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75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C5CC7-E8AB-4544-8509-B37DC8561479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69F918-949B-45C0-B865-8FEECC06AA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2877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C5CC7-E8AB-4544-8509-B37DC8561479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69F918-949B-45C0-B865-8FEECC06AA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9430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C5CC7-E8AB-4544-8509-B37DC8561479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69F918-949B-45C0-B865-8FEECC06AA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7635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C5CC7-E8AB-4544-8509-B37DC8561479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69F918-949B-45C0-B865-8FEECC06AA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525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C5CC7-E8AB-4544-8509-B37DC8561479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69F918-949B-45C0-B865-8FEECC06AA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9341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C5CC7-E8AB-4544-8509-B37DC8561479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69F918-949B-45C0-B865-8FEECC06AA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3386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C5CC7-E8AB-4544-8509-B37DC8561479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69F918-949B-45C0-B865-8FEECC06AA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40942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C5CC7-E8AB-4544-8509-B37DC8561479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69F918-949B-45C0-B865-8FEECC06AA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7614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C5CC7-E8AB-4544-8509-B37DC8561479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69F918-949B-45C0-B865-8FEECC06AA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0220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C5CC7-E8AB-4544-8509-B37DC8561479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69F918-949B-45C0-B865-8FEECC06AA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9788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C5CC7-E8AB-4544-8509-B37DC8561479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69F918-949B-45C0-B865-8FEECC06AA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2824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AC5CC7-E8AB-4544-8509-B37DC8561479}" type="datetimeFigureOut">
              <a:rPr lang="en-GB" smtClean="0"/>
              <a:t>02/10/2022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69F918-949B-45C0-B865-8FEECC06AA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878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C20B6-11EA-893A-59EA-962ADE1474F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7542F6-5E4E-51C8-FAE7-7D77B69877D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01667B-CC0D-773D-2D8C-D2957C082B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5073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4946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CD35F5-538F-8FDD-330B-B6A8808A65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F7AC0E-3EB0-4CC6-0159-72007039CB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549F17C-C006-80B1-F9D7-FE2F45E49B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8446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60101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B11C4-2958-6569-0E84-4AC3A33538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AA1DEF-F412-8E81-4060-649B6BD027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B740C42-2B50-5FCE-46BC-52445D7366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0665"/>
            <a:ext cx="9144000" cy="6863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67974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4BFB3-91B6-024F-C6D9-7AA223E6F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2883A9-F512-F7CA-DF7C-38C61B0CEC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24DCA69-1CA7-326A-CA4E-1E6D77D69A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78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6913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F7CCD6E6-93F0-A0BE-61D3-64B60474BC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1"/>
          </a:xfrm>
        </p:spPr>
      </p:pic>
    </p:spTree>
    <p:extLst>
      <p:ext uri="{BB962C8B-B14F-4D97-AF65-F5344CB8AC3E}">
        <p14:creationId xmlns:p14="http://schemas.microsoft.com/office/powerpoint/2010/main" val="24475012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29C8B-D1EB-BC9B-599D-85325B4A3E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C364B7-FAE3-6021-8BEF-1DE9DD18AE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D531533-E02C-1517-414C-29CFAE8980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36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69577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AB032134-81C0-078F-5B03-BC111198D8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23405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B1B65B-95C3-639C-B3B4-9F75A341E4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996406-54DE-7C68-6AFA-42F7CDD894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ECAD6A75-A94C-9A97-2672-D0B4372AD1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04119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EC85E-7932-A556-A839-049471769F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ADA46F-2FD4-4F98-96E8-4DC52AC010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DB417004-B030-5F05-1D14-09642271387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90" r="12629"/>
          <a:stretch/>
        </p:blipFill>
        <p:spPr bwMode="auto">
          <a:xfrm>
            <a:off x="0" y="-1"/>
            <a:ext cx="9144000" cy="6855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92853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3" name="Rectangle 4102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D9F527F9-5CD8-2CFA-4C65-A49EF0E159B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91" r="12094" b="-1"/>
          <a:stretch/>
        </p:blipFill>
        <p:spPr bwMode="auto">
          <a:xfrm>
            <a:off x="20" y="1282"/>
            <a:ext cx="9143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57419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7" name="Rectangle 512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68519502-C74A-3C8D-DDDE-00253BE16EB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"/>
          <a:stretch/>
        </p:blipFill>
        <p:spPr bwMode="auto">
          <a:xfrm>
            <a:off x="20" y="1282"/>
            <a:ext cx="9143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34939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1" name="Rectangle 615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83B86863-0DB2-AFF9-0561-F08B1ECA6E9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"/>
          <a:stretch/>
        </p:blipFill>
        <p:spPr bwMode="auto">
          <a:xfrm>
            <a:off x="20" y="1282"/>
            <a:ext cx="9143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6292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5" name="Rectangle 717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4D0876A5-DAEA-2F9A-6027-4879311CD0B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24" r="13161" b="-1"/>
          <a:stretch/>
        </p:blipFill>
        <p:spPr bwMode="auto">
          <a:xfrm>
            <a:off x="20" y="1282"/>
            <a:ext cx="9143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1031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9" name="Rectangle 819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E928F5B5-4DEA-7F03-10A8-9A00D29DCAD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"/>
          <a:stretch/>
        </p:blipFill>
        <p:spPr bwMode="auto">
          <a:xfrm>
            <a:off x="20" y="1282"/>
            <a:ext cx="9143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49223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3" name="Rectangle 9222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9218" name="Picture 2">
            <a:extLst>
              <a:ext uri="{FF2B5EF4-FFF2-40B4-BE49-F238E27FC236}">
                <a16:creationId xmlns:a16="http://schemas.microsoft.com/office/drawing/2014/main" id="{9E78600D-D1F1-2033-BC0C-AC830A0191C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"/>
          <a:stretch/>
        </p:blipFill>
        <p:spPr bwMode="auto">
          <a:xfrm>
            <a:off x="20" y="1282"/>
            <a:ext cx="9143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14266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7" name="Rectangle 1024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0242" name="Picture 2">
            <a:extLst>
              <a:ext uri="{FF2B5EF4-FFF2-40B4-BE49-F238E27FC236}">
                <a16:creationId xmlns:a16="http://schemas.microsoft.com/office/drawing/2014/main" id="{58C88447-ACF0-D330-B6E7-65AEBEED372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"/>
          <a:stretch/>
        </p:blipFill>
        <p:spPr bwMode="auto">
          <a:xfrm>
            <a:off x="20" y="1282"/>
            <a:ext cx="9143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17894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</TotalTime>
  <Words>0</Words>
  <Application>Microsoft Office PowerPoint</Application>
  <PresentationFormat>On-screen Show (4:3)</PresentationFormat>
  <Paragraphs>0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Kate Williams</dc:creator>
  <cp:lastModifiedBy>Kate Williams</cp:lastModifiedBy>
  <cp:revision>1</cp:revision>
  <dcterms:created xsi:type="dcterms:W3CDTF">2022-10-02T13:49:44Z</dcterms:created>
  <dcterms:modified xsi:type="dcterms:W3CDTF">2022-10-02T14:01:23Z</dcterms:modified>
</cp:coreProperties>
</file>