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sldIdLst>
    <p:sldId id="256" r:id="rId2"/>
    <p:sldId id="257" r:id="rId3"/>
    <p:sldId id="258" r:id="rId4"/>
    <p:sldId id="271" r:id="rId5"/>
    <p:sldId id="259" r:id="rId6"/>
    <p:sldId id="260" r:id="rId7"/>
    <p:sldId id="261" r:id="rId8"/>
    <p:sldId id="262" r:id="rId9"/>
    <p:sldId id="263" r:id="rId10"/>
    <p:sldId id="264" r:id="rId11"/>
    <p:sldId id="265" r:id="rId12"/>
    <p:sldId id="266" r:id="rId13"/>
    <p:sldId id="267" r:id="rId14"/>
    <p:sldId id="268" r:id="rId15"/>
    <p:sldId id="272" r:id="rId16"/>
    <p:sldId id="273" r:id="rId17"/>
    <p:sldId id="269" r:id="rId18"/>
    <p:sldId id="270"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1E3608-92B4-AD9A-D6B0-CBD89C278160}" v="70" dt="2022-03-12T19:11:41.013"/>
    <p1510:client id="{28FD5015-6E02-EFD6-56FE-0966FD8CE947}" v="7" dt="2022-03-05T19:55:45.083"/>
    <p1510:client id="{7DE86DA8-EDE3-3F9C-4336-F3EDD4DD8737}" v="6" dt="2022-02-24T16:11:33.712"/>
    <p1510:client id="{99AECEDB-5951-69EF-7186-D360939A23A3}" v="101" dt="2022-02-21T19:22:01.243"/>
    <p1510:client id="{AA4B977B-A4D7-4E8E-BD6E-A397660559DE}" v="143" dt="2022-02-16T22:07:17.460"/>
    <p1510:client id="{C61A2D9A-2A8D-FC7D-678C-0870716F920E}" v="210" dt="2022-02-27T21:52:31.921"/>
    <p1510:client id="{CA6576EF-FAB7-4779-325B-525EF260594E}" v="199" dt="2022-02-18T22:22:10.413"/>
    <p1510:client id="{D5D53F8A-1530-3BBF-8AD9-7CDB9523E7D9}" v="246" dt="2022-03-11T20:53:24.481"/>
    <p1510:client id="{DD4DA48C-11F9-7B87-D8A3-7CAF4356F85A}" v="765" dt="2022-03-08T19:47:44.848"/>
    <p1510:client id="{E45F031C-8CE4-27BD-072C-902DD0AD3E91}" v="1244" dt="2022-03-01T21:42:30.658"/>
    <p1510:client id="{EDF438C9-3233-7EC3-6624-1351C0AF832B}" v="93" dt="2022-02-24T17:13:12.2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sabin Akthar (2029236)" userId="S::2029236@student.uwtsd.ac.uk::311675be-7f66-4682-970b-9b1373b89482" providerId="AD" clId="Web-{CA6576EF-FAB7-4779-325B-525EF260594E}"/>
    <pc:docChg chg="addSld delSld modSld addMainMaster delMainMaster">
      <pc:chgData name="Salsabin Akthar (2029236)" userId="S::2029236@student.uwtsd.ac.uk::311675be-7f66-4682-970b-9b1373b89482" providerId="AD" clId="Web-{CA6576EF-FAB7-4779-325B-525EF260594E}" dt="2022-02-18T22:22:10.413" v="202" actId="20577"/>
      <pc:docMkLst>
        <pc:docMk/>
      </pc:docMkLst>
      <pc:sldChg chg="delSp modSp mod modClrScheme delDesignElem chgLayout">
        <pc:chgData name="Salsabin Akthar (2029236)" userId="S::2029236@student.uwtsd.ac.uk::311675be-7f66-4682-970b-9b1373b89482" providerId="AD" clId="Web-{CA6576EF-FAB7-4779-325B-525EF260594E}" dt="2022-02-18T16:28:31.171" v="89"/>
        <pc:sldMkLst>
          <pc:docMk/>
          <pc:sldMk cId="109857222" sldId="256"/>
        </pc:sldMkLst>
        <pc:spChg chg="mod ord">
          <ac:chgData name="Salsabin Akthar (2029236)" userId="S::2029236@student.uwtsd.ac.uk::311675be-7f66-4682-970b-9b1373b89482" providerId="AD" clId="Web-{CA6576EF-FAB7-4779-325B-525EF260594E}" dt="2022-02-18T16:28:31.171" v="89"/>
          <ac:spMkLst>
            <pc:docMk/>
            <pc:sldMk cId="109857222" sldId="256"/>
            <ac:spMk id="2" creationId="{00000000-0000-0000-0000-000000000000}"/>
          </ac:spMkLst>
        </pc:spChg>
        <pc:spChg chg="mod ord">
          <ac:chgData name="Salsabin Akthar (2029236)" userId="S::2029236@student.uwtsd.ac.uk::311675be-7f66-4682-970b-9b1373b89482" providerId="AD" clId="Web-{CA6576EF-FAB7-4779-325B-525EF260594E}" dt="2022-02-18T16:28:31.171" v="89"/>
          <ac:spMkLst>
            <pc:docMk/>
            <pc:sldMk cId="109857222" sldId="256"/>
            <ac:spMk id="3" creationId="{00000000-0000-0000-0000-000000000000}"/>
          </ac:spMkLst>
        </pc:spChg>
        <pc:spChg chg="del">
          <ac:chgData name="Salsabin Akthar (2029236)" userId="S::2029236@student.uwtsd.ac.uk::311675be-7f66-4682-970b-9b1373b89482" providerId="AD" clId="Web-{CA6576EF-FAB7-4779-325B-525EF260594E}" dt="2022-02-17T10:22:54.588" v="82"/>
          <ac:spMkLst>
            <pc:docMk/>
            <pc:sldMk cId="109857222" sldId="256"/>
            <ac:spMk id="44" creationId="{DE61FBD7-E37C-4B38-BE44-A6D4978D7486}"/>
          </ac:spMkLst>
        </pc:spChg>
        <pc:spChg chg="del">
          <ac:chgData name="Salsabin Akthar (2029236)" userId="S::2029236@student.uwtsd.ac.uk::311675be-7f66-4682-970b-9b1373b89482" providerId="AD" clId="Web-{CA6576EF-FAB7-4779-325B-525EF260594E}" dt="2022-02-17T10:22:54.588" v="82"/>
          <ac:spMkLst>
            <pc:docMk/>
            <pc:sldMk cId="109857222" sldId="256"/>
            <ac:spMk id="45" creationId="{392BFCFE-FD78-4EDF-BEFE-CC444DC5F307}"/>
          </ac:spMkLst>
        </pc:spChg>
        <pc:spChg chg="del">
          <ac:chgData name="Salsabin Akthar (2029236)" userId="S::2029236@student.uwtsd.ac.uk::311675be-7f66-4682-970b-9b1373b89482" providerId="AD" clId="Web-{CA6576EF-FAB7-4779-325B-525EF260594E}" dt="2022-02-17T10:22:54.588" v="82"/>
          <ac:spMkLst>
            <pc:docMk/>
            <pc:sldMk cId="109857222" sldId="256"/>
            <ac:spMk id="48" creationId="{83018268-9FAC-4D8E-B7E6-23850B4D4486}"/>
          </ac:spMkLst>
        </pc:spChg>
        <pc:spChg chg="del">
          <ac:chgData name="Salsabin Akthar (2029236)" userId="S::2029236@student.uwtsd.ac.uk::311675be-7f66-4682-970b-9b1373b89482" providerId="AD" clId="Web-{CA6576EF-FAB7-4779-325B-525EF260594E}" dt="2022-02-17T10:22:54.588" v="82"/>
          <ac:spMkLst>
            <pc:docMk/>
            <pc:sldMk cId="109857222" sldId="256"/>
            <ac:spMk id="49" creationId="{8914A81D-6377-4BC6-9AE1-72200DA77710}"/>
          </ac:spMkLst>
        </pc:spChg>
        <pc:grpChg chg="del">
          <ac:chgData name="Salsabin Akthar (2029236)" userId="S::2029236@student.uwtsd.ac.uk::311675be-7f66-4682-970b-9b1373b89482" providerId="AD" clId="Web-{CA6576EF-FAB7-4779-325B-525EF260594E}" dt="2022-02-17T10:22:54.588" v="82"/>
          <ac:grpSpMkLst>
            <pc:docMk/>
            <pc:sldMk cId="109857222" sldId="256"/>
            <ac:grpSpMk id="46" creationId="{685AEA58-5A10-44F4-82DC-B26FCDA9556C}"/>
          </ac:grpSpMkLst>
        </pc:grpChg>
      </pc:sldChg>
      <pc:sldChg chg="addSp delSp modSp mod modClrScheme delDesignElem chgLayout">
        <pc:chgData name="Salsabin Akthar (2029236)" userId="S::2029236@student.uwtsd.ac.uk::311675be-7f66-4682-970b-9b1373b89482" providerId="AD" clId="Web-{CA6576EF-FAB7-4779-325B-525EF260594E}" dt="2022-02-18T16:30:41.851" v="105" actId="20577"/>
        <pc:sldMkLst>
          <pc:docMk/>
          <pc:sldMk cId="2892876474" sldId="257"/>
        </pc:sldMkLst>
        <pc:spChg chg="mod">
          <ac:chgData name="Salsabin Akthar (2029236)" userId="S::2029236@student.uwtsd.ac.uk::311675be-7f66-4682-970b-9b1373b89482" providerId="AD" clId="Web-{CA6576EF-FAB7-4779-325B-525EF260594E}" dt="2022-02-18T16:30:41.851" v="105" actId="20577"/>
          <ac:spMkLst>
            <pc:docMk/>
            <pc:sldMk cId="2892876474" sldId="257"/>
            <ac:spMk id="4" creationId="{B00AE924-3A67-4994-B170-70739D6A30B7}"/>
          </ac:spMkLst>
        </pc:spChg>
        <pc:spChg chg="add">
          <ac:chgData name="Salsabin Akthar (2029236)" userId="S::2029236@student.uwtsd.ac.uk::311675be-7f66-4682-970b-9b1373b89482" providerId="AD" clId="Web-{CA6576EF-FAB7-4779-325B-525EF260594E}" dt="2022-02-18T16:28:47.204" v="90"/>
          <ac:spMkLst>
            <pc:docMk/>
            <pc:sldMk cId="2892876474" sldId="257"/>
            <ac:spMk id="6" creationId="{7CB4857B-ED7C-444D-9F04-2F885114A1C2}"/>
          </ac:spMkLst>
        </pc:spChg>
        <pc:spChg chg="add">
          <ac:chgData name="Salsabin Akthar (2029236)" userId="S::2029236@student.uwtsd.ac.uk::311675be-7f66-4682-970b-9b1373b89482" providerId="AD" clId="Web-{CA6576EF-FAB7-4779-325B-525EF260594E}" dt="2022-02-18T16:28:47.204" v="90"/>
          <ac:spMkLst>
            <pc:docMk/>
            <pc:sldMk cId="2892876474" sldId="257"/>
            <ac:spMk id="7" creationId="{D18046FB-44EA-4FD8-A585-EA09A319B2D0}"/>
          </ac:spMkLst>
        </pc:spChg>
        <pc:spChg chg="add">
          <ac:chgData name="Salsabin Akthar (2029236)" userId="S::2029236@student.uwtsd.ac.uk::311675be-7f66-4682-970b-9b1373b89482" providerId="AD" clId="Web-{CA6576EF-FAB7-4779-325B-525EF260594E}" dt="2022-02-18T16:28:47.204" v="90"/>
          <ac:spMkLst>
            <pc:docMk/>
            <pc:sldMk cId="2892876474" sldId="257"/>
            <ac:spMk id="8" creationId="{479F5F2B-8B58-4140-AE6A-51F6C67B18D9}"/>
          </ac:spMkLst>
        </pc:spChg>
        <pc:spChg chg="del">
          <ac:chgData name="Salsabin Akthar (2029236)" userId="S::2029236@student.uwtsd.ac.uk::311675be-7f66-4682-970b-9b1373b89482" providerId="AD" clId="Web-{CA6576EF-FAB7-4779-325B-525EF260594E}" dt="2022-02-17T09:36:50.279" v="5"/>
          <ac:spMkLst>
            <pc:docMk/>
            <pc:sldMk cId="2892876474" sldId="257"/>
            <ac:spMk id="89" creationId="{0BABF38A-8A0D-492E-BD20-6CF4D46B50BD}"/>
          </ac:spMkLst>
        </pc:spChg>
        <pc:spChg chg="del">
          <ac:chgData name="Salsabin Akthar (2029236)" userId="S::2029236@student.uwtsd.ac.uk::311675be-7f66-4682-970b-9b1373b89482" providerId="AD" clId="Web-{CA6576EF-FAB7-4779-325B-525EF260594E}" dt="2022-02-17T09:36:50.279" v="5"/>
          <ac:spMkLst>
            <pc:docMk/>
            <pc:sldMk cId="2892876474" sldId="257"/>
            <ac:spMk id="91" creationId="{8651CFA9-6065-4243-AC48-858E359780B1}"/>
          </ac:spMkLst>
        </pc:spChg>
        <pc:spChg chg="del">
          <ac:chgData name="Salsabin Akthar (2029236)" userId="S::2029236@student.uwtsd.ac.uk::311675be-7f66-4682-970b-9b1373b89482" providerId="AD" clId="Web-{CA6576EF-FAB7-4779-325B-525EF260594E}" dt="2022-02-17T09:36:50.279" v="5"/>
          <ac:spMkLst>
            <pc:docMk/>
            <pc:sldMk cId="2892876474" sldId="257"/>
            <ac:spMk id="92" creationId="{1DA57B7B-30D9-4515-9542-FFA699A3C8E8}"/>
          </ac:spMkLst>
        </pc:spChg>
        <pc:spChg chg="add del">
          <ac:chgData name="Salsabin Akthar (2029236)" userId="S::2029236@student.uwtsd.ac.uk::311675be-7f66-4682-970b-9b1373b89482" providerId="AD" clId="Web-{CA6576EF-FAB7-4779-325B-525EF260594E}" dt="2022-02-17T09:37:36.983" v="7"/>
          <ac:spMkLst>
            <pc:docMk/>
            <pc:sldMk cId="2892876474" sldId="257"/>
            <ac:spMk id="98" creationId="{0BABF38A-8A0D-492E-BD20-6CF4D46B50BD}"/>
          </ac:spMkLst>
        </pc:spChg>
        <pc:spChg chg="add del">
          <ac:chgData name="Salsabin Akthar (2029236)" userId="S::2029236@student.uwtsd.ac.uk::311675be-7f66-4682-970b-9b1373b89482" providerId="AD" clId="Web-{CA6576EF-FAB7-4779-325B-525EF260594E}" dt="2022-02-17T09:37:36.983" v="7"/>
          <ac:spMkLst>
            <pc:docMk/>
            <pc:sldMk cId="2892876474" sldId="257"/>
            <ac:spMk id="102" creationId="{8651CFA9-6065-4243-AC48-858E359780B1}"/>
          </ac:spMkLst>
        </pc:spChg>
        <pc:spChg chg="add del">
          <ac:chgData name="Salsabin Akthar (2029236)" userId="S::2029236@student.uwtsd.ac.uk::311675be-7f66-4682-970b-9b1373b89482" providerId="AD" clId="Web-{CA6576EF-FAB7-4779-325B-525EF260594E}" dt="2022-02-17T09:37:36.983" v="7"/>
          <ac:spMkLst>
            <pc:docMk/>
            <pc:sldMk cId="2892876474" sldId="257"/>
            <ac:spMk id="104" creationId="{1DA57B7B-30D9-4515-9542-FFA699A3C8E8}"/>
          </ac:spMkLst>
        </pc:spChg>
        <pc:spChg chg="add del">
          <ac:chgData name="Salsabin Akthar (2029236)" userId="S::2029236@student.uwtsd.ac.uk::311675be-7f66-4682-970b-9b1373b89482" providerId="AD" clId="Web-{CA6576EF-FAB7-4779-325B-525EF260594E}" dt="2022-02-17T10:22:54.588" v="82"/>
          <ac:spMkLst>
            <pc:docMk/>
            <pc:sldMk cId="2892876474" sldId="257"/>
            <ac:spMk id="113" creationId="{0BABF38A-8A0D-492E-BD20-6CF4D46B50BD}"/>
          </ac:spMkLst>
        </pc:spChg>
        <pc:spChg chg="add del">
          <ac:chgData name="Salsabin Akthar (2029236)" userId="S::2029236@student.uwtsd.ac.uk::311675be-7f66-4682-970b-9b1373b89482" providerId="AD" clId="Web-{CA6576EF-FAB7-4779-325B-525EF260594E}" dt="2022-02-17T10:22:54.588" v="82"/>
          <ac:spMkLst>
            <pc:docMk/>
            <pc:sldMk cId="2892876474" sldId="257"/>
            <ac:spMk id="117" creationId="{E06C35EF-DBC8-41DC-A647-F1E0F599BC39}"/>
          </ac:spMkLst>
        </pc:spChg>
        <pc:spChg chg="add del mod">
          <ac:chgData name="Salsabin Akthar (2029236)" userId="S::2029236@student.uwtsd.ac.uk::311675be-7f66-4682-970b-9b1373b89482" providerId="AD" clId="Web-{CA6576EF-FAB7-4779-325B-525EF260594E}" dt="2022-02-17T10:22:54.588" v="82"/>
          <ac:spMkLst>
            <pc:docMk/>
            <pc:sldMk cId="2892876474" sldId="257"/>
            <ac:spMk id="119" creationId="{6DEB0BA5-59CA-4DBF-A716-BEEC67603046}"/>
          </ac:spMkLst>
        </pc:spChg>
        <pc:grpChg chg="del">
          <ac:chgData name="Salsabin Akthar (2029236)" userId="S::2029236@student.uwtsd.ac.uk::311675be-7f66-4682-970b-9b1373b89482" providerId="AD" clId="Web-{CA6576EF-FAB7-4779-325B-525EF260594E}" dt="2022-02-17T09:36:50.279" v="5"/>
          <ac:grpSpMkLst>
            <pc:docMk/>
            <pc:sldMk cId="2892876474" sldId="257"/>
            <ac:grpSpMk id="93" creationId="{DB2F975E-DA49-4702-8C47-1C492A7A848E}"/>
          </ac:grpSpMkLst>
        </pc:grpChg>
        <pc:grpChg chg="add del">
          <ac:chgData name="Salsabin Akthar (2029236)" userId="S::2029236@student.uwtsd.ac.uk::311675be-7f66-4682-970b-9b1373b89482" providerId="AD" clId="Web-{CA6576EF-FAB7-4779-325B-525EF260594E}" dt="2022-02-17T09:37:36.983" v="7"/>
          <ac:grpSpMkLst>
            <pc:docMk/>
            <pc:sldMk cId="2892876474" sldId="257"/>
            <ac:grpSpMk id="106" creationId="{DB2F975E-DA49-4702-8C47-1C492A7A848E}"/>
          </ac:grpSpMkLst>
        </pc:grpChg>
        <pc:grpChg chg="add del">
          <ac:chgData name="Salsabin Akthar (2029236)" userId="S::2029236@student.uwtsd.ac.uk::311675be-7f66-4682-970b-9b1373b89482" providerId="AD" clId="Web-{CA6576EF-FAB7-4779-325B-525EF260594E}" dt="2022-02-17T10:22:54.588" v="82"/>
          <ac:grpSpMkLst>
            <pc:docMk/>
            <pc:sldMk cId="2892876474" sldId="257"/>
            <ac:grpSpMk id="121" creationId="{DAA8545C-2832-4EB7-9624-D6EEA011A879}"/>
          </ac:grpSpMkLst>
        </pc:grpChg>
        <pc:picChg chg="del">
          <ac:chgData name="Salsabin Akthar (2029236)" userId="S::2029236@student.uwtsd.ac.uk::311675be-7f66-4682-970b-9b1373b89482" providerId="AD" clId="Web-{CA6576EF-FAB7-4779-325B-525EF260594E}" dt="2022-02-17T09:36:50.279" v="5"/>
          <ac:picMkLst>
            <pc:docMk/>
            <pc:sldMk cId="2892876474" sldId="257"/>
            <ac:picMk id="90" creationId="{BC526B7A-4801-4FD1-95C8-03AF22629E87}"/>
          </ac:picMkLst>
        </pc:picChg>
        <pc:picChg chg="add del">
          <ac:chgData name="Salsabin Akthar (2029236)" userId="S::2029236@student.uwtsd.ac.uk::311675be-7f66-4682-970b-9b1373b89482" providerId="AD" clId="Web-{CA6576EF-FAB7-4779-325B-525EF260594E}" dt="2022-02-17T09:37:36.983" v="7"/>
          <ac:picMkLst>
            <pc:docMk/>
            <pc:sldMk cId="2892876474" sldId="257"/>
            <ac:picMk id="100" creationId="{BC526B7A-4801-4FD1-95C8-03AF22629E87}"/>
          </ac:picMkLst>
        </pc:picChg>
        <pc:picChg chg="add del">
          <ac:chgData name="Salsabin Akthar (2029236)" userId="S::2029236@student.uwtsd.ac.uk::311675be-7f66-4682-970b-9b1373b89482" providerId="AD" clId="Web-{CA6576EF-FAB7-4779-325B-525EF260594E}" dt="2022-02-17T10:22:54.588" v="82"/>
          <ac:picMkLst>
            <pc:docMk/>
            <pc:sldMk cId="2892876474" sldId="257"/>
            <ac:picMk id="115" creationId="{BC526B7A-4801-4FD1-95C8-03AF22629E87}"/>
          </ac:picMkLst>
        </pc:picChg>
      </pc:sldChg>
      <pc:sldChg chg="addSp delSp modSp mod modClrScheme delDesignElem chgLayout">
        <pc:chgData name="Salsabin Akthar (2029236)" userId="S::2029236@student.uwtsd.ac.uk::311675be-7f66-4682-970b-9b1373b89482" providerId="AD" clId="Web-{CA6576EF-FAB7-4779-325B-525EF260594E}" dt="2022-02-18T16:28:31.171" v="89"/>
        <pc:sldMkLst>
          <pc:docMk/>
          <pc:sldMk cId="2672672256" sldId="258"/>
        </pc:sldMkLst>
        <pc:spChg chg="add del mod">
          <ac:chgData name="Salsabin Akthar (2029236)" userId="S::2029236@student.uwtsd.ac.uk::311675be-7f66-4682-970b-9b1373b89482" providerId="AD" clId="Web-{CA6576EF-FAB7-4779-325B-525EF260594E}" dt="2022-02-17T09:44:09.038" v="34" actId="14100"/>
          <ac:spMkLst>
            <pc:docMk/>
            <pc:sldMk cId="2672672256" sldId="258"/>
            <ac:spMk id="2" creationId="{C3B7F728-8AF6-4353-B127-AE32E9226ECA}"/>
          </ac:spMkLst>
        </pc:spChg>
        <pc:spChg chg="add del">
          <ac:chgData name="Salsabin Akthar (2029236)" userId="S::2029236@student.uwtsd.ac.uk::311675be-7f66-4682-970b-9b1373b89482" providerId="AD" clId="Web-{CA6576EF-FAB7-4779-325B-525EF260594E}" dt="2022-02-17T10:22:54.588" v="82"/>
          <ac:spMkLst>
            <pc:docMk/>
            <pc:sldMk cId="2672672256" sldId="258"/>
            <ac:spMk id="54" creationId="{0BABF38A-8A0D-492E-BD20-6CF4D46B50BD}"/>
          </ac:spMkLst>
        </pc:spChg>
        <pc:spChg chg="add del">
          <ac:chgData name="Salsabin Akthar (2029236)" userId="S::2029236@student.uwtsd.ac.uk::311675be-7f66-4682-970b-9b1373b89482" providerId="AD" clId="Web-{CA6576EF-FAB7-4779-325B-525EF260594E}" dt="2022-02-17T10:22:54.588" v="82"/>
          <ac:spMkLst>
            <pc:docMk/>
            <pc:sldMk cId="2672672256" sldId="258"/>
            <ac:spMk id="58" creationId="{8651CFA9-6065-4243-AC48-858E359780B1}"/>
          </ac:spMkLst>
        </pc:spChg>
        <pc:spChg chg="add del">
          <ac:chgData name="Salsabin Akthar (2029236)" userId="S::2029236@student.uwtsd.ac.uk::311675be-7f66-4682-970b-9b1373b89482" providerId="AD" clId="Web-{CA6576EF-FAB7-4779-325B-525EF260594E}" dt="2022-02-17T10:22:54.588" v="82"/>
          <ac:spMkLst>
            <pc:docMk/>
            <pc:sldMk cId="2672672256" sldId="258"/>
            <ac:spMk id="60" creationId="{F8B048C4-AB77-4182-B261-2C9BE59621FF}"/>
          </ac:spMkLst>
        </pc:spChg>
        <pc:spChg chg="add del">
          <ac:chgData name="Salsabin Akthar (2029236)" userId="S::2029236@student.uwtsd.ac.uk::311675be-7f66-4682-970b-9b1373b89482" providerId="AD" clId="Web-{CA6576EF-FAB7-4779-325B-525EF260594E}" dt="2022-02-17T09:42:00.769" v="24"/>
          <ac:spMkLst>
            <pc:docMk/>
            <pc:sldMk cId="2672672256" sldId="258"/>
            <ac:spMk id="70" creationId="{0BABF38A-8A0D-492E-BD20-6CF4D46B50BD}"/>
          </ac:spMkLst>
        </pc:spChg>
        <pc:spChg chg="add del">
          <ac:chgData name="Salsabin Akthar (2029236)" userId="S::2029236@student.uwtsd.ac.uk::311675be-7f66-4682-970b-9b1373b89482" providerId="AD" clId="Web-{CA6576EF-FAB7-4779-325B-525EF260594E}" dt="2022-02-17T09:42:00.769" v="24"/>
          <ac:spMkLst>
            <pc:docMk/>
            <pc:sldMk cId="2672672256" sldId="258"/>
            <ac:spMk id="74" creationId="{8651CFA9-6065-4243-AC48-858E359780B1}"/>
          </ac:spMkLst>
        </pc:spChg>
        <pc:spChg chg="add del">
          <ac:chgData name="Salsabin Akthar (2029236)" userId="S::2029236@student.uwtsd.ac.uk::311675be-7f66-4682-970b-9b1373b89482" providerId="AD" clId="Web-{CA6576EF-FAB7-4779-325B-525EF260594E}" dt="2022-02-17T09:42:00.769" v="24"/>
          <ac:spMkLst>
            <pc:docMk/>
            <pc:sldMk cId="2672672256" sldId="258"/>
            <ac:spMk id="76" creationId="{37962AE0-6A1C-4B76-9D52-10E5E6D7D3BB}"/>
          </ac:spMkLst>
        </pc:spChg>
        <pc:grpChg chg="add del">
          <ac:chgData name="Salsabin Akthar (2029236)" userId="S::2029236@student.uwtsd.ac.uk::311675be-7f66-4682-970b-9b1373b89482" providerId="AD" clId="Web-{CA6576EF-FAB7-4779-325B-525EF260594E}" dt="2022-02-17T10:22:54.588" v="82"/>
          <ac:grpSpMkLst>
            <pc:docMk/>
            <pc:sldMk cId="2672672256" sldId="258"/>
            <ac:grpSpMk id="62" creationId="{A700D801-79CB-4F23-8DF8-6B0F45FCD11B}"/>
          </ac:grpSpMkLst>
        </pc:grpChg>
        <pc:grpChg chg="add del">
          <ac:chgData name="Salsabin Akthar (2029236)" userId="S::2029236@student.uwtsd.ac.uk::311675be-7f66-4682-970b-9b1373b89482" providerId="AD" clId="Web-{CA6576EF-FAB7-4779-325B-525EF260594E}" dt="2022-02-17T09:42:00.769" v="24"/>
          <ac:grpSpMkLst>
            <pc:docMk/>
            <pc:sldMk cId="2672672256" sldId="258"/>
            <ac:grpSpMk id="78" creationId="{7AB7BDB5-BE0D-446B-AA57-16A1D859E52B}"/>
          </ac:grpSpMkLst>
        </pc:grpChg>
        <pc:graphicFrameChg chg="add del">
          <ac:chgData name="Salsabin Akthar (2029236)" userId="S::2029236@student.uwtsd.ac.uk::311675be-7f66-4682-970b-9b1373b89482" providerId="AD" clId="Web-{CA6576EF-FAB7-4779-325B-525EF260594E}" dt="2022-02-17T09:42:00.769" v="24"/>
          <ac:graphicFrameMkLst>
            <pc:docMk/>
            <pc:sldMk cId="2672672256" sldId="258"/>
            <ac:graphicFrameMk id="66" creationId="{330886CD-6C32-48F2-9072-FA00C148705A}"/>
          </ac:graphicFrameMkLst>
        </pc:graphicFrameChg>
        <pc:picChg chg="add del">
          <ac:chgData name="Salsabin Akthar (2029236)" userId="S::2029236@student.uwtsd.ac.uk::311675be-7f66-4682-970b-9b1373b89482" providerId="AD" clId="Web-{CA6576EF-FAB7-4779-325B-525EF260594E}" dt="2022-02-17T10:22:54.588" v="82"/>
          <ac:picMkLst>
            <pc:docMk/>
            <pc:sldMk cId="2672672256" sldId="258"/>
            <ac:picMk id="56" creationId="{BC526B7A-4801-4FD1-95C8-03AF22629E87}"/>
          </ac:picMkLst>
        </pc:picChg>
        <pc:picChg chg="add del">
          <ac:chgData name="Salsabin Akthar (2029236)" userId="S::2029236@student.uwtsd.ac.uk::311675be-7f66-4682-970b-9b1373b89482" providerId="AD" clId="Web-{CA6576EF-FAB7-4779-325B-525EF260594E}" dt="2022-02-17T09:42:00.769" v="24"/>
          <ac:picMkLst>
            <pc:docMk/>
            <pc:sldMk cId="2672672256" sldId="258"/>
            <ac:picMk id="72" creationId="{BC526B7A-4801-4FD1-95C8-03AF22629E87}"/>
          </ac:picMkLst>
        </pc:picChg>
      </pc:sldChg>
      <pc:sldChg chg="addSp delSp modSp new mod modClrScheme chgLayout">
        <pc:chgData name="Salsabin Akthar (2029236)" userId="S::2029236@student.uwtsd.ac.uk::311675be-7f66-4682-970b-9b1373b89482" providerId="AD" clId="Web-{CA6576EF-FAB7-4779-325B-525EF260594E}" dt="2022-02-18T22:19:22.174" v="177"/>
        <pc:sldMkLst>
          <pc:docMk/>
          <pc:sldMk cId="2333862888" sldId="259"/>
        </pc:sldMkLst>
        <pc:spChg chg="add">
          <ac:chgData name="Salsabin Akthar (2029236)" userId="S::2029236@student.uwtsd.ac.uk::311675be-7f66-4682-970b-9b1373b89482" providerId="AD" clId="Web-{CA6576EF-FAB7-4779-325B-525EF260594E}" dt="2022-02-17T10:16:03.966" v="35"/>
          <ac:spMkLst>
            <pc:docMk/>
            <pc:sldMk cId="2333862888" sldId="259"/>
            <ac:spMk id="2" creationId="{CD431A05-92C7-4515-923E-B5070CD6B542}"/>
          </ac:spMkLst>
        </pc:spChg>
        <pc:spChg chg="add mod">
          <ac:chgData name="Salsabin Akthar (2029236)" userId="S::2029236@student.uwtsd.ac.uk::311675be-7f66-4682-970b-9b1373b89482" providerId="AD" clId="Web-{CA6576EF-FAB7-4779-325B-525EF260594E}" dt="2022-02-18T22:19:22.174" v="177"/>
          <ac:spMkLst>
            <pc:docMk/>
            <pc:sldMk cId="2333862888" sldId="259"/>
            <ac:spMk id="3" creationId="{874179BC-5E61-4AB2-8339-CDD604432E73}"/>
          </ac:spMkLst>
        </pc:spChg>
        <pc:spChg chg="add del mod ord">
          <ac:chgData name="Salsabin Akthar (2029236)" userId="S::2029236@student.uwtsd.ac.uk::311675be-7f66-4682-970b-9b1373b89482" providerId="AD" clId="Web-{CA6576EF-FAB7-4779-325B-525EF260594E}" dt="2022-02-18T22:02:56.102" v="119"/>
          <ac:spMkLst>
            <pc:docMk/>
            <pc:sldMk cId="2333862888" sldId="259"/>
            <ac:spMk id="4" creationId="{23C50D0D-EEBD-4B52-920B-259AD6202FC3}"/>
          </ac:spMkLst>
        </pc:spChg>
        <pc:spChg chg="add del">
          <ac:chgData name="Salsabin Akthar (2029236)" userId="S::2029236@student.uwtsd.ac.uk::311675be-7f66-4682-970b-9b1373b89482" providerId="AD" clId="Web-{CA6576EF-FAB7-4779-325B-525EF260594E}" dt="2022-02-17T10:21:15.007" v="70"/>
          <ac:spMkLst>
            <pc:docMk/>
            <pc:sldMk cId="2333862888" sldId="259"/>
            <ac:spMk id="4" creationId="{DD472D56-9458-4917-A2CE-11440BB860B6}"/>
          </ac:spMkLst>
        </pc:spChg>
        <pc:spChg chg="add mod">
          <ac:chgData name="Salsabin Akthar (2029236)" userId="S::2029236@student.uwtsd.ac.uk::311675be-7f66-4682-970b-9b1373b89482" providerId="AD" clId="Web-{CA6576EF-FAB7-4779-325B-525EF260594E}" dt="2022-02-17T10:22:15.009" v="81" actId="20577"/>
          <ac:spMkLst>
            <pc:docMk/>
            <pc:sldMk cId="2333862888" sldId="259"/>
            <ac:spMk id="5" creationId="{5E696AFD-51BB-4671-8141-BB9FB307C21A}"/>
          </ac:spMkLst>
        </pc:spChg>
        <pc:spChg chg="add del mod ord">
          <ac:chgData name="Salsabin Akthar (2029236)" userId="S::2029236@student.uwtsd.ac.uk::311675be-7f66-4682-970b-9b1373b89482" providerId="AD" clId="Web-{CA6576EF-FAB7-4779-325B-525EF260594E}" dt="2022-02-18T22:02:56.102" v="119"/>
          <ac:spMkLst>
            <pc:docMk/>
            <pc:sldMk cId="2333862888" sldId="259"/>
            <ac:spMk id="6" creationId="{D686626B-57BB-4E8B-9E4E-D5E5228A6F9F}"/>
          </ac:spMkLst>
        </pc:spChg>
        <pc:spChg chg="add del">
          <ac:chgData name="Salsabin Akthar (2029236)" userId="S::2029236@student.uwtsd.ac.uk::311675be-7f66-4682-970b-9b1373b89482" providerId="AD" clId="Web-{CA6576EF-FAB7-4779-325B-525EF260594E}" dt="2022-02-17T10:22:04.336" v="76"/>
          <ac:spMkLst>
            <pc:docMk/>
            <pc:sldMk cId="2333862888" sldId="259"/>
            <ac:spMk id="6" creationId="{DCA362D9-1609-4722-9BEF-D051240DE718}"/>
          </ac:spMkLst>
        </pc:spChg>
        <pc:spChg chg="add del mod ord">
          <ac:chgData name="Salsabin Akthar (2029236)" userId="S::2029236@student.uwtsd.ac.uk::311675be-7f66-4682-970b-9b1373b89482" providerId="AD" clId="Web-{CA6576EF-FAB7-4779-325B-525EF260594E}" dt="2022-02-18T22:02:56.102" v="119"/>
          <ac:spMkLst>
            <pc:docMk/>
            <pc:sldMk cId="2333862888" sldId="259"/>
            <ac:spMk id="7" creationId="{3E0249F1-0EEF-4702-9493-5EC1A58C1919}"/>
          </ac:spMkLst>
        </pc:spChg>
      </pc:sldChg>
      <pc:sldChg chg="addSp modSp new del">
        <pc:chgData name="Salsabin Akthar (2029236)" userId="S::2029236@student.uwtsd.ac.uk::311675be-7f66-4682-970b-9b1373b89482" providerId="AD" clId="Web-{CA6576EF-FAB7-4779-325B-525EF260594E}" dt="2022-02-18T22:02:30.570" v="117"/>
        <pc:sldMkLst>
          <pc:docMk/>
          <pc:sldMk cId="157353828" sldId="260"/>
        </pc:sldMkLst>
        <pc:spChg chg="add mod">
          <ac:chgData name="Salsabin Akthar (2029236)" userId="S::2029236@student.uwtsd.ac.uk::311675be-7f66-4682-970b-9b1373b89482" providerId="AD" clId="Web-{CA6576EF-FAB7-4779-325B-525EF260594E}" dt="2022-02-18T16:46:23.973" v="116"/>
          <ac:spMkLst>
            <pc:docMk/>
            <pc:sldMk cId="157353828" sldId="260"/>
            <ac:spMk id="2" creationId="{D7794726-742A-4D0C-92F9-EF0D8053CEE0}"/>
          </ac:spMkLst>
        </pc:spChg>
      </pc:sldChg>
      <pc:sldChg chg="addSp delSp modSp new mod setBg modClrScheme chgLayout">
        <pc:chgData name="Salsabin Akthar (2029236)" userId="S::2029236@student.uwtsd.ac.uk::311675be-7f66-4682-970b-9b1373b89482" providerId="AD" clId="Web-{CA6576EF-FAB7-4779-325B-525EF260594E}" dt="2022-02-18T22:18:50.704" v="176"/>
        <pc:sldMkLst>
          <pc:docMk/>
          <pc:sldMk cId="502484895" sldId="260"/>
        </pc:sldMkLst>
        <pc:spChg chg="add mod">
          <ac:chgData name="Salsabin Akthar (2029236)" userId="S::2029236@student.uwtsd.ac.uk::311675be-7f66-4682-970b-9b1373b89482" providerId="AD" clId="Web-{CA6576EF-FAB7-4779-325B-525EF260594E}" dt="2022-02-18T22:18:50.704" v="176"/>
          <ac:spMkLst>
            <pc:docMk/>
            <pc:sldMk cId="502484895" sldId="260"/>
            <ac:spMk id="2" creationId="{BDFD2BFD-603E-4F43-8923-3113DB78FCF9}"/>
          </ac:spMkLst>
        </pc:spChg>
        <pc:spChg chg="add mod">
          <ac:chgData name="Salsabin Akthar (2029236)" userId="S::2029236@student.uwtsd.ac.uk::311675be-7f66-4682-970b-9b1373b89482" providerId="AD" clId="Web-{CA6576EF-FAB7-4779-325B-525EF260594E}" dt="2022-02-18T22:18:50.704" v="176"/>
          <ac:spMkLst>
            <pc:docMk/>
            <pc:sldMk cId="502484895" sldId="260"/>
            <ac:spMk id="3" creationId="{A4250DE2-B7DD-4C19-AB8C-E6B916A9CB34}"/>
          </ac:spMkLst>
        </pc:spChg>
        <pc:spChg chg="add del mod">
          <ac:chgData name="Salsabin Akthar (2029236)" userId="S::2029236@student.uwtsd.ac.uk::311675be-7f66-4682-970b-9b1373b89482" providerId="AD" clId="Web-{CA6576EF-FAB7-4779-325B-525EF260594E}" dt="2022-02-18T22:16:29.539" v="166"/>
          <ac:spMkLst>
            <pc:docMk/>
            <pc:sldMk cId="502484895" sldId="260"/>
            <ac:spMk id="4" creationId="{61253CA8-FC2C-46C1-96F6-867F850965E8}"/>
          </ac:spMkLst>
        </pc:spChg>
        <pc:spChg chg="add del">
          <ac:chgData name="Salsabin Akthar (2029236)" userId="S::2029236@student.uwtsd.ac.uk::311675be-7f66-4682-970b-9b1373b89482" providerId="AD" clId="Web-{CA6576EF-FAB7-4779-325B-525EF260594E}" dt="2022-02-18T22:05:08.544" v="129"/>
          <ac:spMkLst>
            <pc:docMk/>
            <pc:sldMk cId="502484895" sldId="260"/>
            <ac:spMk id="9" creationId="{4C608BEB-860E-4094-8511-78603564A75E}"/>
          </ac:spMkLst>
        </pc:spChg>
        <pc:spChg chg="add del">
          <ac:chgData name="Salsabin Akthar (2029236)" userId="S::2029236@student.uwtsd.ac.uk::311675be-7f66-4682-970b-9b1373b89482" providerId="AD" clId="Web-{CA6576EF-FAB7-4779-325B-525EF260594E}" dt="2022-02-18T22:07:18.517" v="142"/>
          <ac:spMkLst>
            <pc:docMk/>
            <pc:sldMk cId="502484895" sldId="260"/>
            <ac:spMk id="13" creationId="{DB0D7DD0-1C67-4D4C-9E06-678233DB8468}"/>
          </ac:spMkLst>
        </pc:spChg>
        <pc:spChg chg="add del">
          <ac:chgData name="Salsabin Akthar (2029236)" userId="S::2029236@student.uwtsd.ac.uk::311675be-7f66-4682-970b-9b1373b89482" providerId="AD" clId="Web-{CA6576EF-FAB7-4779-325B-525EF260594E}" dt="2022-02-18T22:07:18.517" v="142"/>
          <ac:spMkLst>
            <pc:docMk/>
            <pc:sldMk cId="502484895" sldId="260"/>
            <ac:spMk id="14" creationId="{428D436F-9ACD-4C92-AFC8-C934C527A6A4}"/>
          </ac:spMkLst>
        </pc:spChg>
        <pc:spChg chg="add del">
          <ac:chgData name="Salsabin Akthar (2029236)" userId="S::2029236@student.uwtsd.ac.uk::311675be-7f66-4682-970b-9b1373b89482" providerId="AD" clId="Web-{CA6576EF-FAB7-4779-325B-525EF260594E}" dt="2022-02-18T22:07:18.517" v="142"/>
          <ac:spMkLst>
            <pc:docMk/>
            <pc:sldMk cId="502484895" sldId="260"/>
            <ac:spMk id="15" creationId="{090538E0-A884-4E60-A6AB-77D830E2FCED}"/>
          </ac:spMkLst>
        </pc:spChg>
        <pc:spChg chg="add del">
          <ac:chgData name="Salsabin Akthar (2029236)" userId="S::2029236@student.uwtsd.ac.uk::311675be-7f66-4682-970b-9b1373b89482" providerId="AD" clId="Web-{CA6576EF-FAB7-4779-325B-525EF260594E}" dt="2022-02-18T22:18:50.704" v="176"/>
          <ac:spMkLst>
            <pc:docMk/>
            <pc:sldMk cId="502484895" sldId="260"/>
            <ac:spMk id="20" creationId="{4C608BEB-860E-4094-8511-78603564A75E}"/>
          </ac:spMkLst>
        </pc:spChg>
        <pc:spChg chg="add del">
          <ac:chgData name="Salsabin Akthar (2029236)" userId="S::2029236@student.uwtsd.ac.uk::311675be-7f66-4682-970b-9b1373b89482" providerId="AD" clId="Web-{CA6576EF-FAB7-4779-325B-525EF260594E}" dt="2022-02-18T22:18:22.668" v="170"/>
          <ac:spMkLst>
            <pc:docMk/>
            <pc:sldMk cId="502484895" sldId="260"/>
            <ac:spMk id="27" creationId="{B6FACB3C-9069-4791-BC5C-0DB7CD19B853}"/>
          </ac:spMkLst>
        </pc:spChg>
        <pc:spChg chg="add del">
          <ac:chgData name="Salsabin Akthar (2029236)" userId="S::2029236@student.uwtsd.ac.uk::311675be-7f66-4682-970b-9b1373b89482" providerId="AD" clId="Web-{CA6576EF-FAB7-4779-325B-525EF260594E}" dt="2022-02-18T22:18:22.668" v="170"/>
          <ac:spMkLst>
            <pc:docMk/>
            <pc:sldMk cId="502484895" sldId="260"/>
            <ac:spMk id="29" creationId="{71F2038E-D777-4B76-81DD-DD13EE91B9DD}"/>
          </ac:spMkLst>
        </pc:spChg>
        <pc:spChg chg="add del">
          <ac:chgData name="Salsabin Akthar (2029236)" userId="S::2029236@student.uwtsd.ac.uk::311675be-7f66-4682-970b-9b1373b89482" providerId="AD" clId="Web-{CA6576EF-FAB7-4779-325B-525EF260594E}" dt="2022-02-18T22:18:27.699" v="172"/>
          <ac:spMkLst>
            <pc:docMk/>
            <pc:sldMk cId="502484895" sldId="260"/>
            <ac:spMk id="37" creationId="{05C7EBC3-4672-4DAB-81C2-58661FAFAED6}"/>
          </ac:spMkLst>
        </pc:spChg>
        <pc:spChg chg="add del">
          <ac:chgData name="Salsabin Akthar (2029236)" userId="S::2029236@student.uwtsd.ac.uk::311675be-7f66-4682-970b-9b1373b89482" providerId="AD" clId="Web-{CA6576EF-FAB7-4779-325B-525EF260594E}" dt="2022-02-18T22:18:27.699" v="172"/>
          <ac:spMkLst>
            <pc:docMk/>
            <pc:sldMk cId="502484895" sldId="260"/>
            <ac:spMk id="38" creationId="{40BF962F-4C6F-461E-86F2-C43F56CC939B}"/>
          </ac:spMkLst>
        </pc:spChg>
        <pc:spChg chg="add del">
          <ac:chgData name="Salsabin Akthar (2029236)" userId="S::2029236@student.uwtsd.ac.uk::311675be-7f66-4682-970b-9b1373b89482" providerId="AD" clId="Web-{CA6576EF-FAB7-4779-325B-525EF260594E}" dt="2022-02-18T22:18:27.699" v="172"/>
          <ac:spMkLst>
            <pc:docMk/>
            <pc:sldMk cId="502484895" sldId="260"/>
            <ac:spMk id="39" creationId="{2E94A4F7-38E4-45EA-8E2E-CE1B5766B4F1}"/>
          </ac:spMkLst>
        </pc:spChg>
        <pc:spChg chg="add del">
          <ac:chgData name="Salsabin Akthar (2029236)" userId="S::2029236@student.uwtsd.ac.uk::311675be-7f66-4682-970b-9b1373b89482" providerId="AD" clId="Web-{CA6576EF-FAB7-4779-325B-525EF260594E}" dt="2022-02-18T22:18:33.528" v="174"/>
          <ac:spMkLst>
            <pc:docMk/>
            <pc:sldMk cId="502484895" sldId="260"/>
            <ac:spMk id="41" creationId="{B6FACB3C-9069-4791-BC5C-0DB7CD19B853}"/>
          </ac:spMkLst>
        </pc:spChg>
        <pc:spChg chg="add del">
          <ac:chgData name="Salsabin Akthar (2029236)" userId="S::2029236@student.uwtsd.ac.uk::311675be-7f66-4682-970b-9b1373b89482" providerId="AD" clId="Web-{CA6576EF-FAB7-4779-325B-525EF260594E}" dt="2022-02-18T22:18:33.528" v="174"/>
          <ac:spMkLst>
            <pc:docMk/>
            <pc:sldMk cId="502484895" sldId="260"/>
            <ac:spMk id="42" creationId="{71F2038E-D777-4B76-81DD-DD13EE91B9DD}"/>
          </ac:spMkLst>
        </pc:spChg>
        <pc:spChg chg="add del">
          <ac:chgData name="Salsabin Akthar (2029236)" userId="S::2029236@student.uwtsd.ac.uk::311675be-7f66-4682-970b-9b1373b89482" providerId="AD" clId="Web-{CA6576EF-FAB7-4779-325B-525EF260594E}" dt="2022-02-18T22:18:50.704" v="176"/>
          <ac:spMkLst>
            <pc:docMk/>
            <pc:sldMk cId="502484895" sldId="260"/>
            <ac:spMk id="45" creationId="{46F7435D-E3DB-47B1-BA61-B00ACC83A9DE}"/>
          </ac:spMkLst>
        </pc:spChg>
        <pc:spChg chg="add del">
          <ac:chgData name="Salsabin Akthar (2029236)" userId="S::2029236@student.uwtsd.ac.uk::311675be-7f66-4682-970b-9b1373b89482" providerId="AD" clId="Web-{CA6576EF-FAB7-4779-325B-525EF260594E}" dt="2022-02-18T22:18:50.704" v="176"/>
          <ac:spMkLst>
            <pc:docMk/>
            <pc:sldMk cId="502484895" sldId="260"/>
            <ac:spMk id="46" creationId="{F263A0B5-F8C4-4116-809F-78A768EA79A6}"/>
          </ac:spMkLst>
        </pc:spChg>
        <pc:grpChg chg="add del">
          <ac:chgData name="Salsabin Akthar (2029236)" userId="S::2029236@student.uwtsd.ac.uk::311675be-7f66-4682-970b-9b1373b89482" providerId="AD" clId="Web-{CA6576EF-FAB7-4779-325B-525EF260594E}" dt="2022-02-18T22:18:22.668" v="170"/>
          <ac:grpSpMkLst>
            <pc:docMk/>
            <pc:sldMk cId="502484895" sldId="260"/>
            <ac:grpSpMk id="31" creationId="{DD354807-230F-4402-B1B9-F733A8F1F190}"/>
          </ac:grpSpMkLst>
        </pc:grpChg>
        <pc:grpChg chg="add del">
          <ac:chgData name="Salsabin Akthar (2029236)" userId="S::2029236@student.uwtsd.ac.uk::311675be-7f66-4682-970b-9b1373b89482" providerId="AD" clId="Web-{CA6576EF-FAB7-4779-325B-525EF260594E}" dt="2022-02-18T22:18:33.528" v="174"/>
          <ac:grpSpMkLst>
            <pc:docMk/>
            <pc:sldMk cId="502484895" sldId="260"/>
            <ac:grpSpMk id="43" creationId="{DD354807-230F-4402-B1B9-F733A8F1F190}"/>
          </ac:grpSpMkLst>
        </pc:grpChg>
        <pc:picChg chg="add mod ord">
          <ac:chgData name="Salsabin Akthar (2029236)" userId="S::2029236@student.uwtsd.ac.uk::311675be-7f66-4682-970b-9b1373b89482" providerId="AD" clId="Web-{CA6576EF-FAB7-4779-325B-525EF260594E}" dt="2022-02-18T22:18:50.704" v="176"/>
          <ac:picMkLst>
            <pc:docMk/>
            <pc:sldMk cId="502484895" sldId="260"/>
            <ac:picMk id="5" creationId="{021E87CA-4C92-499C-AA7F-1EDC0E4AED01}"/>
          </ac:picMkLst>
        </pc:picChg>
        <pc:cxnChg chg="add del">
          <ac:chgData name="Salsabin Akthar (2029236)" userId="S::2029236@student.uwtsd.ac.uk::311675be-7f66-4682-970b-9b1373b89482" providerId="AD" clId="Web-{CA6576EF-FAB7-4779-325B-525EF260594E}" dt="2022-02-18T22:05:08.544" v="129"/>
          <ac:cxnSpMkLst>
            <pc:docMk/>
            <pc:sldMk cId="502484895" sldId="260"/>
            <ac:cxnSpMk id="11" creationId="{1F16A8D4-FE87-4604-88B2-394B5D1EB437}"/>
          </ac:cxnSpMkLst>
        </pc:cxnChg>
        <pc:cxnChg chg="add del">
          <ac:chgData name="Salsabin Akthar (2029236)" userId="S::2029236@student.uwtsd.ac.uk::311675be-7f66-4682-970b-9b1373b89482" providerId="AD" clId="Web-{CA6576EF-FAB7-4779-325B-525EF260594E}" dt="2022-02-18T22:18:50.704" v="176"/>
          <ac:cxnSpMkLst>
            <pc:docMk/>
            <pc:sldMk cId="502484895" sldId="260"/>
            <ac:cxnSpMk id="22" creationId="{1F16A8D4-FE87-4604-88B2-394B5D1EB437}"/>
          </ac:cxnSpMkLst>
        </pc:cxnChg>
      </pc:sldChg>
      <pc:sldChg chg="delSp modSp new mod modClrScheme chgLayout">
        <pc:chgData name="Salsabin Akthar (2029236)" userId="S::2029236@student.uwtsd.ac.uk::311675be-7f66-4682-970b-9b1373b89482" providerId="AD" clId="Web-{CA6576EF-FAB7-4779-325B-525EF260594E}" dt="2022-02-18T22:22:10.413" v="202" actId="20577"/>
        <pc:sldMkLst>
          <pc:docMk/>
          <pc:sldMk cId="2513091576" sldId="261"/>
        </pc:sldMkLst>
        <pc:spChg chg="mod ord">
          <ac:chgData name="Salsabin Akthar (2029236)" userId="S::2029236@student.uwtsd.ac.uk::311675be-7f66-4682-970b-9b1373b89482" providerId="AD" clId="Web-{CA6576EF-FAB7-4779-325B-525EF260594E}" dt="2022-02-18T22:22:02.491" v="201" actId="20577"/>
          <ac:spMkLst>
            <pc:docMk/>
            <pc:sldMk cId="2513091576" sldId="261"/>
            <ac:spMk id="2" creationId="{71C5CFF1-D244-4CDE-A075-9ECB9F6F5A43}"/>
          </ac:spMkLst>
        </pc:spChg>
        <pc:spChg chg="mod ord">
          <ac:chgData name="Salsabin Akthar (2029236)" userId="S::2029236@student.uwtsd.ac.uk::311675be-7f66-4682-970b-9b1373b89482" providerId="AD" clId="Web-{CA6576EF-FAB7-4779-325B-525EF260594E}" dt="2022-02-18T22:22:10.413" v="202" actId="20577"/>
          <ac:spMkLst>
            <pc:docMk/>
            <pc:sldMk cId="2513091576" sldId="261"/>
            <ac:spMk id="3" creationId="{2B15707C-7602-4BDA-B425-D0CB28739C31}"/>
          </ac:spMkLst>
        </pc:spChg>
        <pc:spChg chg="del">
          <ac:chgData name="Salsabin Akthar (2029236)" userId="S::2029236@student.uwtsd.ac.uk::311675be-7f66-4682-970b-9b1373b89482" providerId="AD" clId="Web-{CA6576EF-FAB7-4779-325B-525EF260594E}" dt="2022-02-18T22:21:20.052" v="179"/>
          <ac:spMkLst>
            <pc:docMk/>
            <pc:sldMk cId="2513091576" sldId="261"/>
            <ac:spMk id="4" creationId="{E51484B2-7F8D-4B28-99E8-6175B8EB3ABB}"/>
          </ac:spMkLst>
        </pc:spChg>
      </pc:sldChg>
      <pc:sldMasterChg chg="del delSldLayout">
        <pc:chgData name="Salsabin Akthar (2029236)" userId="S::2029236@student.uwtsd.ac.uk::311675be-7f66-4682-970b-9b1373b89482" providerId="AD" clId="Web-{CA6576EF-FAB7-4779-325B-525EF260594E}" dt="2022-02-17T10:22:54.588" v="82"/>
        <pc:sldMasterMkLst>
          <pc:docMk/>
          <pc:sldMasterMk cId="3863547326" sldId="2147483685"/>
        </pc:sldMasterMkLst>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1990876289" sldId="2147483674"/>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546768350" sldId="2147483675"/>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3448277938" sldId="2147483676"/>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1851891933" sldId="2147483677"/>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3220916405" sldId="2147483678"/>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2901201011" sldId="2147483679"/>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3551925469" sldId="2147483680"/>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857335522" sldId="2147483681"/>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173768386" sldId="2147483682"/>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2306277788" sldId="2147483683"/>
          </pc:sldLayoutMkLst>
        </pc:sldLayoutChg>
        <pc:sldLayoutChg chg="del">
          <pc:chgData name="Salsabin Akthar (2029236)" userId="S::2029236@student.uwtsd.ac.uk::311675be-7f66-4682-970b-9b1373b89482" providerId="AD" clId="Web-{CA6576EF-FAB7-4779-325B-525EF260594E}" dt="2022-02-17T10:22:54.588" v="82"/>
          <pc:sldLayoutMkLst>
            <pc:docMk/>
            <pc:sldMasterMk cId="3863547326" sldId="2147483685"/>
            <pc:sldLayoutMk cId="3133729766" sldId="2147483684"/>
          </pc:sldLayoutMkLst>
        </pc:sldLayoutChg>
      </pc:sldMasterChg>
      <pc:sldMasterChg chg="add del addSldLayout delSldLayout modSldLayout">
        <pc:chgData name="Salsabin Akthar (2029236)" userId="S::2029236@student.uwtsd.ac.uk::311675be-7f66-4682-970b-9b1373b89482" providerId="AD" clId="Web-{CA6576EF-FAB7-4779-325B-525EF260594E}" dt="2022-02-18T16:27:47.794" v="84"/>
        <pc:sldMasterMkLst>
          <pc:docMk/>
          <pc:sldMasterMk cId="2281728171" sldId="2147483686"/>
        </pc:sldMasterMkLst>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3275476429" sldId="2147483687"/>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1724535598" sldId="2147483688"/>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472691699" sldId="2147483689"/>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2929319234" sldId="2147483690"/>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228705830" sldId="2147483691"/>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529420271" sldId="2147483692"/>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2988377643" sldId="2147483693"/>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2010099462" sldId="2147483694"/>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2866339677" sldId="2147483695"/>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1251657601" sldId="2147483696"/>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3256277441" sldId="2147483697"/>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2627366136" sldId="2147483698"/>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1678820953" sldId="2147483699"/>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1249100797" sldId="2147483700"/>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2196470264" sldId="2147483701"/>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1882899805" sldId="2147483702"/>
          </pc:sldLayoutMkLst>
        </pc:sldLayoutChg>
        <pc:sldLayoutChg chg="add del mod replId">
          <pc:chgData name="Salsabin Akthar (2029236)" userId="S::2029236@student.uwtsd.ac.uk::311675be-7f66-4682-970b-9b1373b89482" providerId="AD" clId="Web-{CA6576EF-FAB7-4779-325B-525EF260594E}" dt="2022-02-18T16:27:47.794" v="84"/>
          <pc:sldLayoutMkLst>
            <pc:docMk/>
            <pc:sldMasterMk cId="2281728171" sldId="2147483686"/>
            <pc:sldLayoutMk cId="2654595346" sldId="2147483703"/>
          </pc:sldLayoutMkLst>
        </pc:sldLayoutChg>
      </pc:sldMasterChg>
      <pc:sldMasterChg chg="add del addSldLayout delSldLayout modSldLayout">
        <pc:chgData name="Salsabin Akthar (2029236)" userId="S::2029236@student.uwtsd.ac.uk::311675be-7f66-4682-970b-9b1373b89482" providerId="AD" clId="Web-{CA6576EF-FAB7-4779-325B-525EF260594E}" dt="2022-02-18T16:27:55.903" v="85"/>
        <pc:sldMasterMkLst>
          <pc:docMk/>
          <pc:sldMasterMk cId="2313782122" sldId="2147483704"/>
        </pc:sldMasterMkLst>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3250563101" sldId="2147483705"/>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2750487512" sldId="2147483706"/>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1352824350" sldId="2147483707"/>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623784621" sldId="2147483708"/>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1886419039" sldId="2147483709"/>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647661501" sldId="2147483710"/>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3031843333" sldId="2147483711"/>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3377524403" sldId="2147483712"/>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1195042271" sldId="2147483713"/>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1175575807" sldId="2147483714"/>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2267471344" sldId="2147483715"/>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1487673336" sldId="2147483716"/>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3623485713" sldId="2147483717"/>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1631328553" sldId="2147483718"/>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3158603576" sldId="2147483719"/>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4203006248" sldId="2147483720"/>
          </pc:sldLayoutMkLst>
        </pc:sldLayoutChg>
        <pc:sldLayoutChg chg="add del mod replId">
          <pc:chgData name="Salsabin Akthar (2029236)" userId="S::2029236@student.uwtsd.ac.uk::311675be-7f66-4682-970b-9b1373b89482" providerId="AD" clId="Web-{CA6576EF-FAB7-4779-325B-525EF260594E}" dt="2022-02-18T16:27:55.903" v="85"/>
          <pc:sldLayoutMkLst>
            <pc:docMk/>
            <pc:sldMasterMk cId="2313782122" sldId="2147483704"/>
            <pc:sldLayoutMk cId="4208642280" sldId="2147483721"/>
          </pc:sldLayoutMkLst>
        </pc:sldLayoutChg>
      </pc:sldMasterChg>
      <pc:sldMasterChg chg="add del addSldLayout delSldLayout modSldLayout">
        <pc:chgData name="Salsabin Akthar (2029236)" userId="S::2029236@student.uwtsd.ac.uk::311675be-7f66-4682-970b-9b1373b89482" providerId="AD" clId="Web-{CA6576EF-FAB7-4779-325B-525EF260594E}" dt="2022-02-18T16:28:05.217" v="86"/>
        <pc:sldMasterMkLst>
          <pc:docMk/>
          <pc:sldMasterMk cId="1131192076" sldId="2147483722"/>
        </pc:sldMasterMkLst>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523135646" sldId="2147483723"/>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3162686496" sldId="2147483724"/>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75383491" sldId="2147483725"/>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990721520" sldId="2147483726"/>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2333813600" sldId="2147483727"/>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425719999" sldId="2147483728"/>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180039834" sldId="2147483729"/>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3293118157" sldId="2147483730"/>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495975264" sldId="2147483731"/>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2816333190" sldId="2147483732"/>
          </pc:sldLayoutMkLst>
        </pc:sldLayoutChg>
        <pc:sldLayoutChg chg="add del mod replId">
          <pc:chgData name="Salsabin Akthar (2029236)" userId="S::2029236@student.uwtsd.ac.uk::311675be-7f66-4682-970b-9b1373b89482" providerId="AD" clId="Web-{CA6576EF-FAB7-4779-325B-525EF260594E}" dt="2022-02-18T16:28:05.217" v="86"/>
          <pc:sldLayoutMkLst>
            <pc:docMk/>
            <pc:sldMasterMk cId="1131192076" sldId="2147483722"/>
            <pc:sldLayoutMk cId="3605517416" sldId="2147483733"/>
          </pc:sldLayoutMkLst>
        </pc:sldLayoutChg>
      </pc:sldMasterChg>
      <pc:sldMasterChg chg="add del addSldLayout delSldLayout modSldLayout">
        <pc:chgData name="Salsabin Akthar (2029236)" userId="S::2029236@student.uwtsd.ac.uk::311675be-7f66-4682-970b-9b1373b89482" providerId="AD" clId="Web-{CA6576EF-FAB7-4779-325B-525EF260594E}" dt="2022-02-18T16:28:11.842" v="87"/>
        <pc:sldMasterMkLst>
          <pc:docMk/>
          <pc:sldMasterMk cId="3953215383" sldId="2147483734"/>
        </pc:sldMasterMkLst>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1998000268" sldId="2147483735"/>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2698549221" sldId="2147483736"/>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2593987020" sldId="2147483737"/>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4255356749" sldId="2147483738"/>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1421007978" sldId="2147483739"/>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3224243712" sldId="2147483740"/>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1833672665" sldId="2147483741"/>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1535748720" sldId="2147483742"/>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3189690579" sldId="2147483743"/>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2230572943" sldId="2147483744"/>
          </pc:sldLayoutMkLst>
        </pc:sldLayoutChg>
        <pc:sldLayoutChg chg="add del mod replId">
          <pc:chgData name="Salsabin Akthar (2029236)" userId="S::2029236@student.uwtsd.ac.uk::311675be-7f66-4682-970b-9b1373b89482" providerId="AD" clId="Web-{CA6576EF-FAB7-4779-325B-525EF260594E}" dt="2022-02-18T16:28:11.842" v="87"/>
          <pc:sldLayoutMkLst>
            <pc:docMk/>
            <pc:sldMasterMk cId="3953215383" sldId="2147483734"/>
            <pc:sldLayoutMk cId="3341173800" sldId="2147483745"/>
          </pc:sldLayoutMkLst>
        </pc:sldLayoutChg>
      </pc:sldMasterChg>
      <pc:sldMasterChg chg="add del addSldLayout delSldLayout modSldLayout">
        <pc:chgData name="Salsabin Akthar (2029236)" userId="S::2029236@student.uwtsd.ac.uk::311675be-7f66-4682-970b-9b1373b89482" providerId="AD" clId="Web-{CA6576EF-FAB7-4779-325B-525EF260594E}" dt="2022-02-18T16:28:20.546" v="88"/>
        <pc:sldMasterMkLst>
          <pc:docMk/>
          <pc:sldMasterMk cId="1424482715" sldId="2147483746"/>
        </pc:sldMasterMkLst>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1332932993" sldId="2147483747"/>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3104503664" sldId="2147483748"/>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1835736000" sldId="2147483749"/>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1960656453" sldId="2147483750"/>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2508404463" sldId="2147483751"/>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2624065338" sldId="2147483752"/>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189507014" sldId="2147483753"/>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541331745" sldId="2147483754"/>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1622255202" sldId="2147483755"/>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1049523372" sldId="2147483756"/>
          </pc:sldLayoutMkLst>
        </pc:sldLayoutChg>
        <pc:sldLayoutChg chg="add del mod replId">
          <pc:chgData name="Salsabin Akthar (2029236)" userId="S::2029236@student.uwtsd.ac.uk::311675be-7f66-4682-970b-9b1373b89482" providerId="AD" clId="Web-{CA6576EF-FAB7-4779-325B-525EF260594E}" dt="2022-02-18T16:28:20.546" v="88"/>
          <pc:sldLayoutMkLst>
            <pc:docMk/>
            <pc:sldMasterMk cId="1424482715" sldId="2147483746"/>
            <pc:sldLayoutMk cId="211448919" sldId="2147483757"/>
          </pc:sldLayoutMkLst>
        </pc:sldLayoutChg>
      </pc:sldMasterChg>
      <pc:sldMasterChg chg="add del addSldLayout delSldLayout modSldLayout">
        <pc:chgData name="Salsabin Akthar (2029236)" userId="S::2029236@student.uwtsd.ac.uk::311675be-7f66-4682-970b-9b1373b89482" providerId="AD" clId="Web-{CA6576EF-FAB7-4779-325B-525EF260594E}" dt="2022-02-18T16:28:31.171" v="89"/>
        <pc:sldMasterMkLst>
          <pc:docMk/>
          <pc:sldMasterMk cId="1579984740" sldId="2147483758"/>
        </pc:sldMasterMkLst>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3813527355" sldId="2147483759"/>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3423773522" sldId="2147483760"/>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819123859" sldId="2147483761"/>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3658520820" sldId="2147483762"/>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3450411534" sldId="2147483763"/>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717595764" sldId="2147483764"/>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1166977514" sldId="2147483765"/>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1373299827" sldId="2147483766"/>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1752565045" sldId="2147483767"/>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3063823797" sldId="2147483768"/>
          </pc:sldLayoutMkLst>
        </pc:sldLayoutChg>
        <pc:sldLayoutChg chg="add del mod replId">
          <pc:chgData name="Salsabin Akthar (2029236)" userId="S::2029236@student.uwtsd.ac.uk::311675be-7f66-4682-970b-9b1373b89482" providerId="AD" clId="Web-{CA6576EF-FAB7-4779-325B-525EF260594E}" dt="2022-02-18T16:28:31.171" v="89"/>
          <pc:sldLayoutMkLst>
            <pc:docMk/>
            <pc:sldMasterMk cId="1579984740" sldId="2147483758"/>
            <pc:sldLayoutMk cId="415605058" sldId="2147483769"/>
          </pc:sldLayoutMkLst>
        </pc:sldLayoutChg>
      </pc:sldMasterChg>
      <pc:sldMasterChg chg="add addSldLayout modSldLayout">
        <pc:chgData name="Salsabin Akthar (2029236)" userId="S::2029236@student.uwtsd.ac.uk::311675be-7f66-4682-970b-9b1373b89482" providerId="AD" clId="Web-{CA6576EF-FAB7-4779-325B-525EF260594E}" dt="2022-02-18T16:28:31.171" v="89"/>
        <pc:sldMasterMkLst>
          <pc:docMk/>
          <pc:sldMasterMk cId="1268364743" sldId="2147483770"/>
        </pc:sldMasterMkLst>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600692511" sldId="2147483771"/>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2104676617" sldId="2147483772"/>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2672084207" sldId="2147483773"/>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146920787" sldId="2147483774"/>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831421286" sldId="2147483775"/>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3342865190" sldId="2147483776"/>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3545334245" sldId="2147483777"/>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1334389350" sldId="2147483778"/>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1870279043" sldId="2147483779"/>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1930286538" sldId="2147483780"/>
          </pc:sldLayoutMkLst>
        </pc:sldLayoutChg>
        <pc:sldLayoutChg chg="add mod replId">
          <pc:chgData name="Salsabin Akthar (2029236)" userId="S::2029236@student.uwtsd.ac.uk::311675be-7f66-4682-970b-9b1373b89482" providerId="AD" clId="Web-{CA6576EF-FAB7-4779-325B-525EF260594E}" dt="2022-02-18T16:28:31.171" v="89"/>
          <pc:sldLayoutMkLst>
            <pc:docMk/>
            <pc:sldMasterMk cId="1268364743" sldId="2147483770"/>
            <pc:sldLayoutMk cId="2343854793" sldId="2147483781"/>
          </pc:sldLayoutMkLst>
        </pc:sldLayoutChg>
      </pc:sldMasterChg>
    </pc:docChg>
  </pc:docChgLst>
  <pc:docChgLst>
    <pc:chgData name="Salsabin Akthar (2029236)" userId="S::2029236@student.uwtsd.ac.uk::311675be-7f66-4682-970b-9b1373b89482" providerId="AD" clId="Web-{011E3608-92B4-AD9A-D6B0-CBD89C278160}"/>
    <pc:docChg chg="modSld">
      <pc:chgData name="Salsabin Akthar (2029236)" userId="S::2029236@student.uwtsd.ac.uk::311675be-7f66-4682-970b-9b1373b89482" providerId="AD" clId="Web-{011E3608-92B4-AD9A-D6B0-CBD89C278160}" dt="2022-03-12T19:11:41.013" v="69" actId="20577"/>
      <pc:docMkLst>
        <pc:docMk/>
      </pc:docMkLst>
      <pc:sldChg chg="modSp">
        <pc:chgData name="Salsabin Akthar (2029236)" userId="S::2029236@student.uwtsd.ac.uk::311675be-7f66-4682-970b-9b1373b89482" providerId="AD" clId="Web-{011E3608-92B4-AD9A-D6B0-CBD89C278160}" dt="2022-03-12T19:11:41.013" v="69" actId="20577"/>
        <pc:sldMkLst>
          <pc:docMk/>
          <pc:sldMk cId="1815276748" sldId="270"/>
        </pc:sldMkLst>
        <pc:spChg chg="mod">
          <ac:chgData name="Salsabin Akthar (2029236)" userId="S::2029236@student.uwtsd.ac.uk::311675be-7f66-4682-970b-9b1373b89482" providerId="AD" clId="Web-{011E3608-92B4-AD9A-D6B0-CBD89C278160}" dt="2022-03-12T19:11:41.013" v="69" actId="20577"/>
          <ac:spMkLst>
            <pc:docMk/>
            <pc:sldMk cId="1815276748" sldId="270"/>
            <ac:spMk id="3" creationId="{EB98E8E7-BFD6-4D34-A11F-4F39978A1C85}"/>
          </ac:spMkLst>
        </pc:spChg>
      </pc:sldChg>
    </pc:docChg>
  </pc:docChgLst>
  <pc:docChgLst>
    <pc:chgData name="Salsabin Akthar (2029236)" userId="S::2029236@student.uwtsd.ac.uk::311675be-7f66-4682-970b-9b1373b89482" providerId="AD" clId="Web-{7DE86DA8-EDE3-3F9C-4336-F3EDD4DD8737}"/>
    <pc:docChg chg="modSld">
      <pc:chgData name="Salsabin Akthar (2029236)" userId="S::2029236@student.uwtsd.ac.uk::311675be-7f66-4682-970b-9b1373b89482" providerId="AD" clId="Web-{7DE86DA8-EDE3-3F9C-4336-F3EDD4DD8737}" dt="2022-02-24T16:11:33.712" v="5" actId="20577"/>
      <pc:docMkLst>
        <pc:docMk/>
      </pc:docMkLst>
      <pc:sldChg chg="modSp">
        <pc:chgData name="Salsabin Akthar (2029236)" userId="S::2029236@student.uwtsd.ac.uk::311675be-7f66-4682-970b-9b1373b89482" providerId="AD" clId="Web-{7DE86DA8-EDE3-3F9C-4336-F3EDD4DD8737}" dt="2022-02-24T16:11:33.712" v="5" actId="20577"/>
        <pc:sldMkLst>
          <pc:docMk/>
          <pc:sldMk cId="2513091576" sldId="261"/>
        </pc:sldMkLst>
        <pc:spChg chg="mod">
          <ac:chgData name="Salsabin Akthar (2029236)" userId="S::2029236@student.uwtsd.ac.uk::311675be-7f66-4682-970b-9b1373b89482" providerId="AD" clId="Web-{7DE86DA8-EDE3-3F9C-4336-F3EDD4DD8737}" dt="2022-02-24T16:11:33.712" v="5" actId="20577"/>
          <ac:spMkLst>
            <pc:docMk/>
            <pc:sldMk cId="2513091576" sldId="261"/>
            <ac:spMk id="3" creationId="{2B15707C-7602-4BDA-B425-D0CB28739C31}"/>
          </ac:spMkLst>
        </pc:spChg>
      </pc:sldChg>
    </pc:docChg>
  </pc:docChgLst>
  <pc:docChgLst>
    <pc:chgData name="Salsabin Akthar (2029236)" userId="S::2029236@student.uwtsd.ac.uk::311675be-7f66-4682-970b-9b1373b89482" providerId="AD" clId="Web-{28FD5015-6E02-EFD6-56FE-0966FD8CE947}"/>
    <pc:docChg chg="modSld">
      <pc:chgData name="Salsabin Akthar (2029236)" userId="S::2029236@student.uwtsd.ac.uk::311675be-7f66-4682-970b-9b1373b89482" providerId="AD" clId="Web-{28FD5015-6E02-EFD6-56FE-0966FD8CE947}" dt="2022-03-05T19:55:45.083" v="8" actId="14100"/>
      <pc:docMkLst>
        <pc:docMk/>
      </pc:docMkLst>
      <pc:sldChg chg="addSp delSp modSp mod setBg">
        <pc:chgData name="Salsabin Akthar (2029236)" userId="S::2029236@student.uwtsd.ac.uk::311675be-7f66-4682-970b-9b1373b89482" providerId="AD" clId="Web-{28FD5015-6E02-EFD6-56FE-0966FD8CE947}" dt="2022-03-05T19:55:45.083" v="8" actId="14100"/>
        <pc:sldMkLst>
          <pc:docMk/>
          <pc:sldMk cId="699282892" sldId="267"/>
        </pc:sldMkLst>
        <pc:spChg chg="mod">
          <ac:chgData name="Salsabin Akthar (2029236)" userId="S::2029236@student.uwtsd.ac.uk::311675be-7f66-4682-970b-9b1373b89482" providerId="AD" clId="Web-{28FD5015-6E02-EFD6-56FE-0966FD8CE947}" dt="2022-03-05T19:54:21.894" v="3"/>
          <ac:spMkLst>
            <pc:docMk/>
            <pc:sldMk cId="699282892" sldId="267"/>
            <ac:spMk id="2" creationId="{A34C72D0-DACB-4B23-8CF3-9AD84CB36CE3}"/>
          </ac:spMkLst>
        </pc:spChg>
        <pc:spChg chg="del">
          <ac:chgData name="Salsabin Akthar (2029236)" userId="S::2029236@student.uwtsd.ac.uk::311675be-7f66-4682-970b-9b1373b89482" providerId="AD" clId="Web-{28FD5015-6E02-EFD6-56FE-0966FD8CE947}" dt="2022-03-05T19:53:54.311" v="0"/>
          <ac:spMkLst>
            <pc:docMk/>
            <pc:sldMk cId="699282892" sldId="267"/>
            <ac:spMk id="3" creationId="{DFDFE66A-ED69-4FAE-B973-B76D0460B4C2}"/>
          </ac:spMkLst>
        </pc:spChg>
        <pc:spChg chg="add del">
          <ac:chgData name="Salsabin Akthar (2029236)" userId="S::2029236@student.uwtsd.ac.uk::311675be-7f66-4682-970b-9b1373b89482" providerId="AD" clId="Web-{28FD5015-6E02-EFD6-56FE-0966FD8CE947}" dt="2022-03-05T19:54:21.894" v="2"/>
          <ac:spMkLst>
            <pc:docMk/>
            <pc:sldMk cId="699282892" sldId="267"/>
            <ac:spMk id="9" creationId="{D4771268-CB57-404A-9271-370EB28F6090}"/>
          </ac:spMkLst>
        </pc:spChg>
        <pc:spChg chg="add">
          <ac:chgData name="Salsabin Akthar (2029236)" userId="S::2029236@student.uwtsd.ac.uk::311675be-7f66-4682-970b-9b1373b89482" providerId="AD" clId="Web-{28FD5015-6E02-EFD6-56FE-0966FD8CE947}" dt="2022-03-05T19:54:21.894" v="3"/>
          <ac:spMkLst>
            <pc:docMk/>
            <pc:sldMk cId="699282892" sldId="267"/>
            <ac:spMk id="11" creationId="{A4AC5506-6312-4701-8D3C-40187889A947}"/>
          </ac:spMkLst>
        </pc:spChg>
        <pc:picChg chg="add mod ord">
          <ac:chgData name="Salsabin Akthar (2029236)" userId="S::2029236@student.uwtsd.ac.uk::311675be-7f66-4682-970b-9b1373b89482" providerId="AD" clId="Web-{28FD5015-6E02-EFD6-56FE-0966FD8CE947}" dt="2022-03-05T19:55:45.083" v="8" actId="14100"/>
          <ac:picMkLst>
            <pc:docMk/>
            <pc:sldMk cId="699282892" sldId="267"/>
            <ac:picMk id="4" creationId="{E2197644-818C-4547-8F0B-AF733ECEC753}"/>
          </ac:picMkLst>
        </pc:picChg>
      </pc:sldChg>
    </pc:docChg>
  </pc:docChgLst>
  <pc:docChgLst>
    <pc:chgData name="Salsabin Akthar (2029236)" userId="S::2029236@student.uwtsd.ac.uk::311675be-7f66-4682-970b-9b1373b89482" providerId="AD" clId="Web-{AA4B977B-A4D7-4E8E-BD6E-A397660559DE}"/>
    <pc:docChg chg="addSld modSld addMainMaster delMainMaster">
      <pc:chgData name="Salsabin Akthar (2029236)" userId="S::2029236@student.uwtsd.ac.uk::311675be-7f66-4682-970b-9b1373b89482" providerId="AD" clId="Web-{AA4B977B-A4D7-4E8E-BD6E-A397660559DE}" dt="2022-02-16T22:07:17.460" v="152" actId="20577"/>
      <pc:docMkLst>
        <pc:docMk/>
      </pc:docMkLst>
      <pc:sldChg chg="addSp delSp modSp mod setBg modClrScheme chgLayout">
        <pc:chgData name="Salsabin Akthar (2029236)" userId="S::2029236@student.uwtsd.ac.uk::311675be-7f66-4682-970b-9b1373b89482" providerId="AD" clId="Web-{AA4B977B-A4D7-4E8E-BD6E-A397660559DE}" dt="2022-02-16T21:32:12.092" v="110"/>
        <pc:sldMkLst>
          <pc:docMk/>
          <pc:sldMk cId="109857222" sldId="256"/>
        </pc:sldMkLst>
        <pc:spChg chg="mod">
          <ac:chgData name="Salsabin Akthar (2029236)" userId="S::2029236@student.uwtsd.ac.uk::311675be-7f66-4682-970b-9b1373b89482" providerId="AD" clId="Web-{AA4B977B-A4D7-4E8E-BD6E-A397660559DE}" dt="2022-02-16T21:32:12.092" v="110"/>
          <ac:spMkLst>
            <pc:docMk/>
            <pc:sldMk cId="109857222" sldId="256"/>
            <ac:spMk id="2" creationId="{00000000-0000-0000-0000-000000000000}"/>
          </ac:spMkLst>
        </pc:spChg>
        <pc:spChg chg="mod">
          <ac:chgData name="Salsabin Akthar (2029236)" userId="S::2029236@student.uwtsd.ac.uk::311675be-7f66-4682-970b-9b1373b89482" providerId="AD" clId="Web-{AA4B977B-A4D7-4E8E-BD6E-A397660559DE}" dt="2022-02-16T21:32:12.092" v="110"/>
          <ac:spMkLst>
            <pc:docMk/>
            <pc:sldMk cId="109857222" sldId="256"/>
            <ac:spMk id="3" creationId="{00000000-0000-0000-0000-000000000000}"/>
          </ac:spMkLst>
        </pc:spChg>
        <pc:spChg chg="add del">
          <ac:chgData name="Salsabin Akthar (2029236)" userId="S::2029236@student.uwtsd.ac.uk::311675be-7f66-4682-970b-9b1373b89482" providerId="AD" clId="Web-{AA4B977B-A4D7-4E8E-BD6E-A397660559DE}" dt="2022-02-16T21:32:12.092" v="110"/>
          <ac:spMkLst>
            <pc:docMk/>
            <pc:sldMk cId="109857222" sldId="256"/>
            <ac:spMk id="9" creationId="{0BABF38A-8A0D-492E-BD20-6CF4D46B50BD}"/>
          </ac:spMkLst>
        </pc:spChg>
        <pc:spChg chg="add del">
          <ac:chgData name="Salsabin Akthar (2029236)" userId="S::2029236@student.uwtsd.ac.uk::311675be-7f66-4682-970b-9b1373b89482" providerId="AD" clId="Web-{AA4B977B-A4D7-4E8E-BD6E-A397660559DE}" dt="2022-02-16T21:32:12.092" v="110"/>
          <ac:spMkLst>
            <pc:docMk/>
            <pc:sldMk cId="109857222" sldId="256"/>
            <ac:spMk id="13" creationId="{8651CFA9-6065-4243-AC48-858E359780B1}"/>
          </ac:spMkLst>
        </pc:spChg>
        <pc:spChg chg="add del">
          <ac:chgData name="Salsabin Akthar (2029236)" userId="S::2029236@student.uwtsd.ac.uk::311675be-7f66-4682-970b-9b1373b89482" providerId="AD" clId="Web-{AA4B977B-A4D7-4E8E-BD6E-A397660559DE}" dt="2022-02-16T21:32:12.092" v="110"/>
          <ac:spMkLst>
            <pc:docMk/>
            <pc:sldMk cId="109857222" sldId="256"/>
            <ac:spMk id="15" creationId="{FBC8BBE5-981E-4B0B-9654-32B5668BFF31}"/>
          </ac:spMkLst>
        </pc:spChg>
        <pc:spChg chg="add del">
          <ac:chgData name="Salsabin Akthar (2029236)" userId="S::2029236@student.uwtsd.ac.uk::311675be-7f66-4682-970b-9b1373b89482" providerId="AD" clId="Web-{AA4B977B-A4D7-4E8E-BD6E-A397660559DE}" dt="2022-02-16T21:32:01.420" v="107"/>
          <ac:spMkLst>
            <pc:docMk/>
            <pc:sldMk cId="109857222" sldId="256"/>
            <ac:spMk id="24" creationId="{DE61FBD7-E37C-4B38-BE44-A6D4978D7486}"/>
          </ac:spMkLst>
        </pc:spChg>
        <pc:spChg chg="add del">
          <ac:chgData name="Salsabin Akthar (2029236)" userId="S::2029236@student.uwtsd.ac.uk::311675be-7f66-4682-970b-9b1373b89482" providerId="AD" clId="Web-{AA4B977B-A4D7-4E8E-BD6E-A397660559DE}" dt="2022-02-16T21:32:01.420" v="107"/>
          <ac:spMkLst>
            <pc:docMk/>
            <pc:sldMk cId="109857222" sldId="256"/>
            <ac:spMk id="26" creationId="{392BFCFE-FD78-4EDF-BEFE-CC444DC5F307}"/>
          </ac:spMkLst>
        </pc:spChg>
        <pc:spChg chg="add del">
          <ac:chgData name="Salsabin Akthar (2029236)" userId="S::2029236@student.uwtsd.ac.uk::311675be-7f66-4682-970b-9b1373b89482" providerId="AD" clId="Web-{AA4B977B-A4D7-4E8E-BD6E-A397660559DE}" dt="2022-02-16T21:32:12.076" v="109"/>
          <ac:spMkLst>
            <pc:docMk/>
            <pc:sldMk cId="109857222" sldId="256"/>
            <ac:spMk id="30" creationId="{FBC8BBE5-981E-4B0B-9654-32B5668BFF31}"/>
          </ac:spMkLst>
        </pc:spChg>
        <pc:spChg chg="add del">
          <ac:chgData name="Salsabin Akthar (2029236)" userId="S::2029236@student.uwtsd.ac.uk::311675be-7f66-4682-970b-9b1373b89482" providerId="AD" clId="Web-{AA4B977B-A4D7-4E8E-BD6E-A397660559DE}" dt="2022-02-16T21:32:01.420" v="107"/>
          <ac:spMkLst>
            <pc:docMk/>
            <pc:sldMk cId="109857222" sldId="256"/>
            <ac:spMk id="32" creationId="{83018268-9FAC-4D8E-B7E6-23850B4D4486}"/>
          </ac:spMkLst>
        </pc:spChg>
        <pc:spChg chg="add del">
          <ac:chgData name="Salsabin Akthar (2029236)" userId="S::2029236@student.uwtsd.ac.uk::311675be-7f66-4682-970b-9b1373b89482" providerId="AD" clId="Web-{AA4B977B-A4D7-4E8E-BD6E-A397660559DE}" dt="2022-02-16T21:32:01.420" v="107"/>
          <ac:spMkLst>
            <pc:docMk/>
            <pc:sldMk cId="109857222" sldId="256"/>
            <ac:spMk id="34" creationId="{8914A81D-6377-4BC6-9AE1-72200DA77710}"/>
          </ac:spMkLst>
        </pc:spChg>
        <pc:spChg chg="add del">
          <ac:chgData name="Salsabin Akthar (2029236)" userId="S::2029236@student.uwtsd.ac.uk::311675be-7f66-4682-970b-9b1373b89482" providerId="AD" clId="Web-{AA4B977B-A4D7-4E8E-BD6E-A397660559DE}" dt="2022-02-16T21:32:12.076" v="109"/>
          <ac:spMkLst>
            <pc:docMk/>
            <pc:sldMk cId="109857222" sldId="256"/>
            <ac:spMk id="36" creationId="{0DADC141-2CF4-4D22-BFEF-05FB358E4DFD}"/>
          </ac:spMkLst>
        </pc:spChg>
        <pc:spChg chg="add del">
          <ac:chgData name="Salsabin Akthar (2029236)" userId="S::2029236@student.uwtsd.ac.uk::311675be-7f66-4682-970b-9b1373b89482" providerId="AD" clId="Web-{AA4B977B-A4D7-4E8E-BD6E-A397660559DE}" dt="2022-02-16T21:32:12.076" v="109"/>
          <ac:spMkLst>
            <pc:docMk/>
            <pc:sldMk cId="109857222" sldId="256"/>
            <ac:spMk id="37" creationId="{0BABF38A-8A0D-492E-BD20-6CF4D46B50BD}"/>
          </ac:spMkLst>
        </pc:spChg>
        <pc:spChg chg="add del">
          <ac:chgData name="Salsabin Akthar (2029236)" userId="S::2029236@student.uwtsd.ac.uk::311675be-7f66-4682-970b-9b1373b89482" providerId="AD" clId="Web-{AA4B977B-A4D7-4E8E-BD6E-A397660559DE}" dt="2022-02-16T21:32:12.076" v="109"/>
          <ac:spMkLst>
            <pc:docMk/>
            <pc:sldMk cId="109857222" sldId="256"/>
            <ac:spMk id="38" creationId="{F43A66C0-8F79-4D55-8A61-9E980D5FEE26}"/>
          </ac:spMkLst>
        </pc:spChg>
        <pc:spChg chg="add del">
          <ac:chgData name="Salsabin Akthar (2029236)" userId="S::2029236@student.uwtsd.ac.uk::311675be-7f66-4682-970b-9b1373b89482" providerId="AD" clId="Web-{AA4B977B-A4D7-4E8E-BD6E-A397660559DE}" dt="2022-02-16T21:32:12.076" v="109"/>
          <ac:spMkLst>
            <pc:docMk/>
            <pc:sldMk cId="109857222" sldId="256"/>
            <ac:spMk id="40" creationId="{8651CFA9-6065-4243-AC48-858E359780B1}"/>
          </ac:spMkLst>
        </pc:spChg>
        <pc:spChg chg="add">
          <ac:chgData name="Salsabin Akthar (2029236)" userId="S::2029236@student.uwtsd.ac.uk::311675be-7f66-4682-970b-9b1373b89482" providerId="AD" clId="Web-{AA4B977B-A4D7-4E8E-BD6E-A397660559DE}" dt="2022-02-16T21:32:12.092" v="110"/>
          <ac:spMkLst>
            <pc:docMk/>
            <pc:sldMk cId="109857222" sldId="256"/>
            <ac:spMk id="44" creationId="{DE61FBD7-E37C-4B38-BE44-A6D4978D7486}"/>
          </ac:spMkLst>
        </pc:spChg>
        <pc:spChg chg="add">
          <ac:chgData name="Salsabin Akthar (2029236)" userId="S::2029236@student.uwtsd.ac.uk::311675be-7f66-4682-970b-9b1373b89482" providerId="AD" clId="Web-{AA4B977B-A4D7-4E8E-BD6E-A397660559DE}" dt="2022-02-16T21:32:12.092" v="110"/>
          <ac:spMkLst>
            <pc:docMk/>
            <pc:sldMk cId="109857222" sldId="256"/>
            <ac:spMk id="45" creationId="{392BFCFE-FD78-4EDF-BEFE-CC444DC5F307}"/>
          </ac:spMkLst>
        </pc:spChg>
        <pc:spChg chg="add">
          <ac:chgData name="Salsabin Akthar (2029236)" userId="S::2029236@student.uwtsd.ac.uk::311675be-7f66-4682-970b-9b1373b89482" providerId="AD" clId="Web-{AA4B977B-A4D7-4E8E-BD6E-A397660559DE}" dt="2022-02-16T21:32:12.092" v="110"/>
          <ac:spMkLst>
            <pc:docMk/>
            <pc:sldMk cId="109857222" sldId="256"/>
            <ac:spMk id="48" creationId="{83018268-9FAC-4D8E-B7E6-23850B4D4486}"/>
          </ac:spMkLst>
        </pc:spChg>
        <pc:spChg chg="add">
          <ac:chgData name="Salsabin Akthar (2029236)" userId="S::2029236@student.uwtsd.ac.uk::311675be-7f66-4682-970b-9b1373b89482" providerId="AD" clId="Web-{AA4B977B-A4D7-4E8E-BD6E-A397660559DE}" dt="2022-02-16T21:32:12.092" v="110"/>
          <ac:spMkLst>
            <pc:docMk/>
            <pc:sldMk cId="109857222" sldId="256"/>
            <ac:spMk id="49" creationId="{8914A81D-6377-4BC6-9AE1-72200DA77710}"/>
          </ac:spMkLst>
        </pc:spChg>
        <pc:grpChg chg="add del">
          <ac:chgData name="Salsabin Akthar (2029236)" userId="S::2029236@student.uwtsd.ac.uk::311675be-7f66-4682-970b-9b1373b89482" providerId="AD" clId="Web-{AA4B977B-A4D7-4E8E-BD6E-A397660559DE}" dt="2022-02-16T21:32:12.092" v="110"/>
          <ac:grpSpMkLst>
            <pc:docMk/>
            <pc:sldMk cId="109857222" sldId="256"/>
            <ac:grpSpMk id="17" creationId="{8ED5E97A-D21B-4AA4-83CF-DA3A380E301A}"/>
          </ac:grpSpMkLst>
        </pc:grpChg>
        <pc:grpChg chg="add del">
          <ac:chgData name="Salsabin Akthar (2029236)" userId="S::2029236@student.uwtsd.ac.uk::311675be-7f66-4682-970b-9b1373b89482" providerId="AD" clId="Web-{AA4B977B-A4D7-4E8E-BD6E-A397660559DE}" dt="2022-02-16T21:32:01.420" v="107"/>
          <ac:grpSpMkLst>
            <pc:docMk/>
            <pc:sldMk cId="109857222" sldId="256"/>
            <ac:grpSpMk id="28" creationId="{685AEA58-5A10-44F4-82DC-B26FCDA9556C}"/>
          </ac:grpSpMkLst>
        </pc:grpChg>
        <pc:grpChg chg="add del">
          <ac:chgData name="Salsabin Akthar (2029236)" userId="S::2029236@student.uwtsd.ac.uk::311675be-7f66-4682-970b-9b1373b89482" providerId="AD" clId="Web-{AA4B977B-A4D7-4E8E-BD6E-A397660559DE}" dt="2022-02-16T21:32:12.076" v="109"/>
          <ac:grpSpMkLst>
            <pc:docMk/>
            <pc:sldMk cId="109857222" sldId="256"/>
            <ac:grpSpMk id="41" creationId="{545001F7-3F8F-4035-8348-1B9798C77D29}"/>
          </ac:grpSpMkLst>
        </pc:grpChg>
        <pc:grpChg chg="add">
          <ac:chgData name="Salsabin Akthar (2029236)" userId="S::2029236@student.uwtsd.ac.uk::311675be-7f66-4682-970b-9b1373b89482" providerId="AD" clId="Web-{AA4B977B-A4D7-4E8E-BD6E-A397660559DE}" dt="2022-02-16T21:32:12.092" v="110"/>
          <ac:grpSpMkLst>
            <pc:docMk/>
            <pc:sldMk cId="109857222" sldId="256"/>
            <ac:grpSpMk id="46" creationId="{685AEA58-5A10-44F4-82DC-B26FCDA9556C}"/>
          </ac:grpSpMkLst>
        </pc:grpChg>
        <pc:picChg chg="add mod">
          <ac:chgData name="Salsabin Akthar (2029236)" userId="S::2029236@student.uwtsd.ac.uk::311675be-7f66-4682-970b-9b1373b89482" providerId="AD" clId="Web-{AA4B977B-A4D7-4E8E-BD6E-A397660559DE}" dt="2022-02-16T21:32:12.092" v="110"/>
          <ac:picMkLst>
            <pc:docMk/>
            <pc:sldMk cId="109857222" sldId="256"/>
            <ac:picMk id="4" creationId="{3AD9D05E-C56D-4E5E-9105-882EEA1413FD}"/>
          </ac:picMkLst>
        </pc:picChg>
        <pc:picChg chg="add del">
          <ac:chgData name="Salsabin Akthar (2029236)" userId="S::2029236@student.uwtsd.ac.uk::311675be-7f66-4682-970b-9b1373b89482" providerId="AD" clId="Web-{AA4B977B-A4D7-4E8E-BD6E-A397660559DE}" dt="2022-02-16T21:32:12.092" v="110"/>
          <ac:picMkLst>
            <pc:docMk/>
            <pc:sldMk cId="109857222" sldId="256"/>
            <ac:picMk id="11" creationId="{BC526B7A-4801-4FD1-95C8-03AF22629E87}"/>
          </ac:picMkLst>
        </pc:picChg>
        <pc:picChg chg="add del">
          <ac:chgData name="Salsabin Akthar (2029236)" userId="S::2029236@student.uwtsd.ac.uk::311675be-7f66-4682-970b-9b1373b89482" providerId="AD" clId="Web-{AA4B977B-A4D7-4E8E-BD6E-A397660559DE}" dt="2022-02-16T21:32:12.076" v="109"/>
          <ac:picMkLst>
            <pc:docMk/>
            <pc:sldMk cId="109857222" sldId="256"/>
            <ac:picMk id="39" creationId="{BC526B7A-4801-4FD1-95C8-03AF22629E87}"/>
          </ac:picMkLst>
        </pc:picChg>
      </pc:sldChg>
      <pc:sldChg chg="addSp delSp modSp new mod setBg modClrScheme chgLayout">
        <pc:chgData name="Salsabin Akthar (2029236)" userId="S::2029236@student.uwtsd.ac.uk::311675be-7f66-4682-970b-9b1373b89482" providerId="AD" clId="Web-{AA4B977B-A4D7-4E8E-BD6E-A397660559DE}" dt="2022-02-16T21:30:17.103" v="105" actId="14100"/>
        <pc:sldMkLst>
          <pc:docMk/>
          <pc:sldMk cId="2892876474" sldId="257"/>
        </pc:sldMkLst>
        <pc:spChg chg="del">
          <ac:chgData name="Salsabin Akthar (2029236)" userId="S::2029236@student.uwtsd.ac.uk::311675be-7f66-4682-970b-9b1373b89482" providerId="AD" clId="Web-{AA4B977B-A4D7-4E8E-BD6E-A397660559DE}" dt="2022-02-16T20:58:42.791" v="51"/>
          <ac:spMkLst>
            <pc:docMk/>
            <pc:sldMk cId="2892876474" sldId="257"/>
            <ac:spMk id="2" creationId="{069E55BB-E667-42ED-AA49-C7BC0A5DB0BB}"/>
          </ac:spMkLst>
        </pc:spChg>
        <pc:spChg chg="del">
          <ac:chgData name="Salsabin Akthar (2029236)" userId="S::2029236@student.uwtsd.ac.uk::311675be-7f66-4682-970b-9b1373b89482" providerId="AD" clId="Web-{AA4B977B-A4D7-4E8E-BD6E-A397660559DE}" dt="2022-02-16T20:58:42.791" v="51"/>
          <ac:spMkLst>
            <pc:docMk/>
            <pc:sldMk cId="2892876474" sldId="257"/>
            <ac:spMk id="3" creationId="{828A4CBB-1E1B-478F-862C-7A5E1FBFEE65}"/>
          </ac:spMkLst>
        </pc:spChg>
        <pc:spChg chg="add mod">
          <ac:chgData name="Salsabin Akthar (2029236)" userId="S::2029236@student.uwtsd.ac.uk::311675be-7f66-4682-970b-9b1373b89482" providerId="AD" clId="Web-{AA4B977B-A4D7-4E8E-BD6E-A397660559DE}" dt="2022-02-16T21:30:17.103" v="105" actId="14100"/>
          <ac:spMkLst>
            <pc:docMk/>
            <pc:sldMk cId="2892876474" sldId="257"/>
            <ac:spMk id="4" creationId="{B00AE924-3A67-4994-B170-70739D6A30B7}"/>
          </ac:spMkLst>
        </pc:spChg>
        <pc:spChg chg="add del">
          <ac:chgData name="Salsabin Akthar (2029236)" userId="S::2029236@student.uwtsd.ac.uk::311675be-7f66-4682-970b-9b1373b89482" providerId="AD" clId="Web-{AA4B977B-A4D7-4E8E-BD6E-A397660559DE}" dt="2022-02-16T21:26:34.565" v="84"/>
          <ac:spMkLst>
            <pc:docMk/>
            <pc:sldMk cId="2892876474" sldId="257"/>
            <ac:spMk id="9" creationId="{0BABF38A-8A0D-492E-BD20-6CF4D46B50BD}"/>
          </ac:spMkLst>
        </pc:spChg>
        <pc:spChg chg="add del">
          <ac:chgData name="Salsabin Akthar (2029236)" userId="S::2029236@student.uwtsd.ac.uk::311675be-7f66-4682-970b-9b1373b89482" providerId="AD" clId="Web-{AA4B977B-A4D7-4E8E-BD6E-A397660559DE}" dt="2022-02-16T21:26:34.565" v="84"/>
          <ac:spMkLst>
            <pc:docMk/>
            <pc:sldMk cId="2892876474" sldId="257"/>
            <ac:spMk id="13" creationId="{8651CFA9-6065-4243-AC48-858E359780B1}"/>
          </ac:spMkLst>
        </pc:spChg>
        <pc:spChg chg="add del">
          <ac:chgData name="Salsabin Akthar (2029236)" userId="S::2029236@student.uwtsd.ac.uk::311675be-7f66-4682-970b-9b1373b89482" providerId="AD" clId="Web-{AA4B977B-A4D7-4E8E-BD6E-A397660559DE}" dt="2022-02-16T21:26:34.565" v="84"/>
          <ac:spMkLst>
            <pc:docMk/>
            <pc:sldMk cId="2892876474" sldId="257"/>
            <ac:spMk id="15" creationId="{37962AE0-6A1C-4B76-9D52-10E5E6D7D3BB}"/>
          </ac:spMkLst>
        </pc:spChg>
        <pc:spChg chg="add del">
          <ac:chgData name="Salsabin Akthar (2029236)" userId="S::2029236@student.uwtsd.ac.uk::311675be-7f66-4682-970b-9b1373b89482" providerId="AD" clId="Web-{AA4B977B-A4D7-4E8E-BD6E-A397660559DE}" dt="2022-02-16T21:26:47.112" v="86"/>
          <ac:spMkLst>
            <pc:docMk/>
            <pc:sldMk cId="2892876474" sldId="257"/>
            <ac:spMk id="21" creationId="{0BABF38A-8A0D-492E-BD20-6CF4D46B50BD}"/>
          </ac:spMkLst>
        </pc:spChg>
        <pc:spChg chg="add del">
          <ac:chgData name="Salsabin Akthar (2029236)" userId="S::2029236@student.uwtsd.ac.uk::311675be-7f66-4682-970b-9b1373b89482" providerId="AD" clId="Web-{AA4B977B-A4D7-4E8E-BD6E-A397660559DE}" dt="2022-02-16T21:26:47.112" v="86"/>
          <ac:spMkLst>
            <pc:docMk/>
            <pc:sldMk cId="2892876474" sldId="257"/>
            <ac:spMk id="23" creationId="{8651CFA9-6065-4243-AC48-858E359780B1}"/>
          </ac:spMkLst>
        </pc:spChg>
        <pc:spChg chg="add del">
          <ac:chgData name="Salsabin Akthar (2029236)" userId="S::2029236@student.uwtsd.ac.uk::311675be-7f66-4682-970b-9b1373b89482" providerId="AD" clId="Web-{AA4B977B-A4D7-4E8E-BD6E-A397660559DE}" dt="2022-02-16T21:26:47.112" v="86"/>
          <ac:spMkLst>
            <pc:docMk/>
            <pc:sldMk cId="2892876474" sldId="257"/>
            <ac:spMk id="24" creationId="{1FB7DD83-8C23-4292-86EE-35D1060B0629}"/>
          </ac:spMkLst>
        </pc:spChg>
        <pc:spChg chg="add del">
          <ac:chgData name="Salsabin Akthar (2029236)" userId="S::2029236@student.uwtsd.ac.uk::311675be-7f66-4682-970b-9b1373b89482" providerId="AD" clId="Web-{AA4B977B-A4D7-4E8E-BD6E-A397660559DE}" dt="2022-02-16T21:27:44.676" v="94"/>
          <ac:spMkLst>
            <pc:docMk/>
            <pc:sldMk cId="2892876474" sldId="257"/>
            <ac:spMk id="27" creationId="{0BABF38A-8A0D-492E-BD20-6CF4D46B50BD}"/>
          </ac:spMkLst>
        </pc:spChg>
        <pc:spChg chg="add del">
          <ac:chgData name="Salsabin Akthar (2029236)" userId="S::2029236@student.uwtsd.ac.uk::311675be-7f66-4682-970b-9b1373b89482" providerId="AD" clId="Web-{AA4B977B-A4D7-4E8E-BD6E-A397660559DE}" dt="2022-02-16T21:27:44.676" v="94"/>
          <ac:spMkLst>
            <pc:docMk/>
            <pc:sldMk cId="2892876474" sldId="257"/>
            <ac:spMk id="29" creationId="{E06C35EF-DBC8-41DC-A647-F1E0F599BC39}"/>
          </ac:spMkLst>
        </pc:spChg>
        <pc:spChg chg="add del">
          <ac:chgData name="Salsabin Akthar (2029236)" userId="S::2029236@student.uwtsd.ac.uk::311675be-7f66-4682-970b-9b1373b89482" providerId="AD" clId="Web-{AA4B977B-A4D7-4E8E-BD6E-A397660559DE}" dt="2022-02-16T21:27:44.676" v="94"/>
          <ac:spMkLst>
            <pc:docMk/>
            <pc:sldMk cId="2892876474" sldId="257"/>
            <ac:spMk id="30" creationId="{6DEB0BA5-59CA-4DBF-A716-BEEC67603046}"/>
          </ac:spMkLst>
        </pc:spChg>
        <pc:spChg chg="add del">
          <ac:chgData name="Salsabin Akthar (2029236)" userId="S::2029236@student.uwtsd.ac.uk::311675be-7f66-4682-970b-9b1373b89482" providerId="AD" clId="Web-{AA4B977B-A4D7-4E8E-BD6E-A397660559DE}" dt="2022-02-16T21:27:36.848" v="91"/>
          <ac:spMkLst>
            <pc:docMk/>
            <pc:sldMk cId="2892876474" sldId="257"/>
            <ac:spMk id="36" creationId="{0BABF38A-8A0D-492E-BD20-6CF4D46B50BD}"/>
          </ac:spMkLst>
        </pc:spChg>
        <pc:spChg chg="add del">
          <ac:chgData name="Salsabin Akthar (2029236)" userId="S::2029236@student.uwtsd.ac.uk::311675be-7f66-4682-970b-9b1373b89482" providerId="AD" clId="Web-{AA4B977B-A4D7-4E8E-BD6E-A397660559DE}" dt="2022-02-16T21:27:36.848" v="91"/>
          <ac:spMkLst>
            <pc:docMk/>
            <pc:sldMk cId="2892876474" sldId="257"/>
            <ac:spMk id="40" creationId="{8651CFA9-6065-4243-AC48-858E359780B1}"/>
          </ac:spMkLst>
        </pc:spChg>
        <pc:spChg chg="add del">
          <ac:chgData name="Salsabin Akthar (2029236)" userId="S::2029236@student.uwtsd.ac.uk::311675be-7f66-4682-970b-9b1373b89482" providerId="AD" clId="Web-{AA4B977B-A4D7-4E8E-BD6E-A397660559DE}" dt="2022-02-16T21:27:36.848" v="91"/>
          <ac:spMkLst>
            <pc:docMk/>
            <pc:sldMk cId="2892876474" sldId="257"/>
            <ac:spMk id="42" creationId="{7462BFBC-0E19-4E6F-B0C7-CD5C519BC311}"/>
          </ac:spMkLst>
        </pc:spChg>
        <pc:spChg chg="add del">
          <ac:chgData name="Salsabin Akthar (2029236)" userId="S::2029236@student.uwtsd.ac.uk::311675be-7f66-4682-970b-9b1373b89482" providerId="AD" clId="Web-{AA4B977B-A4D7-4E8E-BD6E-A397660559DE}" dt="2022-02-16T21:27:36.848" v="91"/>
          <ac:spMkLst>
            <pc:docMk/>
            <pc:sldMk cId="2892876474" sldId="257"/>
            <ac:spMk id="48" creationId="{D813CD98-5EBE-426D-A4AC-FA5518B099DE}"/>
          </ac:spMkLst>
        </pc:spChg>
        <pc:spChg chg="add del">
          <ac:chgData name="Salsabin Akthar (2029236)" userId="S::2029236@student.uwtsd.ac.uk::311675be-7f66-4682-970b-9b1373b89482" providerId="AD" clId="Web-{AA4B977B-A4D7-4E8E-BD6E-A397660559DE}" dt="2022-02-16T21:27:36.848" v="91"/>
          <ac:spMkLst>
            <pc:docMk/>
            <pc:sldMk cId="2892876474" sldId="257"/>
            <ac:spMk id="50" creationId="{B453545A-B2D3-41EE-A91C-DBF43402DD43}"/>
          </ac:spMkLst>
        </pc:spChg>
        <pc:spChg chg="add del">
          <ac:chgData name="Salsabin Akthar (2029236)" userId="S::2029236@student.uwtsd.ac.uk::311675be-7f66-4682-970b-9b1373b89482" providerId="AD" clId="Web-{AA4B977B-A4D7-4E8E-BD6E-A397660559DE}" dt="2022-02-16T21:27:44.661" v="93"/>
          <ac:spMkLst>
            <pc:docMk/>
            <pc:sldMk cId="2892876474" sldId="257"/>
            <ac:spMk id="52" creationId="{0BABF38A-8A0D-492E-BD20-6CF4D46B50BD}"/>
          </ac:spMkLst>
        </pc:spChg>
        <pc:spChg chg="add del">
          <ac:chgData name="Salsabin Akthar (2029236)" userId="S::2029236@student.uwtsd.ac.uk::311675be-7f66-4682-970b-9b1373b89482" providerId="AD" clId="Web-{AA4B977B-A4D7-4E8E-BD6E-A397660559DE}" dt="2022-02-16T21:27:44.661" v="93"/>
          <ac:spMkLst>
            <pc:docMk/>
            <pc:sldMk cId="2892876474" sldId="257"/>
            <ac:spMk id="54" creationId="{8651CFA9-6065-4243-AC48-858E359780B1}"/>
          </ac:spMkLst>
        </pc:spChg>
        <pc:spChg chg="add del">
          <ac:chgData name="Salsabin Akthar (2029236)" userId="S::2029236@student.uwtsd.ac.uk::311675be-7f66-4682-970b-9b1373b89482" providerId="AD" clId="Web-{AA4B977B-A4D7-4E8E-BD6E-A397660559DE}" dt="2022-02-16T21:27:44.661" v="93"/>
          <ac:spMkLst>
            <pc:docMk/>
            <pc:sldMk cId="2892876474" sldId="257"/>
            <ac:spMk id="55" creationId="{F8B048C4-AB77-4182-B261-2C9BE59621FF}"/>
          </ac:spMkLst>
        </pc:spChg>
        <pc:spChg chg="add del">
          <ac:chgData name="Salsabin Akthar (2029236)" userId="S::2029236@student.uwtsd.ac.uk::311675be-7f66-4682-970b-9b1373b89482" providerId="AD" clId="Web-{AA4B977B-A4D7-4E8E-BD6E-A397660559DE}" dt="2022-02-16T21:29:11.789" v="101"/>
          <ac:spMkLst>
            <pc:docMk/>
            <pc:sldMk cId="2892876474" sldId="257"/>
            <ac:spMk id="58" creationId="{0BABF38A-8A0D-492E-BD20-6CF4D46B50BD}"/>
          </ac:spMkLst>
        </pc:spChg>
        <pc:spChg chg="add del">
          <ac:chgData name="Salsabin Akthar (2029236)" userId="S::2029236@student.uwtsd.ac.uk::311675be-7f66-4682-970b-9b1373b89482" providerId="AD" clId="Web-{AA4B977B-A4D7-4E8E-BD6E-A397660559DE}" dt="2022-02-16T21:29:11.789" v="101"/>
          <ac:spMkLst>
            <pc:docMk/>
            <pc:sldMk cId="2892876474" sldId="257"/>
            <ac:spMk id="60" creationId="{8651CFA9-6065-4243-AC48-858E359780B1}"/>
          </ac:spMkLst>
        </pc:spChg>
        <pc:spChg chg="add del">
          <ac:chgData name="Salsabin Akthar (2029236)" userId="S::2029236@student.uwtsd.ac.uk::311675be-7f66-4682-970b-9b1373b89482" providerId="AD" clId="Web-{AA4B977B-A4D7-4E8E-BD6E-A397660559DE}" dt="2022-02-16T21:29:11.789" v="101"/>
          <ac:spMkLst>
            <pc:docMk/>
            <pc:sldMk cId="2892876474" sldId="257"/>
            <ac:spMk id="61" creationId="{1DA57B7B-30D9-4515-9542-FFA699A3C8E8}"/>
          </ac:spMkLst>
        </pc:spChg>
        <pc:spChg chg="add del">
          <ac:chgData name="Salsabin Akthar (2029236)" userId="S::2029236@student.uwtsd.ac.uk::311675be-7f66-4682-970b-9b1373b89482" providerId="AD" clId="Web-{AA4B977B-A4D7-4E8E-BD6E-A397660559DE}" dt="2022-02-16T21:28:53.522" v="98"/>
          <ac:spMkLst>
            <pc:docMk/>
            <pc:sldMk cId="2892876474" sldId="257"/>
            <ac:spMk id="67" creationId="{0BABF38A-8A0D-492E-BD20-6CF4D46B50BD}"/>
          </ac:spMkLst>
        </pc:spChg>
        <pc:spChg chg="add del">
          <ac:chgData name="Salsabin Akthar (2029236)" userId="S::2029236@student.uwtsd.ac.uk::311675be-7f66-4682-970b-9b1373b89482" providerId="AD" clId="Web-{AA4B977B-A4D7-4E8E-BD6E-A397660559DE}" dt="2022-02-16T21:28:53.522" v="98"/>
          <ac:spMkLst>
            <pc:docMk/>
            <pc:sldMk cId="2892876474" sldId="257"/>
            <ac:spMk id="71" creationId="{8651CFA9-6065-4243-AC48-858E359780B1}"/>
          </ac:spMkLst>
        </pc:spChg>
        <pc:spChg chg="add del">
          <ac:chgData name="Salsabin Akthar (2029236)" userId="S::2029236@student.uwtsd.ac.uk::311675be-7f66-4682-970b-9b1373b89482" providerId="AD" clId="Web-{AA4B977B-A4D7-4E8E-BD6E-A397660559DE}" dt="2022-02-16T21:28:53.522" v="98"/>
          <ac:spMkLst>
            <pc:docMk/>
            <pc:sldMk cId="2892876474" sldId="257"/>
            <ac:spMk id="73" creationId="{7462BFBC-0E19-4E6F-B0C7-CD5C519BC311}"/>
          </ac:spMkLst>
        </pc:spChg>
        <pc:spChg chg="add del">
          <ac:chgData name="Salsabin Akthar (2029236)" userId="S::2029236@student.uwtsd.ac.uk::311675be-7f66-4682-970b-9b1373b89482" providerId="AD" clId="Web-{AA4B977B-A4D7-4E8E-BD6E-A397660559DE}" dt="2022-02-16T21:28:53.522" v="98"/>
          <ac:spMkLst>
            <pc:docMk/>
            <pc:sldMk cId="2892876474" sldId="257"/>
            <ac:spMk id="79" creationId="{D813CD98-5EBE-426D-A4AC-FA5518B099DE}"/>
          </ac:spMkLst>
        </pc:spChg>
        <pc:spChg chg="add del">
          <ac:chgData name="Salsabin Akthar (2029236)" userId="S::2029236@student.uwtsd.ac.uk::311675be-7f66-4682-970b-9b1373b89482" providerId="AD" clId="Web-{AA4B977B-A4D7-4E8E-BD6E-A397660559DE}" dt="2022-02-16T21:28:53.522" v="98"/>
          <ac:spMkLst>
            <pc:docMk/>
            <pc:sldMk cId="2892876474" sldId="257"/>
            <ac:spMk id="81" creationId="{B453545A-B2D3-41EE-A91C-DBF43402DD43}"/>
          </ac:spMkLst>
        </pc:spChg>
        <pc:spChg chg="add del">
          <ac:chgData name="Salsabin Akthar (2029236)" userId="S::2029236@student.uwtsd.ac.uk::311675be-7f66-4682-970b-9b1373b89482" providerId="AD" clId="Web-{AA4B977B-A4D7-4E8E-BD6E-A397660559DE}" dt="2022-02-16T21:29:11.773" v="100"/>
          <ac:spMkLst>
            <pc:docMk/>
            <pc:sldMk cId="2892876474" sldId="257"/>
            <ac:spMk id="83" creationId="{0BABF38A-8A0D-492E-BD20-6CF4D46B50BD}"/>
          </ac:spMkLst>
        </pc:spChg>
        <pc:spChg chg="add del">
          <ac:chgData name="Salsabin Akthar (2029236)" userId="S::2029236@student.uwtsd.ac.uk::311675be-7f66-4682-970b-9b1373b89482" providerId="AD" clId="Web-{AA4B977B-A4D7-4E8E-BD6E-A397660559DE}" dt="2022-02-16T21:29:11.773" v="100"/>
          <ac:spMkLst>
            <pc:docMk/>
            <pc:sldMk cId="2892876474" sldId="257"/>
            <ac:spMk id="85" creationId="{8651CFA9-6065-4243-AC48-858E359780B1}"/>
          </ac:spMkLst>
        </pc:spChg>
        <pc:spChg chg="add del">
          <ac:chgData name="Salsabin Akthar (2029236)" userId="S::2029236@student.uwtsd.ac.uk::311675be-7f66-4682-970b-9b1373b89482" providerId="AD" clId="Web-{AA4B977B-A4D7-4E8E-BD6E-A397660559DE}" dt="2022-02-16T21:29:11.773" v="100"/>
          <ac:spMkLst>
            <pc:docMk/>
            <pc:sldMk cId="2892876474" sldId="257"/>
            <ac:spMk id="86" creationId="{37962AE0-6A1C-4B76-9D52-10E5E6D7D3BB}"/>
          </ac:spMkLst>
        </pc:spChg>
        <pc:spChg chg="add">
          <ac:chgData name="Salsabin Akthar (2029236)" userId="S::2029236@student.uwtsd.ac.uk::311675be-7f66-4682-970b-9b1373b89482" providerId="AD" clId="Web-{AA4B977B-A4D7-4E8E-BD6E-A397660559DE}" dt="2022-02-16T21:29:11.789" v="101"/>
          <ac:spMkLst>
            <pc:docMk/>
            <pc:sldMk cId="2892876474" sldId="257"/>
            <ac:spMk id="89" creationId="{0BABF38A-8A0D-492E-BD20-6CF4D46B50BD}"/>
          </ac:spMkLst>
        </pc:spChg>
        <pc:spChg chg="add">
          <ac:chgData name="Salsabin Akthar (2029236)" userId="S::2029236@student.uwtsd.ac.uk::311675be-7f66-4682-970b-9b1373b89482" providerId="AD" clId="Web-{AA4B977B-A4D7-4E8E-BD6E-A397660559DE}" dt="2022-02-16T21:29:11.789" v="101"/>
          <ac:spMkLst>
            <pc:docMk/>
            <pc:sldMk cId="2892876474" sldId="257"/>
            <ac:spMk id="91" creationId="{8651CFA9-6065-4243-AC48-858E359780B1}"/>
          </ac:spMkLst>
        </pc:spChg>
        <pc:spChg chg="add">
          <ac:chgData name="Salsabin Akthar (2029236)" userId="S::2029236@student.uwtsd.ac.uk::311675be-7f66-4682-970b-9b1373b89482" providerId="AD" clId="Web-{AA4B977B-A4D7-4E8E-BD6E-A397660559DE}" dt="2022-02-16T21:29:11.789" v="101"/>
          <ac:spMkLst>
            <pc:docMk/>
            <pc:sldMk cId="2892876474" sldId="257"/>
            <ac:spMk id="92" creationId="{1DA57B7B-30D9-4515-9542-FFA699A3C8E8}"/>
          </ac:spMkLst>
        </pc:spChg>
        <pc:grpChg chg="add del">
          <ac:chgData name="Salsabin Akthar (2029236)" userId="S::2029236@student.uwtsd.ac.uk::311675be-7f66-4682-970b-9b1373b89482" providerId="AD" clId="Web-{AA4B977B-A4D7-4E8E-BD6E-A397660559DE}" dt="2022-02-16T21:26:34.565" v="84"/>
          <ac:grpSpMkLst>
            <pc:docMk/>
            <pc:sldMk cId="2892876474" sldId="257"/>
            <ac:grpSpMk id="17" creationId="{60D82D56-D377-48D4-8DE9-6A0A8DB5E31D}"/>
          </ac:grpSpMkLst>
        </pc:grpChg>
        <pc:grpChg chg="add del">
          <ac:chgData name="Salsabin Akthar (2029236)" userId="S::2029236@student.uwtsd.ac.uk::311675be-7f66-4682-970b-9b1373b89482" providerId="AD" clId="Web-{AA4B977B-A4D7-4E8E-BD6E-A397660559DE}" dt="2022-02-16T21:26:47.112" v="86"/>
          <ac:grpSpMkLst>
            <pc:docMk/>
            <pc:sldMk cId="2892876474" sldId="257"/>
            <ac:grpSpMk id="25" creationId="{05E40D2E-9E51-4518-B6A8-4690070D5612}"/>
          </ac:grpSpMkLst>
        </pc:grpChg>
        <pc:grpChg chg="add del">
          <ac:chgData name="Salsabin Akthar (2029236)" userId="S::2029236@student.uwtsd.ac.uk::311675be-7f66-4682-970b-9b1373b89482" providerId="AD" clId="Web-{AA4B977B-A4D7-4E8E-BD6E-A397660559DE}" dt="2022-02-16T21:27:44.676" v="94"/>
          <ac:grpSpMkLst>
            <pc:docMk/>
            <pc:sldMk cId="2892876474" sldId="257"/>
            <ac:grpSpMk id="31" creationId="{DAA8545C-2832-4EB7-9624-D6EEA011A879}"/>
          </ac:grpSpMkLst>
        </pc:grpChg>
        <pc:grpChg chg="add del">
          <ac:chgData name="Salsabin Akthar (2029236)" userId="S::2029236@student.uwtsd.ac.uk::311675be-7f66-4682-970b-9b1373b89482" providerId="AD" clId="Web-{AA4B977B-A4D7-4E8E-BD6E-A397660559DE}" dt="2022-02-16T21:27:36.848" v="91"/>
          <ac:grpSpMkLst>
            <pc:docMk/>
            <pc:sldMk cId="2892876474" sldId="257"/>
            <ac:grpSpMk id="44" creationId="{F2C2A007-4AE9-49C4-B364-5FDF34596224}"/>
          </ac:grpSpMkLst>
        </pc:grpChg>
        <pc:grpChg chg="add del">
          <ac:chgData name="Salsabin Akthar (2029236)" userId="S::2029236@student.uwtsd.ac.uk::311675be-7f66-4682-970b-9b1373b89482" providerId="AD" clId="Web-{AA4B977B-A4D7-4E8E-BD6E-A397660559DE}" dt="2022-02-16T21:27:44.661" v="93"/>
          <ac:grpSpMkLst>
            <pc:docMk/>
            <pc:sldMk cId="2892876474" sldId="257"/>
            <ac:grpSpMk id="56" creationId="{76CB186C-DCCB-4FA4-808E-18DA02317A48}"/>
          </ac:grpSpMkLst>
        </pc:grpChg>
        <pc:grpChg chg="add del">
          <ac:chgData name="Salsabin Akthar (2029236)" userId="S::2029236@student.uwtsd.ac.uk::311675be-7f66-4682-970b-9b1373b89482" providerId="AD" clId="Web-{AA4B977B-A4D7-4E8E-BD6E-A397660559DE}" dt="2022-02-16T21:29:11.789" v="101"/>
          <ac:grpSpMkLst>
            <pc:docMk/>
            <pc:sldMk cId="2892876474" sldId="257"/>
            <ac:grpSpMk id="62" creationId="{D00940EF-FB5B-46E1-817C-8F4A5A4048F0}"/>
          </ac:grpSpMkLst>
        </pc:grpChg>
        <pc:grpChg chg="add del">
          <ac:chgData name="Salsabin Akthar (2029236)" userId="S::2029236@student.uwtsd.ac.uk::311675be-7f66-4682-970b-9b1373b89482" providerId="AD" clId="Web-{AA4B977B-A4D7-4E8E-BD6E-A397660559DE}" dt="2022-02-16T21:28:53.522" v="98"/>
          <ac:grpSpMkLst>
            <pc:docMk/>
            <pc:sldMk cId="2892876474" sldId="257"/>
            <ac:grpSpMk id="75" creationId="{F2C2A007-4AE9-49C4-B364-5FDF34596224}"/>
          </ac:grpSpMkLst>
        </pc:grpChg>
        <pc:grpChg chg="add del">
          <ac:chgData name="Salsabin Akthar (2029236)" userId="S::2029236@student.uwtsd.ac.uk::311675be-7f66-4682-970b-9b1373b89482" providerId="AD" clId="Web-{AA4B977B-A4D7-4E8E-BD6E-A397660559DE}" dt="2022-02-16T21:29:11.773" v="100"/>
          <ac:grpSpMkLst>
            <pc:docMk/>
            <pc:sldMk cId="2892876474" sldId="257"/>
            <ac:grpSpMk id="87" creationId="{60D82D56-D377-48D4-8DE9-6A0A8DB5E31D}"/>
          </ac:grpSpMkLst>
        </pc:grpChg>
        <pc:grpChg chg="add">
          <ac:chgData name="Salsabin Akthar (2029236)" userId="S::2029236@student.uwtsd.ac.uk::311675be-7f66-4682-970b-9b1373b89482" providerId="AD" clId="Web-{AA4B977B-A4D7-4E8E-BD6E-A397660559DE}" dt="2022-02-16T21:29:11.789" v="101"/>
          <ac:grpSpMkLst>
            <pc:docMk/>
            <pc:sldMk cId="2892876474" sldId="257"/>
            <ac:grpSpMk id="93" creationId="{DB2F975E-DA49-4702-8C47-1C492A7A848E}"/>
          </ac:grpSpMkLst>
        </pc:grpChg>
        <pc:picChg chg="add del">
          <ac:chgData name="Salsabin Akthar (2029236)" userId="S::2029236@student.uwtsd.ac.uk::311675be-7f66-4682-970b-9b1373b89482" providerId="AD" clId="Web-{AA4B977B-A4D7-4E8E-BD6E-A397660559DE}" dt="2022-02-16T21:26:34.565" v="84"/>
          <ac:picMkLst>
            <pc:docMk/>
            <pc:sldMk cId="2892876474" sldId="257"/>
            <ac:picMk id="11" creationId="{BC526B7A-4801-4FD1-95C8-03AF22629E87}"/>
          </ac:picMkLst>
        </pc:picChg>
        <pc:picChg chg="add del">
          <ac:chgData name="Salsabin Akthar (2029236)" userId="S::2029236@student.uwtsd.ac.uk::311675be-7f66-4682-970b-9b1373b89482" providerId="AD" clId="Web-{AA4B977B-A4D7-4E8E-BD6E-A397660559DE}" dt="2022-02-16T21:26:47.112" v="86"/>
          <ac:picMkLst>
            <pc:docMk/>
            <pc:sldMk cId="2892876474" sldId="257"/>
            <ac:picMk id="22" creationId="{BC526B7A-4801-4FD1-95C8-03AF22629E87}"/>
          </ac:picMkLst>
        </pc:picChg>
        <pc:picChg chg="add del">
          <ac:chgData name="Salsabin Akthar (2029236)" userId="S::2029236@student.uwtsd.ac.uk::311675be-7f66-4682-970b-9b1373b89482" providerId="AD" clId="Web-{AA4B977B-A4D7-4E8E-BD6E-A397660559DE}" dt="2022-02-16T21:27:44.676" v="94"/>
          <ac:picMkLst>
            <pc:docMk/>
            <pc:sldMk cId="2892876474" sldId="257"/>
            <ac:picMk id="28" creationId="{BC526B7A-4801-4FD1-95C8-03AF22629E87}"/>
          </ac:picMkLst>
        </pc:picChg>
        <pc:picChg chg="add del">
          <ac:chgData name="Salsabin Akthar (2029236)" userId="S::2029236@student.uwtsd.ac.uk::311675be-7f66-4682-970b-9b1373b89482" providerId="AD" clId="Web-{AA4B977B-A4D7-4E8E-BD6E-A397660559DE}" dt="2022-02-16T21:27:36.848" v="91"/>
          <ac:picMkLst>
            <pc:docMk/>
            <pc:sldMk cId="2892876474" sldId="257"/>
            <ac:picMk id="38" creationId="{BC526B7A-4801-4FD1-95C8-03AF22629E87}"/>
          </ac:picMkLst>
        </pc:picChg>
        <pc:picChg chg="add del">
          <ac:chgData name="Salsabin Akthar (2029236)" userId="S::2029236@student.uwtsd.ac.uk::311675be-7f66-4682-970b-9b1373b89482" providerId="AD" clId="Web-{AA4B977B-A4D7-4E8E-BD6E-A397660559DE}" dt="2022-02-16T21:27:44.661" v="93"/>
          <ac:picMkLst>
            <pc:docMk/>
            <pc:sldMk cId="2892876474" sldId="257"/>
            <ac:picMk id="53" creationId="{BC526B7A-4801-4FD1-95C8-03AF22629E87}"/>
          </ac:picMkLst>
        </pc:picChg>
        <pc:picChg chg="add del">
          <ac:chgData name="Salsabin Akthar (2029236)" userId="S::2029236@student.uwtsd.ac.uk::311675be-7f66-4682-970b-9b1373b89482" providerId="AD" clId="Web-{AA4B977B-A4D7-4E8E-BD6E-A397660559DE}" dt="2022-02-16T21:29:11.789" v="101"/>
          <ac:picMkLst>
            <pc:docMk/>
            <pc:sldMk cId="2892876474" sldId="257"/>
            <ac:picMk id="59" creationId="{BC526B7A-4801-4FD1-95C8-03AF22629E87}"/>
          </ac:picMkLst>
        </pc:picChg>
        <pc:picChg chg="add del">
          <ac:chgData name="Salsabin Akthar (2029236)" userId="S::2029236@student.uwtsd.ac.uk::311675be-7f66-4682-970b-9b1373b89482" providerId="AD" clId="Web-{AA4B977B-A4D7-4E8E-BD6E-A397660559DE}" dt="2022-02-16T21:28:53.522" v="98"/>
          <ac:picMkLst>
            <pc:docMk/>
            <pc:sldMk cId="2892876474" sldId="257"/>
            <ac:picMk id="69" creationId="{BC526B7A-4801-4FD1-95C8-03AF22629E87}"/>
          </ac:picMkLst>
        </pc:picChg>
        <pc:picChg chg="add del">
          <ac:chgData name="Salsabin Akthar (2029236)" userId="S::2029236@student.uwtsd.ac.uk::311675be-7f66-4682-970b-9b1373b89482" providerId="AD" clId="Web-{AA4B977B-A4D7-4E8E-BD6E-A397660559DE}" dt="2022-02-16T21:29:11.773" v="100"/>
          <ac:picMkLst>
            <pc:docMk/>
            <pc:sldMk cId="2892876474" sldId="257"/>
            <ac:picMk id="84" creationId="{BC526B7A-4801-4FD1-95C8-03AF22629E87}"/>
          </ac:picMkLst>
        </pc:picChg>
        <pc:picChg chg="add">
          <ac:chgData name="Salsabin Akthar (2029236)" userId="S::2029236@student.uwtsd.ac.uk::311675be-7f66-4682-970b-9b1373b89482" providerId="AD" clId="Web-{AA4B977B-A4D7-4E8E-BD6E-A397660559DE}" dt="2022-02-16T21:29:11.789" v="101"/>
          <ac:picMkLst>
            <pc:docMk/>
            <pc:sldMk cId="2892876474" sldId="257"/>
            <ac:picMk id="90" creationId="{BC526B7A-4801-4FD1-95C8-03AF22629E87}"/>
          </ac:picMkLst>
        </pc:picChg>
      </pc:sldChg>
      <pc:sldChg chg="addSp delSp modSp new mod setBg">
        <pc:chgData name="Salsabin Akthar (2029236)" userId="S::2029236@student.uwtsd.ac.uk::311675be-7f66-4682-970b-9b1373b89482" providerId="AD" clId="Web-{AA4B977B-A4D7-4E8E-BD6E-A397660559DE}" dt="2022-02-16T22:07:17.460" v="152" actId="20577"/>
        <pc:sldMkLst>
          <pc:docMk/>
          <pc:sldMk cId="2672672256" sldId="258"/>
        </pc:sldMkLst>
        <pc:spChg chg="add mod">
          <ac:chgData name="Salsabin Akthar (2029236)" userId="S::2029236@student.uwtsd.ac.uk::311675be-7f66-4682-970b-9b1373b89482" providerId="AD" clId="Web-{AA4B977B-A4D7-4E8E-BD6E-A397660559DE}" dt="2022-02-16T22:07:17.460" v="152" actId="20577"/>
          <ac:spMkLst>
            <pc:docMk/>
            <pc:sldMk cId="2672672256" sldId="258"/>
            <ac:spMk id="2" creationId="{C3B7F728-8AF6-4353-B127-AE32E9226ECA}"/>
          </ac:spMkLst>
        </pc:spChg>
        <pc:spChg chg="add del">
          <ac:chgData name="Salsabin Akthar (2029236)" userId="S::2029236@student.uwtsd.ac.uk::311675be-7f66-4682-970b-9b1373b89482" providerId="AD" clId="Web-{AA4B977B-A4D7-4E8E-BD6E-A397660559DE}" dt="2022-02-16T22:03:59.736" v="129"/>
          <ac:spMkLst>
            <pc:docMk/>
            <pc:sldMk cId="2672672256" sldId="258"/>
            <ac:spMk id="7" creationId="{0BABF38A-8A0D-492E-BD20-6CF4D46B50BD}"/>
          </ac:spMkLst>
        </pc:spChg>
        <pc:spChg chg="add del">
          <ac:chgData name="Salsabin Akthar (2029236)" userId="S::2029236@student.uwtsd.ac.uk::311675be-7f66-4682-970b-9b1373b89482" providerId="AD" clId="Web-{AA4B977B-A4D7-4E8E-BD6E-A397660559DE}" dt="2022-02-16T22:03:59.736" v="129"/>
          <ac:spMkLst>
            <pc:docMk/>
            <pc:sldMk cId="2672672256" sldId="258"/>
            <ac:spMk id="11" creationId="{8651CFA9-6065-4243-AC48-858E359780B1}"/>
          </ac:spMkLst>
        </pc:spChg>
        <pc:spChg chg="add del">
          <ac:chgData name="Salsabin Akthar (2029236)" userId="S::2029236@student.uwtsd.ac.uk::311675be-7f66-4682-970b-9b1373b89482" providerId="AD" clId="Web-{AA4B977B-A4D7-4E8E-BD6E-A397660559DE}" dt="2022-02-16T22:03:59.736" v="129"/>
          <ac:spMkLst>
            <pc:docMk/>
            <pc:sldMk cId="2672672256" sldId="258"/>
            <ac:spMk id="13" creationId="{F8B048C4-AB77-4182-B261-2C9BE59621FF}"/>
          </ac:spMkLst>
        </pc:spChg>
        <pc:spChg chg="add del">
          <ac:chgData name="Salsabin Akthar (2029236)" userId="S::2029236@student.uwtsd.ac.uk::311675be-7f66-4682-970b-9b1373b89482" providerId="AD" clId="Web-{AA4B977B-A4D7-4E8E-BD6E-A397660559DE}" dt="2022-02-16T22:04:04.830" v="131"/>
          <ac:spMkLst>
            <pc:docMk/>
            <pc:sldMk cId="2672672256" sldId="258"/>
            <ac:spMk id="19" creationId="{D813CD98-5EBE-426D-A4AC-FA5518B099DE}"/>
          </ac:spMkLst>
        </pc:spChg>
        <pc:spChg chg="add del">
          <ac:chgData name="Salsabin Akthar (2029236)" userId="S::2029236@student.uwtsd.ac.uk::311675be-7f66-4682-970b-9b1373b89482" providerId="AD" clId="Web-{AA4B977B-A4D7-4E8E-BD6E-A397660559DE}" dt="2022-02-16T22:04:04.830" v="131"/>
          <ac:spMkLst>
            <pc:docMk/>
            <pc:sldMk cId="2672672256" sldId="258"/>
            <ac:spMk id="20" creationId="{0BABF38A-8A0D-492E-BD20-6CF4D46B50BD}"/>
          </ac:spMkLst>
        </pc:spChg>
        <pc:spChg chg="add del">
          <ac:chgData name="Salsabin Akthar (2029236)" userId="S::2029236@student.uwtsd.ac.uk::311675be-7f66-4682-970b-9b1373b89482" providerId="AD" clId="Web-{AA4B977B-A4D7-4E8E-BD6E-A397660559DE}" dt="2022-02-16T22:04:04.830" v="131"/>
          <ac:spMkLst>
            <pc:docMk/>
            <pc:sldMk cId="2672672256" sldId="258"/>
            <ac:spMk id="21" creationId="{B453545A-B2D3-41EE-A91C-DBF43402DD43}"/>
          </ac:spMkLst>
        </pc:spChg>
        <pc:spChg chg="add del">
          <ac:chgData name="Salsabin Akthar (2029236)" userId="S::2029236@student.uwtsd.ac.uk::311675be-7f66-4682-970b-9b1373b89482" providerId="AD" clId="Web-{AA4B977B-A4D7-4E8E-BD6E-A397660559DE}" dt="2022-02-16T22:04:04.830" v="131"/>
          <ac:spMkLst>
            <pc:docMk/>
            <pc:sldMk cId="2672672256" sldId="258"/>
            <ac:spMk id="23" creationId="{8651CFA9-6065-4243-AC48-858E359780B1}"/>
          </ac:spMkLst>
        </pc:spChg>
        <pc:spChg chg="add del">
          <ac:chgData name="Salsabin Akthar (2029236)" userId="S::2029236@student.uwtsd.ac.uk::311675be-7f66-4682-970b-9b1373b89482" providerId="AD" clId="Web-{AA4B977B-A4D7-4E8E-BD6E-A397660559DE}" dt="2022-02-16T22:04:04.830" v="131"/>
          <ac:spMkLst>
            <pc:docMk/>
            <pc:sldMk cId="2672672256" sldId="258"/>
            <ac:spMk id="24" creationId="{7462BFBC-0E19-4E6F-B0C7-CD5C519BC311}"/>
          </ac:spMkLst>
        </pc:spChg>
        <pc:spChg chg="add del">
          <ac:chgData name="Salsabin Akthar (2029236)" userId="S::2029236@student.uwtsd.ac.uk::311675be-7f66-4682-970b-9b1373b89482" providerId="AD" clId="Web-{AA4B977B-A4D7-4E8E-BD6E-A397660559DE}" dt="2022-02-16T22:04:17.252" v="133"/>
          <ac:spMkLst>
            <pc:docMk/>
            <pc:sldMk cId="2672672256" sldId="258"/>
            <ac:spMk id="27" creationId="{0BABF38A-8A0D-492E-BD20-6CF4D46B50BD}"/>
          </ac:spMkLst>
        </pc:spChg>
        <pc:spChg chg="add del">
          <ac:chgData name="Salsabin Akthar (2029236)" userId="S::2029236@student.uwtsd.ac.uk::311675be-7f66-4682-970b-9b1373b89482" providerId="AD" clId="Web-{AA4B977B-A4D7-4E8E-BD6E-A397660559DE}" dt="2022-02-16T22:04:17.252" v="133"/>
          <ac:spMkLst>
            <pc:docMk/>
            <pc:sldMk cId="2672672256" sldId="258"/>
            <ac:spMk id="29" creationId="{E06C35EF-DBC8-41DC-A647-F1E0F599BC39}"/>
          </ac:spMkLst>
        </pc:spChg>
        <pc:spChg chg="add del">
          <ac:chgData name="Salsabin Akthar (2029236)" userId="S::2029236@student.uwtsd.ac.uk::311675be-7f66-4682-970b-9b1373b89482" providerId="AD" clId="Web-{AA4B977B-A4D7-4E8E-BD6E-A397660559DE}" dt="2022-02-16T22:04:17.252" v="133"/>
          <ac:spMkLst>
            <pc:docMk/>
            <pc:sldMk cId="2672672256" sldId="258"/>
            <ac:spMk id="30" creationId="{6DEB0BA5-59CA-4DBF-A716-BEEC67603046}"/>
          </ac:spMkLst>
        </pc:spChg>
        <pc:spChg chg="add del">
          <ac:chgData name="Salsabin Akthar (2029236)" userId="S::2029236@student.uwtsd.ac.uk::311675be-7f66-4682-970b-9b1373b89482" providerId="AD" clId="Web-{AA4B977B-A4D7-4E8E-BD6E-A397660559DE}" dt="2022-02-16T22:04:22.284" v="135"/>
          <ac:spMkLst>
            <pc:docMk/>
            <pc:sldMk cId="2672672256" sldId="258"/>
            <ac:spMk id="33" creationId="{0BABF38A-8A0D-492E-BD20-6CF4D46B50BD}"/>
          </ac:spMkLst>
        </pc:spChg>
        <pc:spChg chg="add del">
          <ac:chgData name="Salsabin Akthar (2029236)" userId="S::2029236@student.uwtsd.ac.uk::311675be-7f66-4682-970b-9b1373b89482" providerId="AD" clId="Web-{AA4B977B-A4D7-4E8E-BD6E-A397660559DE}" dt="2022-02-16T22:04:22.284" v="135"/>
          <ac:spMkLst>
            <pc:docMk/>
            <pc:sldMk cId="2672672256" sldId="258"/>
            <ac:spMk id="35" creationId="{8651CFA9-6065-4243-AC48-858E359780B1}"/>
          </ac:spMkLst>
        </pc:spChg>
        <pc:spChg chg="add del">
          <ac:chgData name="Salsabin Akthar (2029236)" userId="S::2029236@student.uwtsd.ac.uk::311675be-7f66-4682-970b-9b1373b89482" providerId="AD" clId="Web-{AA4B977B-A4D7-4E8E-BD6E-A397660559DE}" dt="2022-02-16T22:04:22.284" v="135"/>
          <ac:spMkLst>
            <pc:docMk/>
            <pc:sldMk cId="2672672256" sldId="258"/>
            <ac:spMk id="36" creationId="{37962AE0-6A1C-4B76-9D52-10E5E6D7D3BB}"/>
          </ac:spMkLst>
        </pc:spChg>
        <pc:spChg chg="add del">
          <ac:chgData name="Salsabin Akthar (2029236)" userId="S::2029236@student.uwtsd.ac.uk::311675be-7f66-4682-970b-9b1373b89482" providerId="AD" clId="Web-{AA4B977B-A4D7-4E8E-BD6E-A397660559DE}" dt="2022-02-16T22:04:26.862" v="137"/>
          <ac:spMkLst>
            <pc:docMk/>
            <pc:sldMk cId="2672672256" sldId="258"/>
            <ac:spMk id="39" creationId="{0BABF38A-8A0D-492E-BD20-6CF4D46B50BD}"/>
          </ac:spMkLst>
        </pc:spChg>
        <pc:spChg chg="add del">
          <ac:chgData name="Salsabin Akthar (2029236)" userId="S::2029236@student.uwtsd.ac.uk::311675be-7f66-4682-970b-9b1373b89482" providerId="AD" clId="Web-{AA4B977B-A4D7-4E8E-BD6E-A397660559DE}" dt="2022-02-16T22:04:26.862" v="137"/>
          <ac:spMkLst>
            <pc:docMk/>
            <pc:sldMk cId="2672672256" sldId="258"/>
            <ac:spMk id="41" creationId="{8651CFA9-6065-4243-AC48-858E359780B1}"/>
          </ac:spMkLst>
        </pc:spChg>
        <pc:spChg chg="add del">
          <ac:chgData name="Salsabin Akthar (2029236)" userId="S::2029236@student.uwtsd.ac.uk::311675be-7f66-4682-970b-9b1373b89482" providerId="AD" clId="Web-{AA4B977B-A4D7-4E8E-BD6E-A397660559DE}" dt="2022-02-16T22:04:26.862" v="137"/>
          <ac:spMkLst>
            <pc:docMk/>
            <pc:sldMk cId="2672672256" sldId="258"/>
            <ac:spMk id="42" creationId="{F8B048C4-AB77-4182-B261-2C9BE59621FF}"/>
          </ac:spMkLst>
        </pc:spChg>
        <pc:spChg chg="add del">
          <ac:chgData name="Salsabin Akthar (2029236)" userId="S::2029236@student.uwtsd.ac.uk::311675be-7f66-4682-970b-9b1373b89482" providerId="AD" clId="Web-{AA4B977B-A4D7-4E8E-BD6E-A397660559DE}" dt="2022-02-16T22:06:27.412" v="148"/>
          <ac:spMkLst>
            <pc:docMk/>
            <pc:sldMk cId="2672672256" sldId="258"/>
            <ac:spMk id="45" creationId="{0BABF38A-8A0D-492E-BD20-6CF4D46B50BD}"/>
          </ac:spMkLst>
        </pc:spChg>
        <pc:spChg chg="add del">
          <ac:chgData name="Salsabin Akthar (2029236)" userId="S::2029236@student.uwtsd.ac.uk::311675be-7f66-4682-970b-9b1373b89482" providerId="AD" clId="Web-{AA4B977B-A4D7-4E8E-BD6E-A397660559DE}" dt="2022-02-16T22:06:27.412" v="148"/>
          <ac:spMkLst>
            <pc:docMk/>
            <pc:sldMk cId="2672672256" sldId="258"/>
            <ac:spMk id="47" creationId="{8651CFA9-6065-4243-AC48-858E359780B1}"/>
          </ac:spMkLst>
        </pc:spChg>
        <pc:spChg chg="add del">
          <ac:chgData name="Salsabin Akthar (2029236)" userId="S::2029236@student.uwtsd.ac.uk::311675be-7f66-4682-970b-9b1373b89482" providerId="AD" clId="Web-{AA4B977B-A4D7-4E8E-BD6E-A397660559DE}" dt="2022-02-16T22:06:27.412" v="148"/>
          <ac:spMkLst>
            <pc:docMk/>
            <pc:sldMk cId="2672672256" sldId="258"/>
            <ac:spMk id="48" creationId="{1DA57B7B-30D9-4515-9542-FFA699A3C8E8}"/>
          </ac:spMkLst>
        </pc:spChg>
        <pc:spChg chg="add">
          <ac:chgData name="Salsabin Akthar (2029236)" userId="S::2029236@student.uwtsd.ac.uk::311675be-7f66-4682-970b-9b1373b89482" providerId="AD" clId="Web-{AA4B977B-A4D7-4E8E-BD6E-A397660559DE}" dt="2022-02-16T22:06:27.412" v="148"/>
          <ac:spMkLst>
            <pc:docMk/>
            <pc:sldMk cId="2672672256" sldId="258"/>
            <ac:spMk id="54" creationId="{0BABF38A-8A0D-492E-BD20-6CF4D46B50BD}"/>
          </ac:spMkLst>
        </pc:spChg>
        <pc:spChg chg="add">
          <ac:chgData name="Salsabin Akthar (2029236)" userId="S::2029236@student.uwtsd.ac.uk::311675be-7f66-4682-970b-9b1373b89482" providerId="AD" clId="Web-{AA4B977B-A4D7-4E8E-BD6E-A397660559DE}" dt="2022-02-16T22:06:27.412" v="148"/>
          <ac:spMkLst>
            <pc:docMk/>
            <pc:sldMk cId="2672672256" sldId="258"/>
            <ac:spMk id="58" creationId="{8651CFA9-6065-4243-AC48-858E359780B1}"/>
          </ac:spMkLst>
        </pc:spChg>
        <pc:spChg chg="add">
          <ac:chgData name="Salsabin Akthar (2029236)" userId="S::2029236@student.uwtsd.ac.uk::311675be-7f66-4682-970b-9b1373b89482" providerId="AD" clId="Web-{AA4B977B-A4D7-4E8E-BD6E-A397660559DE}" dt="2022-02-16T22:06:27.412" v="148"/>
          <ac:spMkLst>
            <pc:docMk/>
            <pc:sldMk cId="2672672256" sldId="258"/>
            <ac:spMk id="60" creationId="{F8B048C4-AB77-4182-B261-2C9BE59621FF}"/>
          </ac:spMkLst>
        </pc:spChg>
        <pc:grpChg chg="add del">
          <ac:chgData name="Salsabin Akthar (2029236)" userId="S::2029236@student.uwtsd.ac.uk::311675be-7f66-4682-970b-9b1373b89482" providerId="AD" clId="Web-{AA4B977B-A4D7-4E8E-BD6E-A397660559DE}" dt="2022-02-16T22:03:59.736" v="129"/>
          <ac:grpSpMkLst>
            <pc:docMk/>
            <pc:sldMk cId="2672672256" sldId="258"/>
            <ac:grpSpMk id="15" creationId="{A700D801-79CB-4F23-8DF8-6B0F45FCD11B}"/>
          </ac:grpSpMkLst>
        </pc:grpChg>
        <pc:grpChg chg="add del">
          <ac:chgData name="Salsabin Akthar (2029236)" userId="S::2029236@student.uwtsd.ac.uk::311675be-7f66-4682-970b-9b1373b89482" providerId="AD" clId="Web-{AA4B977B-A4D7-4E8E-BD6E-A397660559DE}" dt="2022-02-16T22:04:04.830" v="131"/>
          <ac:grpSpMkLst>
            <pc:docMk/>
            <pc:sldMk cId="2672672256" sldId="258"/>
            <ac:grpSpMk id="25" creationId="{F2C2A007-4AE9-49C4-B364-5FDF34596224}"/>
          </ac:grpSpMkLst>
        </pc:grpChg>
        <pc:grpChg chg="add del">
          <ac:chgData name="Salsabin Akthar (2029236)" userId="S::2029236@student.uwtsd.ac.uk::311675be-7f66-4682-970b-9b1373b89482" providerId="AD" clId="Web-{AA4B977B-A4D7-4E8E-BD6E-A397660559DE}" dt="2022-02-16T22:04:17.252" v="133"/>
          <ac:grpSpMkLst>
            <pc:docMk/>
            <pc:sldMk cId="2672672256" sldId="258"/>
            <ac:grpSpMk id="31" creationId="{DAA8545C-2832-4EB7-9624-D6EEA011A879}"/>
          </ac:grpSpMkLst>
        </pc:grpChg>
        <pc:grpChg chg="add del">
          <ac:chgData name="Salsabin Akthar (2029236)" userId="S::2029236@student.uwtsd.ac.uk::311675be-7f66-4682-970b-9b1373b89482" providerId="AD" clId="Web-{AA4B977B-A4D7-4E8E-BD6E-A397660559DE}" dt="2022-02-16T22:04:22.284" v="135"/>
          <ac:grpSpMkLst>
            <pc:docMk/>
            <pc:sldMk cId="2672672256" sldId="258"/>
            <ac:grpSpMk id="37" creationId="{60D82D56-D377-48D4-8DE9-6A0A8DB5E31D}"/>
          </ac:grpSpMkLst>
        </pc:grpChg>
        <pc:grpChg chg="add del">
          <ac:chgData name="Salsabin Akthar (2029236)" userId="S::2029236@student.uwtsd.ac.uk::311675be-7f66-4682-970b-9b1373b89482" providerId="AD" clId="Web-{AA4B977B-A4D7-4E8E-BD6E-A397660559DE}" dt="2022-02-16T22:04:26.862" v="137"/>
          <ac:grpSpMkLst>
            <pc:docMk/>
            <pc:sldMk cId="2672672256" sldId="258"/>
            <ac:grpSpMk id="43" creationId="{A700D801-79CB-4F23-8DF8-6B0F45FCD11B}"/>
          </ac:grpSpMkLst>
        </pc:grpChg>
        <pc:grpChg chg="add del">
          <ac:chgData name="Salsabin Akthar (2029236)" userId="S::2029236@student.uwtsd.ac.uk::311675be-7f66-4682-970b-9b1373b89482" providerId="AD" clId="Web-{AA4B977B-A4D7-4E8E-BD6E-A397660559DE}" dt="2022-02-16T22:06:27.412" v="148"/>
          <ac:grpSpMkLst>
            <pc:docMk/>
            <pc:sldMk cId="2672672256" sldId="258"/>
            <ac:grpSpMk id="49" creationId="{DB2F975E-DA49-4702-8C47-1C492A7A848E}"/>
          </ac:grpSpMkLst>
        </pc:grpChg>
        <pc:grpChg chg="add">
          <ac:chgData name="Salsabin Akthar (2029236)" userId="S::2029236@student.uwtsd.ac.uk::311675be-7f66-4682-970b-9b1373b89482" providerId="AD" clId="Web-{AA4B977B-A4D7-4E8E-BD6E-A397660559DE}" dt="2022-02-16T22:06:27.412" v="148"/>
          <ac:grpSpMkLst>
            <pc:docMk/>
            <pc:sldMk cId="2672672256" sldId="258"/>
            <ac:grpSpMk id="62" creationId="{A700D801-79CB-4F23-8DF8-6B0F45FCD11B}"/>
          </ac:grpSpMkLst>
        </pc:grpChg>
        <pc:picChg chg="add del">
          <ac:chgData name="Salsabin Akthar (2029236)" userId="S::2029236@student.uwtsd.ac.uk::311675be-7f66-4682-970b-9b1373b89482" providerId="AD" clId="Web-{AA4B977B-A4D7-4E8E-BD6E-A397660559DE}" dt="2022-02-16T22:03:59.736" v="129"/>
          <ac:picMkLst>
            <pc:docMk/>
            <pc:sldMk cId="2672672256" sldId="258"/>
            <ac:picMk id="9" creationId="{BC526B7A-4801-4FD1-95C8-03AF22629E87}"/>
          </ac:picMkLst>
        </pc:picChg>
        <pc:picChg chg="add del">
          <ac:chgData name="Salsabin Akthar (2029236)" userId="S::2029236@student.uwtsd.ac.uk::311675be-7f66-4682-970b-9b1373b89482" providerId="AD" clId="Web-{AA4B977B-A4D7-4E8E-BD6E-A397660559DE}" dt="2022-02-16T22:04:04.830" v="131"/>
          <ac:picMkLst>
            <pc:docMk/>
            <pc:sldMk cId="2672672256" sldId="258"/>
            <ac:picMk id="22" creationId="{BC526B7A-4801-4FD1-95C8-03AF22629E87}"/>
          </ac:picMkLst>
        </pc:picChg>
        <pc:picChg chg="add del">
          <ac:chgData name="Salsabin Akthar (2029236)" userId="S::2029236@student.uwtsd.ac.uk::311675be-7f66-4682-970b-9b1373b89482" providerId="AD" clId="Web-{AA4B977B-A4D7-4E8E-BD6E-A397660559DE}" dt="2022-02-16T22:04:17.252" v="133"/>
          <ac:picMkLst>
            <pc:docMk/>
            <pc:sldMk cId="2672672256" sldId="258"/>
            <ac:picMk id="28" creationId="{BC526B7A-4801-4FD1-95C8-03AF22629E87}"/>
          </ac:picMkLst>
        </pc:picChg>
        <pc:picChg chg="add del">
          <ac:chgData name="Salsabin Akthar (2029236)" userId="S::2029236@student.uwtsd.ac.uk::311675be-7f66-4682-970b-9b1373b89482" providerId="AD" clId="Web-{AA4B977B-A4D7-4E8E-BD6E-A397660559DE}" dt="2022-02-16T22:04:22.284" v="135"/>
          <ac:picMkLst>
            <pc:docMk/>
            <pc:sldMk cId="2672672256" sldId="258"/>
            <ac:picMk id="34" creationId="{BC526B7A-4801-4FD1-95C8-03AF22629E87}"/>
          </ac:picMkLst>
        </pc:picChg>
        <pc:picChg chg="add del">
          <ac:chgData name="Salsabin Akthar (2029236)" userId="S::2029236@student.uwtsd.ac.uk::311675be-7f66-4682-970b-9b1373b89482" providerId="AD" clId="Web-{AA4B977B-A4D7-4E8E-BD6E-A397660559DE}" dt="2022-02-16T22:04:26.862" v="137"/>
          <ac:picMkLst>
            <pc:docMk/>
            <pc:sldMk cId="2672672256" sldId="258"/>
            <ac:picMk id="40" creationId="{BC526B7A-4801-4FD1-95C8-03AF22629E87}"/>
          </ac:picMkLst>
        </pc:picChg>
        <pc:picChg chg="add del">
          <ac:chgData name="Salsabin Akthar (2029236)" userId="S::2029236@student.uwtsd.ac.uk::311675be-7f66-4682-970b-9b1373b89482" providerId="AD" clId="Web-{AA4B977B-A4D7-4E8E-BD6E-A397660559DE}" dt="2022-02-16T22:06:27.412" v="148"/>
          <ac:picMkLst>
            <pc:docMk/>
            <pc:sldMk cId="2672672256" sldId="258"/>
            <ac:picMk id="46" creationId="{BC526B7A-4801-4FD1-95C8-03AF22629E87}"/>
          </ac:picMkLst>
        </pc:picChg>
        <pc:picChg chg="add">
          <ac:chgData name="Salsabin Akthar (2029236)" userId="S::2029236@student.uwtsd.ac.uk::311675be-7f66-4682-970b-9b1373b89482" providerId="AD" clId="Web-{AA4B977B-A4D7-4E8E-BD6E-A397660559DE}" dt="2022-02-16T22:06:27.412" v="148"/>
          <ac:picMkLst>
            <pc:docMk/>
            <pc:sldMk cId="2672672256" sldId="258"/>
            <ac:picMk id="56" creationId="{BC526B7A-4801-4FD1-95C8-03AF22629E87}"/>
          </ac:picMkLst>
        </pc:picChg>
      </pc:sldChg>
      <pc:sldMasterChg chg="del delSldLayout">
        <pc:chgData name="Salsabin Akthar (2029236)" userId="S::2029236@student.uwtsd.ac.uk::311675be-7f66-4682-970b-9b1373b89482" providerId="AD" clId="Web-{AA4B977B-A4D7-4E8E-BD6E-A397660559DE}" dt="2022-02-16T20:56:34.990" v="46"/>
        <pc:sldMasterMkLst>
          <pc:docMk/>
          <pc:sldMasterMk cId="2460954070" sldId="2147483660"/>
        </pc:sldMasterMkLst>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2385387890" sldId="2147483661"/>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949138452" sldId="2147483662"/>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2591524520" sldId="2147483663"/>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1203092039" sldId="2147483664"/>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3733172339" sldId="2147483665"/>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3210312558" sldId="2147483666"/>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3146388984" sldId="2147483667"/>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3171841454" sldId="2147483668"/>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1718958274" sldId="2147483669"/>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2202905451" sldId="2147483670"/>
          </pc:sldLayoutMkLst>
        </pc:sldLayoutChg>
        <pc:sldLayoutChg chg="del">
          <pc:chgData name="Salsabin Akthar (2029236)" userId="S::2029236@student.uwtsd.ac.uk::311675be-7f66-4682-970b-9b1373b89482" providerId="AD" clId="Web-{AA4B977B-A4D7-4E8E-BD6E-A397660559DE}" dt="2022-02-16T20:56:34.990" v="46"/>
          <pc:sldLayoutMkLst>
            <pc:docMk/>
            <pc:sldMasterMk cId="2460954070" sldId="2147483660"/>
            <pc:sldLayoutMk cId="3479445657" sldId="2147483671"/>
          </pc:sldLayoutMkLst>
        </pc:sldLayoutChg>
      </pc:sldMasterChg>
      <pc:sldMasterChg chg="add addSldLayout">
        <pc:chgData name="Salsabin Akthar (2029236)" userId="S::2029236@student.uwtsd.ac.uk::311675be-7f66-4682-970b-9b1373b89482" providerId="AD" clId="Web-{AA4B977B-A4D7-4E8E-BD6E-A397660559DE}" dt="2022-02-16T20:56:34.990" v="46"/>
        <pc:sldMasterMkLst>
          <pc:docMk/>
          <pc:sldMasterMk cId="3863547326" sldId="2147483685"/>
        </pc:sldMasterMkLst>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1990876289" sldId="2147483674"/>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546768350" sldId="2147483675"/>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3448277938" sldId="2147483676"/>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1851891933" sldId="2147483677"/>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3220916405" sldId="2147483678"/>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2901201011" sldId="2147483679"/>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3551925469" sldId="2147483680"/>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857335522" sldId="2147483681"/>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173768386" sldId="2147483682"/>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2306277788" sldId="2147483683"/>
          </pc:sldLayoutMkLst>
        </pc:sldLayoutChg>
        <pc:sldLayoutChg chg="add">
          <pc:chgData name="Salsabin Akthar (2029236)" userId="S::2029236@student.uwtsd.ac.uk::311675be-7f66-4682-970b-9b1373b89482" providerId="AD" clId="Web-{AA4B977B-A4D7-4E8E-BD6E-A397660559DE}" dt="2022-02-16T20:56:34.990" v="46"/>
          <pc:sldLayoutMkLst>
            <pc:docMk/>
            <pc:sldMasterMk cId="3863547326" sldId="2147483685"/>
            <pc:sldLayoutMk cId="3133729766" sldId="2147483684"/>
          </pc:sldLayoutMkLst>
        </pc:sldLayoutChg>
      </pc:sldMasterChg>
    </pc:docChg>
  </pc:docChgLst>
  <pc:docChgLst>
    <pc:chgData name="Salsabin Akthar (2029236)" userId="S::2029236@student.uwtsd.ac.uk::311675be-7f66-4682-970b-9b1373b89482" providerId="AD" clId="Web-{EDF438C9-3233-7EC3-6624-1351C0AF832B}"/>
    <pc:docChg chg="modSld">
      <pc:chgData name="Salsabin Akthar (2029236)" userId="S::2029236@student.uwtsd.ac.uk::311675be-7f66-4682-970b-9b1373b89482" providerId="AD" clId="Web-{EDF438C9-3233-7EC3-6624-1351C0AF832B}" dt="2022-02-24T17:13:12.232" v="93" actId="20577"/>
      <pc:docMkLst>
        <pc:docMk/>
      </pc:docMkLst>
      <pc:sldChg chg="modSp">
        <pc:chgData name="Salsabin Akthar (2029236)" userId="S::2029236@student.uwtsd.ac.uk::311675be-7f66-4682-970b-9b1373b89482" providerId="AD" clId="Web-{EDF438C9-3233-7EC3-6624-1351C0AF832B}" dt="2022-02-24T17:04:03.219" v="3" actId="20577"/>
        <pc:sldMkLst>
          <pc:docMk/>
          <pc:sldMk cId="2513091576" sldId="261"/>
        </pc:sldMkLst>
        <pc:spChg chg="mod">
          <ac:chgData name="Salsabin Akthar (2029236)" userId="S::2029236@student.uwtsd.ac.uk::311675be-7f66-4682-970b-9b1373b89482" providerId="AD" clId="Web-{EDF438C9-3233-7EC3-6624-1351C0AF832B}" dt="2022-02-24T17:04:03.219" v="3" actId="20577"/>
          <ac:spMkLst>
            <pc:docMk/>
            <pc:sldMk cId="2513091576" sldId="261"/>
            <ac:spMk id="3" creationId="{2B15707C-7602-4BDA-B425-D0CB28739C31}"/>
          </ac:spMkLst>
        </pc:spChg>
      </pc:sldChg>
      <pc:sldChg chg="modSp">
        <pc:chgData name="Salsabin Akthar (2029236)" userId="S::2029236@student.uwtsd.ac.uk::311675be-7f66-4682-970b-9b1373b89482" providerId="AD" clId="Web-{EDF438C9-3233-7EC3-6624-1351C0AF832B}" dt="2022-02-24T17:05:29.255" v="33" actId="20577"/>
        <pc:sldMkLst>
          <pc:docMk/>
          <pc:sldMk cId="4059887344" sldId="262"/>
        </pc:sldMkLst>
        <pc:spChg chg="mod">
          <ac:chgData name="Salsabin Akthar (2029236)" userId="S::2029236@student.uwtsd.ac.uk::311675be-7f66-4682-970b-9b1373b89482" providerId="AD" clId="Web-{EDF438C9-3233-7EC3-6624-1351C0AF832B}" dt="2022-02-24T17:05:29.255" v="33" actId="20577"/>
          <ac:spMkLst>
            <pc:docMk/>
            <pc:sldMk cId="4059887344" sldId="262"/>
            <ac:spMk id="3" creationId="{200C4372-421B-4F69-A70D-3EBABD488E8E}"/>
          </ac:spMkLst>
        </pc:spChg>
      </pc:sldChg>
      <pc:sldChg chg="modSp">
        <pc:chgData name="Salsabin Akthar (2029236)" userId="S::2029236@student.uwtsd.ac.uk::311675be-7f66-4682-970b-9b1373b89482" providerId="AD" clId="Web-{EDF438C9-3233-7EC3-6624-1351C0AF832B}" dt="2022-02-24T17:08:09.060" v="57" actId="20577"/>
        <pc:sldMkLst>
          <pc:docMk/>
          <pc:sldMk cId="531337839" sldId="263"/>
        </pc:sldMkLst>
        <pc:spChg chg="mod">
          <ac:chgData name="Salsabin Akthar (2029236)" userId="S::2029236@student.uwtsd.ac.uk::311675be-7f66-4682-970b-9b1373b89482" providerId="AD" clId="Web-{EDF438C9-3233-7EC3-6624-1351C0AF832B}" dt="2022-02-24T17:08:09.060" v="57" actId="20577"/>
          <ac:spMkLst>
            <pc:docMk/>
            <pc:sldMk cId="531337839" sldId="263"/>
            <ac:spMk id="3" creationId="{DC6D4332-D26F-475F-8A1D-AB83E039FB08}"/>
          </ac:spMkLst>
        </pc:spChg>
      </pc:sldChg>
      <pc:sldChg chg="modSp">
        <pc:chgData name="Salsabin Akthar (2029236)" userId="S::2029236@student.uwtsd.ac.uk::311675be-7f66-4682-970b-9b1373b89482" providerId="AD" clId="Web-{EDF438C9-3233-7EC3-6624-1351C0AF832B}" dt="2022-02-24T17:09:50.378" v="69" actId="20577"/>
        <pc:sldMkLst>
          <pc:docMk/>
          <pc:sldMk cId="3303104746" sldId="264"/>
        </pc:sldMkLst>
        <pc:spChg chg="mod">
          <ac:chgData name="Salsabin Akthar (2029236)" userId="S::2029236@student.uwtsd.ac.uk::311675be-7f66-4682-970b-9b1373b89482" providerId="AD" clId="Web-{EDF438C9-3233-7EC3-6624-1351C0AF832B}" dt="2022-02-24T17:09:50.378" v="69" actId="20577"/>
          <ac:spMkLst>
            <pc:docMk/>
            <pc:sldMk cId="3303104746" sldId="264"/>
            <ac:spMk id="3" creationId="{919D8751-41CC-4FF5-9780-C0B36B23866A}"/>
          </ac:spMkLst>
        </pc:spChg>
      </pc:sldChg>
      <pc:sldChg chg="modSp">
        <pc:chgData name="Salsabin Akthar (2029236)" userId="S::2029236@student.uwtsd.ac.uk::311675be-7f66-4682-970b-9b1373b89482" providerId="AD" clId="Web-{EDF438C9-3233-7EC3-6624-1351C0AF832B}" dt="2022-02-24T17:11:10.898" v="80" actId="20577"/>
        <pc:sldMkLst>
          <pc:docMk/>
          <pc:sldMk cId="3491433444" sldId="265"/>
        </pc:sldMkLst>
        <pc:spChg chg="mod">
          <ac:chgData name="Salsabin Akthar (2029236)" userId="S::2029236@student.uwtsd.ac.uk::311675be-7f66-4682-970b-9b1373b89482" providerId="AD" clId="Web-{EDF438C9-3233-7EC3-6624-1351C0AF832B}" dt="2022-02-24T17:11:10.898" v="80" actId="20577"/>
          <ac:spMkLst>
            <pc:docMk/>
            <pc:sldMk cId="3491433444" sldId="265"/>
            <ac:spMk id="3" creationId="{0A879BAA-916B-40C7-AE16-E11A49AF9DCE}"/>
          </ac:spMkLst>
        </pc:spChg>
      </pc:sldChg>
      <pc:sldChg chg="modSp">
        <pc:chgData name="Salsabin Akthar (2029236)" userId="S::2029236@student.uwtsd.ac.uk::311675be-7f66-4682-970b-9b1373b89482" providerId="AD" clId="Web-{EDF438C9-3233-7EC3-6624-1351C0AF832B}" dt="2022-02-24T17:13:12.232" v="93" actId="20577"/>
        <pc:sldMkLst>
          <pc:docMk/>
          <pc:sldMk cId="365849418" sldId="266"/>
        </pc:sldMkLst>
        <pc:spChg chg="mod">
          <ac:chgData name="Salsabin Akthar (2029236)" userId="S::2029236@student.uwtsd.ac.uk::311675be-7f66-4682-970b-9b1373b89482" providerId="AD" clId="Web-{EDF438C9-3233-7EC3-6624-1351C0AF832B}" dt="2022-02-24T17:13:12.232" v="93" actId="20577"/>
          <ac:spMkLst>
            <pc:docMk/>
            <pc:sldMk cId="365849418" sldId="266"/>
            <ac:spMk id="3" creationId="{345A05E5-50DE-4A88-B4ED-864B92F3A88F}"/>
          </ac:spMkLst>
        </pc:spChg>
      </pc:sldChg>
    </pc:docChg>
  </pc:docChgLst>
  <pc:docChgLst>
    <pc:chgData name="Salsabin Akthar (2029236)" userId="S::2029236@student.uwtsd.ac.uk::311675be-7f66-4682-970b-9b1373b89482" providerId="AD" clId="Web-{E45F031C-8CE4-27BD-072C-902DD0AD3E91}"/>
    <pc:docChg chg="addSld modSld">
      <pc:chgData name="Salsabin Akthar (2029236)" userId="S::2029236@student.uwtsd.ac.uk::311675be-7f66-4682-970b-9b1373b89482" providerId="AD" clId="Web-{E45F031C-8CE4-27BD-072C-902DD0AD3E91}" dt="2022-03-01T21:42:30.658" v="1150" actId="20577"/>
      <pc:docMkLst>
        <pc:docMk/>
      </pc:docMkLst>
      <pc:sldChg chg="modSp">
        <pc:chgData name="Salsabin Akthar (2029236)" userId="S::2029236@student.uwtsd.ac.uk::311675be-7f66-4682-970b-9b1373b89482" providerId="AD" clId="Web-{E45F031C-8CE4-27BD-072C-902DD0AD3E91}" dt="2022-03-01T14:34:02.986" v="2" actId="20577"/>
        <pc:sldMkLst>
          <pc:docMk/>
          <pc:sldMk cId="109857222" sldId="256"/>
        </pc:sldMkLst>
        <pc:spChg chg="mod">
          <ac:chgData name="Salsabin Akthar (2029236)" userId="S::2029236@student.uwtsd.ac.uk::311675be-7f66-4682-970b-9b1373b89482" providerId="AD" clId="Web-{E45F031C-8CE4-27BD-072C-902DD0AD3E91}" dt="2022-03-01T14:34:02.986" v="2" actId="20577"/>
          <ac:spMkLst>
            <pc:docMk/>
            <pc:sldMk cId="109857222" sldId="256"/>
            <ac:spMk id="3" creationId="{00000000-0000-0000-0000-000000000000}"/>
          </ac:spMkLst>
        </pc:spChg>
      </pc:sldChg>
      <pc:sldChg chg="modSp">
        <pc:chgData name="Salsabin Akthar (2029236)" userId="S::2029236@student.uwtsd.ac.uk::311675be-7f66-4682-970b-9b1373b89482" providerId="AD" clId="Web-{E45F031C-8CE4-27BD-072C-902DD0AD3E91}" dt="2022-03-01T14:41:18.760" v="68" actId="20577"/>
        <pc:sldMkLst>
          <pc:docMk/>
          <pc:sldMk cId="2892876474" sldId="257"/>
        </pc:sldMkLst>
        <pc:spChg chg="mod">
          <ac:chgData name="Salsabin Akthar (2029236)" userId="S::2029236@student.uwtsd.ac.uk::311675be-7f66-4682-970b-9b1373b89482" providerId="AD" clId="Web-{E45F031C-8CE4-27BD-072C-902DD0AD3E91}" dt="2022-03-01T14:41:18.760" v="68" actId="20577"/>
          <ac:spMkLst>
            <pc:docMk/>
            <pc:sldMk cId="2892876474" sldId="257"/>
            <ac:spMk id="4" creationId="{B00AE924-3A67-4994-B170-70739D6A30B7}"/>
          </ac:spMkLst>
        </pc:spChg>
      </pc:sldChg>
      <pc:sldChg chg="addSp delSp modSp mod modClrScheme delDesignElem chgLayout">
        <pc:chgData name="Salsabin Akthar (2029236)" userId="S::2029236@student.uwtsd.ac.uk::311675be-7f66-4682-970b-9b1373b89482" providerId="AD" clId="Web-{E45F031C-8CE4-27BD-072C-902DD0AD3E91}" dt="2022-03-01T21:41:46.173" v="1148"/>
        <pc:sldMkLst>
          <pc:docMk/>
          <pc:sldMk cId="2672672256" sldId="258"/>
        </pc:sldMkLst>
        <pc:spChg chg="add del mod">
          <ac:chgData name="Salsabin Akthar (2029236)" userId="S::2029236@student.uwtsd.ac.uk::311675be-7f66-4682-970b-9b1373b89482" providerId="AD" clId="Web-{E45F031C-8CE4-27BD-072C-902DD0AD3E91}" dt="2022-03-01T21:41:46.173" v="1148"/>
          <ac:spMkLst>
            <pc:docMk/>
            <pc:sldMk cId="2672672256" sldId="258"/>
            <ac:spMk id="2" creationId="{C3B7F728-8AF6-4353-B127-AE32E9226ECA}"/>
          </ac:spMkLst>
        </pc:spChg>
        <pc:spChg chg="add del mod ord">
          <ac:chgData name="Salsabin Akthar (2029236)" userId="S::2029236@student.uwtsd.ac.uk::311675be-7f66-4682-970b-9b1373b89482" providerId="AD" clId="Web-{E45F031C-8CE4-27BD-072C-902DD0AD3E91}" dt="2022-03-01T14:51:42.115" v="151"/>
          <ac:spMkLst>
            <pc:docMk/>
            <pc:sldMk cId="2672672256" sldId="258"/>
            <ac:spMk id="3" creationId="{59EE1F7F-FDAA-47B9-9AD6-722F60249609}"/>
          </ac:spMkLst>
        </pc:spChg>
        <pc:spChg chg="add del">
          <ac:chgData name="Salsabin Akthar (2029236)" userId="S::2029236@student.uwtsd.ac.uk::311675be-7f66-4682-970b-9b1373b89482" providerId="AD" clId="Web-{E45F031C-8CE4-27BD-072C-902DD0AD3E91}" dt="2022-03-01T21:41:46.173" v="1148"/>
          <ac:spMkLst>
            <pc:docMk/>
            <pc:sldMk cId="2672672256" sldId="258"/>
            <ac:spMk id="4" creationId="{85016AEC-0320-4ED0-8ECB-FE11DDDFE17A}"/>
          </ac:spMkLst>
        </pc:spChg>
        <pc:spChg chg="add del">
          <ac:chgData name="Salsabin Akthar (2029236)" userId="S::2029236@student.uwtsd.ac.uk::311675be-7f66-4682-970b-9b1373b89482" providerId="AD" clId="Web-{E45F031C-8CE4-27BD-072C-902DD0AD3E91}" dt="2022-03-01T21:41:46.173" v="1148"/>
          <ac:spMkLst>
            <pc:docMk/>
            <pc:sldMk cId="2672672256" sldId="258"/>
            <ac:spMk id="5" creationId="{D3CDB30C-1F82-41E6-A067-831D6E89184F}"/>
          </ac:spMkLst>
        </pc:spChg>
        <pc:spChg chg="add del">
          <ac:chgData name="Salsabin Akthar (2029236)" userId="S::2029236@student.uwtsd.ac.uk::311675be-7f66-4682-970b-9b1373b89482" providerId="AD" clId="Web-{E45F031C-8CE4-27BD-072C-902DD0AD3E91}" dt="2022-03-01T21:41:46.173" v="1148"/>
          <ac:spMkLst>
            <pc:docMk/>
            <pc:sldMk cId="2672672256" sldId="258"/>
            <ac:spMk id="6" creationId="{2DDA86DD-F997-4F66-A87C-5B58AB6D19EC}"/>
          </ac:spMkLst>
        </pc:spChg>
        <pc:spChg chg="add del mod ord">
          <ac:chgData name="Salsabin Akthar (2029236)" userId="S::2029236@student.uwtsd.ac.uk::311675be-7f66-4682-970b-9b1373b89482" providerId="AD" clId="Web-{E45F031C-8CE4-27BD-072C-902DD0AD3E91}" dt="2022-03-01T14:51:42.115" v="151"/>
          <ac:spMkLst>
            <pc:docMk/>
            <pc:sldMk cId="2672672256" sldId="258"/>
            <ac:spMk id="7" creationId="{587B6D36-4B23-4D4D-85AD-F75CA10549A3}"/>
          </ac:spMkLst>
        </pc:spChg>
        <pc:spChg chg="add del">
          <ac:chgData name="Salsabin Akthar (2029236)" userId="S::2029236@student.uwtsd.ac.uk::311675be-7f66-4682-970b-9b1373b89482" providerId="AD" clId="Web-{E45F031C-8CE4-27BD-072C-902DD0AD3E91}" dt="2022-03-01T21:41:46.173" v="1148"/>
          <ac:spMkLst>
            <pc:docMk/>
            <pc:sldMk cId="2672672256" sldId="258"/>
            <ac:spMk id="8" creationId="{D241B827-437E-40A3-A732-669230D6A5BC}"/>
          </ac:spMkLst>
        </pc:spChg>
        <pc:spChg chg="add del">
          <ac:chgData name="Salsabin Akthar (2029236)" userId="S::2029236@student.uwtsd.ac.uk::311675be-7f66-4682-970b-9b1373b89482" providerId="AD" clId="Web-{E45F031C-8CE4-27BD-072C-902DD0AD3E91}" dt="2022-03-01T21:41:36.423" v="1146"/>
          <ac:spMkLst>
            <pc:docMk/>
            <pc:sldMk cId="2672672256" sldId="258"/>
            <ac:spMk id="14" creationId="{1BE4F293-0A40-4AA3-8747-1C7D9F3EEABB}"/>
          </ac:spMkLst>
        </pc:spChg>
        <pc:spChg chg="add del">
          <ac:chgData name="Salsabin Akthar (2029236)" userId="S::2029236@student.uwtsd.ac.uk::311675be-7f66-4682-970b-9b1373b89482" providerId="AD" clId="Web-{E45F031C-8CE4-27BD-072C-902DD0AD3E91}" dt="2022-03-01T21:41:46.173" v="1148"/>
          <ac:spMkLst>
            <pc:docMk/>
            <pc:sldMk cId="2672672256" sldId="258"/>
            <ac:spMk id="38" creationId="{D9A7F3BF-8763-4074-AD77-92790AF314D1}"/>
          </ac:spMkLst>
        </pc:spChg>
        <pc:grpChg chg="add del">
          <ac:chgData name="Salsabin Akthar (2029236)" userId="S::2029236@student.uwtsd.ac.uk::311675be-7f66-4682-970b-9b1373b89482" providerId="AD" clId="Web-{E45F031C-8CE4-27BD-072C-902DD0AD3E91}" dt="2022-03-01T21:41:36.423" v="1146"/>
          <ac:grpSpMkLst>
            <pc:docMk/>
            <pc:sldMk cId="2672672256" sldId="258"/>
            <ac:grpSpMk id="16" creationId="{5D1CC8B8-2CD1-45F6-9CED-CA310400222D}"/>
          </ac:grpSpMkLst>
        </pc:grpChg>
        <pc:grpChg chg="add del">
          <ac:chgData name="Salsabin Akthar (2029236)" userId="S::2029236@student.uwtsd.ac.uk::311675be-7f66-4682-970b-9b1373b89482" providerId="AD" clId="Web-{E45F031C-8CE4-27BD-072C-902DD0AD3E91}" dt="2022-03-01T21:41:46.173" v="1148"/>
          <ac:grpSpMkLst>
            <pc:docMk/>
            <pc:sldMk cId="2672672256" sldId="258"/>
            <ac:grpSpMk id="44" creationId="{7A9648D6-B41B-42D0-A817-AE2607B0B5B8}"/>
          </ac:grpSpMkLst>
        </pc:grpChg>
        <pc:graphicFrameChg chg="add del">
          <ac:chgData name="Salsabin Akthar (2029236)" userId="S::2029236@student.uwtsd.ac.uk::311675be-7f66-4682-970b-9b1373b89482" providerId="AD" clId="Web-{E45F031C-8CE4-27BD-072C-902DD0AD3E91}" dt="2022-03-01T21:41:36.423" v="1146"/>
          <ac:graphicFrameMkLst>
            <pc:docMk/>
            <pc:sldMk cId="2672672256" sldId="258"/>
            <ac:graphicFrameMk id="10" creationId="{C6EF5333-8487-44D1-92E8-6EEFECD7A5BF}"/>
          </ac:graphicFrameMkLst>
        </pc:graphicFrameChg>
        <pc:graphicFrameChg chg="add del">
          <ac:chgData name="Salsabin Akthar (2029236)" userId="S::2029236@student.uwtsd.ac.uk::311675be-7f66-4682-970b-9b1373b89482" providerId="AD" clId="Web-{E45F031C-8CE4-27BD-072C-902DD0AD3E91}" dt="2022-03-01T21:41:46.173" v="1148"/>
          <ac:graphicFrameMkLst>
            <pc:docMk/>
            <pc:sldMk cId="2672672256" sldId="258"/>
            <ac:graphicFrameMk id="52" creationId="{E64908C0-CE79-4EB0-A6B8-A805F6FE0953}"/>
          </ac:graphicFrameMkLst>
        </pc:graphicFrameChg>
        <pc:cxnChg chg="add del">
          <ac:chgData name="Salsabin Akthar (2029236)" userId="S::2029236@student.uwtsd.ac.uk::311675be-7f66-4682-970b-9b1373b89482" providerId="AD" clId="Web-{E45F031C-8CE4-27BD-072C-902DD0AD3E91}" dt="2022-03-01T21:41:46.173" v="1148"/>
          <ac:cxnSpMkLst>
            <pc:docMk/>
            <pc:sldMk cId="2672672256" sldId="258"/>
            <ac:cxnSpMk id="51" creationId="{C49DA8F6-BCC1-4447-B54C-57856834B94B}"/>
          </ac:cxnSpMkLst>
        </pc:cxnChg>
      </pc:sldChg>
      <pc:sldChg chg="modSp">
        <pc:chgData name="Salsabin Akthar (2029236)" userId="S::2029236@student.uwtsd.ac.uk::311675be-7f66-4682-970b-9b1373b89482" providerId="AD" clId="Web-{E45F031C-8CE4-27BD-072C-902DD0AD3E91}" dt="2022-03-01T20:46:34.855" v="407" actId="20577"/>
        <pc:sldMkLst>
          <pc:docMk/>
          <pc:sldMk cId="2333862888" sldId="259"/>
        </pc:sldMkLst>
        <pc:spChg chg="mod">
          <ac:chgData name="Salsabin Akthar (2029236)" userId="S::2029236@student.uwtsd.ac.uk::311675be-7f66-4682-970b-9b1373b89482" providerId="AD" clId="Web-{E45F031C-8CE4-27BD-072C-902DD0AD3E91}" dt="2022-03-01T20:46:34.855" v="407" actId="20577"/>
          <ac:spMkLst>
            <pc:docMk/>
            <pc:sldMk cId="2333862888" sldId="259"/>
            <ac:spMk id="3" creationId="{874179BC-5E61-4AB2-8339-CDD604432E73}"/>
          </ac:spMkLst>
        </pc:spChg>
      </pc:sldChg>
      <pc:sldChg chg="addSp delSp modSp mod modClrScheme delDesignElem chgLayout">
        <pc:chgData name="Salsabin Akthar (2029236)" userId="S::2029236@student.uwtsd.ac.uk::311675be-7f66-4682-970b-9b1373b89482" providerId="AD" clId="Web-{E45F031C-8CE4-27BD-072C-902DD0AD3E91}" dt="2022-03-01T20:53:04.771" v="450"/>
        <pc:sldMkLst>
          <pc:docMk/>
          <pc:sldMk cId="502484895" sldId="260"/>
        </pc:sldMkLst>
        <pc:spChg chg="mod ord">
          <ac:chgData name="Salsabin Akthar (2029236)" userId="S::2029236@student.uwtsd.ac.uk::311675be-7f66-4682-970b-9b1373b89482" providerId="AD" clId="Web-{E45F031C-8CE4-27BD-072C-902DD0AD3E91}" dt="2022-03-01T20:53:04.771" v="450"/>
          <ac:spMkLst>
            <pc:docMk/>
            <pc:sldMk cId="502484895" sldId="260"/>
            <ac:spMk id="2" creationId="{BDFD2BFD-603E-4F43-8923-3113DB78FCF9}"/>
          </ac:spMkLst>
        </pc:spChg>
        <pc:spChg chg="del mod ord">
          <ac:chgData name="Salsabin Akthar (2029236)" userId="S::2029236@student.uwtsd.ac.uk::311675be-7f66-4682-970b-9b1373b89482" providerId="AD" clId="Web-{E45F031C-8CE4-27BD-072C-902DD0AD3E91}" dt="2022-03-01T20:48:48.124" v="427"/>
          <ac:spMkLst>
            <pc:docMk/>
            <pc:sldMk cId="502484895" sldId="260"/>
            <ac:spMk id="3" creationId="{A4250DE2-B7DD-4C19-AB8C-E6B916A9CB34}"/>
          </ac:spMkLst>
        </pc:spChg>
        <pc:spChg chg="add del">
          <ac:chgData name="Salsabin Akthar (2029236)" userId="S::2029236@student.uwtsd.ac.uk::311675be-7f66-4682-970b-9b1373b89482" providerId="AD" clId="Web-{E45F031C-8CE4-27BD-072C-902DD0AD3E91}" dt="2022-03-01T20:47:49.951" v="412"/>
          <ac:spMkLst>
            <pc:docMk/>
            <pc:sldMk cId="502484895" sldId="260"/>
            <ac:spMk id="20" creationId="{4C608BEB-860E-4094-8511-78603564A75E}"/>
          </ac:spMkLst>
        </pc:spChg>
        <pc:spChg chg="add del">
          <ac:chgData name="Salsabin Akthar (2029236)" userId="S::2029236@student.uwtsd.ac.uk::311675be-7f66-4682-970b-9b1373b89482" providerId="AD" clId="Web-{E45F031C-8CE4-27BD-072C-902DD0AD3E91}" dt="2022-03-01T20:47:46.685" v="409"/>
          <ac:spMkLst>
            <pc:docMk/>
            <pc:sldMk cId="502484895" sldId="260"/>
            <ac:spMk id="24" creationId="{5E39A796-BE83-48B1-B33F-35C4A32AAB57}"/>
          </ac:spMkLst>
        </pc:spChg>
        <pc:spChg chg="add del">
          <ac:chgData name="Salsabin Akthar (2029236)" userId="S::2029236@student.uwtsd.ac.uk::311675be-7f66-4682-970b-9b1373b89482" providerId="AD" clId="Web-{E45F031C-8CE4-27BD-072C-902DD0AD3E91}" dt="2022-03-01T20:47:46.685" v="409"/>
          <ac:spMkLst>
            <pc:docMk/>
            <pc:sldMk cId="502484895" sldId="260"/>
            <ac:spMk id="25" creationId="{72F84B47-E267-4194-8194-831DB7B5547F}"/>
          </ac:spMkLst>
        </pc:spChg>
        <pc:spChg chg="add del">
          <ac:chgData name="Salsabin Akthar (2029236)" userId="S::2029236@student.uwtsd.ac.uk::311675be-7f66-4682-970b-9b1373b89482" providerId="AD" clId="Web-{E45F031C-8CE4-27BD-072C-902DD0AD3E91}" dt="2022-03-01T20:47:49.951" v="411"/>
          <ac:spMkLst>
            <pc:docMk/>
            <pc:sldMk cId="502484895" sldId="260"/>
            <ac:spMk id="28" creationId="{8E20FA99-AAAC-4AF3-9FAE-707420324F1C}"/>
          </ac:spMkLst>
        </pc:spChg>
        <pc:spChg chg="add del">
          <ac:chgData name="Salsabin Akthar (2029236)" userId="S::2029236@student.uwtsd.ac.uk::311675be-7f66-4682-970b-9b1373b89482" providerId="AD" clId="Web-{E45F031C-8CE4-27BD-072C-902DD0AD3E91}" dt="2022-03-01T20:47:49.951" v="411"/>
          <ac:spMkLst>
            <pc:docMk/>
            <pc:sldMk cId="502484895" sldId="260"/>
            <ac:spMk id="30" creationId="{9573BE85-6043-4C3A-A7DD-483A0A5FB740}"/>
          </ac:spMkLst>
        </pc:spChg>
        <pc:spChg chg="add del">
          <ac:chgData name="Salsabin Akthar (2029236)" userId="S::2029236@student.uwtsd.ac.uk::311675be-7f66-4682-970b-9b1373b89482" providerId="AD" clId="Web-{E45F031C-8CE4-27BD-072C-902DD0AD3E91}" dt="2022-03-01T20:49:12.594" v="429"/>
          <ac:spMkLst>
            <pc:docMk/>
            <pc:sldMk cId="502484895" sldId="260"/>
            <ac:spMk id="32" creationId="{C4285719-470E-454C-AF62-8323075F1F5B}"/>
          </ac:spMkLst>
        </pc:spChg>
        <pc:spChg chg="add del">
          <ac:chgData name="Salsabin Akthar (2029236)" userId="S::2029236@student.uwtsd.ac.uk::311675be-7f66-4682-970b-9b1373b89482" providerId="AD" clId="Web-{E45F031C-8CE4-27BD-072C-902DD0AD3E91}" dt="2022-03-01T20:49:12.594" v="429"/>
          <ac:spMkLst>
            <pc:docMk/>
            <pc:sldMk cId="502484895" sldId="260"/>
            <ac:spMk id="33" creationId="{D2B78728-A580-49A7-84F9-6EF6F583ADE0}"/>
          </ac:spMkLst>
        </pc:spChg>
        <pc:spChg chg="add del">
          <ac:chgData name="Salsabin Akthar (2029236)" userId="S::2029236@student.uwtsd.ac.uk::311675be-7f66-4682-970b-9b1373b89482" providerId="AD" clId="Web-{E45F031C-8CE4-27BD-072C-902DD0AD3E91}" dt="2022-03-01T20:49:12.594" v="429"/>
          <ac:spMkLst>
            <pc:docMk/>
            <pc:sldMk cId="502484895" sldId="260"/>
            <ac:spMk id="34" creationId="{CD9FE4EF-C4D8-49A0-B2FF-81D8DB7D8A24}"/>
          </ac:spMkLst>
        </pc:spChg>
        <pc:spChg chg="add del">
          <ac:chgData name="Salsabin Akthar (2029236)" userId="S::2029236@student.uwtsd.ac.uk::311675be-7f66-4682-970b-9b1373b89482" providerId="AD" clId="Web-{E45F031C-8CE4-27BD-072C-902DD0AD3E91}" dt="2022-03-01T20:49:12.594" v="429"/>
          <ac:spMkLst>
            <pc:docMk/>
            <pc:sldMk cId="502484895" sldId="260"/>
            <ac:spMk id="35" creationId="{38FAA1A1-D861-433F-88FA-1E9D6FD31D11}"/>
          </ac:spMkLst>
        </pc:spChg>
        <pc:spChg chg="add del">
          <ac:chgData name="Salsabin Akthar (2029236)" userId="S::2029236@student.uwtsd.ac.uk::311675be-7f66-4682-970b-9b1373b89482" providerId="AD" clId="Web-{E45F031C-8CE4-27BD-072C-902DD0AD3E91}" dt="2022-03-01T20:49:12.594" v="429"/>
          <ac:spMkLst>
            <pc:docMk/>
            <pc:sldMk cId="502484895" sldId="260"/>
            <ac:spMk id="36" creationId="{4300840D-0A0B-4512-BACA-B439D5B9C57C}"/>
          </ac:spMkLst>
        </pc:spChg>
        <pc:spChg chg="add del">
          <ac:chgData name="Salsabin Akthar (2029236)" userId="S::2029236@student.uwtsd.ac.uk::311675be-7f66-4682-970b-9b1373b89482" providerId="AD" clId="Web-{E45F031C-8CE4-27BD-072C-902DD0AD3E91}" dt="2022-03-01T20:49:12.594" v="429"/>
          <ac:spMkLst>
            <pc:docMk/>
            <pc:sldMk cId="502484895" sldId="260"/>
            <ac:spMk id="40" creationId="{8D71EDA1-87BF-4D5D-AB79-F346FD19278A}"/>
          </ac:spMkLst>
        </pc:spChg>
        <pc:spChg chg="add del mod ord">
          <ac:chgData name="Salsabin Akthar (2029236)" userId="S::2029236@student.uwtsd.ac.uk::311675be-7f66-4682-970b-9b1373b89482" providerId="AD" clId="Web-{E45F031C-8CE4-27BD-072C-902DD0AD3E91}" dt="2022-03-01T20:51:07.800" v="438"/>
          <ac:spMkLst>
            <pc:docMk/>
            <pc:sldMk cId="502484895" sldId="260"/>
            <ac:spMk id="44" creationId="{B9A90F3A-CD10-4CDF-A73F-0E0ABB7A68BC}"/>
          </ac:spMkLst>
        </pc:spChg>
        <pc:spChg chg="add del">
          <ac:chgData name="Salsabin Akthar (2029236)" userId="S::2029236@student.uwtsd.ac.uk::311675be-7f66-4682-970b-9b1373b89482" providerId="AD" clId="Web-{E45F031C-8CE4-27BD-072C-902DD0AD3E91}" dt="2022-03-01T20:49:26.219" v="430"/>
          <ac:spMkLst>
            <pc:docMk/>
            <pc:sldMk cId="502484895" sldId="260"/>
            <ac:spMk id="47" creationId="{979E27D9-03C7-44E2-9FF8-15D0C8506AF7}"/>
          </ac:spMkLst>
        </pc:spChg>
        <pc:spChg chg="add">
          <ac:chgData name="Salsabin Akthar (2029236)" userId="S::2029236@student.uwtsd.ac.uk::311675be-7f66-4682-970b-9b1373b89482" providerId="AD" clId="Web-{E45F031C-8CE4-27BD-072C-902DD0AD3E91}" dt="2022-03-01T20:51:07.800" v="438"/>
          <ac:spMkLst>
            <pc:docMk/>
            <pc:sldMk cId="502484895" sldId="260"/>
            <ac:spMk id="48" creationId="{1707FC24-6981-43D9-B525-C7832BA22463}"/>
          </ac:spMkLst>
        </pc:spChg>
        <pc:spChg chg="add del">
          <ac:chgData name="Salsabin Akthar (2029236)" userId="S::2029236@student.uwtsd.ac.uk::311675be-7f66-4682-970b-9b1373b89482" providerId="AD" clId="Web-{E45F031C-8CE4-27BD-072C-902DD0AD3E91}" dt="2022-03-01T20:49:26.219" v="430"/>
          <ac:spMkLst>
            <pc:docMk/>
            <pc:sldMk cId="502484895" sldId="260"/>
            <ac:spMk id="49" creationId="{EEBF1590-3B36-48EE-A89D-3B6F3CB256AB}"/>
          </ac:spMkLst>
        </pc:spChg>
        <pc:spChg chg="add del">
          <ac:chgData name="Salsabin Akthar (2029236)" userId="S::2029236@student.uwtsd.ac.uk::311675be-7f66-4682-970b-9b1373b89482" providerId="AD" clId="Web-{E45F031C-8CE4-27BD-072C-902DD0AD3E91}" dt="2022-03-01T20:49:26.219" v="430"/>
          <ac:spMkLst>
            <pc:docMk/>
            <pc:sldMk cId="502484895" sldId="260"/>
            <ac:spMk id="51" creationId="{AC8F6C8C-AB5A-4548-942D-E3FD40ACBC49}"/>
          </ac:spMkLst>
        </pc:spChg>
        <pc:picChg chg="mod">
          <ac:chgData name="Salsabin Akthar (2029236)" userId="S::2029236@student.uwtsd.ac.uk::311675be-7f66-4682-970b-9b1373b89482" providerId="AD" clId="Web-{E45F031C-8CE4-27BD-072C-902DD0AD3E91}" dt="2022-03-01T20:51:07.800" v="438"/>
          <ac:picMkLst>
            <pc:docMk/>
            <pc:sldMk cId="502484895" sldId="260"/>
            <ac:picMk id="5" creationId="{021E87CA-4C92-499C-AA7F-1EDC0E4AED01}"/>
          </ac:picMkLst>
        </pc:picChg>
        <pc:cxnChg chg="add del">
          <ac:chgData name="Salsabin Akthar (2029236)" userId="S::2029236@student.uwtsd.ac.uk::311675be-7f66-4682-970b-9b1373b89482" providerId="AD" clId="Web-{E45F031C-8CE4-27BD-072C-902DD0AD3E91}" dt="2022-03-01T20:47:49.951" v="412"/>
          <ac:cxnSpMkLst>
            <pc:docMk/>
            <pc:sldMk cId="502484895" sldId="260"/>
            <ac:cxnSpMk id="22" creationId="{1F16A8D4-FE87-4604-88B2-394B5D1EB437}"/>
          </ac:cxnSpMkLst>
        </pc:cxnChg>
      </pc:sldChg>
      <pc:sldChg chg="modSp">
        <pc:chgData name="Salsabin Akthar (2029236)" userId="S::2029236@student.uwtsd.ac.uk::311675be-7f66-4682-970b-9b1373b89482" providerId="AD" clId="Web-{E45F031C-8CE4-27BD-072C-902DD0AD3E91}" dt="2022-03-01T20:57:56.216" v="493" actId="14100"/>
        <pc:sldMkLst>
          <pc:docMk/>
          <pc:sldMk cId="2513091576" sldId="261"/>
        </pc:sldMkLst>
        <pc:spChg chg="mod">
          <ac:chgData name="Salsabin Akthar (2029236)" userId="S::2029236@student.uwtsd.ac.uk::311675be-7f66-4682-970b-9b1373b89482" providerId="AD" clId="Web-{E45F031C-8CE4-27BD-072C-902DD0AD3E91}" dt="2022-03-01T20:57:56.216" v="493" actId="14100"/>
          <ac:spMkLst>
            <pc:docMk/>
            <pc:sldMk cId="2513091576" sldId="261"/>
            <ac:spMk id="3" creationId="{2B15707C-7602-4BDA-B425-D0CB28739C31}"/>
          </ac:spMkLst>
        </pc:spChg>
      </pc:sldChg>
      <pc:sldChg chg="modSp">
        <pc:chgData name="Salsabin Akthar (2029236)" userId="S::2029236@student.uwtsd.ac.uk::311675be-7f66-4682-970b-9b1373b89482" providerId="AD" clId="Web-{E45F031C-8CE4-27BD-072C-902DD0AD3E91}" dt="2022-03-01T21:05:53.496" v="680" actId="20577"/>
        <pc:sldMkLst>
          <pc:docMk/>
          <pc:sldMk cId="4059887344" sldId="262"/>
        </pc:sldMkLst>
        <pc:spChg chg="mod">
          <ac:chgData name="Salsabin Akthar (2029236)" userId="S::2029236@student.uwtsd.ac.uk::311675be-7f66-4682-970b-9b1373b89482" providerId="AD" clId="Web-{E45F031C-8CE4-27BD-072C-902DD0AD3E91}" dt="2022-03-01T21:05:53.496" v="680" actId="20577"/>
          <ac:spMkLst>
            <pc:docMk/>
            <pc:sldMk cId="4059887344" sldId="262"/>
            <ac:spMk id="3" creationId="{200C4372-421B-4F69-A70D-3EBABD488E8E}"/>
          </ac:spMkLst>
        </pc:spChg>
      </pc:sldChg>
      <pc:sldChg chg="modSp">
        <pc:chgData name="Salsabin Akthar (2029236)" userId="S::2029236@student.uwtsd.ac.uk::311675be-7f66-4682-970b-9b1373b89482" providerId="AD" clId="Web-{E45F031C-8CE4-27BD-072C-902DD0AD3E91}" dt="2022-03-01T21:11:51.037" v="781" actId="20577"/>
        <pc:sldMkLst>
          <pc:docMk/>
          <pc:sldMk cId="531337839" sldId="263"/>
        </pc:sldMkLst>
        <pc:spChg chg="mod">
          <ac:chgData name="Salsabin Akthar (2029236)" userId="S::2029236@student.uwtsd.ac.uk::311675be-7f66-4682-970b-9b1373b89482" providerId="AD" clId="Web-{E45F031C-8CE4-27BD-072C-902DD0AD3E91}" dt="2022-03-01T21:11:51.037" v="781" actId="20577"/>
          <ac:spMkLst>
            <pc:docMk/>
            <pc:sldMk cId="531337839" sldId="263"/>
            <ac:spMk id="3" creationId="{DC6D4332-D26F-475F-8A1D-AB83E039FB08}"/>
          </ac:spMkLst>
        </pc:spChg>
      </pc:sldChg>
      <pc:sldChg chg="modSp">
        <pc:chgData name="Salsabin Akthar (2029236)" userId="S::2029236@student.uwtsd.ac.uk::311675be-7f66-4682-970b-9b1373b89482" providerId="AD" clId="Web-{E45F031C-8CE4-27BD-072C-902DD0AD3E91}" dt="2022-03-01T21:19:39.798" v="910" actId="20577"/>
        <pc:sldMkLst>
          <pc:docMk/>
          <pc:sldMk cId="3303104746" sldId="264"/>
        </pc:sldMkLst>
        <pc:spChg chg="mod">
          <ac:chgData name="Salsabin Akthar (2029236)" userId="S::2029236@student.uwtsd.ac.uk::311675be-7f66-4682-970b-9b1373b89482" providerId="AD" clId="Web-{E45F031C-8CE4-27BD-072C-902DD0AD3E91}" dt="2022-03-01T21:19:39.798" v="910" actId="20577"/>
          <ac:spMkLst>
            <pc:docMk/>
            <pc:sldMk cId="3303104746" sldId="264"/>
            <ac:spMk id="3" creationId="{919D8751-41CC-4FF5-9780-C0B36B23866A}"/>
          </ac:spMkLst>
        </pc:spChg>
      </pc:sldChg>
      <pc:sldChg chg="addSp delSp modSp mod setBg">
        <pc:chgData name="Salsabin Akthar (2029236)" userId="S::2029236@student.uwtsd.ac.uk::311675be-7f66-4682-970b-9b1373b89482" providerId="AD" clId="Web-{E45F031C-8CE4-27BD-072C-902DD0AD3E91}" dt="2022-03-01T21:38:02.324" v="1142"/>
        <pc:sldMkLst>
          <pc:docMk/>
          <pc:sldMk cId="3491433444" sldId="265"/>
        </pc:sldMkLst>
        <pc:spChg chg="mod">
          <ac:chgData name="Salsabin Akthar (2029236)" userId="S::2029236@student.uwtsd.ac.uk::311675be-7f66-4682-970b-9b1373b89482" providerId="AD" clId="Web-{E45F031C-8CE4-27BD-072C-902DD0AD3E91}" dt="2022-03-01T21:38:02.324" v="1142"/>
          <ac:spMkLst>
            <pc:docMk/>
            <pc:sldMk cId="3491433444" sldId="265"/>
            <ac:spMk id="2" creationId="{783A9A7F-9FE6-4556-AD99-2CC2A0CA654C}"/>
          </ac:spMkLst>
        </pc:spChg>
        <pc:spChg chg="add del mod">
          <ac:chgData name="Salsabin Akthar (2029236)" userId="S::2029236@student.uwtsd.ac.uk::311675be-7f66-4682-970b-9b1373b89482" providerId="AD" clId="Web-{E45F031C-8CE4-27BD-072C-902DD0AD3E91}" dt="2022-03-01T21:38:02.324" v="1142"/>
          <ac:spMkLst>
            <pc:docMk/>
            <pc:sldMk cId="3491433444" sldId="265"/>
            <ac:spMk id="3" creationId="{0A879BAA-916B-40C7-AE16-E11A49AF9DCE}"/>
          </ac:spMkLst>
        </pc:spChg>
        <pc:spChg chg="add del">
          <ac:chgData name="Salsabin Akthar (2029236)" userId="S::2029236@student.uwtsd.ac.uk::311675be-7f66-4682-970b-9b1373b89482" providerId="AD" clId="Web-{E45F031C-8CE4-27BD-072C-902DD0AD3E91}" dt="2022-03-01T21:38:02.324" v="1142"/>
          <ac:spMkLst>
            <pc:docMk/>
            <pc:sldMk cId="3491433444" sldId="265"/>
            <ac:spMk id="8" creationId="{AD21898E-86C0-4C8A-A76C-DF33E844C87A}"/>
          </ac:spMkLst>
        </pc:spChg>
        <pc:spChg chg="add del">
          <ac:chgData name="Salsabin Akthar (2029236)" userId="S::2029236@student.uwtsd.ac.uk::311675be-7f66-4682-970b-9b1373b89482" providerId="AD" clId="Web-{E45F031C-8CE4-27BD-072C-902DD0AD3E91}" dt="2022-03-01T21:38:02.324" v="1142"/>
          <ac:spMkLst>
            <pc:docMk/>
            <pc:sldMk cId="3491433444" sldId="265"/>
            <ac:spMk id="10" creationId="{5C8F04BD-D093-45D0-B54C-50FDB308B4EE}"/>
          </ac:spMkLst>
        </pc:spChg>
        <pc:spChg chg="add del">
          <ac:chgData name="Salsabin Akthar (2029236)" userId="S::2029236@student.uwtsd.ac.uk::311675be-7f66-4682-970b-9b1373b89482" providerId="AD" clId="Web-{E45F031C-8CE4-27BD-072C-902DD0AD3E91}" dt="2022-03-01T21:38:02.324" v="1142"/>
          <ac:spMkLst>
            <pc:docMk/>
            <pc:sldMk cId="3491433444" sldId="265"/>
            <ac:spMk id="16" creationId="{BACC6370-2D7E-4714-9D71-7542949D7D5D}"/>
          </ac:spMkLst>
        </pc:spChg>
        <pc:spChg chg="add del">
          <ac:chgData name="Salsabin Akthar (2029236)" userId="S::2029236@student.uwtsd.ac.uk::311675be-7f66-4682-970b-9b1373b89482" providerId="AD" clId="Web-{E45F031C-8CE4-27BD-072C-902DD0AD3E91}" dt="2022-03-01T21:38:02.324" v="1142"/>
          <ac:spMkLst>
            <pc:docMk/>
            <pc:sldMk cId="3491433444" sldId="265"/>
            <ac:spMk id="18" creationId="{256B2C21-A230-48C0-8DF1-C46611373C44}"/>
          </ac:spMkLst>
        </pc:spChg>
        <pc:spChg chg="add del">
          <ac:chgData name="Salsabin Akthar (2029236)" userId="S::2029236@student.uwtsd.ac.uk::311675be-7f66-4682-970b-9b1373b89482" providerId="AD" clId="Web-{E45F031C-8CE4-27BD-072C-902DD0AD3E91}" dt="2022-03-01T21:38:02.324" v="1142"/>
          <ac:spMkLst>
            <pc:docMk/>
            <pc:sldMk cId="3491433444" sldId="265"/>
            <ac:spMk id="20" creationId="{3847E18C-932D-4C95-AABA-FEC7C9499AD7}"/>
          </ac:spMkLst>
        </pc:spChg>
        <pc:spChg chg="add del">
          <ac:chgData name="Salsabin Akthar (2029236)" userId="S::2029236@student.uwtsd.ac.uk::311675be-7f66-4682-970b-9b1373b89482" providerId="AD" clId="Web-{E45F031C-8CE4-27BD-072C-902DD0AD3E91}" dt="2022-03-01T21:38:02.324" v="1142"/>
          <ac:spMkLst>
            <pc:docMk/>
            <pc:sldMk cId="3491433444" sldId="265"/>
            <ac:spMk id="22" creationId="{3150CB11-0C61-439E-910F-5787759E72A0}"/>
          </ac:spMkLst>
        </pc:spChg>
        <pc:spChg chg="add del">
          <ac:chgData name="Salsabin Akthar (2029236)" userId="S::2029236@student.uwtsd.ac.uk::311675be-7f66-4682-970b-9b1373b89482" providerId="AD" clId="Web-{E45F031C-8CE4-27BD-072C-902DD0AD3E91}" dt="2022-03-01T21:38:02.324" v="1142"/>
          <ac:spMkLst>
            <pc:docMk/>
            <pc:sldMk cId="3491433444" sldId="265"/>
            <ac:spMk id="24" creationId="{43F8A58B-5155-44CE-A5FF-7647B47D0A7A}"/>
          </ac:spMkLst>
        </pc:spChg>
        <pc:spChg chg="add del">
          <ac:chgData name="Salsabin Akthar (2029236)" userId="S::2029236@student.uwtsd.ac.uk::311675be-7f66-4682-970b-9b1373b89482" providerId="AD" clId="Web-{E45F031C-8CE4-27BD-072C-902DD0AD3E91}" dt="2022-03-01T21:38:02.324" v="1142"/>
          <ac:spMkLst>
            <pc:docMk/>
            <pc:sldMk cId="3491433444" sldId="265"/>
            <ac:spMk id="26" creationId="{443F2ACA-E6D6-4028-82DD-F03C262D5DE6}"/>
          </ac:spMkLst>
        </pc:spChg>
        <pc:graphicFrameChg chg="add del">
          <ac:chgData name="Salsabin Akthar (2029236)" userId="S::2029236@student.uwtsd.ac.uk::311675be-7f66-4682-970b-9b1373b89482" providerId="AD" clId="Web-{E45F031C-8CE4-27BD-072C-902DD0AD3E91}" dt="2022-03-01T21:38:02.324" v="1142"/>
          <ac:graphicFrameMkLst>
            <pc:docMk/>
            <pc:sldMk cId="3491433444" sldId="265"/>
            <ac:graphicFrameMk id="12" creationId="{2FE9F704-51A5-4464-84D5-49906B30ACF4}"/>
          </ac:graphicFrameMkLst>
        </pc:graphicFrameChg>
      </pc:sldChg>
      <pc:sldChg chg="addSp delSp modSp mod setBg">
        <pc:chgData name="Salsabin Akthar (2029236)" userId="S::2029236@student.uwtsd.ac.uk::311675be-7f66-4682-970b-9b1373b89482" providerId="AD" clId="Web-{E45F031C-8CE4-27BD-072C-902DD0AD3E91}" dt="2022-03-01T21:38:14.215" v="1143"/>
        <pc:sldMkLst>
          <pc:docMk/>
          <pc:sldMk cId="365849418" sldId="266"/>
        </pc:sldMkLst>
        <pc:spChg chg="mod">
          <ac:chgData name="Salsabin Akthar (2029236)" userId="S::2029236@student.uwtsd.ac.uk::311675be-7f66-4682-970b-9b1373b89482" providerId="AD" clId="Web-{E45F031C-8CE4-27BD-072C-902DD0AD3E91}" dt="2022-03-01T21:38:14.215" v="1143"/>
          <ac:spMkLst>
            <pc:docMk/>
            <pc:sldMk cId="365849418" sldId="266"/>
            <ac:spMk id="2" creationId="{D9D857BC-3478-40E4-B589-D6B74500520E}"/>
          </ac:spMkLst>
        </pc:spChg>
        <pc:spChg chg="add del mod">
          <ac:chgData name="Salsabin Akthar (2029236)" userId="S::2029236@student.uwtsd.ac.uk::311675be-7f66-4682-970b-9b1373b89482" providerId="AD" clId="Web-{E45F031C-8CE4-27BD-072C-902DD0AD3E91}" dt="2022-03-01T21:38:14.215" v="1143"/>
          <ac:spMkLst>
            <pc:docMk/>
            <pc:sldMk cId="365849418" sldId="266"/>
            <ac:spMk id="3" creationId="{345A05E5-50DE-4A88-B4ED-864B92F3A88F}"/>
          </ac:spMkLst>
        </pc:spChg>
        <pc:spChg chg="add del">
          <ac:chgData name="Salsabin Akthar (2029236)" userId="S::2029236@student.uwtsd.ac.uk::311675be-7f66-4682-970b-9b1373b89482" providerId="AD" clId="Web-{E45F031C-8CE4-27BD-072C-902DD0AD3E91}" dt="2022-03-01T21:38:14.215" v="1143"/>
          <ac:spMkLst>
            <pc:docMk/>
            <pc:sldMk cId="365849418" sldId="266"/>
            <ac:spMk id="8" creationId="{AD21898E-86C0-4C8A-A76C-DF33E844C87A}"/>
          </ac:spMkLst>
        </pc:spChg>
        <pc:spChg chg="add del">
          <ac:chgData name="Salsabin Akthar (2029236)" userId="S::2029236@student.uwtsd.ac.uk::311675be-7f66-4682-970b-9b1373b89482" providerId="AD" clId="Web-{E45F031C-8CE4-27BD-072C-902DD0AD3E91}" dt="2022-03-01T21:38:14.215" v="1143"/>
          <ac:spMkLst>
            <pc:docMk/>
            <pc:sldMk cId="365849418" sldId="266"/>
            <ac:spMk id="10" creationId="{5C8F04BD-D093-45D0-B54C-50FDB308B4EE}"/>
          </ac:spMkLst>
        </pc:spChg>
        <pc:spChg chg="add del">
          <ac:chgData name="Salsabin Akthar (2029236)" userId="S::2029236@student.uwtsd.ac.uk::311675be-7f66-4682-970b-9b1373b89482" providerId="AD" clId="Web-{E45F031C-8CE4-27BD-072C-902DD0AD3E91}" dt="2022-03-01T21:38:14.215" v="1143"/>
          <ac:spMkLst>
            <pc:docMk/>
            <pc:sldMk cId="365849418" sldId="266"/>
            <ac:spMk id="16" creationId="{BACC6370-2D7E-4714-9D71-7542949D7D5D}"/>
          </ac:spMkLst>
        </pc:spChg>
        <pc:spChg chg="add del">
          <ac:chgData name="Salsabin Akthar (2029236)" userId="S::2029236@student.uwtsd.ac.uk::311675be-7f66-4682-970b-9b1373b89482" providerId="AD" clId="Web-{E45F031C-8CE4-27BD-072C-902DD0AD3E91}" dt="2022-03-01T21:38:14.215" v="1143"/>
          <ac:spMkLst>
            <pc:docMk/>
            <pc:sldMk cId="365849418" sldId="266"/>
            <ac:spMk id="18" creationId="{256B2C21-A230-48C0-8DF1-C46611373C44}"/>
          </ac:spMkLst>
        </pc:spChg>
        <pc:spChg chg="add del">
          <ac:chgData name="Salsabin Akthar (2029236)" userId="S::2029236@student.uwtsd.ac.uk::311675be-7f66-4682-970b-9b1373b89482" providerId="AD" clId="Web-{E45F031C-8CE4-27BD-072C-902DD0AD3E91}" dt="2022-03-01T21:38:14.215" v="1143"/>
          <ac:spMkLst>
            <pc:docMk/>
            <pc:sldMk cId="365849418" sldId="266"/>
            <ac:spMk id="20" creationId="{3847E18C-932D-4C95-AABA-FEC7C9499AD7}"/>
          </ac:spMkLst>
        </pc:spChg>
        <pc:spChg chg="add del">
          <ac:chgData name="Salsabin Akthar (2029236)" userId="S::2029236@student.uwtsd.ac.uk::311675be-7f66-4682-970b-9b1373b89482" providerId="AD" clId="Web-{E45F031C-8CE4-27BD-072C-902DD0AD3E91}" dt="2022-03-01T21:38:14.215" v="1143"/>
          <ac:spMkLst>
            <pc:docMk/>
            <pc:sldMk cId="365849418" sldId="266"/>
            <ac:spMk id="22" creationId="{3150CB11-0C61-439E-910F-5787759E72A0}"/>
          </ac:spMkLst>
        </pc:spChg>
        <pc:spChg chg="add del">
          <ac:chgData name="Salsabin Akthar (2029236)" userId="S::2029236@student.uwtsd.ac.uk::311675be-7f66-4682-970b-9b1373b89482" providerId="AD" clId="Web-{E45F031C-8CE4-27BD-072C-902DD0AD3E91}" dt="2022-03-01T21:38:14.215" v="1143"/>
          <ac:spMkLst>
            <pc:docMk/>
            <pc:sldMk cId="365849418" sldId="266"/>
            <ac:spMk id="24" creationId="{43F8A58B-5155-44CE-A5FF-7647B47D0A7A}"/>
          </ac:spMkLst>
        </pc:spChg>
        <pc:spChg chg="add del">
          <ac:chgData name="Salsabin Akthar (2029236)" userId="S::2029236@student.uwtsd.ac.uk::311675be-7f66-4682-970b-9b1373b89482" providerId="AD" clId="Web-{E45F031C-8CE4-27BD-072C-902DD0AD3E91}" dt="2022-03-01T21:38:14.215" v="1143"/>
          <ac:spMkLst>
            <pc:docMk/>
            <pc:sldMk cId="365849418" sldId="266"/>
            <ac:spMk id="26" creationId="{443F2ACA-E6D6-4028-82DD-F03C262D5DE6}"/>
          </ac:spMkLst>
        </pc:spChg>
        <pc:graphicFrameChg chg="add del">
          <ac:chgData name="Salsabin Akthar (2029236)" userId="S::2029236@student.uwtsd.ac.uk::311675be-7f66-4682-970b-9b1373b89482" providerId="AD" clId="Web-{E45F031C-8CE4-27BD-072C-902DD0AD3E91}" dt="2022-03-01T21:38:14.215" v="1143"/>
          <ac:graphicFrameMkLst>
            <pc:docMk/>
            <pc:sldMk cId="365849418" sldId="266"/>
            <ac:graphicFrameMk id="12" creationId="{05FD53C8-E253-43F4-BABA-73C0EE3566DE}"/>
          </ac:graphicFrameMkLst>
        </pc:graphicFrameChg>
      </pc:sldChg>
      <pc:sldChg chg="addSp modSp new mod setBg modClrScheme chgLayout">
        <pc:chgData name="Salsabin Akthar (2029236)" userId="S::2029236@student.uwtsd.ac.uk::311675be-7f66-4682-970b-9b1373b89482" providerId="AD" clId="Web-{E45F031C-8CE4-27BD-072C-902DD0AD3E91}" dt="2022-03-01T21:42:30.658" v="1150" actId="20577"/>
        <pc:sldMkLst>
          <pc:docMk/>
          <pc:sldMk cId="2424578065" sldId="271"/>
        </pc:sldMkLst>
        <pc:spChg chg="add mod">
          <ac:chgData name="Salsabin Akthar (2029236)" userId="S::2029236@student.uwtsd.ac.uk::311675be-7f66-4682-970b-9b1373b89482" providerId="AD" clId="Web-{E45F031C-8CE4-27BD-072C-902DD0AD3E91}" dt="2022-03-01T21:40:50.390" v="1144"/>
          <ac:spMkLst>
            <pc:docMk/>
            <pc:sldMk cId="2424578065" sldId="271"/>
            <ac:spMk id="2" creationId="{D80ABCAD-FAE1-486D-9820-591F18D0607F}"/>
          </ac:spMkLst>
        </pc:spChg>
        <pc:spChg chg="add mod">
          <ac:chgData name="Salsabin Akthar (2029236)" userId="S::2029236@student.uwtsd.ac.uk::311675be-7f66-4682-970b-9b1373b89482" providerId="AD" clId="Web-{E45F031C-8CE4-27BD-072C-902DD0AD3E91}" dt="2022-03-01T21:42:30.658" v="1150" actId="20577"/>
          <ac:spMkLst>
            <pc:docMk/>
            <pc:sldMk cId="2424578065" sldId="271"/>
            <ac:spMk id="3" creationId="{8EC3D7E5-BDD4-4978-AE9D-A0EADB3ED184}"/>
          </ac:spMkLst>
        </pc:spChg>
        <pc:spChg chg="add">
          <ac:chgData name="Salsabin Akthar (2029236)" userId="S::2029236@student.uwtsd.ac.uk::311675be-7f66-4682-970b-9b1373b89482" providerId="AD" clId="Web-{E45F031C-8CE4-27BD-072C-902DD0AD3E91}" dt="2022-03-01T21:40:50.390" v="1144"/>
          <ac:spMkLst>
            <pc:docMk/>
            <pc:sldMk cId="2424578065" sldId="271"/>
            <ac:spMk id="8" creationId="{827B839B-9ADE-406B-8590-F1CAEDED45A1}"/>
          </ac:spMkLst>
        </pc:spChg>
        <pc:spChg chg="add">
          <ac:chgData name="Salsabin Akthar (2029236)" userId="S::2029236@student.uwtsd.ac.uk::311675be-7f66-4682-970b-9b1373b89482" providerId="AD" clId="Web-{E45F031C-8CE4-27BD-072C-902DD0AD3E91}" dt="2022-03-01T21:40:50.390" v="1144"/>
          <ac:spMkLst>
            <pc:docMk/>
            <pc:sldMk cId="2424578065" sldId="271"/>
            <ac:spMk id="10" creationId="{CFE45BF0-46DB-408C-B5F7-7B11716805D4}"/>
          </ac:spMkLst>
        </pc:spChg>
        <pc:spChg chg="add">
          <ac:chgData name="Salsabin Akthar (2029236)" userId="S::2029236@student.uwtsd.ac.uk::311675be-7f66-4682-970b-9b1373b89482" providerId="AD" clId="Web-{E45F031C-8CE4-27BD-072C-902DD0AD3E91}" dt="2022-03-01T21:40:50.390" v="1144"/>
          <ac:spMkLst>
            <pc:docMk/>
            <pc:sldMk cId="2424578065" sldId="271"/>
            <ac:spMk id="12" creationId="{2AEBC8F2-97B1-41B4-93F1-2D289E197FBA}"/>
          </ac:spMkLst>
        </pc:spChg>
        <pc:spChg chg="add">
          <ac:chgData name="Salsabin Akthar (2029236)" userId="S::2029236@student.uwtsd.ac.uk::311675be-7f66-4682-970b-9b1373b89482" providerId="AD" clId="Web-{E45F031C-8CE4-27BD-072C-902DD0AD3E91}" dt="2022-03-01T21:40:50.390" v="1144"/>
          <ac:spMkLst>
            <pc:docMk/>
            <pc:sldMk cId="2424578065" sldId="271"/>
            <ac:spMk id="14" creationId="{472E3A19-F5D5-48FC-BB9C-48C2F68F598B}"/>
          </ac:spMkLst>
        </pc:spChg>
        <pc:spChg chg="add">
          <ac:chgData name="Salsabin Akthar (2029236)" userId="S::2029236@student.uwtsd.ac.uk::311675be-7f66-4682-970b-9b1373b89482" providerId="AD" clId="Web-{E45F031C-8CE4-27BD-072C-902DD0AD3E91}" dt="2022-03-01T21:40:50.390" v="1144"/>
          <ac:spMkLst>
            <pc:docMk/>
            <pc:sldMk cId="2424578065" sldId="271"/>
            <ac:spMk id="16" creationId="{7A62E32F-BB65-43A8-8EB5-92346890E549}"/>
          </ac:spMkLst>
        </pc:spChg>
        <pc:spChg chg="add">
          <ac:chgData name="Salsabin Akthar (2029236)" userId="S::2029236@student.uwtsd.ac.uk::311675be-7f66-4682-970b-9b1373b89482" providerId="AD" clId="Web-{E45F031C-8CE4-27BD-072C-902DD0AD3E91}" dt="2022-03-01T21:40:50.390" v="1144"/>
          <ac:spMkLst>
            <pc:docMk/>
            <pc:sldMk cId="2424578065" sldId="271"/>
            <ac:spMk id="18" creationId="{14E91B64-9FCC-451E-AFB4-A827D6329367}"/>
          </ac:spMkLst>
        </pc:spChg>
      </pc:sldChg>
    </pc:docChg>
  </pc:docChgLst>
  <pc:docChgLst>
    <pc:chgData name="Salsabin Akthar (2029236)" userId="S::2029236@student.uwtsd.ac.uk::311675be-7f66-4682-970b-9b1373b89482" providerId="AD" clId="Web-{DD4DA48C-11F9-7B87-D8A3-7CAF4356F85A}"/>
    <pc:docChg chg="addSld delSld modSld">
      <pc:chgData name="Salsabin Akthar (2029236)" userId="S::2029236@student.uwtsd.ac.uk::311675be-7f66-4682-970b-9b1373b89482" providerId="AD" clId="Web-{DD4DA48C-11F9-7B87-D8A3-7CAF4356F85A}" dt="2022-03-08T19:47:44.848" v="812" actId="20577"/>
      <pc:docMkLst>
        <pc:docMk/>
      </pc:docMkLst>
      <pc:sldChg chg="modSp">
        <pc:chgData name="Salsabin Akthar (2029236)" userId="S::2029236@student.uwtsd.ac.uk::311675be-7f66-4682-970b-9b1373b89482" providerId="AD" clId="Web-{DD4DA48C-11F9-7B87-D8A3-7CAF4356F85A}" dt="2022-03-08T19:40:26.318" v="800" actId="20577"/>
        <pc:sldMkLst>
          <pc:docMk/>
          <pc:sldMk cId="2892876474" sldId="257"/>
        </pc:sldMkLst>
        <pc:spChg chg="mod">
          <ac:chgData name="Salsabin Akthar (2029236)" userId="S::2029236@student.uwtsd.ac.uk::311675be-7f66-4682-970b-9b1373b89482" providerId="AD" clId="Web-{DD4DA48C-11F9-7B87-D8A3-7CAF4356F85A}" dt="2022-03-08T19:40:26.318" v="800" actId="20577"/>
          <ac:spMkLst>
            <pc:docMk/>
            <pc:sldMk cId="2892876474" sldId="257"/>
            <ac:spMk id="4" creationId="{B00AE924-3A67-4994-B170-70739D6A30B7}"/>
          </ac:spMkLst>
        </pc:spChg>
      </pc:sldChg>
      <pc:sldChg chg="modSp">
        <pc:chgData name="Salsabin Akthar (2029236)" userId="S::2029236@student.uwtsd.ac.uk::311675be-7f66-4682-970b-9b1373b89482" providerId="AD" clId="Web-{DD4DA48C-11F9-7B87-D8A3-7CAF4356F85A}" dt="2022-03-08T19:47:44.848" v="812" actId="20577"/>
        <pc:sldMkLst>
          <pc:docMk/>
          <pc:sldMk cId="2333862888" sldId="259"/>
        </pc:sldMkLst>
        <pc:spChg chg="mod">
          <ac:chgData name="Salsabin Akthar (2029236)" userId="S::2029236@student.uwtsd.ac.uk::311675be-7f66-4682-970b-9b1373b89482" providerId="AD" clId="Web-{DD4DA48C-11F9-7B87-D8A3-7CAF4356F85A}" dt="2022-03-08T19:47:44.848" v="812" actId="20577"/>
          <ac:spMkLst>
            <pc:docMk/>
            <pc:sldMk cId="2333862888" sldId="259"/>
            <ac:spMk id="3" creationId="{874179BC-5E61-4AB2-8339-CDD604432E73}"/>
          </ac:spMkLst>
        </pc:spChg>
      </pc:sldChg>
      <pc:sldChg chg="addSp delSp modSp mod setBg">
        <pc:chgData name="Salsabin Akthar (2029236)" userId="S::2029236@student.uwtsd.ac.uk::311675be-7f66-4682-970b-9b1373b89482" providerId="AD" clId="Web-{DD4DA48C-11F9-7B87-D8A3-7CAF4356F85A}" dt="2022-03-08T19:10:15.698" v="438"/>
        <pc:sldMkLst>
          <pc:docMk/>
          <pc:sldMk cId="2513091576" sldId="261"/>
        </pc:sldMkLst>
        <pc:spChg chg="mod">
          <ac:chgData name="Salsabin Akthar (2029236)" userId="S::2029236@student.uwtsd.ac.uk::311675be-7f66-4682-970b-9b1373b89482" providerId="AD" clId="Web-{DD4DA48C-11F9-7B87-D8A3-7CAF4356F85A}" dt="2022-03-08T19:10:15.698" v="438"/>
          <ac:spMkLst>
            <pc:docMk/>
            <pc:sldMk cId="2513091576" sldId="261"/>
            <ac:spMk id="2" creationId="{71C5CFF1-D244-4CDE-A075-9ECB9F6F5A43}"/>
          </ac:spMkLst>
        </pc:spChg>
        <pc:spChg chg="del mod">
          <ac:chgData name="Salsabin Akthar (2029236)" userId="S::2029236@student.uwtsd.ac.uk::311675be-7f66-4682-970b-9b1373b89482" providerId="AD" clId="Web-{DD4DA48C-11F9-7B87-D8A3-7CAF4356F85A}" dt="2022-03-08T19:10:15.698" v="438"/>
          <ac:spMkLst>
            <pc:docMk/>
            <pc:sldMk cId="2513091576" sldId="261"/>
            <ac:spMk id="3" creationId="{2B15707C-7602-4BDA-B425-D0CB28739C31}"/>
          </ac:spMkLst>
        </pc:spChg>
        <pc:spChg chg="del">
          <ac:chgData name="Salsabin Akthar (2029236)" userId="S::2029236@student.uwtsd.ac.uk::311675be-7f66-4682-970b-9b1373b89482" providerId="AD" clId="Web-{DD4DA48C-11F9-7B87-D8A3-7CAF4356F85A}" dt="2022-03-08T19:10:15.698" v="438"/>
          <ac:spMkLst>
            <pc:docMk/>
            <pc:sldMk cId="2513091576" sldId="261"/>
            <ac:spMk id="8" creationId="{AD21898E-86C0-4C8A-A76C-DF33E844C87A}"/>
          </ac:spMkLst>
        </pc:spChg>
        <pc:spChg chg="del">
          <ac:chgData name="Salsabin Akthar (2029236)" userId="S::2029236@student.uwtsd.ac.uk::311675be-7f66-4682-970b-9b1373b89482" providerId="AD" clId="Web-{DD4DA48C-11F9-7B87-D8A3-7CAF4356F85A}" dt="2022-03-08T19:10:15.698" v="438"/>
          <ac:spMkLst>
            <pc:docMk/>
            <pc:sldMk cId="2513091576" sldId="261"/>
            <ac:spMk id="10" creationId="{5C8F04BD-D093-45D0-B54C-50FDB308B4EE}"/>
          </ac:spMkLst>
        </pc:spChg>
        <pc:spChg chg="add">
          <ac:chgData name="Salsabin Akthar (2029236)" userId="S::2029236@student.uwtsd.ac.uk::311675be-7f66-4682-970b-9b1373b89482" providerId="AD" clId="Web-{DD4DA48C-11F9-7B87-D8A3-7CAF4356F85A}" dt="2022-03-08T19:10:15.698" v="438"/>
          <ac:spMkLst>
            <pc:docMk/>
            <pc:sldMk cId="2513091576" sldId="261"/>
            <ac:spMk id="16" creationId="{B819A166-7571-4003-A6B8-B62034C3ED30}"/>
          </ac:spMkLst>
        </pc:spChg>
        <pc:graphicFrameChg chg="add">
          <ac:chgData name="Salsabin Akthar (2029236)" userId="S::2029236@student.uwtsd.ac.uk::311675be-7f66-4682-970b-9b1373b89482" providerId="AD" clId="Web-{DD4DA48C-11F9-7B87-D8A3-7CAF4356F85A}" dt="2022-03-08T19:10:15.698" v="438"/>
          <ac:graphicFrameMkLst>
            <pc:docMk/>
            <pc:sldMk cId="2513091576" sldId="261"/>
            <ac:graphicFrameMk id="12" creationId="{502537F3-1B57-44CB-ACD9-A0E7842C3844}"/>
          </ac:graphicFrameMkLst>
        </pc:graphicFrameChg>
      </pc:sldChg>
      <pc:sldChg chg="addSp delSp modSp mod setBg">
        <pc:chgData name="Salsabin Akthar (2029236)" userId="S::2029236@student.uwtsd.ac.uk::311675be-7f66-4682-970b-9b1373b89482" providerId="AD" clId="Web-{DD4DA48C-11F9-7B87-D8A3-7CAF4356F85A}" dt="2022-03-08T19:06:58.856" v="373"/>
        <pc:sldMkLst>
          <pc:docMk/>
          <pc:sldMk cId="4059887344" sldId="262"/>
        </pc:sldMkLst>
        <pc:spChg chg="mod">
          <ac:chgData name="Salsabin Akthar (2029236)" userId="S::2029236@student.uwtsd.ac.uk::311675be-7f66-4682-970b-9b1373b89482" providerId="AD" clId="Web-{DD4DA48C-11F9-7B87-D8A3-7CAF4356F85A}" dt="2022-03-08T19:06:58.856" v="373"/>
          <ac:spMkLst>
            <pc:docMk/>
            <pc:sldMk cId="4059887344" sldId="262"/>
            <ac:spMk id="2" creationId="{3519B99F-0D2A-4F45-A77D-4EA2CABD8B43}"/>
          </ac:spMkLst>
        </pc:spChg>
        <pc:spChg chg="del">
          <ac:chgData name="Salsabin Akthar (2029236)" userId="S::2029236@student.uwtsd.ac.uk::311675be-7f66-4682-970b-9b1373b89482" providerId="AD" clId="Web-{DD4DA48C-11F9-7B87-D8A3-7CAF4356F85A}" dt="2022-03-08T19:06:58.856" v="373"/>
          <ac:spMkLst>
            <pc:docMk/>
            <pc:sldMk cId="4059887344" sldId="262"/>
            <ac:spMk id="3" creationId="{200C4372-421B-4F69-A70D-3EBABD488E8E}"/>
          </ac:spMkLst>
        </pc:spChg>
        <pc:spChg chg="del">
          <ac:chgData name="Salsabin Akthar (2029236)" userId="S::2029236@student.uwtsd.ac.uk::311675be-7f66-4682-970b-9b1373b89482" providerId="AD" clId="Web-{DD4DA48C-11F9-7B87-D8A3-7CAF4356F85A}" dt="2022-03-08T19:06:58.856" v="373"/>
          <ac:spMkLst>
            <pc:docMk/>
            <pc:sldMk cId="4059887344" sldId="262"/>
            <ac:spMk id="22" creationId="{AD21898E-86C0-4C8A-A76C-DF33E844C87A}"/>
          </ac:spMkLst>
        </pc:spChg>
        <pc:spChg chg="del">
          <ac:chgData name="Salsabin Akthar (2029236)" userId="S::2029236@student.uwtsd.ac.uk::311675be-7f66-4682-970b-9b1373b89482" providerId="AD" clId="Web-{DD4DA48C-11F9-7B87-D8A3-7CAF4356F85A}" dt="2022-03-08T19:06:58.856" v="373"/>
          <ac:spMkLst>
            <pc:docMk/>
            <pc:sldMk cId="4059887344" sldId="262"/>
            <ac:spMk id="24" creationId="{5C8F04BD-D093-45D0-B54C-50FDB308B4EE}"/>
          </ac:spMkLst>
        </pc:spChg>
        <pc:spChg chg="add">
          <ac:chgData name="Salsabin Akthar (2029236)" userId="S::2029236@student.uwtsd.ac.uk::311675be-7f66-4682-970b-9b1373b89482" providerId="AD" clId="Web-{DD4DA48C-11F9-7B87-D8A3-7CAF4356F85A}" dt="2022-03-08T19:06:58.856" v="373"/>
          <ac:spMkLst>
            <pc:docMk/>
            <pc:sldMk cId="4059887344" sldId="262"/>
            <ac:spMk id="30" creationId="{B819A166-7571-4003-A6B8-B62034C3ED30}"/>
          </ac:spMkLst>
        </pc:spChg>
        <pc:graphicFrameChg chg="add">
          <ac:chgData name="Salsabin Akthar (2029236)" userId="S::2029236@student.uwtsd.ac.uk::311675be-7f66-4682-970b-9b1373b89482" providerId="AD" clId="Web-{DD4DA48C-11F9-7B87-D8A3-7CAF4356F85A}" dt="2022-03-08T19:06:58.856" v="373"/>
          <ac:graphicFrameMkLst>
            <pc:docMk/>
            <pc:sldMk cId="4059887344" sldId="262"/>
            <ac:graphicFrameMk id="26" creationId="{5BE4EFDA-1F74-46F3-8C70-EC026C78BFBE}"/>
          </ac:graphicFrameMkLst>
        </pc:graphicFrameChg>
      </pc:sldChg>
      <pc:sldChg chg="addSp delSp modSp mod setBg">
        <pc:chgData name="Salsabin Akthar (2029236)" userId="S::2029236@student.uwtsd.ac.uk::311675be-7f66-4682-970b-9b1373b89482" providerId="AD" clId="Web-{DD4DA48C-11F9-7B87-D8A3-7CAF4356F85A}" dt="2022-03-08T19:06:30.011" v="372"/>
        <pc:sldMkLst>
          <pc:docMk/>
          <pc:sldMk cId="531337839" sldId="263"/>
        </pc:sldMkLst>
        <pc:spChg chg="mod">
          <ac:chgData name="Salsabin Akthar (2029236)" userId="S::2029236@student.uwtsd.ac.uk::311675be-7f66-4682-970b-9b1373b89482" providerId="AD" clId="Web-{DD4DA48C-11F9-7B87-D8A3-7CAF4356F85A}" dt="2022-03-08T19:06:30.011" v="372"/>
          <ac:spMkLst>
            <pc:docMk/>
            <pc:sldMk cId="531337839" sldId="263"/>
            <ac:spMk id="2" creationId="{89A55DAE-4D5B-47CA-BA81-BE3E2E7D4919}"/>
          </ac:spMkLst>
        </pc:spChg>
        <pc:spChg chg="add del mod">
          <ac:chgData name="Salsabin Akthar (2029236)" userId="S::2029236@student.uwtsd.ac.uk::311675be-7f66-4682-970b-9b1373b89482" providerId="AD" clId="Web-{DD4DA48C-11F9-7B87-D8A3-7CAF4356F85A}" dt="2022-03-08T19:06:30.011" v="372"/>
          <ac:spMkLst>
            <pc:docMk/>
            <pc:sldMk cId="531337839" sldId="263"/>
            <ac:spMk id="3" creationId="{DC6D4332-D26F-475F-8A1D-AB83E039FB08}"/>
          </ac:spMkLst>
        </pc:spChg>
        <pc:spChg chg="add del">
          <ac:chgData name="Salsabin Akthar (2029236)" userId="S::2029236@student.uwtsd.ac.uk::311675be-7f66-4682-970b-9b1373b89482" providerId="AD" clId="Web-{DD4DA48C-11F9-7B87-D8A3-7CAF4356F85A}" dt="2022-03-08T19:06:30.011" v="372"/>
          <ac:spMkLst>
            <pc:docMk/>
            <pc:sldMk cId="531337839" sldId="263"/>
            <ac:spMk id="8" creationId="{AD21898E-86C0-4C8A-A76C-DF33E844C87A}"/>
          </ac:spMkLst>
        </pc:spChg>
        <pc:spChg chg="add del">
          <ac:chgData name="Salsabin Akthar (2029236)" userId="S::2029236@student.uwtsd.ac.uk::311675be-7f66-4682-970b-9b1373b89482" providerId="AD" clId="Web-{DD4DA48C-11F9-7B87-D8A3-7CAF4356F85A}" dt="2022-03-08T19:06:30.011" v="372"/>
          <ac:spMkLst>
            <pc:docMk/>
            <pc:sldMk cId="531337839" sldId="263"/>
            <ac:spMk id="10" creationId="{5C8F04BD-D093-45D0-B54C-50FDB308B4EE}"/>
          </ac:spMkLst>
        </pc:spChg>
        <pc:spChg chg="add">
          <ac:chgData name="Salsabin Akthar (2029236)" userId="S::2029236@student.uwtsd.ac.uk::311675be-7f66-4682-970b-9b1373b89482" providerId="AD" clId="Web-{DD4DA48C-11F9-7B87-D8A3-7CAF4356F85A}" dt="2022-03-08T19:06:30.011" v="372"/>
          <ac:spMkLst>
            <pc:docMk/>
            <pc:sldMk cId="531337839" sldId="263"/>
            <ac:spMk id="13" creationId="{B819A166-7571-4003-A6B8-B62034C3ED30}"/>
          </ac:spMkLst>
        </pc:spChg>
        <pc:spChg chg="add del">
          <ac:chgData name="Salsabin Akthar (2029236)" userId="S::2029236@student.uwtsd.ac.uk::311675be-7f66-4682-970b-9b1373b89482" providerId="AD" clId="Web-{DD4DA48C-11F9-7B87-D8A3-7CAF4356F85A}" dt="2022-03-08T19:04:29.909" v="308"/>
          <ac:spMkLst>
            <pc:docMk/>
            <pc:sldMk cId="531337839" sldId="263"/>
            <ac:spMk id="16" creationId="{B819A166-7571-4003-A6B8-B62034C3ED30}"/>
          </ac:spMkLst>
        </pc:spChg>
        <pc:spChg chg="add del">
          <ac:chgData name="Salsabin Akthar (2029236)" userId="S::2029236@student.uwtsd.ac.uk::311675be-7f66-4682-970b-9b1373b89482" providerId="AD" clId="Web-{DD4DA48C-11F9-7B87-D8A3-7CAF4356F85A}" dt="2022-03-08T19:05:07.130" v="310"/>
          <ac:spMkLst>
            <pc:docMk/>
            <pc:sldMk cId="531337839" sldId="263"/>
            <ac:spMk id="18" creationId="{B819A166-7571-4003-A6B8-B62034C3ED30}"/>
          </ac:spMkLst>
        </pc:spChg>
        <pc:graphicFrameChg chg="add del">
          <ac:chgData name="Salsabin Akthar (2029236)" userId="S::2029236@student.uwtsd.ac.uk::311675be-7f66-4682-970b-9b1373b89482" providerId="AD" clId="Web-{DD4DA48C-11F9-7B87-D8A3-7CAF4356F85A}" dt="2022-03-08T19:04:29.909" v="308"/>
          <ac:graphicFrameMkLst>
            <pc:docMk/>
            <pc:sldMk cId="531337839" sldId="263"/>
            <ac:graphicFrameMk id="12" creationId="{9F76C3C4-F68E-4543-9F97-50634435780F}"/>
          </ac:graphicFrameMkLst>
        </pc:graphicFrameChg>
        <pc:graphicFrameChg chg="add">
          <ac:chgData name="Salsabin Akthar (2029236)" userId="S::2029236@student.uwtsd.ac.uk::311675be-7f66-4682-970b-9b1373b89482" providerId="AD" clId="Web-{DD4DA48C-11F9-7B87-D8A3-7CAF4356F85A}" dt="2022-03-08T19:06:30.011" v="372"/>
          <ac:graphicFrameMkLst>
            <pc:docMk/>
            <pc:sldMk cId="531337839" sldId="263"/>
            <ac:graphicFrameMk id="14" creationId="{85F0F63B-28FA-418A-858D-7E2ABAB48949}"/>
          </ac:graphicFrameMkLst>
        </pc:graphicFrameChg>
        <pc:graphicFrameChg chg="add del">
          <ac:chgData name="Salsabin Akthar (2029236)" userId="S::2029236@student.uwtsd.ac.uk::311675be-7f66-4682-970b-9b1373b89482" providerId="AD" clId="Web-{DD4DA48C-11F9-7B87-D8A3-7CAF4356F85A}" dt="2022-03-08T19:05:07.130" v="310"/>
          <ac:graphicFrameMkLst>
            <pc:docMk/>
            <pc:sldMk cId="531337839" sldId="263"/>
            <ac:graphicFrameMk id="19" creationId="{24956E51-C944-45A3-A625-4D865C6A3F48}"/>
          </ac:graphicFrameMkLst>
        </pc:graphicFrameChg>
      </pc:sldChg>
      <pc:sldChg chg="addSp delSp modSp mod setBg">
        <pc:chgData name="Salsabin Akthar (2029236)" userId="S::2029236@student.uwtsd.ac.uk::311675be-7f66-4682-970b-9b1373b89482" providerId="AD" clId="Web-{DD4DA48C-11F9-7B87-D8A3-7CAF4356F85A}" dt="2022-03-08T19:03:47.812" v="306"/>
        <pc:sldMkLst>
          <pc:docMk/>
          <pc:sldMk cId="3303104746" sldId="264"/>
        </pc:sldMkLst>
        <pc:spChg chg="mod">
          <ac:chgData name="Salsabin Akthar (2029236)" userId="S::2029236@student.uwtsd.ac.uk::311675be-7f66-4682-970b-9b1373b89482" providerId="AD" clId="Web-{DD4DA48C-11F9-7B87-D8A3-7CAF4356F85A}" dt="2022-03-08T19:03:47.812" v="306"/>
          <ac:spMkLst>
            <pc:docMk/>
            <pc:sldMk cId="3303104746" sldId="264"/>
            <ac:spMk id="2" creationId="{B9378133-C2A6-4CD9-8A50-31BFD8C317BA}"/>
          </ac:spMkLst>
        </pc:spChg>
        <pc:spChg chg="add del">
          <ac:chgData name="Salsabin Akthar (2029236)" userId="S::2029236@student.uwtsd.ac.uk::311675be-7f66-4682-970b-9b1373b89482" providerId="AD" clId="Web-{DD4DA48C-11F9-7B87-D8A3-7CAF4356F85A}" dt="2022-03-08T19:03:47.812" v="306"/>
          <ac:spMkLst>
            <pc:docMk/>
            <pc:sldMk cId="3303104746" sldId="264"/>
            <ac:spMk id="3" creationId="{919D8751-41CC-4FF5-9780-C0B36B23866A}"/>
          </ac:spMkLst>
        </pc:spChg>
        <pc:spChg chg="add del">
          <ac:chgData name="Salsabin Akthar (2029236)" userId="S::2029236@student.uwtsd.ac.uk::311675be-7f66-4682-970b-9b1373b89482" providerId="AD" clId="Web-{DD4DA48C-11F9-7B87-D8A3-7CAF4356F85A}" dt="2022-03-08T19:03:47.812" v="306"/>
          <ac:spMkLst>
            <pc:docMk/>
            <pc:sldMk cId="3303104746" sldId="264"/>
            <ac:spMk id="8" creationId="{AD21898E-86C0-4C8A-A76C-DF33E844C87A}"/>
          </ac:spMkLst>
        </pc:spChg>
        <pc:spChg chg="add del">
          <ac:chgData name="Salsabin Akthar (2029236)" userId="S::2029236@student.uwtsd.ac.uk::311675be-7f66-4682-970b-9b1373b89482" providerId="AD" clId="Web-{DD4DA48C-11F9-7B87-D8A3-7CAF4356F85A}" dt="2022-03-08T19:03:47.812" v="306"/>
          <ac:spMkLst>
            <pc:docMk/>
            <pc:sldMk cId="3303104746" sldId="264"/>
            <ac:spMk id="10" creationId="{5C8F04BD-D093-45D0-B54C-50FDB308B4EE}"/>
          </ac:spMkLst>
        </pc:spChg>
        <pc:spChg chg="add del">
          <ac:chgData name="Salsabin Akthar (2029236)" userId="S::2029236@student.uwtsd.ac.uk::311675be-7f66-4682-970b-9b1373b89482" providerId="AD" clId="Web-{DD4DA48C-11F9-7B87-D8A3-7CAF4356F85A}" dt="2022-03-08T19:03:26.014" v="303"/>
          <ac:spMkLst>
            <pc:docMk/>
            <pc:sldMk cId="3303104746" sldId="264"/>
            <ac:spMk id="16" creationId="{B819A166-7571-4003-A6B8-B62034C3ED30}"/>
          </ac:spMkLst>
        </pc:spChg>
        <pc:spChg chg="add del">
          <ac:chgData name="Salsabin Akthar (2029236)" userId="S::2029236@student.uwtsd.ac.uk::311675be-7f66-4682-970b-9b1373b89482" providerId="AD" clId="Web-{DD4DA48C-11F9-7B87-D8A3-7CAF4356F85A}" dt="2022-03-08T19:03:47.797" v="305"/>
          <ac:spMkLst>
            <pc:docMk/>
            <pc:sldMk cId="3303104746" sldId="264"/>
            <ac:spMk id="18" creationId="{A660F4F9-5DF5-4F15-BE6A-CD8648BB1148}"/>
          </ac:spMkLst>
        </pc:spChg>
        <pc:spChg chg="add del">
          <ac:chgData name="Salsabin Akthar (2029236)" userId="S::2029236@student.uwtsd.ac.uk::311675be-7f66-4682-970b-9b1373b89482" providerId="AD" clId="Web-{DD4DA48C-11F9-7B87-D8A3-7CAF4356F85A}" dt="2022-03-08T19:03:47.797" v="305"/>
          <ac:spMkLst>
            <pc:docMk/>
            <pc:sldMk cId="3303104746" sldId="264"/>
            <ac:spMk id="19" creationId="{577D1452-F0B7-431E-9A24-D3F7103D8510}"/>
          </ac:spMkLst>
        </pc:spChg>
        <pc:spChg chg="add">
          <ac:chgData name="Salsabin Akthar (2029236)" userId="S::2029236@student.uwtsd.ac.uk::311675be-7f66-4682-970b-9b1373b89482" providerId="AD" clId="Web-{DD4DA48C-11F9-7B87-D8A3-7CAF4356F85A}" dt="2022-03-08T19:03:47.812" v="306"/>
          <ac:spMkLst>
            <pc:docMk/>
            <pc:sldMk cId="3303104746" sldId="264"/>
            <ac:spMk id="22" creationId="{B819A166-7571-4003-A6B8-B62034C3ED30}"/>
          </ac:spMkLst>
        </pc:spChg>
        <pc:graphicFrameChg chg="add del">
          <ac:chgData name="Salsabin Akthar (2029236)" userId="S::2029236@student.uwtsd.ac.uk::311675be-7f66-4682-970b-9b1373b89482" providerId="AD" clId="Web-{DD4DA48C-11F9-7B87-D8A3-7CAF4356F85A}" dt="2022-03-08T19:03:26.014" v="303"/>
          <ac:graphicFrameMkLst>
            <pc:docMk/>
            <pc:sldMk cId="3303104746" sldId="264"/>
            <ac:graphicFrameMk id="12" creationId="{70165CED-B826-4D6F-977D-B3724A2CDA93}"/>
          </ac:graphicFrameMkLst>
        </pc:graphicFrameChg>
        <pc:graphicFrameChg chg="add del">
          <ac:chgData name="Salsabin Akthar (2029236)" userId="S::2029236@student.uwtsd.ac.uk::311675be-7f66-4682-970b-9b1373b89482" providerId="AD" clId="Web-{DD4DA48C-11F9-7B87-D8A3-7CAF4356F85A}" dt="2022-03-08T19:03:47.797" v="305"/>
          <ac:graphicFrameMkLst>
            <pc:docMk/>
            <pc:sldMk cId="3303104746" sldId="264"/>
            <ac:graphicFrameMk id="20" creationId="{06EDD702-554D-46B2-94A2-308F43868C7E}"/>
          </ac:graphicFrameMkLst>
        </pc:graphicFrameChg>
        <pc:graphicFrameChg chg="add">
          <ac:chgData name="Salsabin Akthar (2029236)" userId="S::2029236@student.uwtsd.ac.uk::311675be-7f66-4682-970b-9b1373b89482" providerId="AD" clId="Web-{DD4DA48C-11F9-7B87-D8A3-7CAF4356F85A}" dt="2022-03-08T19:03:47.812" v="306"/>
          <ac:graphicFrameMkLst>
            <pc:docMk/>
            <pc:sldMk cId="3303104746" sldId="264"/>
            <ac:graphicFrameMk id="23" creationId="{ACAC108A-0338-4D8F-8AC4-D9322BC95C01}"/>
          </ac:graphicFrameMkLst>
        </pc:graphicFrameChg>
      </pc:sldChg>
      <pc:sldChg chg="addSp delSp modSp mod setBg">
        <pc:chgData name="Salsabin Akthar (2029236)" userId="S::2029236@student.uwtsd.ac.uk::311675be-7f66-4682-970b-9b1373b89482" providerId="AD" clId="Web-{DD4DA48C-11F9-7B87-D8A3-7CAF4356F85A}" dt="2022-03-08T19:02:50.637" v="301" actId="20577"/>
        <pc:sldMkLst>
          <pc:docMk/>
          <pc:sldMk cId="3491433444" sldId="265"/>
        </pc:sldMkLst>
        <pc:spChg chg="mod">
          <ac:chgData name="Salsabin Akthar (2029236)" userId="S::2029236@student.uwtsd.ac.uk::311675be-7f66-4682-970b-9b1373b89482" providerId="AD" clId="Web-{DD4DA48C-11F9-7B87-D8A3-7CAF4356F85A}" dt="2022-03-08T19:01:21.990" v="291"/>
          <ac:spMkLst>
            <pc:docMk/>
            <pc:sldMk cId="3491433444" sldId="265"/>
            <ac:spMk id="2" creationId="{783A9A7F-9FE6-4556-AD99-2CC2A0CA654C}"/>
          </ac:spMkLst>
        </pc:spChg>
        <pc:spChg chg="del mod">
          <ac:chgData name="Salsabin Akthar (2029236)" userId="S::2029236@student.uwtsd.ac.uk::311675be-7f66-4682-970b-9b1373b89482" providerId="AD" clId="Web-{DD4DA48C-11F9-7B87-D8A3-7CAF4356F85A}" dt="2022-03-08T19:01:21.990" v="291"/>
          <ac:spMkLst>
            <pc:docMk/>
            <pc:sldMk cId="3491433444" sldId="265"/>
            <ac:spMk id="3" creationId="{0A879BAA-916B-40C7-AE16-E11A49AF9DCE}"/>
          </ac:spMkLst>
        </pc:spChg>
        <pc:spChg chg="del">
          <ac:chgData name="Salsabin Akthar (2029236)" userId="S::2029236@student.uwtsd.ac.uk::311675be-7f66-4682-970b-9b1373b89482" providerId="AD" clId="Web-{DD4DA48C-11F9-7B87-D8A3-7CAF4356F85A}" dt="2022-03-08T19:01:21.990" v="291"/>
          <ac:spMkLst>
            <pc:docMk/>
            <pc:sldMk cId="3491433444" sldId="265"/>
            <ac:spMk id="8" creationId="{AD21898E-86C0-4C8A-A76C-DF33E844C87A}"/>
          </ac:spMkLst>
        </pc:spChg>
        <pc:spChg chg="del">
          <ac:chgData name="Salsabin Akthar (2029236)" userId="S::2029236@student.uwtsd.ac.uk::311675be-7f66-4682-970b-9b1373b89482" providerId="AD" clId="Web-{DD4DA48C-11F9-7B87-D8A3-7CAF4356F85A}" dt="2022-03-08T19:01:21.990" v="291"/>
          <ac:spMkLst>
            <pc:docMk/>
            <pc:sldMk cId="3491433444" sldId="265"/>
            <ac:spMk id="10" creationId="{5C8F04BD-D093-45D0-B54C-50FDB308B4EE}"/>
          </ac:spMkLst>
        </pc:spChg>
        <pc:spChg chg="add">
          <ac:chgData name="Salsabin Akthar (2029236)" userId="S::2029236@student.uwtsd.ac.uk::311675be-7f66-4682-970b-9b1373b89482" providerId="AD" clId="Web-{DD4DA48C-11F9-7B87-D8A3-7CAF4356F85A}" dt="2022-03-08T19:01:21.990" v="291"/>
          <ac:spMkLst>
            <pc:docMk/>
            <pc:sldMk cId="3491433444" sldId="265"/>
            <ac:spMk id="13" creationId="{A3EFF7B1-6CB7-47D1-AD37-B870CA2B2151}"/>
          </ac:spMkLst>
        </pc:spChg>
        <pc:spChg chg="add">
          <ac:chgData name="Salsabin Akthar (2029236)" userId="S::2029236@student.uwtsd.ac.uk::311675be-7f66-4682-970b-9b1373b89482" providerId="AD" clId="Web-{DD4DA48C-11F9-7B87-D8A3-7CAF4356F85A}" dt="2022-03-08T19:01:21.990" v="291"/>
          <ac:spMkLst>
            <pc:docMk/>
            <pc:sldMk cId="3491433444" sldId="265"/>
            <ac:spMk id="14" creationId="{7FA2962B-21B6-4689-A95D-A8FF6ADE47F1}"/>
          </ac:spMkLst>
        </pc:spChg>
        <pc:spChg chg="add">
          <ac:chgData name="Salsabin Akthar (2029236)" userId="S::2029236@student.uwtsd.ac.uk::311675be-7f66-4682-970b-9b1373b89482" providerId="AD" clId="Web-{DD4DA48C-11F9-7B87-D8A3-7CAF4356F85A}" dt="2022-03-08T19:01:21.990" v="291"/>
          <ac:spMkLst>
            <pc:docMk/>
            <pc:sldMk cId="3491433444" sldId="265"/>
            <ac:spMk id="34" creationId="{A00D2CE1-35C1-46E6-BD59-CEE668BD90F4}"/>
          </ac:spMkLst>
        </pc:spChg>
        <pc:spChg chg="add">
          <ac:chgData name="Salsabin Akthar (2029236)" userId="S::2029236@student.uwtsd.ac.uk::311675be-7f66-4682-970b-9b1373b89482" providerId="AD" clId="Web-{DD4DA48C-11F9-7B87-D8A3-7CAF4356F85A}" dt="2022-03-08T19:01:21.990" v="291"/>
          <ac:spMkLst>
            <pc:docMk/>
            <pc:sldMk cId="3491433444" sldId="265"/>
            <ac:spMk id="42" creationId="{E18403B7-F2C7-4C07-8522-21C31910902C}"/>
          </ac:spMkLst>
        </pc:spChg>
        <pc:grpChg chg="add">
          <ac:chgData name="Salsabin Akthar (2029236)" userId="S::2029236@student.uwtsd.ac.uk::311675be-7f66-4682-970b-9b1373b89482" providerId="AD" clId="Web-{DD4DA48C-11F9-7B87-D8A3-7CAF4356F85A}" dt="2022-03-08T19:01:21.990" v="291"/>
          <ac:grpSpMkLst>
            <pc:docMk/>
            <pc:sldMk cId="3491433444" sldId="265"/>
            <ac:grpSpMk id="15" creationId="{A745280D-ED36-41FE-8EB1-CE597C99CFE8}"/>
          </ac:grpSpMkLst>
        </pc:grpChg>
        <pc:grpChg chg="add">
          <ac:chgData name="Salsabin Akthar (2029236)" userId="S::2029236@student.uwtsd.ac.uk::311675be-7f66-4682-970b-9b1373b89482" providerId="AD" clId="Web-{DD4DA48C-11F9-7B87-D8A3-7CAF4356F85A}" dt="2022-03-08T19:01:21.990" v="291"/>
          <ac:grpSpMkLst>
            <pc:docMk/>
            <pc:sldMk cId="3491433444" sldId="265"/>
            <ac:grpSpMk id="25" creationId="{80E95A5C-1E97-41C3-9DEC-245FF6DEBF1F}"/>
          </ac:grpSpMkLst>
        </pc:grpChg>
        <pc:grpChg chg="add">
          <ac:chgData name="Salsabin Akthar (2029236)" userId="S::2029236@student.uwtsd.ac.uk::311675be-7f66-4682-970b-9b1373b89482" providerId="AD" clId="Web-{DD4DA48C-11F9-7B87-D8A3-7CAF4356F85A}" dt="2022-03-08T19:01:21.990" v="291"/>
          <ac:grpSpMkLst>
            <pc:docMk/>
            <pc:sldMk cId="3491433444" sldId="265"/>
            <ac:grpSpMk id="36" creationId="{A58DCE86-9AE1-46D1-96D6-04B8B3EDF6FA}"/>
          </ac:grpSpMkLst>
        </pc:grpChg>
        <pc:grpChg chg="add">
          <ac:chgData name="Salsabin Akthar (2029236)" userId="S::2029236@student.uwtsd.ac.uk::311675be-7f66-4682-970b-9b1373b89482" providerId="AD" clId="Web-{DD4DA48C-11F9-7B87-D8A3-7CAF4356F85A}" dt="2022-03-08T19:01:21.990" v="291"/>
          <ac:grpSpMkLst>
            <pc:docMk/>
            <pc:sldMk cId="3491433444" sldId="265"/>
            <ac:grpSpMk id="44" creationId="{23B58CC6-A99E-43AF-A467-256F19287FB8}"/>
          </ac:grpSpMkLst>
        </pc:grpChg>
        <pc:graphicFrameChg chg="add modGraphic">
          <ac:chgData name="Salsabin Akthar (2029236)" userId="S::2029236@student.uwtsd.ac.uk::311675be-7f66-4682-970b-9b1373b89482" providerId="AD" clId="Web-{DD4DA48C-11F9-7B87-D8A3-7CAF4356F85A}" dt="2022-03-08T19:02:50.637" v="301" actId="20577"/>
          <ac:graphicFrameMkLst>
            <pc:docMk/>
            <pc:sldMk cId="3491433444" sldId="265"/>
            <ac:graphicFrameMk id="33" creationId="{64356932-F77C-49D4-8B7E-8DCC6FA2E26F}"/>
          </ac:graphicFrameMkLst>
        </pc:graphicFrameChg>
      </pc:sldChg>
      <pc:sldChg chg="addSp delSp modSp">
        <pc:chgData name="Salsabin Akthar (2029236)" userId="S::2029236@student.uwtsd.ac.uk::311675be-7f66-4682-970b-9b1373b89482" providerId="AD" clId="Web-{DD4DA48C-11F9-7B87-D8A3-7CAF4356F85A}" dt="2022-03-08T19:00:41.534" v="290"/>
        <pc:sldMkLst>
          <pc:docMk/>
          <pc:sldMk cId="365849418" sldId="266"/>
        </pc:sldMkLst>
        <pc:spChg chg="mod">
          <ac:chgData name="Salsabin Akthar (2029236)" userId="S::2029236@student.uwtsd.ac.uk::311675be-7f66-4682-970b-9b1373b89482" providerId="AD" clId="Web-{DD4DA48C-11F9-7B87-D8A3-7CAF4356F85A}" dt="2022-03-08T19:00:41.534" v="290"/>
          <ac:spMkLst>
            <pc:docMk/>
            <pc:sldMk cId="365849418" sldId="266"/>
            <ac:spMk id="2" creationId="{D9D857BC-3478-40E4-B589-D6B74500520E}"/>
          </ac:spMkLst>
        </pc:spChg>
        <pc:spChg chg="add del mod">
          <ac:chgData name="Salsabin Akthar (2029236)" userId="S::2029236@student.uwtsd.ac.uk::311675be-7f66-4682-970b-9b1373b89482" providerId="AD" clId="Web-{DD4DA48C-11F9-7B87-D8A3-7CAF4356F85A}" dt="2022-03-08T19:00:41.534" v="290"/>
          <ac:spMkLst>
            <pc:docMk/>
            <pc:sldMk cId="365849418" sldId="266"/>
            <ac:spMk id="3" creationId="{345A05E5-50DE-4A88-B4ED-864B92F3A88F}"/>
          </ac:spMkLst>
        </pc:spChg>
        <pc:spChg chg="del">
          <ac:chgData name="Salsabin Akthar (2029236)" userId="S::2029236@student.uwtsd.ac.uk::311675be-7f66-4682-970b-9b1373b89482" providerId="AD" clId="Web-{DD4DA48C-11F9-7B87-D8A3-7CAF4356F85A}" dt="2022-03-08T19:00:41.534" v="290"/>
          <ac:spMkLst>
            <pc:docMk/>
            <pc:sldMk cId="365849418" sldId="266"/>
            <ac:spMk id="8" creationId="{AD21898E-86C0-4C8A-A76C-DF33E844C87A}"/>
          </ac:spMkLst>
        </pc:spChg>
        <pc:spChg chg="del">
          <ac:chgData name="Salsabin Akthar (2029236)" userId="S::2029236@student.uwtsd.ac.uk::311675be-7f66-4682-970b-9b1373b89482" providerId="AD" clId="Web-{DD4DA48C-11F9-7B87-D8A3-7CAF4356F85A}" dt="2022-03-08T19:00:41.534" v="290"/>
          <ac:spMkLst>
            <pc:docMk/>
            <pc:sldMk cId="365849418" sldId="266"/>
            <ac:spMk id="10" creationId="{5C8F04BD-D093-45D0-B54C-50FDB308B4EE}"/>
          </ac:spMkLst>
        </pc:spChg>
        <pc:spChg chg="add">
          <ac:chgData name="Salsabin Akthar (2029236)" userId="S::2029236@student.uwtsd.ac.uk::311675be-7f66-4682-970b-9b1373b89482" providerId="AD" clId="Web-{DD4DA48C-11F9-7B87-D8A3-7CAF4356F85A}" dt="2022-03-08T19:00:41.534" v="290"/>
          <ac:spMkLst>
            <pc:docMk/>
            <pc:sldMk cId="365849418" sldId="266"/>
            <ac:spMk id="14" creationId="{1D9F7BF7-0470-4643-98A4-6BC35B3D40E0}"/>
          </ac:spMkLst>
        </pc:spChg>
        <pc:spChg chg="add">
          <ac:chgData name="Salsabin Akthar (2029236)" userId="S::2029236@student.uwtsd.ac.uk::311675be-7f66-4682-970b-9b1373b89482" providerId="AD" clId="Web-{DD4DA48C-11F9-7B87-D8A3-7CAF4356F85A}" dt="2022-03-08T19:00:41.534" v="290"/>
          <ac:spMkLst>
            <pc:docMk/>
            <pc:sldMk cId="365849418" sldId="266"/>
            <ac:spMk id="15" creationId="{644AD5F1-5EFA-450C-8A99-3B23B033F517}"/>
          </ac:spMkLst>
        </pc:spChg>
        <pc:graphicFrameChg chg="add del">
          <ac:chgData name="Salsabin Akthar (2029236)" userId="S::2029236@student.uwtsd.ac.uk::311675be-7f66-4682-970b-9b1373b89482" providerId="AD" clId="Web-{DD4DA48C-11F9-7B87-D8A3-7CAF4356F85A}" dt="2022-03-08T18:59:02.653" v="252"/>
          <ac:graphicFrameMkLst>
            <pc:docMk/>
            <pc:sldMk cId="365849418" sldId="266"/>
            <ac:graphicFrameMk id="13" creationId="{2EA48D83-AF80-42B1-A497-CAD1D8AF1410}"/>
          </ac:graphicFrameMkLst>
        </pc:graphicFrameChg>
        <pc:graphicFrameChg chg="add">
          <ac:chgData name="Salsabin Akthar (2029236)" userId="S::2029236@student.uwtsd.ac.uk::311675be-7f66-4682-970b-9b1373b89482" providerId="AD" clId="Web-{DD4DA48C-11F9-7B87-D8A3-7CAF4356F85A}" dt="2022-03-08T19:00:41.534" v="290"/>
          <ac:graphicFrameMkLst>
            <pc:docMk/>
            <pc:sldMk cId="365849418" sldId="266"/>
            <ac:graphicFrameMk id="17" creationId="{AE08A6B8-93B7-4C7D-B6DD-53A4FDFFA558}"/>
          </ac:graphicFrameMkLst>
        </pc:graphicFrameChg>
      </pc:sldChg>
      <pc:sldChg chg="modSp">
        <pc:chgData name="Salsabin Akthar (2029236)" userId="S::2029236@student.uwtsd.ac.uk::311675be-7f66-4682-970b-9b1373b89482" providerId="AD" clId="Web-{DD4DA48C-11F9-7B87-D8A3-7CAF4356F85A}" dt="2022-03-08T19:00:32.143" v="289" actId="1076"/>
        <pc:sldMkLst>
          <pc:docMk/>
          <pc:sldMk cId="699282892" sldId="267"/>
        </pc:sldMkLst>
        <pc:picChg chg="mod">
          <ac:chgData name="Salsabin Akthar (2029236)" userId="S::2029236@student.uwtsd.ac.uk::311675be-7f66-4682-970b-9b1373b89482" providerId="AD" clId="Web-{DD4DA48C-11F9-7B87-D8A3-7CAF4356F85A}" dt="2022-03-08T19:00:32.143" v="289" actId="1076"/>
          <ac:picMkLst>
            <pc:docMk/>
            <pc:sldMk cId="699282892" sldId="267"/>
            <ac:picMk id="4" creationId="{E2197644-818C-4547-8F0B-AF733ECEC753}"/>
          </ac:picMkLst>
        </pc:picChg>
      </pc:sldChg>
      <pc:sldChg chg="addSp delSp modSp add del">
        <pc:chgData name="Salsabin Akthar (2029236)" userId="S::2029236@student.uwtsd.ac.uk::311675be-7f66-4682-970b-9b1373b89482" providerId="AD" clId="Web-{DD4DA48C-11F9-7B87-D8A3-7CAF4356F85A}" dt="2022-03-08T18:57:29.334" v="250" actId="20577"/>
        <pc:sldMkLst>
          <pc:docMk/>
          <pc:sldMk cId="3627689715" sldId="268"/>
        </pc:sldMkLst>
        <pc:spChg chg="mod">
          <ac:chgData name="Salsabin Akthar (2029236)" userId="S::2029236@student.uwtsd.ac.uk::311675be-7f66-4682-970b-9b1373b89482" providerId="AD" clId="Web-{DD4DA48C-11F9-7B87-D8A3-7CAF4356F85A}" dt="2022-03-08T18:57:29.334" v="250" actId="20577"/>
          <ac:spMkLst>
            <pc:docMk/>
            <pc:sldMk cId="3627689715" sldId="268"/>
            <ac:spMk id="2" creationId="{CE0C3D37-5C17-4349-8D77-82121B48A8DB}"/>
          </ac:spMkLst>
        </pc:spChg>
        <pc:spChg chg="add del mod">
          <ac:chgData name="Salsabin Akthar (2029236)" userId="S::2029236@student.uwtsd.ac.uk::311675be-7f66-4682-970b-9b1373b89482" providerId="AD" clId="Web-{DD4DA48C-11F9-7B87-D8A3-7CAF4356F85A}" dt="2022-03-08T18:54:44.510" v="243"/>
          <ac:spMkLst>
            <pc:docMk/>
            <pc:sldMk cId="3627689715" sldId="268"/>
            <ac:spMk id="3" creationId="{A686DF4F-E377-476E-9439-2FA002383B86}"/>
          </ac:spMkLst>
        </pc:spChg>
        <pc:spChg chg="add del">
          <ac:chgData name="Salsabin Akthar (2029236)" userId="S::2029236@student.uwtsd.ac.uk::311675be-7f66-4682-970b-9b1373b89482" providerId="AD" clId="Web-{DD4DA48C-11F9-7B87-D8A3-7CAF4356F85A}" dt="2022-03-08T18:54:32.275" v="240"/>
          <ac:spMkLst>
            <pc:docMk/>
            <pc:sldMk cId="3627689715" sldId="268"/>
            <ac:spMk id="15" creationId="{3A5B4632-C963-4296-86F0-79AA9EA5AE98}"/>
          </ac:spMkLst>
        </pc:spChg>
        <pc:spChg chg="add del">
          <ac:chgData name="Salsabin Akthar (2029236)" userId="S::2029236@student.uwtsd.ac.uk::311675be-7f66-4682-970b-9b1373b89482" providerId="AD" clId="Web-{DD4DA48C-11F9-7B87-D8A3-7CAF4356F85A}" dt="2022-03-08T18:54:44.495" v="242"/>
          <ac:spMkLst>
            <pc:docMk/>
            <pc:sldMk cId="3627689715" sldId="268"/>
            <ac:spMk id="17" creationId="{34165AB3-7006-4430-BCE3-25476BE13322}"/>
          </ac:spMkLst>
        </pc:spChg>
        <pc:spChg chg="add del">
          <ac:chgData name="Salsabin Akthar (2029236)" userId="S::2029236@student.uwtsd.ac.uk::311675be-7f66-4682-970b-9b1373b89482" providerId="AD" clId="Web-{DD4DA48C-11F9-7B87-D8A3-7CAF4356F85A}" dt="2022-03-08T18:54:44.495" v="242"/>
          <ac:spMkLst>
            <pc:docMk/>
            <pc:sldMk cId="3627689715" sldId="268"/>
            <ac:spMk id="18" creationId="{D55CD764-972B-4CA5-A885-53E55C63E174}"/>
          </ac:spMkLst>
        </pc:spChg>
        <pc:spChg chg="add del">
          <ac:chgData name="Salsabin Akthar (2029236)" userId="S::2029236@student.uwtsd.ac.uk::311675be-7f66-4682-970b-9b1373b89482" providerId="AD" clId="Web-{DD4DA48C-11F9-7B87-D8A3-7CAF4356F85A}" dt="2022-03-08T18:54:44.495" v="242"/>
          <ac:spMkLst>
            <pc:docMk/>
            <pc:sldMk cId="3627689715" sldId="268"/>
            <ac:spMk id="41" creationId="{E3E51905-F374-4E1A-97CF-B741584B74D5}"/>
          </ac:spMkLst>
        </pc:spChg>
        <pc:spChg chg="add del">
          <ac:chgData name="Salsabin Akthar (2029236)" userId="S::2029236@student.uwtsd.ac.uk::311675be-7f66-4682-970b-9b1373b89482" providerId="AD" clId="Web-{DD4DA48C-11F9-7B87-D8A3-7CAF4356F85A}" dt="2022-03-08T18:56:55.691" v="249"/>
          <ac:spMkLst>
            <pc:docMk/>
            <pc:sldMk cId="3627689715" sldId="268"/>
            <ac:spMk id="43" creationId="{3A5B4632-C963-4296-86F0-79AA9EA5AE98}"/>
          </ac:spMkLst>
        </pc:spChg>
        <pc:spChg chg="add">
          <ac:chgData name="Salsabin Akthar (2029236)" userId="S::2029236@student.uwtsd.ac.uk::311675be-7f66-4682-970b-9b1373b89482" providerId="AD" clId="Web-{DD4DA48C-11F9-7B87-D8A3-7CAF4356F85A}" dt="2022-03-08T18:56:55.691" v="249"/>
          <ac:spMkLst>
            <pc:docMk/>
            <pc:sldMk cId="3627689715" sldId="268"/>
            <ac:spMk id="49" creationId="{D4771268-CB57-404A-9271-370EB28F6090}"/>
          </ac:spMkLst>
        </pc:spChg>
        <pc:grpChg chg="add del">
          <ac:chgData name="Salsabin Akthar (2029236)" userId="S::2029236@student.uwtsd.ac.uk::311675be-7f66-4682-970b-9b1373b89482" providerId="AD" clId="Web-{DD4DA48C-11F9-7B87-D8A3-7CAF4356F85A}" dt="2022-03-08T18:54:44.495" v="242"/>
          <ac:grpSpMkLst>
            <pc:docMk/>
            <pc:sldMk cId="3627689715" sldId="268"/>
            <ac:grpSpMk id="19" creationId="{11999B20-6058-4C55-882E-A1FB050B69DD}"/>
          </ac:grpSpMkLst>
        </pc:grpChg>
        <pc:graphicFrameChg chg="add del">
          <ac:chgData name="Salsabin Akthar (2029236)" userId="S::2029236@student.uwtsd.ac.uk::311675be-7f66-4682-970b-9b1373b89482" providerId="AD" clId="Web-{DD4DA48C-11F9-7B87-D8A3-7CAF4356F85A}" dt="2022-03-08T18:54:32.275" v="240"/>
          <ac:graphicFrameMkLst>
            <pc:docMk/>
            <pc:sldMk cId="3627689715" sldId="268"/>
            <ac:graphicFrameMk id="11" creationId="{633CFF27-97D3-477A-8E3D-70E4D38E4489}"/>
          </ac:graphicFrameMkLst>
        </pc:graphicFrameChg>
        <pc:graphicFrameChg chg="add del">
          <ac:chgData name="Salsabin Akthar (2029236)" userId="S::2029236@student.uwtsd.ac.uk::311675be-7f66-4682-970b-9b1373b89482" providerId="AD" clId="Web-{DD4DA48C-11F9-7B87-D8A3-7CAF4356F85A}" dt="2022-03-08T18:54:44.495" v="242"/>
          <ac:graphicFrameMkLst>
            <pc:docMk/>
            <pc:sldMk cId="3627689715" sldId="268"/>
            <ac:graphicFrameMk id="40" creationId="{471E6918-C13B-4FD9-BBDB-68A79726C3B5}"/>
          </ac:graphicFrameMkLst>
        </pc:graphicFrameChg>
        <pc:graphicFrameChg chg="add">
          <ac:chgData name="Salsabin Akthar (2029236)" userId="S::2029236@student.uwtsd.ac.uk::311675be-7f66-4682-970b-9b1373b89482" providerId="AD" clId="Web-{DD4DA48C-11F9-7B87-D8A3-7CAF4356F85A}" dt="2022-03-08T18:54:44.510" v="243"/>
          <ac:graphicFrameMkLst>
            <pc:docMk/>
            <pc:sldMk cId="3627689715" sldId="268"/>
            <ac:graphicFrameMk id="44" creationId="{633CFF27-97D3-477A-8E3D-70E4D38E4489}"/>
          </ac:graphicFrameMkLst>
        </pc:graphicFrameChg>
        <pc:picChg chg="del">
          <ac:chgData name="Salsabin Akthar (2029236)" userId="S::2029236@student.uwtsd.ac.uk::311675be-7f66-4682-970b-9b1373b89482" providerId="AD" clId="Web-{DD4DA48C-11F9-7B87-D8A3-7CAF4356F85A}" dt="2022-03-08T18:48:33.970" v="112"/>
          <ac:picMkLst>
            <pc:docMk/>
            <pc:sldMk cId="3627689715" sldId="268"/>
            <ac:picMk id="5" creationId="{523A63CE-2C79-4597-ABB9-EC1134402305}"/>
          </ac:picMkLst>
        </pc:picChg>
        <pc:cxnChg chg="add del">
          <ac:chgData name="Salsabin Akthar (2029236)" userId="S::2029236@student.uwtsd.ac.uk::311675be-7f66-4682-970b-9b1373b89482" providerId="AD" clId="Web-{DD4DA48C-11F9-7B87-D8A3-7CAF4356F85A}" dt="2022-03-08T18:54:44.510" v="243"/>
          <ac:cxnSpMkLst>
            <pc:docMk/>
            <pc:sldMk cId="3627689715" sldId="268"/>
            <ac:cxnSpMk id="9" creationId="{A7F400EE-A8A5-48AF-B4D6-291B52C6F0B0}"/>
          </ac:cxnSpMkLst>
        </pc:cxnChg>
      </pc:sldChg>
      <pc:sldChg chg="addSp delSp modSp add del">
        <pc:chgData name="Salsabin Akthar (2029236)" userId="S::2029236@student.uwtsd.ac.uk::311675be-7f66-4682-970b-9b1373b89482" providerId="AD" clId="Web-{DD4DA48C-11F9-7B87-D8A3-7CAF4356F85A}" dt="2022-03-08T19:31:16.532" v="580"/>
        <pc:sldMkLst>
          <pc:docMk/>
          <pc:sldMk cId="2686324910" sldId="269"/>
        </pc:sldMkLst>
        <pc:spChg chg="mod">
          <ac:chgData name="Salsabin Akthar (2029236)" userId="S::2029236@student.uwtsd.ac.uk::311675be-7f66-4682-970b-9b1373b89482" providerId="AD" clId="Web-{DD4DA48C-11F9-7B87-D8A3-7CAF4356F85A}" dt="2022-03-08T19:31:16.532" v="580"/>
          <ac:spMkLst>
            <pc:docMk/>
            <pc:sldMk cId="2686324910" sldId="269"/>
            <ac:spMk id="2" creationId="{076F6807-24EA-4155-8593-BD7BE88ED169}"/>
          </ac:spMkLst>
        </pc:spChg>
        <pc:spChg chg="add del mod">
          <ac:chgData name="Salsabin Akthar (2029236)" userId="S::2029236@student.uwtsd.ac.uk::311675be-7f66-4682-970b-9b1373b89482" providerId="AD" clId="Web-{DD4DA48C-11F9-7B87-D8A3-7CAF4356F85A}" dt="2022-03-08T19:31:16.532" v="580"/>
          <ac:spMkLst>
            <pc:docMk/>
            <pc:sldMk cId="2686324910" sldId="269"/>
            <ac:spMk id="3" creationId="{A58977FA-9B57-43E1-AAF4-824BD9993753}"/>
          </ac:spMkLst>
        </pc:spChg>
        <pc:spChg chg="add del">
          <ac:chgData name="Salsabin Akthar (2029236)" userId="S::2029236@student.uwtsd.ac.uk::311675be-7f66-4682-970b-9b1373b89482" providerId="AD" clId="Web-{DD4DA48C-11F9-7B87-D8A3-7CAF4356F85A}" dt="2022-03-08T19:31:16.532" v="580"/>
          <ac:spMkLst>
            <pc:docMk/>
            <pc:sldMk cId="2686324910" sldId="269"/>
            <ac:spMk id="15" creationId="{D5B0017B-2ECA-49AF-B397-DC140825DF8D}"/>
          </ac:spMkLst>
        </pc:spChg>
        <pc:spChg chg="add del">
          <ac:chgData name="Salsabin Akthar (2029236)" userId="S::2029236@student.uwtsd.ac.uk::311675be-7f66-4682-970b-9b1373b89482" providerId="AD" clId="Web-{DD4DA48C-11F9-7B87-D8A3-7CAF4356F85A}" dt="2022-03-08T19:31:16.532" v="580"/>
          <ac:spMkLst>
            <pc:docMk/>
            <pc:sldMk cId="2686324910" sldId="269"/>
            <ac:spMk id="16" creationId="{B6CDA21F-E7AF-4C75-8395-33F58D5B0E45}"/>
          </ac:spMkLst>
        </pc:spChg>
        <pc:spChg chg="add">
          <ac:chgData name="Salsabin Akthar (2029236)" userId="S::2029236@student.uwtsd.ac.uk::311675be-7f66-4682-970b-9b1373b89482" providerId="AD" clId="Web-{DD4DA48C-11F9-7B87-D8A3-7CAF4356F85A}" dt="2022-03-08T19:31:16.532" v="580"/>
          <ac:spMkLst>
            <pc:docMk/>
            <pc:sldMk cId="2686324910" sldId="269"/>
            <ac:spMk id="23" creationId="{081EA652-8C6A-4E69-BEB9-170809474553}"/>
          </ac:spMkLst>
        </pc:spChg>
        <pc:spChg chg="add del">
          <ac:chgData name="Salsabin Akthar (2029236)" userId="S::2029236@student.uwtsd.ac.uk::311675be-7f66-4682-970b-9b1373b89482" providerId="AD" clId="Web-{DD4DA48C-11F9-7B87-D8A3-7CAF4356F85A}" dt="2022-03-08T19:30:58.124" v="577"/>
          <ac:spMkLst>
            <pc:docMk/>
            <pc:sldMk cId="2686324910" sldId="269"/>
            <ac:spMk id="24" creationId="{2659FDB4-FCBE-4A89-B46D-43D4FA54464D}"/>
          </ac:spMkLst>
        </pc:spChg>
        <pc:spChg chg="add">
          <ac:chgData name="Salsabin Akthar (2029236)" userId="S::2029236@student.uwtsd.ac.uk::311675be-7f66-4682-970b-9b1373b89482" providerId="AD" clId="Web-{DD4DA48C-11F9-7B87-D8A3-7CAF4356F85A}" dt="2022-03-08T19:31:16.532" v="580"/>
          <ac:spMkLst>
            <pc:docMk/>
            <pc:sldMk cId="2686324910" sldId="269"/>
            <ac:spMk id="25" creationId="{5298780A-33B9-4EA2-8F67-DE68AD62841B}"/>
          </ac:spMkLst>
        </pc:spChg>
        <pc:spChg chg="add">
          <ac:chgData name="Salsabin Akthar (2029236)" userId="S::2029236@student.uwtsd.ac.uk::311675be-7f66-4682-970b-9b1373b89482" providerId="AD" clId="Web-{DD4DA48C-11F9-7B87-D8A3-7CAF4356F85A}" dt="2022-03-08T19:31:16.532" v="580"/>
          <ac:spMkLst>
            <pc:docMk/>
            <pc:sldMk cId="2686324910" sldId="269"/>
            <ac:spMk id="27" creationId="{7F488E8B-4E1E-4402-8935-D4E6C02615C7}"/>
          </ac:spMkLst>
        </pc:spChg>
        <pc:spChg chg="add del">
          <ac:chgData name="Salsabin Akthar (2029236)" userId="S::2029236@student.uwtsd.ac.uk::311675be-7f66-4682-970b-9b1373b89482" providerId="AD" clId="Web-{DD4DA48C-11F9-7B87-D8A3-7CAF4356F85A}" dt="2022-03-08T19:31:16.516" v="579"/>
          <ac:spMkLst>
            <pc:docMk/>
            <pc:sldMk cId="2686324910" sldId="269"/>
            <ac:spMk id="28" creationId="{B819A166-7571-4003-A6B8-B62034C3ED30}"/>
          </ac:spMkLst>
        </pc:spChg>
        <pc:spChg chg="add">
          <ac:chgData name="Salsabin Akthar (2029236)" userId="S::2029236@student.uwtsd.ac.uk::311675be-7f66-4682-970b-9b1373b89482" providerId="AD" clId="Web-{DD4DA48C-11F9-7B87-D8A3-7CAF4356F85A}" dt="2022-03-08T19:31:16.532" v="580"/>
          <ac:spMkLst>
            <pc:docMk/>
            <pc:sldMk cId="2686324910" sldId="269"/>
            <ac:spMk id="32" creationId="{A58977FA-9B57-43E1-AAF4-824BD9993753}"/>
          </ac:spMkLst>
        </pc:spChg>
        <pc:grpChg chg="add del">
          <ac:chgData name="Salsabin Akthar (2029236)" userId="S::2029236@student.uwtsd.ac.uk::311675be-7f66-4682-970b-9b1373b89482" providerId="AD" clId="Web-{DD4DA48C-11F9-7B87-D8A3-7CAF4356F85A}" dt="2022-03-08T19:31:16.532" v="580"/>
          <ac:grpSpMkLst>
            <pc:docMk/>
            <pc:sldMk cId="2686324910" sldId="269"/>
            <ac:grpSpMk id="18" creationId="{AE1C45F0-260A-458C-96ED-C1F6D2151219}"/>
          </ac:grpSpMkLst>
        </pc:grpChg>
        <pc:graphicFrameChg chg="add del">
          <ac:chgData name="Salsabin Akthar (2029236)" userId="S::2029236@student.uwtsd.ac.uk::311675be-7f66-4682-970b-9b1373b89482" providerId="AD" clId="Web-{DD4DA48C-11F9-7B87-D8A3-7CAF4356F85A}" dt="2022-03-08T19:30:58.124" v="577"/>
          <ac:graphicFrameMkLst>
            <pc:docMk/>
            <pc:sldMk cId="2686324910" sldId="269"/>
            <ac:graphicFrameMk id="20" creationId="{9A8A80A6-BA4E-48E6-A0E9-3BA9C35A2AED}"/>
          </ac:graphicFrameMkLst>
        </pc:graphicFrameChg>
        <pc:graphicFrameChg chg="add del">
          <ac:chgData name="Salsabin Akthar (2029236)" userId="S::2029236@student.uwtsd.ac.uk::311675be-7f66-4682-970b-9b1373b89482" providerId="AD" clId="Web-{DD4DA48C-11F9-7B87-D8A3-7CAF4356F85A}" dt="2022-03-08T19:31:16.516" v="579"/>
          <ac:graphicFrameMkLst>
            <pc:docMk/>
            <pc:sldMk cId="2686324910" sldId="269"/>
            <ac:graphicFrameMk id="29" creationId="{ADCDE874-BDD2-4AE6-BB9D-4898E7A9657C}"/>
          </ac:graphicFrameMkLst>
        </pc:graphicFrameChg>
        <pc:cxnChg chg="add del">
          <ac:chgData name="Salsabin Akthar (2029236)" userId="S::2029236@student.uwtsd.ac.uk::311675be-7f66-4682-970b-9b1373b89482" providerId="AD" clId="Web-{DD4DA48C-11F9-7B87-D8A3-7CAF4356F85A}" dt="2022-03-08T19:31:16.532" v="580"/>
          <ac:cxnSpMkLst>
            <pc:docMk/>
            <pc:sldMk cId="2686324910" sldId="269"/>
            <ac:cxnSpMk id="17" creationId="{6CF1BAF6-AD41-4082-B212-8A1F9A2E8779}"/>
          </ac:cxnSpMkLst>
        </pc:cxnChg>
        <pc:cxnChg chg="add del">
          <ac:chgData name="Salsabin Akthar (2029236)" userId="S::2029236@student.uwtsd.ac.uk::311675be-7f66-4682-970b-9b1373b89482" providerId="AD" clId="Web-{DD4DA48C-11F9-7B87-D8A3-7CAF4356F85A}" dt="2022-03-08T19:30:58.124" v="577"/>
          <ac:cxnSpMkLst>
            <pc:docMk/>
            <pc:sldMk cId="2686324910" sldId="269"/>
            <ac:cxnSpMk id="26" creationId="{C8F51B3F-8331-4E4A-AE96-D47B1006EEAD}"/>
          </ac:cxnSpMkLst>
        </pc:cxnChg>
        <pc:cxnChg chg="add">
          <ac:chgData name="Salsabin Akthar (2029236)" userId="S::2029236@student.uwtsd.ac.uk::311675be-7f66-4682-970b-9b1373b89482" providerId="AD" clId="Web-{DD4DA48C-11F9-7B87-D8A3-7CAF4356F85A}" dt="2022-03-08T19:31:16.532" v="580"/>
          <ac:cxnSpMkLst>
            <pc:docMk/>
            <pc:sldMk cId="2686324910" sldId="269"/>
            <ac:cxnSpMk id="31" creationId="{23AAC9B5-8015-485C-ACF9-A750390E9A56}"/>
          </ac:cxnSpMkLst>
        </pc:cxnChg>
      </pc:sldChg>
      <pc:sldChg chg="addSp delSp modSp mod setBg">
        <pc:chgData name="Salsabin Akthar (2029236)" userId="S::2029236@student.uwtsd.ac.uk::311675be-7f66-4682-970b-9b1373b89482" providerId="AD" clId="Web-{DD4DA48C-11F9-7B87-D8A3-7CAF4356F85A}" dt="2022-03-08T19:12:46.567" v="461" actId="20577"/>
        <pc:sldMkLst>
          <pc:docMk/>
          <pc:sldMk cId="2424578065" sldId="271"/>
        </pc:sldMkLst>
        <pc:spChg chg="mod">
          <ac:chgData name="Salsabin Akthar (2029236)" userId="S::2029236@student.uwtsd.ac.uk::311675be-7f66-4682-970b-9b1373b89482" providerId="AD" clId="Web-{DD4DA48C-11F9-7B87-D8A3-7CAF4356F85A}" dt="2022-03-08T19:11:49.969" v="439"/>
          <ac:spMkLst>
            <pc:docMk/>
            <pc:sldMk cId="2424578065" sldId="271"/>
            <ac:spMk id="2" creationId="{D80ABCAD-FAE1-486D-9820-591F18D0607F}"/>
          </ac:spMkLst>
        </pc:spChg>
        <pc:spChg chg="del">
          <ac:chgData name="Salsabin Akthar (2029236)" userId="S::2029236@student.uwtsd.ac.uk::311675be-7f66-4682-970b-9b1373b89482" providerId="AD" clId="Web-{DD4DA48C-11F9-7B87-D8A3-7CAF4356F85A}" dt="2022-03-08T19:11:49.969" v="439"/>
          <ac:spMkLst>
            <pc:docMk/>
            <pc:sldMk cId="2424578065" sldId="271"/>
            <ac:spMk id="3" creationId="{8EC3D7E5-BDD4-4978-AE9D-A0EADB3ED184}"/>
          </ac:spMkLst>
        </pc:spChg>
        <pc:spChg chg="del">
          <ac:chgData name="Salsabin Akthar (2029236)" userId="S::2029236@student.uwtsd.ac.uk::311675be-7f66-4682-970b-9b1373b89482" providerId="AD" clId="Web-{DD4DA48C-11F9-7B87-D8A3-7CAF4356F85A}" dt="2022-03-08T19:11:49.969" v="439"/>
          <ac:spMkLst>
            <pc:docMk/>
            <pc:sldMk cId="2424578065" sldId="271"/>
            <ac:spMk id="8" creationId="{827B839B-9ADE-406B-8590-F1CAEDED45A1}"/>
          </ac:spMkLst>
        </pc:spChg>
        <pc:spChg chg="del">
          <ac:chgData name="Salsabin Akthar (2029236)" userId="S::2029236@student.uwtsd.ac.uk::311675be-7f66-4682-970b-9b1373b89482" providerId="AD" clId="Web-{DD4DA48C-11F9-7B87-D8A3-7CAF4356F85A}" dt="2022-03-08T19:11:49.969" v="439"/>
          <ac:spMkLst>
            <pc:docMk/>
            <pc:sldMk cId="2424578065" sldId="271"/>
            <ac:spMk id="10" creationId="{CFE45BF0-46DB-408C-B5F7-7B11716805D4}"/>
          </ac:spMkLst>
        </pc:spChg>
        <pc:spChg chg="del">
          <ac:chgData name="Salsabin Akthar (2029236)" userId="S::2029236@student.uwtsd.ac.uk::311675be-7f66-4682-970b-9b1373b89482" providerId="AD" clId="Web-{DD4DA48C-11F9-7B87-D8A3-7CAF4356F85A}" dt="2022-03-08T19:11:49.969" v="439"/>
          <ac:spMkLst>
            <pc:docMk/>
            <pc:sldMk cId="2424578065" sldId="271"/>
            <ac:spMk id="12" creationId="{2AEBC8F2-97B1-41B4-93F1-2D289E197FBA}"/>
          </ac:spMkLst>
        </pc:spChg>
        <pc:spChg chg="del">
          <ac:chgData name="Salsabin Akthar (2029236)" userId="S::2029236@student.uwtsd.ac.uk::311675be-7f66-4682-970b-9b1373b89482" providerId="AD" clId="Web-{DD4DA48C-11F9-7B87-D8A3-7CAF4356F85A}" dt="2022-03-08T19:11:49.969" v="439"/>
          <ac:spMkLst>
            <pc:docMk/>
            <pc:sldMk cId="2424578065" sldId="271"/>
            <ac:spMk id="14" creationId="{472E3A19-F5D5-48FC-BB9C-48C2F68F598B}"/>
          </ac:spMkLst>
        </pc:spChg>
        <pc:spChg chg="del">
          <ac:chgData name="Salsabin Akthar (2029236)" userId="S::2029236@student.uwtsd.ac.uk::311675be-7f66-4682-970b-9b1373b89482" providerId="AD" clId="Web-{DD4DA48C-11F9-7B87-D8A3-7CAF4356F85A}" dt="2022-03-08T19:11:49.969" v="439"/>
          <ac:spMkLst>
            <pc:docMk/>
            <pc:sldMk cId="2424578065" sldId="271"/>
            <ac:spMk id="16" creationId="{7A62E32F-BB65-43A8-8EB5-92346890E549}"/>
          </ac:spMkLst>
        </pc:spChg>
        <pc:spChg chg="del">
          <ac:chgData name="Salsabin Akthar (2029236)" userId="S::2029236@student.uwtsd.ac.uk::311675be-7f66-4682-970b-9b1373b89482" providerId="AD" clId="Web-{DD4DA48C-11F9-7B87-D8A3-7CAF4356F85A}" dt="2022-03-08T19:11:49.969" v="439"/>
          <ac:spMkLst>
            <pc:docMk/>
            <pc:sldMk cId="2424578065" sldId="271"/>
            <ac:spMk id="18" creationId="{14E91B64-9FCC-451E-AFB4-A827D6329367}"/>
          </ac:spMkLst>
        </pc:spChg>
        <pc:spChg chg="add">
          <ac:chgData name="Salsabin Akthar (2029236)" userId="S::2029236@student.uwtsd.ac.uk::311675be-7f66-4682-970b-9b1373b89482" providerId="AD" clId="Web-{DD4DA48C-11F9-7B87-D8A3-7CAF4356F85A}" dt="2022-03-08T19:11:49.969" v="439"/>
          <ac:spMkLst>
            <pc:docMk/>
            <pc:sldMk cId="2424578065" sldId="271"/>
            <ac:spMk id="24" creationId="{A3EFF7B1-6CB7-47D1-AD37-B870CA2B2151}"/>
          </ac:spMkLst>
        </pc:spChg>
        <pc:spChg chg="add">
          <ac:chgData name="Salsabin Akthar (2029236)" userId="S::2029236@student.uwtsd.ac.uk::311675be-7f66-4682-970b-9b1373b89482" providerId="AD" clId="Web-{DD4DA48C-11F9-7B87-D8A3-7CAF4356F85A}" dt="2022-03-08T19:11:49.969" v="439"/>
          <ac:spMkLst>
            <pc:docMk/>
            <pc:sldMk cId="2424578065" sldId="271"/>
            <ac:spMk id="26" creationId="{7FA2962B-21B6-4689-A95D-A8FF6ADE47F1}"/>
          </ac:spMkLst>
        </pc:spChg>
        <pc:spChg chg="add">
          <ac:chgData name="Salsabin Akthar (2029236)" userId="S::2029236@student.uwtsd.ac.uk::311675be-7f66-4682-970b-9b1373b89482" providerId="AD" clId="Web-{DD4DA48C-11F9-7B87-D8A3-7CAF4356F85A}" dt="2022-03-08T19:11:49.969" v="439"/>
          <ac:spMkLst>
            <pc:docMk/>
            <pc:sldMk cId="2424578065" sldId="271"/>
            <ac:spMk id="42" creationId="{A00D2CE1-35C1-46E6-BD59-CEE668BD90F4}"/>
          </ac:spMkLst>
        </pc:spChg>
        <pc:spChg chg="add">
          <ac:chgData name="Salsabin Akthar (2029236)" userId="S::2029236@student.uwtsd.ac.uk::311675be-7f66-4682-970b-9b1373b89482" providerId="AD" clId="Web-{DD4DA48C-11F9-7B87-D8A3-7CAF4356F85A}" dt="2022-03-08T19:11:49.969" v="439"/>
          <ac:spMkLst>
            <pc:docMk/>
            <pc:sldMk cId="2424578065" sldId="271"/>
            <ac:spMk id="50" creationId="{E18403B7-F2C7-4C07-8522-21C31910902C}"/>
          </ac:spMkLst>
        </pc:spChg>
        <pc:grpChg chg="add">
          <ac:chgData name="Salsabin Akthar (2029236)" userId="S::2029236@student.uwtsd.ac.uk::311675be-7f66-4682-970b-9b1373b89482" providerId="AD" clId="Web-{DD4DA48C-11F9-7B87-D8A3-7CAF4356F85A}" dt="2022-03-08T19:11:49.969" v="439"/>
          <ac:grpSpMkLst>
            <pc:docMk/>
            <pc:sldMk cId="2424578065" sldId="271"/>
            <ac:grpSpMk id="28" creationId="{A745280D-ED36-41FE-8EB1-CE597C99CFE8}"/>
          </ac:grpSpMkLst>
        </pc:grpChg>
        <pc:grpChg chg="add">
          <ac:chgData name="Salsabin Akthar (2029236)" userId="S::2029236@student.uwtsd.ac.uk::311675be-7f66-4682-970b-9b1373b89482" providerId="AD" clId="Web-{DD4DA48C-11F9-7B87-D8A3-7CAF4356F85A}" dt="2022-03-08T19:11:49.969" v="439"/>
          <ac:grpSpMkLst>
            <pc:docMk/>
            <pc:sldMk cId="2424578065" sldId="271"/>
            <ac:grpSpMk id="34" creationId="{80E95A5C-1E97-41C3-9DEC-245FF6DEBF1F}"/>
          </ac:grpSpMkLst>
        </pc:grpChg>
        <pc:grpChg chg="add">
          <ac:chgData name="Salsabin Akthar (2029236)" userId="S::2029236@student.uwtsd.ac.uk::311675be-7f66-4682-970b-9b1373b89482" providerId="AD" clId="Web-{DD4DA48C-11F9-7B87-D8A3-7CAF4356F85A}" dt="2022-03-08T19:11:49.969" v="439"/>
          <ac:grpSpMkLst>
            <pc:docMk/>
            <pc:sldMk cId="2424578065" sldId="271"/>
            <ac:grpSpMk id="44" creationId="{A58DCE86-9AE1-46D1-96D6-04B8B3EDF6FA}"/>
          </ac:grpSpMkLst>
        </pc:grpChg>
        <pc:grpChg chg="add">
          <ac:chgData name="Salsabin Akthar (2029236)" userId="S::2029236@student.uwtsd.ac.uk::311675be-7f66-4682-970b-9b1373b89482" providerId="AD" clId="Web-{DD4DA48C-11F9-7B87-D8A3-7CAF4356F85A}" dt="2022-03-08T19:11:49.969" v="439"/>
          <ac:grpSpMkLst>
            <pc:docMk/>
            <pc:sldMk cId="2424578065" sldId="271"/>
            <ac:grpSpMk id="52" creationId="{23B58CC6-A99E-43AF-A467-256F19287FB8}"/>
          </ac:grpSpMkLst>
        </pc:grpChg>
        <pc:graphicFrameChg chg="add modGraphic">
          <ac:chgData name="Salsabin Akthar (2029236)" userId="S::2029236@student.uwtsd.ac.uk::311675be-7f66-4682-970b-9b1373b89482" providerId="AD" clId="Web-{DD4DA48C-11F9-7B87-D8A3-7CAF4356F85A}" dt="2022-03-08T19:12:46.567" v="461" actId="20577"/>
          <ac:graphicFrameMkLst>
            <pc:docMk/>
            <pc:sldMk cId="2424578065" sldId="271"/>
            <ac:graphicFrameMk id="20" creationId="{7AB0D2B1-AB64-4309-A437-EBFEC90150AB}"/>
          </ac:graphicFrameMkLst>
        </pc:graphicFrameChg>
      </pc:sldChg>
    </pc:docChg>
  </pc:docChgLst>
  <pc:docChgLst>
    <pc:chgData name="Salsabin Akthar (2029236)" userId="S::2029236@student.uwtsd.ac.uk::311675be-7f66-4682-970b-9b1373b89482" providerId="AD" clId="Web-{99AECEDB-5951-69EF-7186-D360939A23A3}"/>
    <pc:docChg chg="addSld modSld">
      <pc:chgData name="Salsabin Akthar (2029236)" userId="S::2029236@student.uwtsd.ac.uk::311675be-7f66-4682-970b-9b1373b89482" providerId="AD" clId="Web-{99AECEDB-5951-69EF-7186-D360939A23A3}" dt="2022-02-21T19:22:01.243" v="111"/>
      <pc:docMkLst>
        <pc:docMk/>
      </pc:docMkLst>
      <pc:sldChg chg="modSp">
        <pc:chgData name="Salsabin Akthar (2029236)" userId="S::2029236@student.uwtsd.ac.uk::311675be-7f66-4682-970b-9b1373b89482" providerId="AD" clId="Web-{99AECEDB-5951-69EF-7186-D360939A23A3}" dt="2022-02-21T19:20:08.423" v="109" actId="20577"/>
        <pc:sldMkLst>
          <pc:docMk/>
          <pc:sldMk cId="2892876474" sldId="257"/>
        </pc:sldMkLst>
        <pc:spChg chg="mod">
          <ac:chgData name="Salsabin Akthar (2029236)" userId="S::2029236@student.uwtsd.ac.uk::311675be-7f66-4682-970b-9b1373b89482" providerId="AD" clId="Web-{99AECEDB-5951-69EF-7186-D360939A23A3}" dt="2022-02-21T19:20:08.423" v="109" actId="20577"/>
          <ac:spMkLst>
            <pc:docMk/>
            <pc:sldMk cId="2892876474" sldId="257"/>
            <ac:spMk id="4" creationId="{B00AE924-3A67-4994-B170-70739D6A30B7}"/>
          </ac:spMkLst>
        </pc:spChg>
      </pc:sldChg>
      <pc:sldChg chg="addSp modSp">
        <pc:chgData name="Salsabin Akthar (2029236)" userId="S::2029236@student.uwtsd.ac.uk::311675be-7f66-4682-970b-9b1373b89482" providerId="AD" clId="Web-{99AECEDB-5951-69EF-7186-D360939A23A3}" dt="2022-02-21T19:18:28.714" v="99" actId="20577"/>
        <pc:sldMkLst>
          <pc:docMk/>
          <pc:sldMk cId="2672672256" sldId="258"/>
        </pc:sldMkLst>
        <pc:spChg chg="mod">
          <ac:chgData name="Salsabin Akthar (2029236)" userId="S::2029236@student.uwtsd.ac.uk::311675be-7f66-4682-970b-9b1373b89482" providerId="AD" clId="Web-{99AECEDB-5951-69EF-7186-D360939A23A3}" dt="2022-02-21T19:18:28.714" v="99" actId="20577"/>
          <ac:spMkLst>
            <pc:docMk/>
            <pc:sldMk cId="2672672256" sldId="258"/>
            <ac:spMk id="2" creationId="{C3B7F728-8AF6-4353-B127-AE32E9226ECA}"/>
          </ac:spMkLst>
        </pc:spChg>
        <pc:spChg chg="add">
          <ac:chgData name="Salsabin Akthar (2029236)" userId="S::2029236@student.uwtsd.ac.uk::311675be-7f66-4682-970b-9b1373b89482" providerId="AD" clId="Web-{99AECEDB-5951-69EF-7186-D360939A23A3}" dt="2022-02-21T19:16:57.067" v="92"/>
          <ac:spMkLst>
            <pc:docMk/>
            <pc:sldMk cId="2672672256" sldId="258"/>
            <ac:spMk id="4" creationId="{85016AEC-0320-4ED0-8ECB-FE11DDDFE17A}"/>
          </ac:spMkLst>
        </pc:spChg>
        <pc:spChg chg="add">
          <ac:chgData name="Salsabin Akthar (2029236)" userId="S::2029236@student.uwtsd.ac.uk::311675be-7f66-4682-970b-9b1373b89482" providerId="AD" clId="Web-{99AECEDB-5951-69EF-7186-D360939A23A3}" dt="2022-02-21T19:16:57.067" v="92"/>
          <ac:spMkLst>
            <pc:docMk/>
            <pc:sldMk cId="2672672256" sldId="258"/>
            <ac:spMk id="5" creationId="{D3CDB30C-1F82-41E6-A067-831D6E89184F}"/>
          </ac:spMkLst>
        </pc:spChg>
        <pc:spChg chg="add">
          <ac:chgData name="Salsabin Akthar (2029236)" userId="S::2029236@student.uwtsd.ac.uk::311675be-7f66-4682-970b-9b1373b89482" providerId="AD" clId="Web-{99AECEDB-5951-69EF-7186-D360939A23A3}" dt="2022-02-21T19:16:57.067" v="92"/>
          <ac:spMkLst>
            <pc:docMk/>
            <pc:sldMk cId="2672672256" sldId="258"/>
            <ac:spMk id="6" creationId="{2DDA86DD-F997-4F66-A87C-5B58AB6D19EC}"/>
          </ac:spMkLst>
        </pc:spChg>
        <pc:spChg chg="add">
          <ac:chgData name="Salsabin Akthar (2029236)" userId="S::2029236@student.uwtsd.ac.uk::311675be-7f66-4682-970b-9b1373b89482" providerId="AD" clId="Web-{99AECEDB-5951-69EF-7186-D360939A23A3}" dt="2022-02-21T19:16:57.067" v="92"/>
          <ac:spMkLst>
            <pc:docMk/>
            <pc:sldMk cId="2672672256" sldId="258"/>
            <ac:spMk id="8" creationId="{D241B827-437E-40A3-A732-669230D6A5BC}"/>
          </ac:spMkLst>
        </pc:spChg>
      </pc:sldChg>
      <pc:sldChg chg="addSp modSp mod setBg">
        <pc:chgData name="Salsabin Akthar (2029236)" userId="S::2029236@student.uwtsd.ac.uk::311675be-7f66-4682-970b-9b1373b89482" providerId="AD" clId="Web-{99AECEDB-5951-69EF-7186-D360939A23A3}" dt="2022-02-21T18:56:03.628" v="3"/>
        <pc:sldMkLst>
          <pc:docMk/>
          <pc:sldMk cId="2513091576" sldId="261"/>
        </pc:sldMkLst>
        <pc:spChg chg="mod">
          <ac:chgData name="Salsabin Akthar (2029236)" userId="S::2029236@student.uwtsd.ac.uk::311675be-7f66-4682-970b-9b1373b89482" providerId="AD" clId="Web-{99AECEDB-5951-69EF-7186-D360939A23A3}" dt="2022-02-21T18:56:03.628" v="3"/>
          <ac:spMkLst>
            <pc:docMk/>
            <pc:sldMk cId="2513091576" sldId="261"/>
            <ac:spMk id="2" creationId="{71C5CFF1-D244-4CDE-A075-9ECB9F6F5A43}"/>
          </ac:spMkLst>
        </pc:spChg>
        <pc:spChg chg="mod">
          <ac:chgData name="Salsabin Akthar (2029236)" userId="S::2029236@student.uwtsd.ac.uk::311675be-7f66-4682-970b-9b1373b89482" providerId="AD" clId="Web-{99AECEDB-5951-69EF-7186-D360939A23A3}" dt="2022-02-21T18:56:03.628" v="3"/>
          <ac:spMkLst>
            <pc:docMk/>
            <pc:sldMk cId="2513091576" sldId="261"/>
            <ac:spMk id="3" creationId="{2B15707C-7602-4BDA-B425-D0CB28739C31}"/>
          </ac:spMkLst>
        </pc:spChg>
        <pc:spChg chg="add">
          <ac:chgData name="Salsabin Akthar (2029236)" userId="S::2029236@student.uwtsd.ac.uk::311675be-7f66-4682-970b-9b1373b89482" providerId="AD" clId="Web-{99AECEDB-5951-69EF-7186-D360939A23A3}" dt="2022-02-21T18:56:03.628" v="3"/>
          <ac:spMkLst>
            <pc:docMk/>
            <pc:sldMk cId="2513091576" sldId="261"/>
            <ac:spMk id="8" creationId="{AD21898E-86C0-4C8A-A76C-DF33E844C87A}"/>
          </ac:spMkLst>
        </pc:spChg>
        <pc:spChg chg="add">
          <ac:chgData name="Salsabin Akthar (2029236)" userId="S::2029236@student.uwtsd.ac.uk::311675be-7f66-4682-970b-9b1373b89482" providerId="AD" clId="Web-{99AECEDB-5951-69EF-7186-D360939A23A3}" dt="2022-02-21T18:56:03.628" v="3"/>
          <ac:spMkLst>
            <pc:docMk/>
            <pc:sldMk cId="2513091576" sldId="261"/>
            <ac:spMk id="10" creationId="{5C8F04BD-D093-45D0-B54C-50FDB308B4EE}"/>
          </ac:spMkLst>
        </pc:spChg>
      </pc:sldChg>
      <pc:sldChg chg="addSp delSp modSp new mod setBg">
        <pc:chgData name="Salsabin Akthar (2029236)" userId="S::2029236@student.uwtsd.ac.uk::311675be-7f66-4682-970b-9b1373b89482" providerId="AD" clId="Web-{99AECEDB-5951-69EF-7186-D360939A23A3}" dt="2022-02-21T19:02:05.715" v="42"/>
        <pc:sldMkLst>
          <pc:docMk/>
          <pc:sldMk cId="4059887344" sldId="262"/>
        </pc:sldMkLst>
        <pc:spChg chg="mod">
          <ac:chgData name="Salsabin Akthar (2029236)" userId="S::2029236@student.uwtsd.ac.uk::311675be-7f66-4682-970b-9b1373b89482" providerId="AD" clId="Web-{99AECEDB-5951-69EF-7186-D360939A23A3}" dt="2022-02-21T19:02:05.715" v="42"/>
          <ac:spMkLst>
            <pc:docMk/>
            <pc:sldMk cId="4059887344" sldId="262"/>
            <ac:spMk id="2" creationId="{3519B99F-0D2A-4F45-A77D-4EA2CABD8B43}"/>
          </ac:spMkLst>
        </pc:spChg>
        <pc:spChg chg="mod">
          <ac:chgData name="Salsabin Akthar (2029236)" userId="S::2029236@student.uwtsd.ac.uk::311675be-7f66-4682-970b-9b1373b89482" providerId="AD" clId="Web-{99AECEDB-5951-69EF-7186-D360939A23A3}" dt="2022-02-21T19:02:05.715" v="42"/>
          <ac:spMkLst>
            <pc:docMk/>
            <pc:sldMk cId="4059887344" sldId="262"/>
            <ac:spMk id="3" creationId="{200C4372-421B-4F69-A70D-3EBABD488E8E}"/>
          </ac:spMkLst>
        </pc:spChg>
        <pc:spChg chg="add del">
          <ac:chgData name="Salsabin Akthar (2029236)" userId="S::2029236@student.uwtsd.ac.uk::311675be-7f66-4682-970b-9b1373b89482" providerId="AD" clId="Web-{99AECEDB-5951-69EF-7186-D360939A23A3}" dt="2022-02-21T19:01:48.589" v="41"/>
          <ac:spMkLst>
            <pc:docMk/>
            <pc:sldMk cId="4059887344" sldId="262"/>
            <ac:spMk id="8" creationId="{AD21898E-86C0-4C8A-A76C-DF33E844C87A}"/>
          </ac:spMkLst>
        </pc:spChg>
        <pc:spChg chg="add del">
          <ac:chgData name="Salsabin Akthar (2029236)" userId="S::2029236@student.uwtsd.ac.uk::311675be-7f66-4682-970b-9b1373b89482" providerId="AD" clId="Web-{99AECEDB-5951-69EF-7186-D360939A23A3}" dt="2022-02-21T19:01:48.589" v="41"/>
          <ac:spMkLst>
            <pc:docMk/>
            <pc:sldMk cId="4059887344" sldId="262"/>
            <ac:spMk id="10" creationId="{5C8F04BD-D093-45D0-B54C-50FDB308B4EE}"/>
          </ac:spMkLst>
        </pc:spChg>
        <pc:spChg chg="add del">
          <ac:chgData name="Salsabin Akthar (2029236)" userId="S::2029236@student.uwtsd.ac.uk::311675be-7f66-4682-970b-9b1373b89482" providerId="AD" clId="Web-{99AECEDB-5951-69EF-7186-D360939A23A3}" dt="2022-02-21T19:02:05.715" v="42"/>
          <ac:spMkLst>
            <pc:docMk/>
            <pc:sldMk cId="4059887344" sldId="262"/>
            <ac:spMk id="15" creationId="{CB5DFCDA-694D-4637-8E9B-038575194349}"/>
          </ac:spMkLst>
        </pc:spChg>
        <pc:spChg chg="add del">
          <ac:chgData name="Salsabin Akthar (2029236)" userId="S::2029236@student.uwtsd.ac.uk::311675be-7f66-4682-970b-9b1373b89482" providerId="AD" clId="Web-{99AECEDB-5951-69EF-7186-D360939A23A3}" dt="2022-02-21T19:02:05.715" v="42"/>
          <ac:spMkLst>
            <pc:docMk/>
            <pc:sldMk cId="4059887344" sldId="262"/>
            <ac:spMk id="17" creationId="{E4DB276E-BFF1-43F5-AB90-7ABA4B9A919A}"/>
          </ac:spMkLst>
        </pc:spChg>
        <pc:spChg chg="add">
          <ac:chgData name="Salsabin Akthar (2029236)" userId="S::2029236@student.uwtsd.ac.uk::311675be-7f66-4682-970b-9b1373b89482" providerId="AD" clId="Web-{99AECEDB-5951-69EF-7186-D360939A23A3}" dt="2022-02-21T19:02:05.715" v="42"/>
          <ac:spMkLst>
            <pc:docMk/>
            <pc:sldMk cId="4059887344" sldId="262"/>
            <ac:spMk id="22" creationId="{AD21898E-86C0-4C8A-A76C-DF33E844C87A}"/>
          </ac:spMkLst>
        </pc:spChg>
        <pc:spChg chg="add">
          <ac:chgData name="Salsabin Akthar (2029236)" userId="S::2029236@student.uwtsd.ac.uk::311675be-7f66-4682-970b-9b1373b89482" providerId="AD" clId="Web-{99AECEDB-5951-69EF-7186-D360939A23A3}" dt="2022-02-21T19:02:05.715" v="42"/>
          <ac:spMkLst>
            <pc:docMk/>
            <pc:sldMk cId="4059887344" sldId="262"/>
            <ac:spMk id="24" creationId="{5C8F04BD-D093-45D0-B54C-50FDB308B4EE}"/>
          </ac:spMkLst>
        </pc:spChg>
      </pc:sldChg>
      <pc:sldChg chg="addSp modSp new mod setBg">
        <pc:chgData name="Salsabin Akthar (2029236)" userId="S::2029236@student.uwtsd.ac.uk::311675be-7f66-4682-970b-9b1373b89482" providerId="AD" clId="Web-{99AECEDB-5951-69EF-7186-D360939A23A3}" dt="2022-02-21T19:00:59.336" v="40"/>
        <pc:sldMkLst>
          <pc:docMk/>
          <pc:sldMk cId="531337839" sldId="263"/>
        </pc:sldMkLst>
        <pc:spChg chg="mod">
          <ac:chgData name="Salsabin Akthar (2029236)" userId="S::2029236@student.uwtsd.ac.uk::311675be-7f66-4682-970b-9b1373b89482" providerId="AD" clId="Web-{99AECEDB-5951-69EF-7186-D360939A23A3}" dt="2022-02-21T19:00:59.336" v="40"/>
          <ac:spMkLst>
            <pc:docMk/>
            <pc:sldMk cId="531337839" sldId="263"/>
            <ac:spMk id="2" creationId="{89A55DAE-4D5B-47CA-BA81-BE3E2E7D4919}"/>
          </ac:spMkLst>
        </pc:spChg>
        <pc:spChg chg="mod">
          <ac:chgData name="Salsabin Akthar (2029236)" userId="S::2029236@student.uwtsd.ac.uk::311675be-7f66-4682-970b-9b1373b89482" providerId="AD" clId="Web-{99AECEDB-5951-69EF-7186-D360939A23A3}" dt="2022-02-21T19:00:59.336" v="40"/>
          <ac:spMkLst>
            <pc:docMk/>
            <pc:sldMk cId="531337839" sldId="263"/>
            <ac:spMk id="3" creationId="{DC6D4332-D26F-475F-8A1D-AB83E039FB08}"/>
          </ac:spMkLst>
        </pc:spChg>
        <pc:spChg chg="add">
          <ac:chgData name="Salsabin Akthar (2029236)" userId="S::2029236@student.uwtsd.ac.uk::311675be-7f66-4682-970b-9b1373b89482" providerId="AD" clId="Web-{99AECEDB-5951-69EF-7186-D360939A23A3}" dt="2022-02-21T19:00:59.336" v="40"/>
          <ac:spMkLst>
            <pc:docMk/>
            <pc:sldMk cId="531337839" sldId="263"/>
            <ac:spMk id="8" creationId="{AD21898E-86C0-4C8A-A76C-DF33E844C87A}"/>
          </ac:spMkLst>
        </pc:spChg>
        <pc:spChg chg="add">
          <ac:chgData name="Salsabin Akthar (2029236)" userId="S::2029236@student.uwtsd.ac.uk::311675be-7f66-4682-970b-9b1373b89482" providerId="AD" clId="Web-{99AECEDB-5951-69EF-7186-D360939A23A3}" dt="2022-02-21T19:00:59.336" v="40"/>
          <ac:spMkLst>
            <pc:docMk/>
            <pc:sldMk cId="531337839" sldId="263"/>
            <ac:spMk id="10" creationId="{5C8F04BD-D093-45D0-B54C-50FDB308B4EE}"/>
          </ac:spMkLst>
        </pc:spChg>
      </pc:sldChg>
      <pc:sldChg chg="addSp modSp new mod setBg">
        <pc:chgData name="Salsabin Akthar (2029236)" userId="S::2029236@student.uwtsd.ac.uk::311675be-7f66-4682-970b-9b1373b89482" providerId="AD" clId="Web-{99AECEDB-5951-69EF-7186-D360939A23A3}" dt="2022-02-21T19:06:25.497" v="57" actId="20577"/>
        <pc:sldMkLst>
          <pc:docMk/>
          <pc:sldMk cId="3303104746" sldId="264"/>
        </pc:sldMkLst>
        <pc:spChg chg="mod">
          <ac:chgData name="Salsabin Akthar (2029236)" userId="S::2029236@student.uwtsd.ac.uk::311675be-7f66-4682-970b-9b1373b89482" providerId="AD" clId="Web-{99AECEDB-5951-69EF-7186-D360939A23A3}" dt="2022-02-21T19:04:54.335" v="54"/>
          <ac:spMkLst>
            <pc:docMk/>
            <pc:sldMk cId="3303104746" sldId="264"/>
            <ac:spMk id="2" creationId="{B9378133-C2A6-4CD9-8A50-31BFD8C317BA}"/>
          </ac:spMkLst>
        </pc:spChg>
        <pc:spChg chg="mod">
          <ac:chgData name="Salsabin Akthar (2029236)" userId="S::2029236@student.uwtsd.ac.uk::311675be-7f66-4682-970b-9b1373b89482" providerId="AD" clId="Web-{99AECEDB-5951-69EF-7186-D360939A23A3}" dt="2022-02-21T19:06:25.497" v="57" actId="20577"/>
          <ac:spMkLst>
            <pc:docMk/>
            <pc:sldMk cId="3303104746" sldId="264"/>
            <ac:spMk id="3" creationId="{919D8751-41CC-4FF5-9780-C0B36B23866A}"/>
          </ac:spMkLst>
        </pc:spChg>
        <pc:spChg chg="add">
          <ac:chgData name="Salsabin Akthar (2029236)" userId="S::2029236@student.uwtsd.ac.uk::311675be-7f66-4682-970b-9b1373b89482" providerId="AD" clId="Web-{99AECEDB-5951-69EF-7186-D360939A23A3}" dt="2022-02-21T19:04:54.335" v="54"/>
          <ac:spMkLst>
            <pc:docMk/>
            <pc:sldMk cId="3303104746" sldId="264"/>
            <ac:spMk id="8" creationId="{AD21898E-86C0-4C8A-A76C-DF33E844C87A}"/>
          </ac:spMkLst>
        </pc:spChg>
        <pc:spChg chg="add">
          <ac:chgData name="Salsabin Akthar (2029236)" userId="S::2029236@student.uwtsd.ac.uk::311675be-7f66-4682-970b-9b1373b89482" providerId="AD" clId="Web-{99AECEDB-5951-69EF-7186-D360939A23A3}" dt="2022-02-21T19:04:54.335" v="54"/>
          <ac:spMkLst>
            <pc:docMk/>
            <pc:sldMk cId="3303104746" sldId="264"/>
            <ac:spMk id="10" creationId="{5C8F04BD-D093-45D0-B54C-50FDB308B4EE}"/>
          </ac:spMkLst>
        </pc:spChg>
      </pc:sldChg>
      <pc:sldChg chg="addSp modSp new mod setBg">
        <pc:chgData name="Salsabin Akthar (2029236)" userId="S::2029236@student.uwtsd.ac.uk::311675be-7f66-4682-970b-9b1373b89482" providerId="AD" clId="Web-{99AECEDB-5951-69EF-7186-D360939A23A3}" dt="2022-02-21T19:10:09.448" v="77"/>
        <pc:sldMkLst>
          <pc:docMk/>
          <pc:sldMk cId="3491433444" sldId="265"/>
        </pc:sldMkLst>
        <pc:spChg chg="mod">
          <ac:chgData name="Salsabin Akthar (2029236)" userId="S::2029236@student.uwtsd.ac.uk::311675be-7f66-4682-970b-9b1373b89482" providerId="AD" clId="Web-{99AECEDB-5951-69EF-7186-D360939A23A3}" dt="2022-02-21T19:10:09.448" v="77"/>
          <ac:spMkLst>
            <pc:docMk/>
            <pc:sldMk cId="3491433444" sldId="265"/>
            <ac:spMk id="2" creationId="{783A9A7F-9FE6-4556-AD99-2CC2A0CA654C}"/>
          </ac:spMkLst>
        </pc:spChg>
        <pc:spChg chg="mod">
          <ac:chgData name="Salsabin Akthar (2029236)" userId="S::2029236@student.uwtsd.ac.uk::311675be-7f66-4682-970b-9b1373b89482" providerId="AD" clId="Web-{99AECEDB-5951-69EF-7186-D360939A23A3}" dt="2022-02-21T19:10:09.448" v="77"/>
          <ac:spMkLst>
            <pc:docMk/>
            <pc:sldMk cId="3491433444" sldId="265"/>
            <ac:spMk id="3" creationId="{0A879BAA-916B-40C7-AE16-E11A49AF9DCE}"/>
          </ac:spMkLst>
        </pc:spChg>
        <pc:spChg chg="add">
          <ac:chgData name="Salsabin Akthar (2029236)" userId="S::2029236@student.uwtsd.ac.uk::311675be-7f66-4682-970b-9b1373b89482" providerId="AD" clId="Web-{99AECEDB-5951-69EF-7186-D360939A23A3}" dt="2022-02-21T19:10:09.448" v="77"/>
          <ac:spMkLst>
            <pc:docMk/>
            <pc:sldMk cId="3491433444" sldId="265"/>
            <ac:spMk id="8" creationId="{AD21898E-86C0-4C8A-A76C-DF33E844C87A}"/>
          </ac:spMkLst>
        </pc:spChg>
        <pc:spChg chg="add">
          <ac:chgData name="Salsabin Akthar (2029236)" userId="S::2029236@student.uwtsd.ac.uk::311675be-7f66-4682-970b-9b1373b89482" providerId="AD" clId="Web-{99AECEDB-5951-69EF-7186-D360939A23A3}" dt="2022-02-21T19:10:09.448" v="77"/>
          <ac:spMkLst>
            <pc:docMk/>
            <pc:sldMk cId="3491433444" sldId="265"/>
            <ac:spMk id="10" creationId="{5C8F04BD-D093-45D0-B54C-50FDB308B4EE}"/>
          </ac:spMkLst>
        </pc:spChg>
      </pc:sldChg>
      <pc:sldChg chg="addSp modSp new mod setBg">
        <pc:chgData name="Salsabin Akthar (2029236)" userId="S::2029236@student.uwtsd.ac.uk::311675be-7f66-4682-970b-9b1373b89482" providerId="AD" clId="Web-{99AECEDB-5951-69EF-7186-D360939A23A3}" dt="2022-02-21T19:15:36.562" v="91"/>
        <pc:sldMkLst>
          <pc:docMk/>
          <pc:sldMk cId="365849418" sldId="266"/>
        </pc:sldMkLst>
        <pc:spChg chg="mod">
          <ac:chgData name="Salsabin Akthar (2029236)" userId="S::2029236@student.uwtsd.ac.uk::311675be-7f66-4682-970b-9b1373b89482" providerId="AD" clId="Web-{99AECEDB-5951-69EF-7186-D360939A23A3}" dt="2022-02-21T19:15:36.562" v="91"/>
          <ac:spMkLst>
            <pc:docMk/>
            <pc:sldMk cId="365849418" sldId="266"/>
            <ac:spMk id="2" creationId="{D9D857BC-3478-40E4-B589-D6B74500520E}"/>
          </ac:spMkLst>
        </pc:spChg>
        <pc:spChg chg="mod">
          <ac:chgData name="Salsabin Akthar (2029236)" userId="S::2029236@student.uwtsd.ac.uk::311675be-7f66-4682-970b-9b1373b89482" providerId="AD" clId="Web-{99AECEDB-5951-69EF-7186-D360939A23A3}" dt="2022-02-21T19:15:36.562" v="91"/>
          <ac:spMkLst>
            <pc:docMk/>
            <pc:sldMk cId="365849418" sldId="266"/>
            <ac:spMk id="3" creationId="{345A05E5-50DE-4A88-B4ED-864B92F3A88F}"/>
          </ac:spMkLst>
        </pc:spChg>
        <pc:spChg chg="add">
          <ac:chgData name="Salsabin Akthar (2029236)" userId="S::2029236@student.uwtsd.ac.uk::311675be-7f66-4682-970b-9b1373b89482" providerId="AD" clId="Web-{99AECEDB-5951-69EF-7186-D360939A23A3}" dt="2022-02-21T19:15:36.562" v="91"/>
          <ac:spMkLst>
            <pc:docMk/>
            <pc:sldMk cId="365849418" sldId="266"/>
            <ac:spMk id="8" creationId="{AD21898E-86C0-4C8A-A76C-DF33E844C87A}"/>
          </ac:spMkLst>
        </pc:spChg>
        <pc:spChg chg="add">
          <ac:chgData name="Salsabin Akthar (2029236)" userId="S::2029236@student.uwtsd.ac.uk::311675be-7f66-4682-970b-9b1373b89482" providerId="AD" clId="Web-{99AECEDB-5951-69EF-7186-D360939A23A3}" dt="2022-02-21T19:15:36.562" v="91"/>
          <ac:spMkLst>
            <pc:docMk/>
            <pc:sldMk cId="365849418" sldId="266"/>
            <ac:spMk id="10" creationId="{5C8F04BD-D093-45D0-B54C-50FDB308B4EE}"/>
          </ac:spMkLst>
        </pc:spChg>
      </pc:sldChg>
      <pc:sldChg chg="new">
        <pc:chgData name="Salsabin Akthar (2029236)" userId="S::2029236@student.uwtsd.ac.uk::311675be-7f66-4682-970b-9b1373b89482" providerId="AD" clId="Web-{99AECEDB-5951-69EF-7186-D360939A23A3}" dt="2022-02-21T19:21:54.039" v="110"/>
        <pc:sldMkLst>
          <pc:docMk/>
          <pc:sldMk cId="699282892" sldId="267"/>
        </pc:sldMkLst>
      </pc:sldChg>
      <pc:sldChg chg="new">
        <pc:chgData name="Salsabin Akthar (2029236)" userId="S::2029236@student.uwtsd.ac.uk::311675be-7f66-4682-970b-9b1373b89482" providerId="AD" clId="Web-{99AECEDB-5951-69EF-7186-D360939A23A3}" dt="2022-02-21T19:22:01.243" v="111"/>
        <pc:sldMkLst>
          <pc:docMk/>
          <pc:sldMk cId="3627689715" sldId="268"/>
        </pc:sldMkLst>
      </pc:sldChg>
    </pc:docChg>
  </pc:docChgLst>
  <pc:docChgLst>
    <pc:chgData name="Salsabin Akthar (2029236)" userId="S::2029236@student.uwtsd.ac.uk::311675be-7f66-4682-970b-9b1373b89482" providerId="AD" clId="Web-{C61A2D9A-2A8D-FC7D-678C-0870716F920E}"/>
    <pc:docChg chg="addSld modSld">
      <pc:chgData name="Salsabin Akthar (2029236)" userId="S::2029236@student.uwtsd.ac.uk::311675be-7f66-4682-970b-9b1373b89482" providerId="AD" clId="Web-{C61A2D9A-2A8D-FC7D-678C-0870716F920E}" dt="2022-02-27T21:52:31.921" v="214" actId="20577"/>
      <pc:docMkLst>
        <pc:docMk/>
      </pc:docMkLst>
      <pc:sldChg chg="modSp">
        <pc:chgData name="Salsabin Akthar (2029236)" userId="S::2029236@student.uwtsd.ac.uk::311675be-7f66-4682-970b-9b1373b89482" providerId="AD" clId="Web-{C61A2D9A-2A8D-FC7D-678C-0870716F920E}" dt="2022-02-27T21:52:31.921" v="214" actId="20577"/>
        <pc:sldMkLst>
          <pc:docMk/>
          <pc:sldMk cId="109857222" sldId="256"/>
        </pc:sldMkLst>
        <pc:spChg chg="mod">
          <ac:chgData name="Salsabin Akthar (2029236)" userId="S::2029236@student.uwtsd.ac.uk::311675be-7f66-4682-970b-9b1373b89482" providerId="AD" clId="Web-{C61A2D9A-2A8D-FC7D-678C-0870716F920E}" dt="2022-02-27T21:52:31.921" v="214" actId="20577"/>
          <ac:spMkLst>
            <pc:docMk/>
            <pc:sldMk cId="109857222" sldId="256"/>
            <ac:spMk id="2" creationId="{00000000-0000-0000-0000-000000000000}"/>
          </ac:spMkLst>
        </pc:spChg>
      </pc:sldChg>
      <pc:sldChg chg="modSp">
        <pc:chgData name="Salsabin Akthar (2029236)" userId="S::2029236@student.uwtsd.ac.uk::311675be-7f66-4682-970b-9b1373b89482" providerId="AD" clId="Web-{C61A2D9A-2A8D-FC7D-678C-0870716F920E}" dt="2022-02-27T21:51:41.026" v="209" actId="20577"/>
        <pc:sldMkLst>
          <pc:docMk/>
          <pc:sldMk cId="2892876474" sldId="257"/>
        </pc:sldMkLst>
        <pc:spChg chg="mod">
          <ac:chgData name="Salsabin Akthar (2029236)" userId="S::2029236@student.uwtsd.ac.uk::311675be-7f66-4682-970b-9b1373b89482" providerId="AD" clId="Web-{C61A2D9A-2A8D-FC7D-678C-0870716F920E}" dt="2022-02-27T21:51:41.026" v="209" actId="20577"/>
          <ac:spMkLst>
            <pc:docMk/>
            <pc:sldMk cId="2892876474" sldId="257"/>
            <ac:spMk id="4" creationId="{B00AE924-3A67-4994-B170-70739D6A30B7}"/>
          </ac:spMkLst>
        </pc:spChg>
      </pc:sldChg>
      <pc:sldChg chg="modSp">
        <pc:chgData name="Salsabin Akthar (2029236)" userId="S::2029236@student.uwtsd.ac.uk::311675be-7f66-4682-970b-9b1373b89482" providerId="AD" clId="Web-{C61A2D9A-2A8D-FC7D-678C-0870716F920E}" dt="2022-02-27T21:51:11.196" v="208" actId="20577"/>
        <pc:sldMkLst>
          <pc:docMk/>
          <pc:sldMk cId="2672672256" sldId="258"/>
        </pc:sldMkLst>
        <pc:spChg chg="mod">
          <ac:chgData name="Salsabin Akthar (2029236)" userId="S::2029236@student.uwtsd.ac.uk::311675be-7f66-4682-970b-9b1373b89482" providerId="AD" clId="Web-{C61A2D9A-2A8D-FC7D-678C-0870716F920E}" dt="2022-02-27T21:51:11.196" v="208" actId="20577"/>
          <ac:spMkLst>
            <pc:docMk/>
            <pc:sldMk cId="2672672256" sldId="258"/>
            <ac:spMk id="2" creationId="{C3B7F728-8AF6-4353-B127-AE32E9226ECA}"/>
          </ac:spMkLst>
        </pc:spChg>
      </pc:sldChg>
      <pc:sldChg chg="modSp">
        <pc:chgData name="Salsabin Akthar (2029236)" userId="S::2029236@student.uwtsd.ac.uk::311675be-7f66-4682-970b-9b1373b89482" providerId="AD" clId="Web-{C61A2D9A-2A8D-FC7D-678C-0870716F920E}" dt="2022-02-27T21:51:01.086" v="207" actId="20577"/>
        <pc:sldMkLst>
          <pc:docMk/>
          <pc:sldMk cId="2333862888" sldId="259"/>
        </pc:sldMkLst>
        <pc:spChg chg="mod">
          <ac:chgData name="Salsabin Akthar (2029236)" userId="S::2029236@student.uwtsd.ac.uk::311675be-7f66-4682-970b-9b1373b89482" providerId="AD" clId="Web-{C61A2D9A-2A8D-FC7D-678C-0870716F920E}" dt="2022-02-27T21:51:01.086" v="207" actId="20577"/>
          <ac:spMkLst>
            <pc:docMk/>
            <pc:sldMk cId="2333862888" sldId="259"/>
            <ac:spMk id="3" creationId="{874179BC-5E61-4AB2-8339-CDD604432E73}"/>
          </ac:spMkLst>
        </pc:spChg>
      </pc:sldChg>
      <pc:sldChg chg="modSp">
        <pc:chgData name="Salsabin Akthar (2029236)" userId="S::2029236@student.uwtsd.ac.uk::311675be-7f66-4682-970b-9b1373b89482" providerId="AD" clId="Web-{C61A2D9A-2A8D-FC7D-678C-0870716F920E}" dt="2022-02-27T21:50:26.334" v="204" actId="20577"/>
        <pc:sldMkLst>
          <pc:docMk/>
          <pc:sldMk cId="2513091576" sldId="261"/>
        </pc:sldMkLst>
        <pc:spChg chg="mod">
          <ac:chgData name="Salsabin Akthar (2029236)" userId="S::2029236@student.uwtsd.ac.uk::311675be-7f66-4682-970b-9b1373b89482" providerId="AD" clId="Web-{C61A2D9A-2A8D-FC7D-678C-0870716F920E}" dt="2022-02-27T21:50:26.334" v="204" actId="20577"/>
          <ac:spMkLst>
            <pc:docMk/>
            <pc:sldMk cId="2513091576" sldId="261"/>
            <ac:spMk id="2" creationId="{71C5CFF1-D244-4CDE-A075-9ECB9F6F5A43}"/>
          </ac:spMkLst>
        </pc:spChg>
      </pc:sldChg>
      <pc:sldChg chg="modSp">
        <pc:chgData name="Salsabin Akthar (2029236)" userId="S::2029236@student.uwtsd.ac.uk::311675be-7f66-4682-970b-9b1373b89482" providerId="AD" clId="Web-{C61A2D9A-2A8D-FC7D-678C-0870716F920E}" dt="2022-02-27T21:50:12.380" v="202" actId="20577"/>
        <pc:sldMkLst>
          <pc:docMk/>
          <pc:sldMk cId="4059887344" sldId="262"/>
        </pc:sldMkLst>
        <pc:spChg chg="mod">
          <ac:chgData name="Salsabin Akthar (2029236)" userId="S::2029236@student.uwtsd.ac.uk::311675be-7f66-4682-970b-9b1373b89482" providerId="AD" clId="Web-{C61A2D9A-2A8D-FC7D-678C-0870716F920E}" dt="2022-02-27T21:50:12.380" v="202" actId="20577"/>
          <ac:spMkLst>
            <pc:docMk/>
            <pc:sldMk cId="4059887344" sldId="262"/>
            <ac:spMk id="2" creationId="{3519B99F-0D2A-4F45-A77D-4EA2CABD8B43}"/>
          </ac:spMkLst>
        </pc:spChg>
      </pc:sldChg>
      <pc:sldChg chg="modSp">
        <pc:chgData name="Salsabin Akthar (2029236)" userId="S::2029236@student.uwtsd.ac.uk::311675be-7f66-4682-970b-9b1373b89482" providerId="AD" clId="Web-{C61A2D9A-2A8D-FC7D-678C-0870716F920E}" dt="2022-02-27T21:49:57.410" v="200" actId="20577"/>
        <pc:sldMkLst>
          <pc:docMk/>
          <pc:sldMk cId="531337839" sldId="263"/>
        </pc:sldMkLst>
        <pc:spChg chg="mod">
          <ac:chgData name="Salsabin Akthar (2029236)" userId="S::2029236@student.uwtsd.ac.uk::311675be-7f66-4682-970b-9b1373b89482" providerId="AD" clId="Web-{C61A2D9A-2A8D-FC7D-678C-0870716F920E}" dt="2022-02-27T21:49:57.410" v="200" actId="20577"/>
          <ac:spMkLst>
            <pc:docMk/>
            <pc:sldMk cId="531337839" sldId="263"/>
            <ac:spMk id="2" creationId="{89A55DAE-4D5B-47CA-BA81-BE3E2E7D4919}"/>
          </ac:spMkLst>
        </pc:spChg>
      </pc:sldChg>
      <pc:sldChg chg="modSp">
        <pc:chgData name="Salsabin Akthar (2029236)" userId="S::2029236@student.uwtsd.ac.uk::311675be-7f66-4682-970b-9b1373b89482" providerId="AD" clId="Web-{C61A2D9A-2A8D-FC7D-678C-0870716F920E}" dt="2022-02-27T21:49:38.862" v="198" actId="20577"/>
        <pc:sldMkLst>
          <pc:docMk/>
          <pc:sldMk cId="3303104746" sldId="264"/>
        </pc:sldMkLst>
        <pc:spChg chg="mod">
          <ac:chgData name="Salsabin Akthar (2029236)" userId="S::2029236@student.uwtsd.ac.uk::311675be-7f66-4682-970b-9b1373b89482" providerId="AD" clId="Web-{C61A2D9A-2A8D-FC7D-678C-0870716F920E}" dt="2022-02-27T21:49:38.862" v="198" actId="20577"/>
          <ac:spMkLst>
            <pc:docMk/>
            <pc:sldMk cId="3303104746" sldId="264"/>
            <ac:spMk id="2" creationId="{B9378133-C2A6-4CD9-8A50-31BFD8C317BA}"/>
          </ac:spMkLst>
        </pc:spChg>
      </pc:sldChg>
      <pc:sldChg chg="modSp">
        <pc:chgData name="Salsabin Akthar (2029236)" userId="S::2029236@student.uwtsd.ac.uk::311675be-7f66-4682-970b-9b1373b89482" providerId="AD" clId="Web-{C61A2D9A-2A8D-FC7D-678C-0870716F920E}" dt="2022-02-27T21:49:26.064" v="196" actId="20577"/>
        <pc:sldMkLst>
          <pc:docMk/>
          <pc:sldMk cId="3491433444" sldId="265"/>
        </pc:sldMkLst>
        <pc:spChg chg="mod">
          <ac:chgData name="Salsabin Akthar (2029236)" userId="S::2029236@student.uwtsd.ac.uk::311675be-7f66-4682-970b-9b1373b89482" providerId="AD" clId="Web-{C61A2D9A-2A8D-FC7D-678C-0870716F920E}" dt="2022-02-27T21:49:26.064" v="196" actId="20577"/>
          <ac:spMkLst>
            <pc:docMk/>
            <pc:sldMk cId="3491433444" sldId="265"/>
            <ac:spMk id="2" creationId="{783A9A7F-9FE6-4556-AD99-2CC2A0CA654C}"/>
          </ac:spMkLst>
        </pc:spChg>
        <pc:spChg chg="mod">
          <ac:chgData name="Salsabin Akthar (2029236)" userId="S::2029236@student.uwtsd.ac.uk::311675be-7f66-4682-970b-9b1373b89482" providerId="AD" clId="Web-{C61A2D9A-2A8D-FC7D-678C-0870716F920E}" dt="2022-02-27T21:27:17.550" v="163" actId="20577"/>
          <ac:spMkLst>
            <pc:docMk/>
            <pc:sldMk cId="3491433444" sldId="265"/>
            <ac:spMk id="3" creationId="{0A879BAA-916B-40C7-AE16-E11A49AF9DCE}"/>
          </ac:spMkLst>
        </pc:spChg>
      </pc:sldChg>
      <pc:sldChg chg="modSp">
        <pc:chgData name="Salsabin Akthar (2029236)" userId="S::2029236@student.uwtsd.ac.uk::311675be-7f66-4682-970b-9b1373b89482" providerId="AD" clId="Web-{C61A2D9A-2A8D-FC7D-678C-0870716F920E}" dt="2022-02-27T21:48:00.886" v="190" actId="20577"/>
        <pc:sldMkLst>
          <pc:docMk/>
          <pc:sldMk cId="365849418" sldId="266"/>
        </pc:sldMkLst>
        <pc:spChg chg="mod">
          <ac:chgData name="Salsabin Akthar (2029236)" userId="S::2029236@student.uwtsd.ac.uk::311675be-7f66-4682-970b-9b1373b89482" providerId="AD" clId="Web-{C61A2D9A-2A8D-FC7D-678C-0870716F920E}" dt="2022-02-27T21:48:00.886" v="190" actId="20577"/>
          <ac:spMkLst>
            <pc:docMk/>
            <pc:sldMk cId="365849418" sldId="266"/>
            <ac:spMk id="2" creationId="{D9D857BC-3478-40E4-B589-D6B74500520E}"/>
          </ac:spMkLst>
        </pc:spChg>
      </pc:sldChg>
      <pc:sldChg chg="modSp">
        <pc:chgData name="Salsabin Akthar (2029236)" userId="S::2029236@student.uwtsd.ac.uk::311675be-7f66-4682-970b-9b1373b89482" providerId="AD" clId="Web-{C61A2D9A-2A8D-FC7D-678C-0870716F920E}" dt="2022-02-27T21:48:30.341" v="191" actId="20577"/>
        <pc:sldMkLst>
          <pc:docMk/>
          <pc:sldMk cId="699282892" sldId="267"/>
        </pc:sldMkLst>
        <pc:spChg chg="mod">
          <ac:chgData name="Salsabin Akthar (2029236)" userId="S::2029236@student.uwtsd.ac.uk::311675be-7f66-4682-970b-9b1373b89482" providerId="AD" clId="Web-{C61A2D9A-2A8D-FC7D-678C-0870716F920E}" dt="2022-02-27T21:48:30.341" v="191" actId="20577"/>
          <ac:spMkLst>
            <pc:docMk/>
            <pc:sldMk cId="699282892" sldId="267"/>
            <ac:spMk id="2" creationId="{A34C72D0-DACB-4B23-8CF3-9AD84CB36CE3}"/>
          </ac:spMkLst>
        </pc:spChg>
      </pc:sldChg>
      <pc:sldChg chg="addSp modSp mod setBg">
        <pc:chgData name="Salsabin Akthar (2029236)" userId="S::2029236@student.uwtsd.ac.uk::311675be-7f66-4682-970b-9b1373b89482" providerId="AD" clId="Web-{C61A2D9A-2A8D-FC7D-678C-0870716F920E}" dt="2022-02-27T21:48:43.186" v="192" actId="20577"/>
        <pc:sldMkLst>
          <pc:docMk/>
          <pc:sldMk cId="3627689715" sldId="268"/>
        </pc:sldMkLst>
        <pc:spChg chg="mod">
          <ac:chgData name="Salsabin Akthar (2029236)" userId="S::2029236@student.uwtsd.ac.uk::311675be-7f66-4682-970b-9b1373b89482" providerId="AD" clId="Web-{C61A2D9A-2A8D-FC7D-678C-0870716F920E}" dt="2022-02-27T21:48:43.186" v="192" actId="20577"/>
          <ac:spMkLst>
            <pc:docMk/>
            <pc:sldMk cId="3627689715" sldId="268"/>
            <ac:spMk id="2" creationId="{CE0C3D37-5C17-4349-8D77-82121B48A8DB}"/>
          </ac:spMkLst>
        </pc:spChg>
        <pc:spChg chg="mod">
          <ac:chgData name="Salsabin Akthar (2029236)" userId="S::2029236@student.uwtsd.ac.uk::311675be-7f66-4682-970b-9b1373b89482" providerId="AD" clId="Web-{C61A2D9A-2A8D-FC7D-678C-0870716F920E}" dt="2022-02-27T21:07:50.204" v="93" actId="20577"/>
          <ac:spMkLst>
            <pc:docMk/>
            <pc:sldMk cId="3627689715" sldId="268"/>
            <ac:spMk id="3" creationId="{A686DF4F-E377-476E-9439-2FA002383B86}"/>
          </ac:spMkLst>
        </pc:spChg>
        <pc:picChg chg="add">
          <ac:chgData name="Salsabin Akthar (2029236)" userId="S::2029236@student.uwtsd.ac.uk::311675be-7f66-4682-970b-9b1373b89482" providerId="AD" clId="Web-{C61A2D9A-2A8D-FC7D-678C-0870716F920E}" dt="2022-02-27T21:04:24.299" v="76"/>
          <ac:picMkLst>
            <pc:docMk/>
            <pc:sldMk cId="3627689715" sldId="268"/>
            <ac:picMk id="5" creationId="{523A63CE-2C79-4597-ABB9-EC1134402305}"/>
          </ac:picMkLst>
        </pc:picChg>
        <pc:cxnChg chg="add">
          <ac:chgData name="Salsabin Akthar (2029236)" userId="S::2029236@student.uwtsd.ac.uk::311675be-7f66-4682-970b-9b1373b89482" providerId="AD" clId="Web-{C61A2D9A-2A8D-FC7D-678C-0870716F920E}" dt="2022-02-27T21:04:24.299" v="76"/>
          <ac:cxnSpMkLst>
            <pc:docMk/>
            <pc:sldMk cId="3627689715" sldId="268"/>
            <ac:cxnSpMk id="9" creationId="{A7F400EE-A8A5-48AF-B4D6-291B52C6F0B0}"/>
          </ac:cxnSpMkLst>
        </pc:cxnChg>
      </pc:sldChg>
      <pc:sldChg chg="addSp delSp modSp new mod setBg">
        <pc:chgData name="Salsabin Akthar (2029236)" userId="S::2029236@student.uwtsd.ac.uk::311675be-7f66-4682-970b-9b1373b89482" providerId="AD" clId="Web-{C61A2D9A-2A8D-FC7D-678C-0870716F920E}" dt="2022-02-27T21:48:57.031" v="193" actId="20577"/>
        <pc:sldMkLst>
          <pc:docMk/>
          <pc:sldMk cId="2686324910" sldId="269"/>
        </pc:sldMkLst>
        <pc:spChg chg="mod">
          <ac:chgData name="Salsabin Akthar (2029236)" userId="S::2029236@student.uwtsd.ac.uk::311675be-7f66-4682-970b-9b1373b89482" providerId="AD" clId="Web-{C61A2D9A-2A8D-FC7D-678C-0870716F920E}" dt="2022-02-27T21:48:57.031" v="193" actId="20577"/>
          <ac:spMkLst>
            <pc:docMk/>
            <pc:sldMk cId="2686324910" sldId="269"/>
            <ac:spMk id="2" creationId="{076F6807-24EA-4155-8593-BD7BE88ED169}"/>
          </ac:spMkLst>
        </pc:spChg>
        <pc:spChg chg="mod">
          <ac:chgData name="Salsabin Akthar (2029236)" userId="S::2029236@student.uwtsd.ac.uk::311675be-7f66-4682-970b-9b1373b89482" providerId="AD" clId="Web-{C61A2D9A-2A8D-FC7D-678C-0870716F920E}" dt="2022-02-27T21:07:34.750" v="92" actId="20577"/>
          <ac:spMkLst>
            <pc:docMk/>
            <pc:sldMk cId="2686324910" sldId="269"/>
            <ac:spMk id="3" creationId="{A58977FA-9B57-43E1-AAF4-824BD9993753}"/>
          </ac:spMkLst>
        </pc:spChg>
        <pc:spChg chg="add del">
          <ac:chgData name="Salsabin Akthar (2029236)" userId="S::2029236@student.uwtsd.ac.uk::311675be-7f66-4682-970b-9b1373b89482" providerId="AD" clId="Web-{C61A2D9A-2A8D-FC7D-678C-0870716F920E}" dt="2022-02-27T21:07:17.467" v="89"/>
          <ac:spMkLst>
            <pc:docMk/>
            <pc:sldMk cId="2686324910" sldId="269"/>
            <ac:spMk id="8" creationId="{DBF61EA3-B236-439E-9C0B-340980D56BEE}"/>
          </ac:spMkLst>
        </pc:spChg>
        <pc:spChg chg="add del">
          <ac:chgData name="Salsabin Akthar (2029236)" userId="S::2029236@student.uwtsd.ac.uk::311675be-7f66-4682-970b-9b1373b89482" providerId="AD" clId="Web-{C61A2D9A-2A8D-FC7D-678C-0870716F920E}" dt="2022-02-27T21:07:17.467" v="89"/>
          <ac:spMkLst>
            <pc:docMk/>
            <pc:sldMk cId="2686324910" sldId="269"/>
            <ac:spMk id="14" creationId="{E659831F-0D9A-4C63-9EBB-8435B85A440F}"/>
          </ac:spMkLst>
        </pc:spChg>
        <pc:spChg chg="add">
          <ac:chgData name="Salsabin Akthar (2029236)" userId="S::2029236@student.uwtsd.ac.uk::311675be-7f66-4682-970b-9b1373b89482" providerId="AD" clId="Web-{C61A2D9A-2A8D-FC7D-678C-0870716F920E}" dt="2022-02-27T21:07:17.483" v="90"/>
          <ac:spMkLst>
            <pc:docMk/>
            <pc:sldMk cId="2686324910" sldId="269"/>
            <ac:spMk id="15" creationId="{D5B0017B-2ECA-49AF-B397-DC140825DF8D}"/>
          </ac:spMkLst>
        </pc:spChg>
        <pc:spChg chg="add">
          <ac:chgData name="Salsabin Akthar (2029236)" userId="S::2029236@student.uwtsd.ac.uk::311675be-7f66-4682-970b-9b1373b89482" providerId="AD" clId="Web-{C61A2D9A-2A8D-FC7D-678C-0870716F920E}" dt="2022-02-27T21:07:17.483" v="90"/>
          <ac:spMkLst>
            <pc:docMk/>
            <pc:sldMk cId="2686324910" sldId="269"/>
            <ac:spMk id="16" creationId="{B6CDA21F-E7AF-4C75-8395-33F58D5B0E45}"/>
          </ac:spMkLst>
        </pc:spChg>
        <pc:grpChg chg="add del">
          <ac:chgData name="Salsabin Akthar (2029236)" userId="S::2029236@student.uwtsd.ac.uk::311675be-7f66-4682-970b-9b1373b89482" providerId="AD" clId="Web-{C61A2D9A-2A8D-FC7D-678C-0870716F920E}" dt="2022-02-27T21:07:17.467" v="89"/>
          <ac:grpSpMkLst>
            <pc:docMk/>
            <pc:sldMk cId="2686324910" sldId="269"/>
            <ac:grpSpMk id="10" creationId="{28FAF094-D087-493F-8DF9-A486C2D6BBAA}"/>
          </ac:grpSpMkLst>
        </pc:grpChg>
        <pc:grpChg chg="add">
          <ac:chgData name="Salsabin Akthar (2029236)" userId="S::2029236@student.uwtsd.ac.uk::311675be-7f66-4682-970b-9b1373b89482" providerId="AD" clId="Web-{C61A2D9A-2A8D-FC7D-678C-0870716F920E}" dt="2022-02-27T21:07:17.483" v="90"/>
          <ac:grpSpMkLst>
            <pc:docMk/>
            <pc:sldMk cId="2686324910" sldId="269"/>
            <ac:grpSpMk id="18" creationId="{AE1C45F0-260A-458C-96ED-C1F6D2151219}"/>
          </ac:grpSpMkLst>
        </pc:grpChg>
        <pc:cxnChg chg="add">
          <ac:chgData name="Salsabin Akthar (2029236)" userId="S::2029236@student.uwtsd.ac.uk::311675be-7f66-4682-970b-9b1373b89482" providerId="AD" clId="Web-{C61A2D9A-2A8D-FC7D-678C-0870716F920E}" dt="2022-02-27T21:07:17.483" v="90"/>
          <ac:cxnSpMkLst>
            <pc:docMk/>
            <pc:sldMk cId="2686324910" sldId="269"/>
            <ac:cxnSpMk id="17" creationId="{6CF1BAF6-AD41-4082-B212-8A1F9A2E8779}"/>
          </ac:cxnSpMkLst>
        </pc:cxnChg>
      </pc:sldChg>
      <pc:sldChg chg="addSp delSp modSp new mod setBg">
        <pc:chgData name="Salsabin Akthar (2029236)" userId="S::2029236@student.uwtsd.ac.uk::311675be-7f66-4682-970b-9b1373b89482" providerId="AD" clId="Web-{C61A2D9A-2A8D-FC7D-678C-0870716F920E}" dt="2022-02-27T21:49:10.407" v="194" actId="20577"/>
        <pc:sldMkLst>
          <pc:docMk/>
          <pc:sldMk cId="1815276748" sldId="270"/>
        </pc:sldMkLst>
        <pc:spChg chg="mod">
          <ac:chgData name="Salsabin Akthar (2029236)" userId="S::2029236@student.uwtsd.ac.uk::311675be-7f66-4682-970b-9b1373b89482" providerId="AD" clId="Web-{C61A2D9A-2A8D-FC7D-678C-0870716F920E}" dt="2022-02-27T21:49:10.407" v="194" actId="20577"/>
          <ac:spMkLst>
            <pc:docMk/>
            <pc:sldMk cId="1815276748" sldId="270"/>
            <ac:spMk id="2" creationId="{AB5BC1BE-34B0-42FD-AE3E-5EF06E03B41B}"/>
          </ac:spMkLst>
        </pc:spChg>
        <pc:spChg chg="mod">
          <ac:chgData name="Salsabin Akthar (2029236)" userId="S::2029236@student.uwtsd.ac.uk::311675be-7f66-4682-970b-9b1373b89482" providerId="AD" clId="Web-{C61A2D9A-2A8D-FC7D-678C-0870716F920E}" dt="2022-02-27T21:47:10.898" v="189" actId="20577"/>
          <ac:spMkLst>
            <pc:docMk/>
            <pc:sldMk cId="1815276748" sldId="270"/>
            <ac:spMk id="3" creationId="{EB98E8E7-BFD6-4D34-A11F-4F39978A1C85}"/>
          </ac:spMkLst>
        </pc:spChg>
        <pc:spChg chg="add del">
          <ac:chgData name="Salsabin Akthar (2029236)" userId="S::2029236@student.uwtsd.ac.uk::311675be-7f66-4682-970b-9b1373b89482" providerId="AD" clId="Web-{C61A2D9A-2A8D-FC7D-678C-0870716F920E}" dt="2022-02-27T21:25:53.013" v="145"/>
          <ac:spMkLst>
            <pc:docMk/>
            <pc:sldMk cId="1815276748" sldId="270"/>
            <ac:spMk id="8" creationId="{DBF61EA3-B236-439E-9C0B-340980D56BEE}"/>
          </ac:spMkLst>
        </pc:spChg>
        <pc:spChg chg="add del">
          <ac:chgData name="Salsabin Akthar (2029236)" userId="S::2029236@student.uwtsd.ac.uk::311675be-7f66-4682-970b-9b1373b89482" providerId="AD" clId="Web-{C61A2D9A-2A8D-FC7D-678C-0870716F920E}" dt="2022-02-27T21:25:53.013" v="145"/>
          <ac:spMkLst>
            <pc:docMk/>
            <pc:sldMk cId="1815276748" sldId="270"/>
            <ac:spMk id="14" creationId="{E659831F-0D9A-4C63-9EBB-8435B85A440F}"/>
          </ac:spMkLst>
        </pc:spChg>
        <pc:grpChg chg="add del">
          <ac:chgData name="Salsabin Akthar (2029236)" userId="S::2029236@student.uwtsd.ac.uk::311675be-7f66-4682-970b-9b1373b89482" providerId="AD" clId="Web-{C61A2D9A-2A8D-FC7D-678C-0870716F920E}" dt="2022-02-27T21:25:53.013" v="145"/>
          <ac:grpSpMkLst>
            <pc:docMk/>
            <pc:sldMk cId="1815276748" sldId="270"/>
            <ac:grpSpMk id="10" creationId="{28FAF094-D087-493F-8DF9-A486C2D6BBAA}"/>
          </ac:grpSpMkLst>
        </pc:grpChg>
      </pc:sldChg>
    </pc:docChg>
  </pc:docChgLst>
  <pc:docChgLst>
    <pc:chgData name="Salsabin Akthar (2029236)" userId="S::2029236@student.uwtsd.ac.uk::311675be-7f66-4682-970b-9b1373b89482" providerId="AD" clId="Web-{D5D53F8A-1530-3BBF-8AD9-7CDB9523E7D9}"/>
    <pc:docChg chg="addSld delSld modSld">
      <pc:chgData name="Salsabin Akthar (2029236)" userId="S::2029236@student.uwtsd.ac.uk::311675be-7f66-4682-970b-9b1373b89482" providerId="AD" clId="Web-{D5D53F8A-1530-3BBF-8AD9-7CDB9523E7D9}" dt="2022-03-11T20:53:24.481" v="199" actId="20577"/>
      <pc:docMkLst>
        <pc:docMk/>
      </pc:docMkLst>
      <pc:sldChg chg="modSp">
        <pc:chgData name="Salsabin Akthar (2029236)" userId="S::2029236@student.uwtsd.ac.uk::311675be-7f66-4682-970b-9b1373b89482" providerId="AD" clId="Web-{D5D53F8A-1530-3BBF-8AD9-7CDB9523E7D9}" dt="2022-03-11T18:57:16.540" v="0" actId="1076"/>
        <pc:sldMkLst>
          <pc:docMk/>
          <pc:sldMk cId="699282892" sldId="267"/>
        </pc:sldMkLst>
        <pc:picChg chg="mod">
          <ac:chgData name="Salsabin Akthar (2029236)" userId="S::2029236@student.uwtsd.ac.uk::311675be-7f66-4682-970b-9b1373b89482" providerId="AD" clId="Web-{D5D53F8A-1530-3BBF-8AD9-7CDB9523E7D9}" dt="2022-03-11T18:57:16.540" v="0" actId="1076"/>
          <ac:picMkLst>
            <pc:docMk/>
            <pc:sldMk cId="699282892" sldId="267"/>
            <ac:picMk id="4" creationId="{E2197644-818C-4547-8F0B-AF733ECEC753}"/>
          </ac:picMkLst>
        </pc:picChg>
      </pc:sldChg>
      <pc:sldChg chg="modSp">
        <pc:chgData name="Salsabin Akthar (2029236)" userId="S::2029236@student.uwtsd.ac.uk::311675be-7f66-4682-970b-9b1373b89482" providerId="AD" clId="Web-{D5D53F8A-1530-3BBF-8AD9-7CDB9523E7D9}" dt="2022-03-11T19:33:30.739" v="24" actId="20577"/>
        <pc:sldMkLst>
          <pc:docMk/>
          <pc:sldMk cId="3627689715" sldId="268"/>
        </pc:sldMkLst>
        <pc:graphicFrameChg chg="modGraphic">
          <ac:chgData name="Salsabin Akthar (2029236)" userId="S::2029236@student.uwtsd.ac.uk::311675be-7f66-4682-970b-9b1373b89482" providerId="AD" clId="Web-{D5D53F8A-1530-3BBF-8AD9-7CDB9523E7D9}" dt="2022-03-11T19:33:30.739" v="24" actId="20577"/>
          <ac:graphicFrameMkLst>
            <pc:docMk/>
            <pc:sldMk cId="3627689715" sldId="268"/>
            <ac:graphicFrameMk id="44" creationId="{633CFF27-97D3-477A-8E3D-70E4D38E4489}"/>
          </ac:graphicFrameMkLst>
        </pc:graphicFrameChg>
      </pc:sldChg>
      <pc:sldChg chg="addSp delSp modSp new">
        <pc:chgData name="Salsabin Akthar (2029236)" userId="S::2029236@student.uwtsd.ac.uk::311675be-7f66-4682-970b-9b1373b89482" providerId="AD" clId="Web-{D5D53F8A-1530-3BBF-8AD9-7CDB9523E7D9}" dt="2022-03-11T20:53:24.481" v="199" actId="20577"/>
        <pc:sldMkLst>
          <pc:docMk/>
          <pc:sldMk cId="2054542621" sldId="272"/>
        </pc:sldMkLst>
        <pc:spChg chg="mod">
          <ac:chgData name="Salsabin Akthar (2029236)" userId="S::2029236@student.uwtsd.ac.uk::311675be-7f66-4682-970b-9b1373b89482" providerId="AD" clId="Web-{D5D53F8A-1530-3BBF-8AD9-7CDB9523E7D9}" dt="2022-03-11T20:53:24.481" v="199" actId="20577"/>
          <ac:spMkLst>
            <pc:docMk/>
            <pc:sldMk cId="2054542621" sldId="272"/>
            <ac:spMk id="2" creationId="{5B59B39E-862A-4938-B815-8802CE71E172}"/>
          </ac:spMkLst>
        </pc:spChg>
        <pc:spChg chg="del">
          <ac:chgData name="Salsabin Akthar (2029236)" userId="S::2029236@student.uwtsd.ac.uk::311675be-7f66-4682-970b-9b1373b89482" providerId="AD" clId="Web-{D5D53F8A-1530-3BBF-8AD9-7CDB9523E7D9}" dt="2022-03-11T19:29:24.644" v="2"/>
          <ac:spMkLst>
            <pc:docMk/>
            <pc:sldMk cId="2054542621" sldId="272"/>
            <ac:spMk id="3" creationId="{1A10AF97-BB1F-4B57-AA35-FFD4B0AA7E41}"/>
          </ac:spMkLst>
        </pc:spChg>
        <pc:spChg chg="add mod">
          <ac:chgData name="Salsabin Akthar (2029236)" userId="S::2029236@student.uwtsd.ac.uk::311675be-7f66-4682-970b-9b1373b89482" providerId="AD" clId="Web-{D5D53F8A-1530-3BBF-8AD9-7CDB9523E7D9}" dt="2022-03-11T19:34:04.804" v="25" actId="20577"/>
          <ac:spMkLst>
            <pc:docMk/>
            <pc:sldMk cId="2054542621" sldId="272"/>
            <ac:spMk id="6" creationId="{E91443C2-7DA5-4D0E-AD3A-C2CF2E216BD0}"/>
          </ac:spMkLst>
        </pc:spChg>
        <pc:spChg chg="add mod">
          <ac:chgData name="Salsabin Akthar (2029236)" userId="S::2029236@student.uwtsd.ac.uk::311675be-7f66-4682-970b-9b1373b89482" providerId="AD" clId="Web-{D5D53F8A-1530-3BBF-8AD9-7CDB9523E7D9}" dt="2022-03-11T19:46:58.075" v="67" actId="20577"/>
          <ac:spMkLst>
            <pc:docMk/>
            <pc:sldMk cId="2054542621" sldId="272"/>
            <ac:spMk id="9" creationId="{E9615253-D845-4DFA-8087-FB1F20CD7701}"/>
          </ac:spMkLst>
        </pc:spChg>
        <pc:graphicFrameChg chg="add mod ord modGraphic">
          <ac:chgData name="Salsabin Akthar (2029236)" userId="S::2029236@student.uwtsd.ac.uk::311675be-7f66-4682-970b-9b1373b89482" providerId="AD" clId="Web-{D5D53F8A-1530-3BBF-8AD9-7CDB9523E7D9}" dt="2022-03-11T19:32:08.671" v="16"/>
          <ac:graphicFrameMkLst>
            <pc:docMk/>
            <pc:sldMk cId="2054542621" sldId="272"/>
            <ac:graphicFrameMk id="5" creationId="{808AD1C2-5F03-4091-9C64-2A2CECE9FC54}"/>
          </ac:graphicFrameMkLst>
        </pc:graphicFrameChg>
        <pc:graphicFrameChg chg="add del mod modGraphic">
          <ac:chgData name="Salsabin Akthar (2029236)" userId="S::2029236@student.uwtsd.ac.uk::311675be-7f66-4682-970b-9b1373b89482" providerId="AD" clId="Web-{D5D53F8A-1530-3BBF-8AD9-7CDB9523E7D9}" dt="2022-03-11T19:44:32.753" v="40"/>
          <ac:graphicFrameMkLst>
            <pc:docMk/>
            <pc:sldMk cId="2054542621" sldId="272"/>
            <ac:graphicFrameMk id="8" creationId="{07B5AD9A-6F47-49DA-98D0-F9C2DA5DD9EF}"/>
          </ac:graphicFrameMkLst>
        </pc:graphicFrameChg>
        <pc:graphicFrameChg chg="add mod modGraphic">
          <ac:chgData name="Salsabin Akthar (2029236)" userId="S::2029236@student.uwtsd.ac.uk::311675be-7f66-4682-970b-9b1373b89482" providerId="AD" clId="Web-{D5D53F8A-1530-3BBF-8AD9-7CDB9523E7D9}" dt="2022-03-11T19:49:17.601" v="85"/>
          <ac:graphicFrameMkLst>
            <pc:docMk/>
            <pc:sldMk cId="2054542621" sldId="272"/>
            <ac:graphicFrameMk id="11" creationId="{B40578E5-E9DD-4810-BF69-046F380E2B55}"/>
          </ac:graphicFrameMkLst>
        </pc:graphicFrameChg>
      </pc:sldChg>
      <pc:sldChg chg="addSp delSp modSp new mod modClrScheme chgLayout">
        <pc:chgData name="Salsabin Akthar (2029236)" userId="S::2029236@student.uwtsd.ac.uk::311675be-7f66-4682-970b-9b1373b89482" providerId="AD" clId="Web-{D5D53F8A-1530-3BBF-8AD9-7CDB9523E7D9}" dt="2022-03-11T20:14:51.456" v="178" actId="14100"/>
        <pc:sldMkLst>
          <pc:docMk/>
          <pc:sldMk cId="623260369" sldId="273"/>
        </pc:sldMkLst>
        <pc:spChg chg="del">
          <ac:chgData name="Salsabin Akthar (2029236)" userId="S::2029236@student.uwtsd.ac.uk::311675be-7f66-4682-970b-9b1373b89482" providerId="AD" clId="Web-{D5D53F8A-1530-3BBF-8AD9-7CDB9523E7D9}" dt="2022-03-11T19:50:55.654" v="89"/>
          <ac:spMkLst>
            <pc:docMk/>
            <pc:sldMk cId="623260369" sldId="273"/>
            <ac:spMk id="2" creationId="{98AD6E68-43F6-4F15-A20B-C4E85B8275B1}"/>
          </ac:spMkLst>
        </pc:spChg>
        <pc:spChg chg="del">
          <ac:chgData name="Salsabin Akthar (2029236)" userId="S::2029236@student.uwtsd.ac.uk::311675be-7f66-4682-970b-9b1373b89482" providerId="AD" clId="Web-{D5D53F8A-1530-3BBF-8AD9-7CDB9523E7D9}" dt="2022-03-11T19:50:55.654" v="89"/>
          <ac:spMkLst>
            <pc:docMk/>
            <pc:sldMk cId="623260369" sldId="273"/>
            <ac:spMk id="3" creationId="{E63359FA-ADB2-4171-80AE-3387E05C2E08}"/>
          </ac:spMkLst>
        </pc:spChg>
        <pc:spChg chg="add del mod">
          <ac:chgData name="Salsabin Akthar (2029236)" userId="S::2029236@student.uwtsd.ac.uk::311675be-7f66-4682-970b-9b1373b89482" providerId="AD" clId="Web-{D5D53F8A-1530-3BBF-8AD9-7CDB9523E7D9}" dt="2022-03-11T19:57:05.515" v="99"/>
          <ac:spMkLst>
            <pc:docMk/>
            <pc:sldMk cId="623260369" sldId="273"/>
            <ac:spMk id="4" creationId="{B5677A57-95A7-4D80-96F0-F9B6AD83318B}"/>
          </ac:spMkLst>
        </pc:spChg>
        <pc:spChg chg="add del mod">
          <ac:chgData name="Salsabin Akthar (2029236)" userId="S::2029236@student.uwtsd.ac.uk::311675be-7f66-4682-970b-9b1373b89482" providerId="AD" clId="Web-{D5D53F8A-1530-3BBF-8AD9-7CDB9523E7D9}" dt="2022-03-11T19:57:05.515" v="99"/>
          <ac:spMkLst>
            <pc:docMk/>
            <pc:sldMk cId="623260369" sldId="273"/>
            <ac:spMk id="5" creationId="{C1FC90E1-186D-4DFC-9189-B17131D90C60}"/>
          </ac:spMkLst>
        </pc:spChg>
        <pc:spChg chg="add mod">
          <ac:chgData name="Salsabin Akthar (2029236)" userId="S::2029236@student.uwtsd.ac.uk::311675be-7f66-4682-970b-9b1373b89482" providerId="AD" clId="Web-{D5D53F8A-1530-3BBF-8AD9-7CDB9523E7D9}" dt="2022-03-11T20:13:37.849" v="157" actId="20577"/>
          <ac:spMkLst>
            <pc:docMk/>
            <pc:sldMk cId="623260369" sldId="273"/>
            <ac:spMk id="8" creationId="{5272FE90-3EFC-40C2-88B5-D2564CA0243D}"/>
          </ac:spMkLst>
        </pc:spChg>
        <pc:spChg chg="add mod">
          <ac:chgData name="Salsabin Akthar (2029236)" userId="S::2029236@student.uwtsd.ac.uk::311675be-7f66-4682-970b-9b1373b89482" providerId="AD" clId="Web-{D5D53F8A-1530-3BBF-8AD9-7CDB9523E7D9}" dt="2022-03-11T20:07:45.449" v="142" actId="14100"/>
          <ac:spMkLst>
            <pc:docMk/>
            <pc:sldMk cId="623260369" sldId="273"/>
            <ac:spMk id="11" creationId="{6F7590E4-77C4-499C-A6ED-CD8F14273E02}"/>
          </ac:spMkLst>
        </pc:spChg>
        <pc:spChg chg="add mod">
          <ac:chgData name="Salsabin Akthar (2029236)" userId="S::2029236@student.uwtsd.ac.uk::311675be-7f66-4682-970b-9b1373b89482" providerId="AD" clId="Web-{D5D53F8A-1530-3BBF-8AD9-7CDB9523E7D9}" dt="2022-03-11T20:14:51.456" v="178" actId="14100"/>
          <ac:spMkLst>
            <pc:docMk/>
            <pc:sldMk cId="623260369" sldId="273"/>
            <ac:spMk id="12" creationId="{C4D80FF4-D881-41BD-B819-A58EF7AA8A91}"/>
          </ac:spMkLst>
        </pc:spChg>
        <pc:graphicFrameChg chg="add mod modGraphic">
          <ac:chgData name="Salsabin Akthar (2029236)" userId="S::2029236@student.uwtsd.ac.uk::311675be-7f66-4682-970b-9b1373b89482" providerId="AD" clId="Web-{D5D53F8A-1530-3BBF-8AD9-7CDB9523E7D9}" dt="2022-03-11T19:57:27.094" v="100"/>
          <ac:graphicFrameMkLst>
            <pc:docMk/>
            <pc:sldMk cId="623260369" sldId="273"/>
            <ac:graphicFrameMk id="7" creationId="{881121A4-A313-4AE8-B51B-392250D67BEF}"/>
          </ac:graphicFrameMkLst>
        </pc:graphicFrameChg>
        <pc:graphicFrameChg chg="add mod modGraphic">
          <ac:chgData name="Salsabin Akthar (2029236)" userId="S::2029236@student.uwtsd.ac.uk::311675be-7f66-4682-970b-9b1373b89482" providerId="AD" clId="Web-{D5D53F8A-1530-3BBF-8AD9-7CDB9523E7D9}" dt="2022-03-11T20:02:18.692" v="134"/>
          <ac:graphicFrameMkLst>
            <pc:docMk/>
            <pc:sldMk cId="623260369" sldId="273"/>
            <ac:graphicFrameMk id="10" creationId="{7694ADE8-440F-452F-BEC1-51782A9625F7}"/>
          </ac:graphicFrameMkLst>
        </pc:graphicFrameChg>
      </pc:sldChg>
      <pc:sldChg chg="new del">
        <pc:chgData name="Salsabin Akthar (2029236)" userId="S::2029236@student.uwtsd.ac.uk::311675be-7f66-4682-970b-9b1373b89482" providerId="AD" clId="Web-{D5D53F8A-1530-3BBF-8AD9-7CDB9523E7D9}" dt="2022-03-11T19:50:33.668" v="87"/>
        <pc:sldMkLst>
          <pc:docMk/>
          <pc:sldMk cId="2334206924" sldId="273"/>
        </pc:sldMkLst>
      </pc:sldChg>
      <pc:sldChg chg="add del replId">
        <pc:chgData name="Salsabin Akthar (2029236)" userId="S::2029236@student.uwtsd.ac.uk::311675be-7f66-4682-970b-9b1373b89482" providerId="AD" clId="Web-{D5D53F8A-1530-3BBF-8AD9-7CDB9523E7D9}" dt="2022-03-11T19:58:03.112" v="102"/>
        <pc:sldMkLst>
          <pc:docMk/>
          <pc:sldMk cId="239680567" sldId="274"/>
        </pc:sldMkLst>
      </pc:sldChg>
    </pc:docChg>
  </pc:docChgLst>
</pc:chgInfo>
</file>

<file path=ppt/diagrams/_rels/data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72B3B1B-4554-4D10-B64F-0A37B0EE253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6958DF5-73CC-4BC3-B7CE-7947DB8EB8C8}">
      <dgm:prSet/>
      <dgm:spPr/>
      <dgm:t>
        <a:bodyPr/>
        <a:lstStyle/>
        <a:p>
          <a:r>
            <a:rPr lang="en-US" dirty="0"/>
            <a:t>The staff </a:t>
          </a:r>
          <a:r>
            <a:rPr lang="en-US" dirty="0">
              <a:latin typeface="Calibri Light" panose="020F0302020204030204"/>
            </a:rPr>
            <a:t>overwhelmed</a:t>
          </a:r>
          <a:r>
            <a:rPr lang="en-US" dirty="0"/>
            <a:t> by the workload. Especially those who were worked in intensive care units. </a:t>
          </a:r>
        </a:p>
      </dgm:t>
    </dgm:pt>
    <dgm:pt modelId="{BE8F097F-A9C6-40F4-9423-34D9C5BC55D2}" type="parTrans" cxnId="{543A191B-9ADD-45CF-80E3-034DCEE90708}">
      <dgm:prSet/>
      <dgm:spPr/>
      <dgm:t>
        <a:bodyPr/>
        <a:lstStyle/>
        <a:p>
          <a:endParaRPr lang="en-US"/>
        </a:p>
      </dgm:t>
    </dgm:pt>
    <dgm:pt modelId="{5610FEFA-FDB0-4B0A-98A6-0D6CA022C57E}" type="sibTrans" cxnId="{543A191B-9ADD-45CF-80E3-034DCEE90708}">
      <dgm:prSet/>
      <dgm:spPr/>
      <dgm:t>
        <a:bodyPr/>
        <a:lstStyle/>
        <a:p>
          <a:endParaRPr lang="en-US"/>
        </a:p>
      </dgm:t>
    </dgm:pt>
    <dgm:pt modelId="{E25EC9B7-E30F-471C-93F8-76403B2C76FB}">
      <dgm:prSet/>
      <dgm:spPr/>
      <dgm:t>
        <a:bodyPr/>
        <a:lstStyle/>
        <a:p>
          <a:r>
            <a:rPr lang="en-US" dirty="0"/>
            <a:t>Absenteeism affect on productivity and cost money.</a:t>
          </a:r>
        </a:p>
      </dgm:t>
    </dgm:pt>
    <dgm:pt modelId="{07F8A71C-1B4F-4476-AD5E-DE35E9428B6C}" type="parTrans" cxnId="{53EDC866-A6E8-4193-A8ED-783508712204}">
      <dgm:prSet/>
      <dgm:spPr/>
      <dgm:t>
        <a:bodyPr/>
        <a:lstStyle/>
        <a:p>
          <a:endParaRPr lang="en-US"/>
        </a:p>
      </dgm:t>
    </dgm:pt>
    <dgm:pt modelId="{340D43DA-180B-437E-96F4-9E7A51300608}" type="sibTrans" cxnId="{53EDC866-A6E8-4193-A8ED-783508712204}">
      <dgm:prSet/>
      <dgm:spPr/>
      <dgm:t>
        <a:bodyPr/>
        <a:lstStyle/>
        <a:p>
          <a:endParaRPr lang="en-US"/>
        </a:p>
      </dgm:t>
    </dgm:pt>
    <dgm:pt modelId="{AD8FCDEC-3EF0-4106-8C6E-72F817DF6720}">
      <dgm:prSet/>
      <dgm:spPr/>
      <dgm:t>
        <a:bodyPr/>
        <a:lstStyle/>
        <a:p>
          <a:r>
            <a:rPr lang="en-US" dirty="0"/>
            <a:t>The service quality rates goes down.</a:t>
          </a:r>
        </a:p>
      </dgm:t>
    </dgm:pt>
    <dgm:pt modelId="{E476C29E-5C99-43B9-96E1-D907864A0378}" type="parTrans" cxnId="{C807758D-D7D0-4F88-B051-E7307F5C3B2F}">
      <dgm:prSet/>
      <dgm:spPr/>
      <dgm:t>
        <a:bodyPr/>
        <a:lstStyle/>
        <a:p>
          <a:endParaRPr lang="en-US"/>
        </a:p>
      </dgm:t>
    </dgm:pt>
    <dgm:pt modelId="{E1162D23-B193-4470-B417-4AA5769C0A4E}" type="sibTrans" cxnId="{C807758D-D7D0-4F88-B051-E7307F5C3B2F}">
      <dgm:prSet/>
      <dgm:spPr/>
      <dgm:t>
        <a:bodyPr/>
        <a:lstStyle/>
        <a:p>
          <a:endParaRPr lang="en-US"/>
        </a:p>
      </dgm:t>
    </dgm:pt>
    <dgm:pt modelId="{D7B91699-AB69-4D32-9C86-A895B59D31DA}" type="pres">
      <dgm:prSet presAssocID="{972B3B1B-4554-4D10-B64F-0A37B0EE2538}" presName="linear" presStyleCnt="0">
        <dgm:presLayoutVars>
          <dgm:animLvl val="lvl"/>
          <dgm:resizeHandles val="exact"/>
        </dgm:presLayoutVars>
      </dgm:prSet>
      <dgm:spPr/>
    </dgm:pt>
    <dgm:pt modelId="{514F4E88-7D12-4C2F-B5CD-C35FE35E0790}" type="pres">
      <dgm:prSet presAssocID="{F6958DF5-73CC-4BC3-B7CE-7947DB8EB8C8}" presName="parentText" presStyleLbl="node1" presStyleIdx="0" presStyleCnt="3">
        <dgm:presLayoutVars>
          <dgm:chMax val="0"/>
          <dgm:bulletEnabled val="1"/>
        </dgm:presLayoutVars>
      </dgm:prSet>
      <dgm:spPr/>
    </dgm:pt>
    <dgm:pt modelId="{90FD10AB-7C3B-440A-B2C4-EFF6F0A04574}" type="pres">
      <dgm:prSet presAssocID="{5610FEFA-FDB0-4B0A-98A6-0D6CA022C57E}" presName="spacer" presStyleCnt="0"/>
      <dgm:spPr/>
    </dgm:pt>
    <dgm:pt modelId="{B6900606-9FAE-40FB-B612-7C08ED4C88FF}" type="pres">
      <dgm:prSet presAssocID="{E25EC9B7-E30F-471C-93F8-76403B2C76FB}" presName="parentText" presStyleLbl="node1" presStyleIdx="1" presStyleCnt="3">
        <dgm:presLayoutVars>
          <dgm:chMax val="0"/>
          <dgm:bulletEnabled val="1"/>
        </dgm:presLayoutVars>
      </dgm:prSet>
      <dgm:spPr/>
    </dgm:pt>
    <dgm:pt modelId="{3F306125-CCF5-452C-870F-0BE04BF27DFA}" type="pres">
      <dgm:prSet presAssocID="{340D43DA-180B-437E-96F4-9E7A51300608}" presName="spacer" presStyleCnt="0"/>
      <dgm:spPr/>
    </dgm:pt>
    <dgm:pt modelId="{43DA15F7-7577-4B8F-ACFA-D4BB320CEF95}" type="pres">
      <dgm:prSet presAssocID="{AD8FCDEC-3EF0-4106-8C6E-72F817DF6720}" presName="parentText" presStyleLbl="node1" presStyleIdx="2" presStyleCnt="3">
        <dgm:presLayoutVars>
          <dgm:chMax val="0"/>
          <dgm:bulletEnabled val="1"/>
        </dgm:presLayoutVars>
      </dgm:prSet>
      <dgm:spPr/>
    </dgm:pt>
  </dgm:ptLst>
  <dgm:cxnLst>
    <dgm:cxn modelId="{543A191B-9ADD-45CF-80E3-034DCEE90708}" srcId="{972B3B1B-4554-4D10-B64F-0A37B0EE2538}" destId="{F6958DF5-73CC-4BC3-B7CE-7947DB8EB8C8}" srcOrd="0" destOrd="0" parTransId="{BE8F097F-A9C6-40F4-9423-34D9C5BC55D2}" sibTransId="{5610FEFA-FDB0-4B0A-98A6-0D6CA022C57E}"/>
    <dgm:cxn modelId="{E03C791C-B11E-405F-8B23-ADB7E422FBAE}" type="presOf" srcId="{E25EC9B7-E30F-471C-93F8-76403B2C76FB}" destId="{B6900606-9FAE-40FB-B612-7C08ED4C88FF}" srcOrd="0" destOrd="0" presId="urn:microsoft.com/office/officeart/2005/8/layout/vList2"/>
    <dgm:cxn modelId="{66560E29-7FFD-45C4-94DC-138828E5D553}" type="presOf" srcId="{972B3B1B-4554-4D10-B64F-0A37B0EE2538}" destId="{D7B91699-AB69-4D32-9C86-A895B59D31DA}" srcOrd="0" destOrd="0" presId="urn:microsoft.com/office/officeart/2005/8/layout/vList2"/>
    <dgm:cxn modelId="{53EDC866-A6E8-4193-A8ED-783508712204}" srcId="{972B3B1B-4554-4D10-B64F-0A37B0EE2538}" destId="{E25EC9B7-E30F-471C-93F8-76403B2C76FB}" srcOrd="1" destOrd="0" parTransId="{07F8A71C-1B4F-4476-AD5E-DE35E9428B6C}" sibTransId="{340D43DA-180B-437E-96F4-9E7A51300608}"/>
    <dgm:cxn modelId="{89B73D49-EF03-49E6-9F85-F53A86708E57}" type="presOf" srcId="{F6958DF5-73CC-4BC3-B7CE-7947DB8EB8C8}" destId="{514F4E88-7D12-4C2F-B5CD-C35FE35E0790}" srcOrd="0" destOrd="0" presId="urn:microsoft.com/office/officeart/2005/8/layout/vList2"/>
    <dgm:cxn modelId="{EF121D8B-2B20-46FE-B019-26A8151E0B07}" type="presOf" srcId="{AD8FCDEC-3EF0-4106-8C6E-72F817DF6720}" destId="{43DA15F7-7577-4B8F-ACFA-D4BB320CEF95}" srcOrd="0" destOrd="0" presId="urn:microsoft.com/office/officeart/2005/8/layout/vList2"/>
    <dgm:cxn modelId="{C807758D-D7D0-4F88-B051-E7307F5C3B2F}" srcId="{972B3B1B-4554-4D10-B64F-0A37B0EE2538}" destId="{AD8FCDEC-3EF0-4106-8C6E-72F817DF6720}" srcOrd="2" destOrd="0" parTransId="{E476C29E-5C99-43B9-96E1-D907864A0378}" sibTransId="{E1162D23-B193-4470-B417-4AA5769C0A4E}"/>
    <dgm:cxn modelId="{AC27EC0B-CFE3-4A6D-BC20-BB98E8B00AFB}" type="presParOf" srcId="{D7B91699-AB69-4D32-9C86-A895B59D31DA}" destId="{514F4E88-7D12-4C2F-B5CD-C35FE35E0790}" srcOrd="0" destOrd="0" presId="urn:microsoft.com/office/officeart/2005/8/layout/vList2"/>
    <dgm:cxn modelId="{E976BDFE-3DA2-4D3F-A8D2-858C7493B3CA}" type="presParOf" srcId="{D7B91699-AB69-4D32-9C86-A895B59D31DA}" destId="{90FD10AB-7C3B-440A-B2C4-EFF6F0A04574}" srcOrd="1" destOrd="0" presId="urn:microsoft.com/office/officeart/2005/8/layout/vList2"/>
    <dgm:cxn modelId="{0A72E897-1997-43A2-8932-C2D411B435AE}" type="presParOf" srcId="{D7B91699-AB69-4D32-9C86-A895B59D31DA}" destId="{B6900606-9FAE-40FB-B612-7C08ED4C88FF}" srcOrd="2" destOrd="0" presId="urn:microsoft.com/office/officeart/2005/8/layout/vList2"/>
    <dgm:cxn modelId="{862E85D0-634A-435D-BAD2-E4BCD6610810}" type="presParOf" srcId="{D7B91699-AB69-4D32-9C86-A895B59D31DA}" destId="{3F306125-CCF5-452C-870F-0BE04BF27DFA}" srcOrd="3" destOrd="0" presId="urn:microsoft.com/office/officeart/2005/8/layout/vList2"/>
    <dgm:cxn modelId="{A671878E-6512-4B17-A7FC-3C3DAC3B7A8E}" type="presParOf" srcId="{D7B91699-AB69-4D32-9C86-A895B59D31DA}" destId="{43DA15F7-7577-4B8F-ACFA-D4BB320CEF9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4873E7-44A4-4056-A13F-65242826400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946827-BE80-4E6D-B681-2D62378871E0}">
      <dgm:prSet/>
      <dgm:spPr/>
      <dgm:t>
        <a:bodyPr/>
        <a:lstStyle/>
        <a:p>
          <a:r>
            <a:rPr lang="en-GB"/>
            <a:t>Political analysis for instance, government policy changes in a particular sector as tax policy,  foreign trade policy. </a:t>
          </a:r>
          <a:endParaRPr lang="en-US"/>
        </a:p>
      </dgm:t>
    </dgm:pt>
    <dgm:pt modelId="{20A25968-D67D-4047-AF3A-FF7413826A2F}" type="parTrans" cxnId="{2FC32ACB-A210-45A3-BB61-F3CB3FD0C5D3}">
      <dgm:prSet/>
      <dgm:spPr/>
      <dgm:t>
        <a:bodyPr/>
        <a:lstStyle/>
        <a:p>
          <a:endParaRPr lang="en-US"/>
        </a:p>
      </dgm:t>
    </dgm:pt>
    <dgm:pt modelId="{B0DB7CCD-282F-4CD0-A5A1-5AC14FE78DF8}" type="sibTrans" cxnId="{2FC32ACB-A210-45A3-BB61-F3CB3FD0C5D3}">
      <dgm:prSet/>
      <dgm:spPr/>
      <dgm:t>
        <a:bodyPr/>
        <a:lstStyle/>
        <a:p>
          <a:endParaRPr lang="en-US"/>
        </a:p>
      </dgm:t>
    </dgm:pt>
    <dgm:pt modelId="{DC802785-E846-4302-84B9-1A7DCA3C14A1}">
      <dgm:prSet/>
      <dgm:spPr/>
      <dgm:t>
        <a:bodyPr/>
        <a:lstStyle/>
        <a:p>
          <a:r>
            <a:rPr lang="en-GB"/>
            <a:t>Funding issues in health care causing staff absenteeism. </a:t>
          </a:r>
          <a:endParaRPr lang="en-US"/>
        </a:p>
      </dgm:t>
    </dgm:pt>
    <dgm:pt modelId="{C04F7B84-EAC0-485E-A2F6-55A69E4E6F1E}" type="parTrans" cxnId="{F062881A-7CDE-45BF-BDF3-B84B834FBB0A}">
      <dgm:prSet/>
      <dgm:spPr/>
      <dgm:t>
        <a:bodyPr/>
        <a:lstStyle/>
        <a:p>
          <a:endParaRPr lang="en-US"/>
        </a:p>
      </dgm:t>
    </dgm:pt>
    <dgm:pt modelId="{8DB5B8E8-704D-41B1-BDF3-5A816C950221}" type="sibTrans" cxnId="{F062881A-7CDE-45BF-BDF3-B84B834FBB0A}">
      <dgm:prSet/>
      <dgm:spPr/>
      <dgm:t>
        <a:bodyPr/>
        <a:lstStyle/>
        <a:p>
          <a:endParaRPr lang="en-US"/>
        </a:p>
      </dgm:t>
    </dgm:pt>
    <dgm:pt modelId="{5E84F3ED-7F9B-444F-9139-AC916CC9AEF0}">
      <dgm:prSet/>
      <dgm:spPr/>
      <dgm:t>
        <a:bodyPr/>
        <a:lstStyle/>
        <a:p>
          <a:r>
            <a:rPr lang="en-GB"/>
            <a:t>Because policy changes have a major impact on an organization. According to Shatskaya, Samarina, and Nekhorosheva, (2016) it is important to informed and be aware of any potential policy changes. </a:t>
          </a:r>
          <a:endParaRPr lang="en-US"/>
        </a:p>
      </dgm:t>
    </dgm:pt>
    <dgm:pt modelId="{20598E4E-EC72-4E95-A335-2A59EEEED46A}" type="parTrans" cxnId="{4D56677F-687B-415C-86DE-9DC41F7214AA}">
      <dgm:prSet/>
      <dgm:spPr/>
      <dgm:t>
        <a:bodyPr/>
        <a:lstStyle/>
        <a:p>
          <a:endParaRPr lang="en-US"/>
        </a:p>
      </dgm:t>
    </dgm:pt>
    <dgm:pt modelId="{C7367C69-16C5-4C55-A144-41AA07D083BD}" type="sibTrans" cxnId="{4D56677F-687B-415C-86DE-9DC41F7214AA}">
      <dgm:prSet/>
      <dgm:spPr/>
      <dgm:t>
        <a:bodyPr/>
        <a:lstStyle/>
        <a:p>
          <a:endParaRPr lang="en-US"/>
        </a:p>
      </dgm:t>
    </dgm:pt>
    <dgm:pt modelId="{BF30A644-B1B5-4A61-B6A7-A96FB8539EE2}" type="pres">
      <dgm:prSet presAssocID="{894873E7-44A4-4056-A13F-65242826400B}" presName="linear" presStyleCnt="0">
        <dgm:presLayoutVars>
          <dgm:animLvl val="lvl"/>
          <dgm:resizeHandles val="exact"/>
        </dgm:presLayoutVars>
      </dgm:prSet>
      <dgm:spPr/>
    </dgm:pt>
    <dgm:pt modelId="{724F9BFD-4602-4882-9F82-5B13FFB60283}" type="pres">
      <dgm:prSet presAssocID="{54946827-BE80-4E6D-B681-2D62378871E0}" presName="parentText" presStyleLbl="node1" presStyleIdx="0" presStyleCnt="3">
        <dgm:presLayoutVars>
          <dgm:chMax val="0"/>
          <dgm:bulletEnabled val="1"/>
        </dgm:presLayoutVars>
      </dgm:prSet>
      <dgm:spPr/>
    </dgm:pt>
    <dgm:pt modelId="{EC8F7CB6-BDF2-498E-A965-4C89104749AD}" type="pres">
      <dgm:prSet presAssocID="{B0DB7CCD-282F-4CD0-A5A1-5AC14FE78DF8}" presName="spacer" presStyleCnt="0"/>
      <dgm:spPr/>
    </dgm:pt>
    <dgm:pt modelId="{77BE7C88-6DAC-4086-9275-2CDA8C41F3BE}" type="pres">
      <dgm:prSet presAssocID="{DC802785-E846-4302-84B9-1A7DCA3C14A1}" presName="parentText" presStyleLbl="node1" presStyleIdx="1" presStyleCnt="3">
        <dgm:presLayoutVars>
          <dgm:chMax val="0"/>
          <dgm:bulletEnabled val="1"/>
        </dgm:presLayoutVars>
      </dgm:prSet>
      <dgm:spPr/>
    </dgm:pt>
    <dgm:pt modelId="{99BE7FAB-1F7B-413E-91F2-7ECFE236F1E3}" type="pres">
      <dgm:prSet presAssocID="{8DB5B8E8-704D-41B1-BDF3-5A816C950221}" presName="spacer" presStyleCnt="0"/>
      <dgm:spPr/>
    </dgm:pt>
    <dgm:pt modelId="{DB7066F1-DC59-49B1-B7D0-78F5CB5B9A01}" type="pres">
      <dgm:prSet presAssocID="{5E84F3ED-7F9B-444F-9139-AC916CC9AEF0}" presName="parentText" presStyleLbl="node1" presStyleIdx="2" presStyleCnt="3">
        <dgm:presLayoutVars>
          <dgm:chMax val="0"/>
          <dgm:bulletEnabled val="1"/>
        </dgm:presLayoutVars>
      </dgm:prSet>
      <dgm:spPr/>
    </dgm:pt>
  </dgm:ptLst>
  <dgm:cxnLst>
    <dgm:cxn modelId="{F062881A-7CDE-45BF-BDF3-B84B834FBB0A}" srcId="{894873E7-44A4-4056-A13F-65242826400B}" destId="{DC802785-E846-4302-84B9-1A7DCA3C14A1}" srcOrd="1" destOrd="0" parTransId="{C04F7B84-EAC0-485E-A2F6-55A69E4E6F1E}" sibTransId="{8DB5B8E8-704D-41B1-BDF3-5A816C950221}"/>
    <dgm:cxn modelId="{2B892842-AEDB-4070-AE3D-F1BBE857D365}" type="presOf" srcId="{54946827-BE80-4E6D-B681-2D62378871E0}" destId="{724F9BFD-4602-4882-9F82-5B13FFB60283}" srcOrd="0" destOrd="0" presId="urn:microsoft.com/office/officeart/2005/8/layout/vList2"/>
    <dgm:cxn modelId="{90243562-7AEA-4F10-B739-594E8003BB06}" type="presOf" srcId="{5E84F3ED-7F9B-444F-9139-AC916CC9AEF0}" destId="{DB7066F1-DC59-49B1-B7D0-78F5CB5B9A01}" srcOrd="0" destOrd="0" presId="urn:microsoft.com/office/officeart/2005/8/layout/vList2"/>
    <dgm:cxn modelId="{4D56677F-687B-415C-86DE-9DC41F7214AA}" srcId="{894873E7-44A4-4056-A13F-65242826400B}" destId="{5E84F3ED-7F9B-444F-9139-AC916CC9AEF0}" srcOrd="2" destOrd="0" parTransId="{20598E4E-EC72-4E95-A335-2A59EEEED46A}" sibTransId="{C7367C69-16C5-4C55-A144-41AA07D083BD}"/>
    <dgm:cxn modelId="{A7B080C1-E046-4153-B54B-8C955D37A28D}" type="presOf" srcId="{DC802785-E846-4302-84B9-1A7DCA3C14A1}" destId="{77BE7C88-6DAC-4086-9275-2CDA8C41F3BE}" srcOrd="0" destOrd="0" presId="urn:microsoft.com/office/officeart/2005/8/layout/vList2"/>
    <dgm:cxn modelId="{5D5621C8-C612-46D8-BD07-B59F47E6FE1B}" type="presOf" srcId="{894873E7-44A4-4056-A13F-65242826400B}" destId="{BF30A644-B1B5-4A61-B6A7-A96FB8539EE2}" srcOrd="0" destOrd="0" presId="urn:microsoft.com/office/officeart/2005/8/layout/vList2"/>
    <dgm:cxn modelId="{2FC32ACB-A210-45A3-BB61-F3CB3FD0C5D3}" srcId="{894873E7-44A4-4056-A13F-65242826400B}" destId="{54946827-BE80-4E6D-B681-2D62378871E0}" srcOrd="0" destOrd="0" parTransId="{20A25968-D67D-4047-AF3A-FF7413826A2F}" sibTransId="{B0DB7CCD-282F-4CD0-A5A1-5AC14FE78DF8}"/>
    <dgm:cxn modelId="{3E29E70F-0B40-4259-9B67-4CA99A86F02D}" type="presParOf" srcId="{BF30A644-B1B5-4A61-B6A7-A96FB8539EE2}" destId="{724F9BFD-4602-4882-9F82-5B13FFB60283}" srcOrd="0" destOrd="0" presId="urn:microsoft.com/office/officeart/2005/8/layout/vList2"/>
    <dgm:cxn modelId="{06C6EB23-989B-424A-BAA8-A377A03616CA}" type="presParOf" srcId="{BF30A644-B1B5-4A61-B6A7-A96FB8539EE2}" destId="{EC8F7CB6-BDF2-498E-A965-4C89104749AD}" srcOrd="1" destOrd="0" presId="urn:microsoft.com/office/officeart/2005/8/layout/vList2"/>
    <dgm:cxn modelId="{75189D8F-1208-4462-ADC3-5979F5933E3C}" type="presParOf" srcId="{BF30A644-B1B5-4A61-B6A7-A96FB8539EE2}" destId="{77BE7C88-6DAC-4086-9275-2CDA8C41F3BE}" srcOrd="2" destOrd="0" presId="urn:microsoft.com/office/officeart/2005/8/layout/vList2"/>
    <dgm:cxn modelId="{A68ACFF9-D83F-40ED-ADDB-57A068161CCC}" type="presParOf" srcId="{BF30A644-B1B5-4A61-B6A7-A96FB8539EE2}" destId="{99BE7FAB-1F7B-413E-91F2-7ECFE236F1E3}" srcOrd="3" destOrd="0" presId="urn:microsoft.com/office/officeart/2005/8/layout/vList2"/>
    <dgm:cxn modelId="{F3DD2C35-6B94-45D5-85D1-579EAEACA03F}" type="presParOf" srcId="{BF30A644-B1B5-4A61-B6A7-A96FB8539EE2}" destId="{DB7066F1-DC59-49B1-B7D0-78F5CB5B9A0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28BEAD-819F-4075-A06A-A838072A55E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41AD02C-8AC1-4FA8-A3B2-62D5F53BE9C2}">
      <dgm:prSet/>
      <dgm:spPr/>
      <dgm:t>
        <a:bodyPr/>
        <a:lstStyle/>
        <a:p>
          <a:r>
            <a:rPr lang="en-GB"/>
            <a:t>To run an organization, it is important to evaluate all the finance related matters. </a:t>
          </a:r>
          <a:endParaRPr lang="en-US"/>
        </a:p>
      </dgm:t>
    </dgm:pt>
    <dgm:pt modelId="{7FAD2E39-FC1E-45A3-8EAA-475088F82302}" type="parTrans" cxnId="{45F8E755-60D4-47C2-B8BF-0243D51FF46D}">
      <dgm:prSet/>
      <dgm:spPr/>
      <dgm:t>
        <a:bodyPr/>
        <a:lstStyle/>
        <a:p>
          <a:endParaRPr lang="en-US"/>
        </a:p>
      </dgm:t>
    </dgm:pt>
    <dgm:pt modelId="{C7BB6A6A-DA17-4CB1-BCB5-C805EA2483CB}" type="sibTrans" cxnId="{45F8E755-60D4-47C2-B8BF-0243D51FF46D}">
      <dgm:prSet/>
      <dgm:spPr/>
      <dgm:t>
        <a:bodyPr/>
        <a:lstStyle/>
        <a:p>
          <a:endParaRPr lang="en-US"/>
        </a:p>
      </dgm:t>
    </dgm:pt>
    <dgm:pt modelId="{208B5564-D9FD-47F1-B17C-7D98C8E433A3}">
      <dgm:prSet/>
      <dgm:spPr/>
      <dgm:t>
        <a:bodyPr/>
        <a:lstStyle/>
        <a:p>
          <a:r>
            <a:rPr lang="en-GB"/>
            <a:t>Economic growth, interest rates, inflation, labour cost etc.</a:t>
          </a:r>
          <a:endParaRPr lang="en-US"/>
        </a:p>
      </dgm:t>
    </dgm:pt>
    <dgm:pt modelId="{F71F5DDA-64C1-4C1B-A065-D4680F2A5E0D}" type="parTrans" cxnId="{E086BA1B-BB01-4C00-A010-C5A7020D9445}">
      <dgm:prSet/>
      <dgm:spPr/>
      <dgm:t>
        <a:bodyPr/>
        <a:lstStyle/>
        <a:p>
          <a:endParaRPr lang="en-US"/>
        </a:p>
      </dgm:t>
    </dgm:pt>
    <dgm:pt modelId="{28DD865B-19F1-41AC-97AD-B7EDA0BB5B28}" type="sibTrans" cxnId="{E086BA1B-BB01-4C00-A010-C5A7020D9445}">
      <dgm:prSet/>
      <dgm:spPr/>
      <dgm:t>
        <a:bodyPr/>
        <a:lstStyle/>
        <a:p>
          <a:endParaRPr lang="en-US"/>
        </a:p>
      </dgm:t>
    </dgm:pt>
    <dgm:pt modelId="{0106EEB0-4A83-4F69-B4CB-91AA052EEBC0}">
      <dgm:prSet/>
      <dgm:spPr/>
      <dgm:t>
        <a:bodyPr/>
        <a:lstStyle/>
        <a:p>
          <a:r>
            <a:rPr lang="en-GB"/>
            <a:t>When interest rates go high organization tried to cut down on leisure activities, which also cause staff absenteeism. </a:t>
          </a:r>
          <a:endParaRPr lang="en-US"/>
        </a:p>
      </dgm:t>
    </dgm:pt>
    <dgm:pt modelId="{FD17A499-D6B6-4EC7-8CF8-BBDA22B8C04D}" type="parTrans" cxnId="{8B65E782-DDA4-4DE3-A4A0-1D0AD2437C37}">
      <dgm:prSet/>
      <dgm:spPr/>
      <dgm:t>
        <a:bodyPr/>
        <a:lstStyle/>
        <a:p>
          <a:endParaRPr lang="en-US"/>
        </a:p>
      </dgm:t>
    </dgm:pt>
    <dgm:pt modelId="{491315CB-C83D-4030-8028-96A0004A3AAA}" type="sibTrans" cxnId="{8B65E782-DDA4-4DE3-A4A0-1D0AD2437C37}">
      <dgm:prSet/>
      <dgm:spPr/>
      <dgm:t>
        <a:bodyPr/>
        <a:lstStyle/>
        <a:p>
          <a:endParaRPr lang="en-US"/>
        </a:p>
      </dgm:t>
    </dgm:pt>
    <dgm:pt modelId="{42260DC2-8885-4EB1-A722-471CE15E48EB}">
      <dgm:prSet/>
      <dgm:spPr/>
      <dgm:t>
        <a:bodyPr/>
        <a:lstStyle/>
        <a:p>
          <a:r>
            <a:rPr lang="en-GB"/>
            <a:t>Unhappy with the salary also cause staff absenteeism.</a:t>
          </a:r>
          <a:endParaRPr lang="en-US"/>
        </a:p>
      </dgm:t>
    </dgm:pt>
    <dgm:pt modelId="{21476329-B708-4917-8667-6AA899A4997A}" type="parTrans" cxnId="{5C8FEC57-691C-4F31-BDCF-7D4A1E647F00}">
      <dgm:prSet/>
      <dgm:spPr/>
      <dgm:t>
        <a:bodyPr/>
        <a:lstStyle/>
        <a:p>
          <a:endParaRPr lang="en-US"/>
        </a:p>
      </dgm:t>
    </dgm:pt>
    <dgm:pt modelId="{D9C5EE7B-A3C8-4908-88B1-DEA3B954FFCA}" type="sibTrans" cxnId="{5C8FEC57-691C-4F31-BDCF-7D4A1E647F00}">
      <dgm:prSet/>
      <dgm:spPr/>
      <dgm:t>
        <a:bodyPr/>
        <a:lstStyle/>
        <a:p>
          <a:endParaRPr lang="en-US"/>
        </a:p>
      </dgm:t>
    </dgm:pt>
    <dgm:pt modelId="{D051C38D-7251-4F79-8BEC-E1B3A28C0F07}" type="pres">
      <dgm:prSet presAssocID="{4D28BEAD-819F-4075-A06A-A838072A55E2}" presName="linear" presStyleCnt="0">
        <dgm:presLayoutVars>
          <dgm:animLvl val="lvl"/>
          <dgm:resizeHandles val="exact"/>
        </dgm:presLayoutVars>
      </dgm:prSet>
      <dgm:spPr/>
    </dgm:pt>
    <dgm:pt modelId="{34BC9AB8-F228-4A15-A8DA-831F849EA730}" type="pres">
      <dgm:prSet presAssocID="{F41AD02C-8AC1-4FA8-A3B2-62D5F53BE9C2}" presName="parentText" presStyleLbl="node1" presStyleIdx="0" presStyleCnt="4">
        <dgm:presLayoutVars>
          <dgm:chMax val="0"/>
          <dgm:bulletEnabled val="1"/>
        </dgm:presLayoutVars>
      </dgm:prSet>
      <dgm:spPr/>
    </dgm:pt>
    <dgm:pt modelId="{05C1E54B-828E-46CF-8322-4E2D0D2C0940}" type="pres">
      <dgm:prSet presAssocID="{C7BB6A6A-DA17-4CB1-BCB5-C805EA2483CB}" presName="spacer" presStyleCnt="0"/>
      <dgm:spPr/>
    </dgm:pt>
    <dgm:pt modelId="{AA63B153-260A-4738-9AD1-458087A653C4}" type="pres">
      <dgm:prSet presAssocID="{208B5564-D9FD-47F1-B17C-7D98C8E433A3}" presName="parentText" presStyleLbl="node1" presStyleIdx="1" presStyleCnt="4">
        <dgm:presLayoutVars>
          <dgm:chMax val="0"/>
          <dgm:bulletEnabled val="1"/>
        </dgm:presLayoutVars>
      </dgm:prSet>
      <dgm:spPr/>
    </dgm:pt>
    <dgm:pt modelId="{DFFE7E63-10E5-4782-B5C7-407077BCF47C}" type="pres">
      <dgm:prSet presAssocID="{28DD865B-19F1-41AC-97AD-B7EDA0BB5B28}" presName="spacer" presStyleCnt="0"/>
      <dgm:spPr/>
    </dgm:pt>
    <dgm:pt modelId="{26E94E00-C8AC-433A-8789-3225FE3D1CB3}" type="pres">
      <dgm:prSet presAssocID="{0106EEB0-4A83-4F69-B4CB-91AA052EEBC0}" presName="parentText" presStyleLbl="node1" presStyleIdx="2" presStyleCnt="4">
        <dgm:presLayoutVars>
          <dgm:chMax val="0"/>
          <dgm:bulletEnabled val="1"/>
        </dgm:presLayoutVars>
      </dgm:prSet>
      <dgm:spPr/>
    </dgm:pt>
    <dgm:pt modelId="{5B21600D-A2F8-4032-84C7-79A20E3B98CA}" type="pres">
      <dgm:prSet presAssocID="{491315CB-C83D-4030-8028-96A0004A3AAA}" presName="spacer" presStyleCnt="0"/>
      <dgm:spPr/>
    </dgm:pt>
    <dgm:pt modelId="{69970098-0407-487B-B3C7-B90551C81685}" type="pres">
      <dgm:prSet presAssocID="{42260DC2-8885-4EB1-A722-471CE15E48EB}" presName="parentText" presStyleLbl="node1" presStyleIdx="3" presStyleCnt="4">
        <dgm:presLayoutVars>
          <dgm:chMax val="0"/>
          <dgm:bulletEnabled val="1"/>
        </dgm:presLayoutVars>
      </dgm:prSet>
      <dgm:spPr/>
    </dgm:pt>
  </dgm:ptLst>
  <dgm:cxnLst>
    <dgm:cxn modelId="{E086BA1B-BB01-4C00-A010-C5A7020D9445}" srcId="{4D28BEAD-819F-4075-A06A-A838072A55E2}" destId="{208B5564-D9FD-47F1-B17C-7D98C8E433A3}" srcOrd="1" destOrd="0" parTransId="{F71F5DDA-64C1-4C1B-A065-D4680F2A5E0D}" sibTransId="{28DD865B-19F1-41AC-97AD-B7EDA0BB5B28}"/>
    <dgm:cxn modelId="{ED91701D-8EF6-4E82-A532-9E0A417EE26F}" type="presOf" srcId="{208B5564-D9FD-47F1-B17C-7D98C8E433A3}" destId="{AA63B153-260A-4738-9AD1-458087A653C4}" srcOrd="0" destOrd="0" presId="urn:microsoft.com/office/officeart/2005/8/layout/vList2"/>
    <dgm:cxn modelId="{21CC9B34-492E-49D5-ABC6-7BE303EF2D0A}" type="presOf" srcId="{4D28BEAD-819F-4075-A06A-A838072A55E2}" destId="{D051C38D-7251-4F79-8BEC-E1B3A28C0F07}" srcOrd="0" destOrd="0" presId="urn:microsoft.com/office/officeart/2005/8/layout/vList2"/>
    <dgm:cxn modelId="{DF9CF03B-F01C-4D92-83BE-0FDA844D1555}" type="presOf" srcId="{F41AD02C-8AC1-4FA8-A3B2-62D5F53BE9C2}" destId="{34BC9AB8-F228-4A15-A8DA-831F849EA730}" srcOrd="0" destOrd="0" presId="urn:microsoft.com/office/officeart/2005/8/layout/vList2"/>
    <dgm:cxn modelId="{FAA5C169-12A9-47A3-B648-288204B46543}" type="presOf" srcId="{0106EEB0-4A83-4F69-B4CB-91AA052EEBC0}" destId="{26E94E00-C8AC-433A-8789-3225FE3D1CB3}" srcOrd="0" destOrd="0" presId="urn:microsoft.com/office/officeart/2005/8/layout/vList2"/>
    <dgm:cxn modelId="{45F8E755-60D4-47C2-B8BF-0243D51FF46D}" srcId="{4D28BEAD-819F-4075-A06A-A838072A55E2}" destId="{F41AD02C-8AC1-4FA8-A3B2-62D5F53BE9C2}" srcOrd="0" destOrd="0" parTransId="{7FAD2E39-FC1E-45A3-8EAA-475088F82302}" sibTransId="{C7BB6A6A-DA17-4CB1-BCB5-C805EA2483CB}"/>
    <dgm:cxn modelId="{5C8FEC57-691C-4F31-BDCF-7D4A1E647F00}" srcId="{4D28BEAD-819F-4075-A06A-A838072A55E2}" destId="{42260DC2-8885-4EB1-A722-471CE15E48EB}" srcOrd="3" destOrd="0" parTransId="{21476329-B708-4917-8667-6AA899A4997A}" sibTransId="{D9C5EE7B-A3C8-4908-88B1-DEA3B954FFCA}"/>
    <dgm:cxn modelId="{8B65E782-DDA4-4DE3-A4A0-1D0AD2437C37}" srcId="{4D28BEAD-819F-4075-A06A-A838072A55E2}" destId="{0106EEB0-4A83-4F69-B4CB-91AA052EEBC0}" srcOrd="2" destOrd="0" parTransId="{FD17A499-D6B6-4EC7-8CF8-BBDA22B8C04D}" sibTransId="{491315CB-C83D-4030-8028-96A0004A3AAA}"/>
    <dgm:cxn modelId="{61F271C0-42E6-406B-8A5A-06A7265337A4}" type="presOf" srcId="{42260DC2-8885-4EB1-A722-471CE15E48EB}" destId="{69970098-0407-487B-B3C7-B90551C81685}" srcOrd="0" destOrd="0" presId="urn:microsoft.com/office/officeart/2005/8/layout/vList2"/>
    <dgm:cxn modelId="{F24114EE-57B9-4289-A0FE-A34BBEAF97D9}" type="presParOf" srcId="{D051C38D-7251-4F79-8BEC-E1B3A28C0F07}" destId="{34BC9AB8-F228-4A15-A8DA-831F849EA730}" srcOrd="0" destOrd="0" presId="urn:microsoft.com/office/officeart/2005/8/layout/vList2"/>
    <dgm:cxn modelId="{2E314C63-4DED-4753-BDAA-1FF35DA15104}" type="presParOf" srcId="{D051C38D-7251-4F79-8BEC-E1B3A28C0F07}" destId="{05C1E54B-828E-46CF-8322-4E2D0D2C0940}" srcOrd="1" destOrd="0" presId="urn:microsoft.com/office/officeart/2005/8/layout/vList2"/>
    <dgm:cxn modelId="{A0100E3D-8245-47AC-830E-7A20504ABBE6}" type="presParOf" srcId="{D051C38D-7251-4F79-8BEC-E1B3A28C0F07}" destId="{AA63B153-260A-4738-9AD1-458087A653C4}" srcOrd="2" destOrd="0" presId="urn:microsoft.com/office/officeart/2005/8/layout/vList2"/>
    <dgm:cxn modelId="{065FC22D-6856-4307-BCD0-9EB2B778B088}" type="presParOf" srcId="{D051C38D-7251-4F79-8BEC-E1B3A28C0F07}" destId="{DFFE7E63-10E5-4782-B5C7-407077BCF47C}" srcOrd="3" destOrd="0" presId="urn:microsoft.com/office/officeart/2005/8/layout/vList2"/>
    <dgm:cxn modelId="{6DF9FAD8-B2E5-4B93-B766-8BB210CD9B11}" type="presParOf" srcId="{D051C38D-7251-4F79-8BEC-E1B3A28C0F07}" destId="{26E94E00-C8AC-433A-8789-3225FE3D1CB3}" srcOrd="4" destOrd="0" presId="urn:microsoft.com/office/officeart/2005/8/layout/vList2"/>
    <dgm:cxn modelId="{840EC53B-1EA9-4A9D-B568-CC4A16AA2A11}" type="presParOf" srcId="{D051C38D-7251-4F79-8BEC-E1B3A28C0F07}" destId="{5B21600D-A2F8-4032-84C7-79A20E3B98CA}" srcOrd="5" destOrd="0" presId="urn:microsoft.com/office/officeart/2005/8/layout/vList2"/>
    <dgm:cxn modelId="{61A030B2-7586-4DC1-90DA-5AF127BC7D26}" type="presParOf" srcId="{D051C38D-7251-4F79-8BEC-E1B3A28C0F07}" destId="{69970098-0407-487B-B3C7-B90551C8168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307D4B-4BDA-40F8-B126-FD1B0F87C49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61EFE2D-D628-4D48-A5DA-CFF92EBA3629}">
      <dgm:prSet/>
      <dgm:spPr/>
      <dgm:t>
        <a:bodyPr/>
        <a:lstStyle/>
        <a:p>
          <a:r>
            <a:rPr lang="en-GB"/>
            <a:t>For an organization it’s essential to keep an observation on the aspect such as, population growth, age distribution, consumers view etc.</a:t>
          </a:r>
          <a:endParaRPr lang="en-US"/>
        </a:p>
      </dgm:t>
    </dgm:pt>
    <dgm:pt modelId="{BA34EDD8-C865-48F5-A2A4-3AA43A1518F8}" type="parTrans" cxnId="{8E49B736-FF2A-4225-8E3B-08DA5C1737E0}">
      <dgm:prSet/>
      <dgm:spPr/>
      <dgm:t>
        <a:bodyPr/>
        <a:lstStyle/>
        <a:p>
          <a:endParaRPr lang="en-US"/>
        </a:p>
      </dgm:t>
    </dgm:pt>
    <dgm:pt modelId="{6E04BA3C-9085-4024-916A-E7BFBB5A7E01}" type="sibTrans" cxnId="{8E49B736-FF2A-4225-8E3B-08DA5C1737E0}">
      <dgm:prSet/>
      <dgm:spPr/>
      <dgm:t>
        <a:bodyPr/>
        <a:lstStyle/>
        <a:p>
          <a:endParaRPr lang="en-US"/>
        </a:p>
      </dgm:t>
    </dgm:pt>
    <dgm:pt modelId="{5A88F838-0B48-4C94-BDED-70C390DFA4BA}">
      <dgm:prSet/>
      <dgm:spPr/>
      <dgm:t>
        <a:bodyPr/>
        <a:lstStyle/>
        <a:p>
          <a:r>
            <a:rPr lang="en-GB"/>
            <a:t>According to Walsh, Bhagavatheeswaran and Roma (2019) social factors can have a profound influence for the use of e-learning system in health care professional education.</a:t>
          </a:r>
          <a:endParaRPr lang="en-US"/>
        </a:p>
      </dgm:t>
    </dgm:pt>
    <dgm:pt modelId="{D45EF61A-B502-4D5B-8EC9-4045B849C841}" type="parTrans" cxnId="{F76AABB2-CE04-475C-AF01-93A91099BB6D}">
      <dgm:prSet/>
      <dgm:spPr/>
      <dgm:t>
        <a:bodyPr/>
        <a:lstStyle/>
        <a:p>
          <a:endParaRPr lang="en-US"/>
        </a:p>
      </dgm:t>
    </dgm:pt>
    <dgm:pt modelId="{E619FE68-ECB2-48F9-BBAD-C5E892B06B63}" type="sibTrans" cxnId="{F76AABB2-CE04-475C-AF01-93A91099BB6D}">
      <dgm:prSet/>
      <dgm:spPr/>
      <dgm:t>
        <a:bodyPr/>
        <a:lstStyle/>
        <a:p>
          <a:endParaRPr lang="en-US"/>
        </a:p>
      </dgm:t>
    </dgm:pt>
    <dgm:pt modelId="{DB72B4C0-BA78-4E8B-814A-CCA9D3BAB579}">
      <dgm:prSet/>
      <dgm:spPr/>
      <dgm:t>
        <a:bodyPr/>
        <a:lstStyle/>
        <a:p>
          <a:r>
            <a:rPr lang="en-GB"/>
            <a:t>Lack of communication or bonding, staffs change the workplace.</a:t>
          </a:r>
          <a:endParaRPr lang="en-US"/>
        </a:p>
      </dgm:t>
    </dgm:pt>
    <dgm:pt modelId="{A7D73F81-CE99-4066-A1DB-08F7D8FA8C39}" type="parTrans" cxnId="{FF367095-57F6-4163-BEF0-BA948C4768A5}">
      <dgm:prSet/>
      <dgm:spPr/>
      <dgm:t>
        <a:bodyPr/>
        <a:lstStyle/>
        <a:p>
          <a:endParaRPr lang="en-US"/>
        </a:p>
      </dgm:t>
    </dgm:pt>
    <dgm:pt modelId="{843CAF90-62AA-42CF-BB0C-AD8E3524C937}" type="sibTrans" cxnId="{FF367095-57F6-4163-BEF0-BA948C4768A5}">
      <dgm:prSet/>
      <dgm:spPr/>
      <dgm:t>
        <a:bodyPr/>
        <a:lstStyle/>
        <a:p>
          <a:endParaRPr lang="en-US"/>
        </a:p>
      </dgm:t>
    </dgm:pt>
    <dgm:pt modelId="{AD55F32A-208D-466A-8AA1-F0BD9A646AB1}">
      <dgm:prSet/>
      <dgm:spPr/>
      <dgm:t>
        <a:bodyPr/>
        <a:lstStyle/>
        <a:p>
          <a:r>
            <a:rPr lang="en-GB"/>
            <a:t>Age gaps or cultural barriers, and all these social factors plays vital role for staff absenteeism.</a:t>
          </a:r>
          <a:endParaRPr lang="en-US"/>
        </a:p>
      </dgm:t>
    </dgm:pt>
    <dgm:pt modelId="{B720F423-7999-485A-BC67-8FB1BA15BABC}" type="parTrans" cxnId="{C3B2AA79-0F3E-423F-AF26-3346B447A949}">
      <dgm:prSet/>
      <dgm:spPr/>
      <dgm:t>
        <a:bodyPr/>
        <a:lstStyle/>
        <a:p>
          <a:endParaRPr lang="en-US"/>
        </a:p>
      </dgm:t>
    </dgm:pt>
    <dgm:pt modelId="{5DAC3D40-2298-4863-BE5B-718D5E9CFBBF}" type="sibTrans" cxnId="{C3B2AA79-0F3E-423F-AF26-3346B447A949}">
      <dgm:prSet/>
      <dgm:spPr/>
      <dgm:t>
        <a:bodyPr/>
        <a:lstStyle/>
        <a:p>
          <a:endParaRPr lang="en-US"/>
        </a:p>
      </dgm:t>
    </dgm:pt>
    <dgm:pt modelId="{DFDC509A-6C53-4801-9F01-374F3812C59D}" type="pres">
      <dgm:prSet presAssocID="{1F307D4B-4BDA-40F8-B126-FD1B0F87C493}" presName="linear" presStyleCnt="0">
        <dgm:presLayoutVars>
          <dgm:animLvl val="lvl"/>
          <dgm:resizeHandles val="exact"/>
        </dgm:presLayoutVars>
      </dgm:prSet>
      <dgm:spPr/>
    </dgm:pt>
    <dgm:pt modelId="{6596D22B-DE06-4A90-A38E-EC9B4A4B452E}" type="pres">
      <dgm:prSet presAssocID="{A61EFE2D-D628-4D48-A5DA-CFF92EBA3629}" presName="parentText" presStyleLbl="node1" presStyleIdx="0" presStyleCnt="4">
        <dgm:presLayoutVars>
          <dgm:chMax val="0"/>
          <dgm:bulletEnabled val="1"/>
        </dgm:presLayoutVars>
      </dgm:prSet>
      <dgm:spPr/>
    </dgm:pt>
    <dgm:pt modelId="{B27E7142-85F9-471B-9D5A-68B335FA1664}" type="pres">
      <dgm:prSet presAssocID="{6E04BA3C-9085-4024-916A-E7BFBB5A7E01}" presName="spacer" presStyleCnt="0"/>
      <dgm:spPr/>
    </dgm:pt>
    <dgm:pt modelId="{1D8166DA-A2DA-4AF8-BFEA-FB7860E2CEF8}" type="pres">
      <dgm:prSet presAssocID="{5A88F838-0B48-4C94-BDED-70C390DFA4BA}" presName="parentText" presStyleLbl="node1" presStyleIdx="1" presStyleCnt="4">
        <dgm:presLayoutVars>
          <dgm:chMax val="0"/>
          <dgm:bulletEnabled val="1"/>
        </dgm:presLayoutVars>
      </dgm:prSet>
      <dgm:spPr/>
    </dgm:pt>
    <dgm:pt modelId="{A30E5AA0-8CED-4559-BFD5-6BB89728CA08}" type="pres">
      <dgm:prSet presAssocID="{E619FE68-ECB2-48F9-BBAD-C5E892B06B63}" presName="spacer" presStyleCnt="0"/>
      <dgm:spPr/>
    </dgm:pt>
    <dgm:pt modelId="{B1D2CA20-66C0-4352-9410-5BEB6290B2AA}" type="pres">
      <dgm:prSet presAssocID="{DB72B4C0-BA78-4E8B-814A-CCA9D3BAB579}" presName="parentText" presStyleLbl="node1" presStyleIdx="2" presStyleCnt="4">
        <dgm:presLayoutVars>
          <dgm:chMax val="0"/>
          <dgm:bulletEnabled val="1"/>
        </dgm:presLayoutVars>
      </dgm:prSet>
      <dgm:spPr/>
    </dgm:pt>
    <dgm:pt modelId="{E4EBBE0A-D60E-4C1E-AEF3-D070AEF3E24D}" type="pres">
      <dgm:prSet presAssocID="{843CAF90-62AA-42CF-BB0C-AD8E3524C937}" presName="spacer" presStyleCnt="0"/>
      <dgm:spPr/>
    </dgm:pt>
    <dgm:pt modelId="{65B87B8E-005B-42B1-B6A3-A2399E2C2000}" type="pres">
      <dgm:prSet presAssocID="{AD55F32A-208D-466A-8AA1-F0BD9A646AB1}" presName="parentText" presStyleLbl="node1" presStyleIdx="3" presStyleCnt="4">
        <dgm:presLayoutVars>
          <dgm:chMax val="0"/>
          <dgm:bulletEnabled val="1"/>
        </dgm:presLayoutVars>
      </dgm:prSet>
      <dgm:spPr/>
    </dgm:pt>
  </dgm:ptLst>
  <dgm:cxnLst>
    <dgm:cxn modelId="{8E49B736-FF2A-4225-8E3B-08DA5C1737E0}" srcId="{1F307D4B-4BDA-40F8-B126-FD1B0F87C493}" destId="{A61EFE2D-D628-4D48-A5DA-CFF92EBA3629}" srcOrd="0" destOrd="0" parTransId="{BA34EDD8-C865-48F5-A2A4-3AA43A1518F8}" sibTransId="{6E04BA3C-9085-4024-916A-E7BFBB5A7E01}"/>
    <dgm:cxn modelId="{398B7940-001E-4EC6-92F6-0CDBDF57C268}" type="presOf" srcId="{5A88F838-0B48-4C94-BDED-70C390DFA4BA}" destId="{1D8166DA-A2DA-4AF8-BFEA-FB7860E2CEF8}" srcOrd="0" destOrd="0" presId="urn:microsoft.com/office/officeart/2005/8/layout/vList2"/>
    <dgm:cxn modelId="{C3B2AA79-0F3E-423F-AF26-3346B447A949}" srcId="{1F307D4B-4BDA-40F8-B126-FD1B0F87C493}" destId="{AD55F32A-208D-466A-8AA1-F0BD9A646AB1}" srcOrd="3" destOrd="0" parTransId="{B720F423-7999-485A-BC67-8FB1BA15BABC}" sibTransId="{5DAC3D40-2298-4863-BE5B-718D5E9CFBBF}"/>
    <dgm:cxn modelId="{FF367095-57F6-4163-BEF0-BA948C4768A5}" srcId="{1F307D4B-4BDA-40F8-B126-FD1B0F87C493}" destId="{DB72B4C0-BA78-4E8B-814A-CCA9D3BAB579}" srcOrd="2" destOrd="0" parTransId="{A7D73F81-CE99-4066-A1DB-08F7D8FA8C39}" sibTransId="{843CAF90-62AA-42CF-BB0C-AD8E3524C937}"/>
    <dgm:cxn modelId="{8395DD97-62D7-4B6B-A45A-654B37245EE4}" type="presOf" srcId="{AD55F32A-208D-466A-8AA1-F0BD9A646AB1}" destId="{65B87B8E-005B-42B1-B6A3-A2399E2C2000}" srcOrd="0" destOrd="0" presId="urn:microsoft.com/office/officeart/2005/8/layout/vList2"/>
    <dgm:cxn modelId="{F76AABB2-CE04-475C-AF01-93A91099BB6D}" srcId="{1F307D4B-4BDA-40F8-B126-FD1B0F87C493}" destId="{5A88F838-0B48-4C94-BDED-70C390DFA4BA}" srcOrd="1" destOrd="0" parTransId="{D45EF61A-B502-4D5B-8EC9-4045B849C841}" sibTransId="{E619FE68-ECB2-48F9-BBAD-C5E892B06B63}"/>
    <dgm:cxn modelId="{D64109B5-DAA5-4275-B698-979492A58915}" type="presOf" srcId="{A61EFE2D-D628-4D48-A5DA-CFF92EBA3629}" destId="{6596D22B-DE06-4A90-A38E-EC9B4A4B452E}" srcOrd="0" destOrd="0" presId="urn:microsoft.com/office/officeart/2005/8/layout/vList2"/>
    <dgm:cxn modelId="{C3E4C0E4-B77F-41AE-A258-668926DE1593}" type="presOf" srcId="{1F307D4B-4BDA-40F8-B126-FD1B0F87C493}" destId="{DFDC509A-6C53-4801-9F01-374F3812C59D}" srcOrd="0" destOrd="0" presId="urn:microsoft.com/office/officeart/2005/8/layout/vList2"/>
    <dgm:cxn modelId="{947D32EA-4CA0-463A-A1CC-76DD900C87F2}" type="presOf" srcId="{DB72B4C0-BA78-4E8B-814A-CCA9D3BAB579}" destId="{B1D2CA20-66C0-4352-9410-5BEB6290B2AA}" srcOrd="0" destOrd="0" presId="urn:microsoft.com/office/officeart/2005/8/layout/vList2"/>
    <dgm:cxn modelId="{E652CC92-717A-4E5A-922C-896FAF493473}" type="presParOf" srcId="{DFDC509A-6C53-4801-9F01-374F3812C59D}" destId="{6596D22B-DE06-4A90-A38E-EC9B4A4B452E}" srcOrd="0" destOrd="0" presId="urn:microsoft.com/office/officeart/2005/8/layout/vList2"/>
    <dgm:cxn modelId="{A964CAB0-862A-4CC0-9BB0-6A6A5FE52AE1}" type="presParOf" srcId="{DFDC509A-6C53-4801-9F01-374F3812C59D}" destId="{B27E7142-85F9-471B-9D5A-68B335FA1664}" srcOrd="1" destOrd="0" presId="urn:microsoft.com/office/officeart/2005/8/layout/vList2"/>
    <dgm:cxn modelId="{DC57FB43-2F89-4645-BFA5-F43CBD5F6705}" type="presParOf" srcId="{DFDC509A-6C53-4801-9F01-374F3812C59D}" destId="{1D8166DA-A2DA-4AF8-BFEA-FB7860E2CEF8}" srcOrd="2" destOrd="0" presId="urn:microsoft.com/office/officeart/2005/8/layout/vList2"/>
    <dgm:cxn modelId="{56A31182-9605-41DA-A8AB-A7D5C0B189EA}" type="presParOf" srcId="{DFDC509A-6C53-4801-9F01-374F3812C59D}" destId="{A30E5AA0-8CED-4559-BFD5-6BB89728CA08}" srcOrd="3" destOrd="0" presId="urn:microsoft.com/office/officeart/2005/8/layout/vList2"/>
    <dgm:cxn modelId="{036133CF-F5F2-4CB2-BE71-FF0F1C1494C4}" type="presParOf" srcId="{DFDC509A-6C53-4801-9F01-374F3812C59D}" destId="{B1D2CA20-66C0-4352-9410-5BEB6290B2AA}" srcOrd="4" destOrd="0" presId="urn:microsoft.com/office/officeart/2005/8/layout/vList2"/>
    <dgm:cxn modelId="{01931C6D-50B2-4A76-B755-560220F9A71D}" type="presParOf" srcId="{DFDC509A-6C53-4801-9F01-374F3812C59D}" destId="{E4EBBE0A-D60E-4C1E-AEF3-D070AEF3E24D}" srcOrd="5" destOrd="0" presId="urn:microsoft.com/office/officeart/2005/8/layout/vList2"/>
    <dgm:cxn modelId="{8922A756-34AF-4946-A0D3-81D9C4DB9959}" type="presParOf" srcId="{DFDC509A-6C53-4801-9F01-374F3812C59D}" destId="{65B87B8E-005B-42B1-B6A3-A2399E2C200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72DF23-523B-49DE-90D1-785568CD547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3FD14E4-F750-48EB-A347-1CBF594E95BA}">
      <dgm:prSet/>
      <dgm:spPr/>
      <dgm:t>
        <a:bodyPr/>
        <a:lstStyle/>
        <a:p>
          <a:r>
            <a:rPr lang="en-GB"/>
            <a:t>Technological factors are always evolving in an organization. </a:t>
          </a:r>
          <a:endParaRPr lang="en-US"/>
        </a:p>
      </dgm:t>
    </dgm:pt>
    <dgm:pt modelId="{3B77DEBD-7A06-48A6-B1FA-A478EB01E610}" type="parTrans" cxnId="{CE478CEE-8D82-4790-9FB1-4727491468FD}">
      <dgm:prSet/>
      <dgm:spPr/>
      <dgm:t>
        <a:bodyPr/>
        <a:lstStyle/>
        <a:p>
          <a:endParaRPr lang="en-US"/>
        </a:p>
      </dgm:t>
    </dgm:pt>
    <dgm:pt modelId="{F6471D4D-FD62-4C8B-91EE-2C0052D839B9}" type="sibTrans" cxnId="{CE478CEE-8D82-4790-9FB1-4727491468FD}">
      <dgm:prSet/>
      <dgm:spPr/>
      <dgm:t>
        <a:bodyPr/>
        <a:lstStyle/>
        <a:p>
          <a:endParaRPr lang="en-US"/>
        </a:p>
      </dgm:t>
    </dgm:pt>
    <dgm:pt modelId="{C81BFEEF-90EF-4C8D-A389-717815E0413F}">
      <dgm:prSet/>
      <dgm:spPr/>
      <dgm:t>
        <a:bodyPr/>
        <a:lstStyle/>
        <a:p>
          <a:r>
            <a:rPr lang="en-GB"/>
            <a:t>Lack of IT staffs also cause staffs absenteeism.</a:t>
          </a:r>
          <a:endParaRPr lang="en-US"/>
        </a:p>
      </dgm:t>
    </dgm:pt>
    <dgm:pt modelId="{FC0B9627-16C9-4F2A-AF0C-AAB67747B54A}" type="parTrans" cxnId="{D8838DD4-92D6-42F6-BB0F-231E26DF6B90}">
      <dgm:prSet/>
      <dgm:spPr/>
      <dgm:t>
        <a:bodyPr/>
        <a:lstStyle/>
        <a:p>
          <a:endParaRPr lang="en-US"/>
        </a:p>
      </dgm:t>
    </dgm:pt>
    <dgm:pt modelId="{B08725DB-2461-4951-96A4-35DF0407E3E3}" type="sibTrans" cxnId="{D8838DD4-92D6-42F6-BB0F-231E26DF6B90}">
      <dgm:prSet/>
      <dgm:spPr/>
      <dgm:t>
        <a:bodyPr/>
        <a:lstStyle/>
        <a:p>
          <a:endParaRPr lang="en-US"/>
        </a:p>
      </dgm:t>
    </dgm:pt>
    <dgm:pt modelId="{04890E8F-5F0E-4DF2-9D07-8A8F7D34E767}">
      <dgm:prSet/>
      <dgm:spPr/>
      <dgm:t>
        <a:bodyPr/>
        <a:lstStyle/>
        <a:p>
          <a:r>
            <a:rPr lang="en-GB"/>
            <a:t>Lack of decent quality equipment. </a:t>
          </a:r>
          <a:endParaRPr lang="en-US"/>
        </a:p>
      </dgm:t>
    </dgm:pt>
    <dgm:pt modelId="{E7303002-7895-4A16-B146-B5FE28FE3F85}" type="parTrans" cxnId="{118B51E3-8FD1-4DE9-847A-3398C0723375}">
      <dgm:prSet/>
      <dgm:spPr/>
      <dgm:t>
        <a:bodyPr/>
        <a:lstStyle/>
        <a:p>
          <a:endParaRPr lang="en-US"/>
        </a:p>
      </dgm:t>
    </dgm:pt>
    <dgm:pt modelId="{10D487E8-B05B-45E7-83B3-F9AB45BEC3A4}" type="sibTrans" cxnId="{118B51E3-8FD1-4DE9-847A-3398C0723375}">
      <dgm:prSet/>
      <dgm:spPr/>
      <dgm:t>
        <a:bodyPr/>
        <a:lstStyle/>
        <a:p>
          <a:endParaRPr lang="en-US"/>
        </a:p>
      </dgm:t>
    </dgm:pt>
    <dgm:pt modelId="{E5321EF6-03F4-41D3-B788-021F91E07100}">
      <dgm:prSet/>
      <dgm:spPr/>
      <dgm:t>
        <a:bodyPr/>
        <a:lstStyle/>
        <a:p>
          <a:r>
            <a:rPr lang="en-GB"/>
            <a:t>Getting proper training on using them also cause staff absenteeism.</a:t>
          </a:r>
          <a:endParaRPr lang="en-US"/>
        </a:p>
      </dgm:t>
    </dgm:pt>
    <dgm:pt modelId="{82A919B8-3AFE-48BE-902B-4CAD8972C43C}" type="parTrans" cxnId="{F6F17F92-DF4F-4CD6-BAFD-AF3527113286}">
      <dgm:prSet/>
      <dgm:spPr/>
      <dgm:t>
        <a:bodyPr/>
        <a:lstStyle/>
        <a:p>
          <a:endParaRPr lang="en-US"/>
        </a:p>
      </dgm:t>
    </dgm:pt>
    <dgm:pt modelId="{2700CD48-E0BD-434B-93EC-FD69086234C9}" type="sibTrans" cxnId="{F6F17F92-DF4F-4CD6-BAFD-AF3527113286}">
      <dgm:prSet/>
      <dgm:spPr/>
      <dgm:t>
        <a:bodyPr/>
        <a:lstStyle/>
        <a:p>
          <a:endParaRPr lang="en-US"/>
        </a:p>
      </dgm:t>
    </dgm:pt>
    <dgm:pt modelId="{EAD0B874-3825-49E8-852A-D8B228146FAC}" type="pres">
      <dgm:prSet presAssocID="{B072DF23-523B-49DE-90D1-785568CD5476}" presName="linear" presStyleCnt="0">
        <dgm:presLayoutVars>
          <dgm:animLvl val="lvl"/>
          <dgm:resizeHandles val="exact"/>
        </dgm:presLayoutVars>
      </dgm:prSet>
      <dgm:spPr/>
    </dgm:pt>
    <dgm:pt modelId="{30ECCA2E-AA63-429F-98E8-92FEC7322DEA}" type="pres">
      <dgm:prSet presAssocID="{03FD14E4-F750-48EB-A347-1CBF594E95BA}" presName="parentText" presStyleLbl="node1" presStyleIdx="0" presStyleCnt="4">
        <dgm:presLayoutVars>
          <dgm:chMax val="0"/>
          <dgm:bulletEnabled val="1"/>
        </dgm:presLayoutVars>
      </dgm:prSet>
      <dgm:spPr/>
    </dgm:pt>
    <dgm:pt modelId="{917A2908-9716-4782-99E9-3B3E9747E498}" type="pres">
      <dgm:prSet presAssocID="{F6471D4D-FD62-4C8B-91EE-2C0052D839B9}" presName="spacer" presStyleCnt="0"/>
      <dgm:spPr/>
    </dgm:pt>
    <dgm:pt modelId="{10B78752-91B5-418F-9BCC-B699EAF55077}" type="pres">
      <dgm:prSet presAssocID="{C81BFEEF-90EF-4C8D-A389-717815E0413F}" presName="parentText" presStyleLbl="node1" presStyleIdx="1" presStyleCnt="4">
        <dgm:presLayoutVars>
          <dgm:chMax val="0"/>
          <dgm:bulletEnabled val="1"/>
        </dgm:presLayoutVars>
      </dgm:prSet>
      <dgm:spPr/>
    </dgm:pt>
    <dgm:pt modelId="{FDA1F782-AE75-4F6C-B16E-92BAC6AFDB2B}" type="pres">
      <dgm:prSet presAssocID="{B08725DB-2461-4951-96A4-35DF0407E3E3}" presName="spacer" presStyleCnt="0"/>
      <dgm:spPr/>
    </dgm:pt>
    <dgm:pt modelId="{CF2B123F-29B9-4527-A52E-626F9FE614BC}" type="pres">
      <dgm:prSet presAssocID="{04890E8F-5F0E-4DF2-9D07-8A8F7D34E767}" presName="parentText" presStyleLbl="node1" presStyleIdx="2" presStyleCnt="4">
        <dgm:presLayoutVars>
          <dgm:chMax val="0"/>
          <dgm:bulletEnabled val="1"/>
        </dgm:presLayoutVars>
      </dgm:prSet>
      <dgm:spPr/>
    </dgm:pt>
    <dgm:pt modelId="{C7BEA45D-424C-4580-B6AD-5FC015765E43}" type="pres">
      <dgm:prSet presAssocID="{10D487E8-B05B-45E7-83B3-F9AB45BEC3A4}" presName="spacer" presStyleCnt="0"/>
      <dgm:spPr/>
    </dgm:pt>
    <dgm:pt modelId="{B1C68E71-2CCD-473A-A520-A00AFB7A232B}" type="pres">
      <dgm:prSet presAssocID="{E5321EF6-03F4-41D3-B788-021F91E07100}" presName="parentText" presStyleLbl="node1" presStyleIdx="3" presStyleCnt="4">
        <dgm:presLayoutVars>
          <dgm:chMax val="0"/>
          <dgm:bulletEnabled val="1"/>
        </dgm:presLayoutVars>
      </dgm:prSet>
      <dgm:spPr/>
    </dgm:pt>
  </dgm:ptLst>
  <dgm:cxnLst>
    <dgm:cxn modelId="{3E253B0E-3414-4199-BAF0-76A428A2B9C1}" type="presOf" srcId="{03FD14E4-F750-48EB-A347-1CBF594E95BA}" destId="{30ECCA2E-AA63-429F-98E8-92FEC7322DEA}" srcOrd="0" destOrd="0" presId="urn:microsoft.com/office/officeart/2005/8/layout/vList2"/>
    <dgm:cxn modelId="{6F51DF29-3CC1-420A-9069-C0472DB69B1F}" type="presOf" srcId="{C81BFEEF-90EF-4C8D-A389-717815E0413F}" destId="{10B78752-91B5-418F-9BCC-B699EAF55077}" srcOrd="0" destOrd="0" presId="urn:microsoft.com/office/officeart/2005/8/layout/vList2"/>
    <dgm:cxn modelId="{E6B5398F-DA6B-4777-8436-9F828D629992}" type="presOf" srcId="{04890E8F-5F0E-4DF2-9D07-8A8F7D34E767}" destId="{CF2B123F-29B9-4527-A52E-626F9FE614BC}" srcOrd="0" destOrd="0" presId="urn:microsoft.com/office/officeart/2005/8/layout/vList2"/>
    <dgm:cxn modelId="{F6F17F92-DF4F-4CD6-BAFD-AF3527113286}" srcId="{B072DF23-523B-49DE-90D1-785568CD5476}" destId="{E5321EF6-03F4-41D3-B788-021F91E07100}" srcOrd="3" destOrd="0" parTransId="{82A919B8-3AFE-48BE-902B-4CAD8972C43C}" sibTransId="{2700CD48-E0BD-434B-93EC-FD69086234C9}"/>
    <dgm:cxn modelId="{B13B64CC-135B-4A8D-84A0-A16A07B8C3E2}" type="presOf" srcId="{B072DF23-523B-49DE-90D1-785568CD5476}" destId="{EAD0B874-3825-49E8-852A-D8B228146FAC}" srcOrd="0" destOrd="0" presId="urn:microsoft.com/office/officeart/2005/8/layout/vList2"/>
    <dgm:cxn modelId="{D8838DD4-92D6-42F6-BB0F-231E26DF6B90}" srcId="{B072DF23-523B-49DE-90D1-785568CD5476}" destId="{C81BFEEF-90EF-4C8D-A389-717815E0413F}" srcOrd="1" destOrd="0" parTransId="{FC0B9627-16C9-4F2A-AF0C-AAB67747B54A}" sibTransId="{B08725DB-2461-4951-96A4-35DF0407E3E3}"/>
    <dgm:cxn modelId="{118B51E3-8FD1-4DE9-847A-3398C0723375}" srcId="{B072DF23-523B-49DE-90D1-785568CD5476}" destId="{04890E8F-5F0E-4DF2-9D07-8A8F7D34E767}" srcOrd="2" destOrd="0" parTransId="{E7303002-7895-4A16-B146-B5FE28FE3F85}" sibTransId="{10D487E8-B05B-45E7-83B3-F9AB45BEC3A4}"/>
    <dgm:cxn modelId="{0E028AE6-DDB2-4357-AA82-D0D05069665E}" type="presOf" srcId="{E5321EF6-03F4-41D3-B788-021F91E07100}" destId="{B1C68E71-2CCD-473A-A520-A00AFB7A232B}" srcOrd="0" destOrd="0" presId="urn:microsoft.com/office/officeart/2005/8/layout/vList2"/>
    <dgm:cxn modelId="{CE478CEE-8D82-4790-9FB1-4727491468FD}" srcId="{B072DF23-523B-49DE-90D1-785568CD5476}" destId="{03FD14E4-F750-48EB-A347-1CBF594E95BA}" srcOrd="0" destOrd="0" parTransId="{3B77DEBD-7A06-48A6-B1FA-A478EB01E610}" sibTransId="{F6471D4D-FD62-4C8B-91EE-2C0052D839B9}"/>
    <dgm:cxn modelId="{B9C50DFA-BD56-4007-86A5-4583EA2AEB41}" type="presParOf" srcId="{EAD0B874-3825-49E8-852A-D8B228146FAC}" destId="{30ECCA2E-AA63-429F-98E8-92FEC7322DEA}" srcOrd="0" destOrd="0" presId="urn:microsoft.com/office/officeart/2005/8/layout/vList2"/>
    <dgm:cxn modelId="{B136F6F8-0671-4496-84FC-4F078375B101}" type="presParOf" srcId="{EAD0B874-3825-49E8-852A-D8B228146FAC}" destId="{917A2908-9716-4782-99E9-3B3E9747E498}" srcOrd="1" destOrd="0" presId="urn:microsoft.com/office/officeart/2005/8/layout/vList2"/>
    <dgm:cxn modelId="{26DBBCAE-95A6-47B3-99B7-AF05D1444ACC}" type="presParOf" srcId="{EAD0B874-3825-49E8-852A-D8B228146FAC}" destId="{10B78752-91B5-418F-9BCC-B699EAF55077}" srcOrd="2" destOrd="0" presId="urn:microsoft.com/office/officeart/2005/8/layout/vList2"/>
    <dgm:cxn modelId="{F7598DCE-2D7E-409E-A7A7-EF8E3D06E103}" type="presParOf" srcId="{EAD0B874-3825-49E8-852A-D8B228146FAC}" destId="{FDA1F782-AE75-4F6C-B16E-92BAC6AFDB2B}" srcOrd="3" destOrd="0" presId="urn:microsoft.com/office/officeart/2005/8/layout/vList2"/>
    <dgm:cxn modelId="{A2F8DE69-9B3F-4D7B-BC81-15399CC4CCF8}" type="presParOf" srcId="{EAD0B874-3825-49E8-852A-D8B228146FAC}" destId="{CF2B123F-29B9-4527-A52E-626F9FE614BC}" srcOrd="4" destOrd="0" presId="urn:microsoft.com/office/officeart/2005/8/layout/vList2"/>
    <dgm:cxn modelId="{56DEA997-AF4A-4238-B53A-C6FF6D34E00A}" type="presParOf" srcId="{EAD0B874-3825-49E8-852A-D8B228146FAC}" destId="{C7BEA45D-424C-4580-B6AD-5FC015765E43}" srcOrd="5" destOrd="0" presId="urn:microsoft.com/office/officeart/2005/8/layout/vList2"/>
    <dgm:cxn modelId="{261868DA-3438-4E7E-B5F9-5B6D09335B67}" type="presParOf" srcId="{EAD0B874-3825-49E8-852A-D8B228146FAC}" destId="{B1C68E71-2CCD-473A-A520-A00AFB7A232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E1ED1F-F9E3-40BA-9C13-0FF65B07B1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B7FF603-E97C-4B33-AF1C-7A07157559D0}">
      <dgm:prSet/>
      <dgm:spPr/>
      <dgm:t>
        <a:bodyPr/>
        <a:lstStyle/>
        <a:p>
          <a:pPr rtl="0"/>
          <a:r>
            <a:rPr lang="en-GB" dirty="0"/>
            <a:t>As a part of</a:t>
          </a:r>
          <a:r>
            <a:rPr lang="en-GB" dirty="0">
              <a:latin typeface="Calibri Light" panose="020F0302020204030204"/>
            </a:rPr>
            <a:t> PESTEL</a:t>
          </a:r>
          <a:r>
            <a:rPr lang="en-GB" dirty="0"/>
            <a:t> analysis, it is considered to cover weather and natural disaster.</a:t>
          </a:r>
          <a:endParaRPr lang="en-US" dirty="0"/>
        </a:p>
      </dgm:t>
    </dgm:pt>
    <dgm:pt modelId="{CA817A31-FC48-4AD0-A7CC-4F0DA0A8D684}" type="parTrans" cxnId="{CC3944D2-5720-40C6-BC9F-6C4464D7C1DB}">
      <dgm:prSet/>
      <dgm:spPr/>
      <dgm:t>
        <a:bodyPr/>
        <a:lstStyle/>
        <a:p>
          <a:endParaRPr lang="en-US"/>
        </a:p>
      </dgm:t>
    </dgm:pt>
    <dgm:pt modelId="{1A40480E-884A-4924-A732-B3379DE8FB70}" type="sibTrans" cxnId="{CC3944D2-5720-40C6-BC9F-6C4464D7C1DB}">
      <dgm:prSet/>
      <dgm:spPr/>
      <dgm:t>
        <a:bodyPr/>
        <a:lstStyle/>
        <a:p>
          <a:endParaRPr lang="en-US"/>
        </a:p>
      </dgm:t>
    </dgm:pt>
    <dgm:pt modelId="{03866080-6246-485A-BA70-C778203E49AA}">
      <dgm:prSet/>
      <dgm:spPr/>
      <dgm:t>
        <a:bodyPr/>
        <a:lstStyle/>
        <a:p>
          <a:r>
            <a:rPr lang="en-GB" dirty="0"/>
            <a:t>Geographical position, climate changes and sustainability also cause staff absenteeism.</a:t>
          </a:r>
          <a:endParaRPr lang="en-US" dirty="0"/>
        </a:p>
      </dgm:t>
    </dgm:pt>
    <dgm:pt modelId="{260A94FB-FC3A-4996-A32F-851B0A1816C5}" type="parTrans" cxnId="{1ECBB913-D53F-473C-B3AF-F7DCA87D8297}">
      <dgm:prSet/>
      <dgm:spPr/>
      <dgm:t>
        <a:bodyPr/>
        <a:lstStyle/>
        <a:p>
          <a:endParaRPr lang="en-US"/>
        </a:p>
      </dgm:t>
    </dgm:pt>
    <dgm:pt modelId="{D66688E5-1EFB-4074-959B-6F902B6BA9CB}" type="sibTrans" cxnId="{1ECBB913-D53F-473C-B3AF-F7DCA87D8297}">
      <dgm:prSet/>
      <dgm:spPr/>
      <dgm:t>
        <a:bodyPr/>
        <a:lstStyle/>
        <a:p>
          <a:endParaRPr lang="en-US"/>
        </a:p>
      </dgm:t>
    </dgm:pt>
    <dgm:pt modelId="{C9236382-1BF4-433C-AAE8-A13AC66BEA0A}">
      <dgm:prSet/>
      <dgm:spPr/>
      <dgm:t>
        <a:bodyPr/>
        <a:lstStyle/>
        <a:p>
          <a:r>
            <a:rPr lang="en-GB" dirty="0"/>
            <a:t>During the Covid-19 pandemic staff absenteeism was very  high.</a:t>
          </a:r>
          <a:endParaRPr lang="en-US" dirty="0"/>
        </a:p>
      </dgm:t>
    </dgm:pt>
    <dgm:pt modelId="{15F58A5B-1D54-4879-9C16-593CA9B80C60}" type="parTrans" cxnId="{A17DBE14-DEF0-4A51-8EE8-46C91D57EB06}">
      <dgm:prSet/>
      <dgm:spPr/>
      <dgm:t>
        <a:bodyPr/>
        <a:lstStyle/>
        <a:p>
          <a:endParaRPr lang="en-US"/>
        </a:p>
      </dgm:t>
    </dgm:pt>
    <dgm:pt modelId="{A93BAFD4-2519-432B-831E-B197B0B217E9}" type="sibTrans" cxnId="{A17DBE14-DEF0-4A51-8EE8-46C91D57EB06}">
      <dgm:prSet/>
      <dgm:spPr/>
      <dgm:t>
        <a:bodyPr/>
        <a:lstStyle/>
        <a:p>
          <a:endParaRPr lang="en-US"/>
        </a:p>
      </dgm:t>
    </dgm:pt>
    <dgm:pt modelId="{0649F163-15AB-414E-ADDD-C093FF6FC265}">
      <dgm:prSet/>
      <dgm:spPr/>
      <dgm:t>
        <a:bodyPr/>
        <a:lstStyle/>
        <a:p>
          <a:r>
            <a:rPr lang="en-GB" dirty="0"/>
            <a:t>Because of locations, staff absenteeism.</a:t>
          </a:r>
          <a:endParaRPr lang="en-US" dirty="0"/>
        </a:p>
      </dgm:t>
    </dgm:pt>
    <dgm:pt modelId="{2EADCFCC-4712-4D97-AD66-27A5F3636712}" type="parTrans" cxnId="{D154A6D2-51BF-4599-8D05-6C38C3931228}">
      <dgm:prSet/>
      <dgm:spPr/>
      <dgm:t>
        <a:bodyPr/>
        <a:lstStyle/>
        <a:p>
          <a:endParaRPr lang="en-US"/>
        </a:p>
      </dgm:t>
    </dgm:pt>
    <dgm:pt modelId="{91F1C932-AA32-4A3A-A2EA-49828FFA7EC6}" type="sibTrans" cxnId="{D154A6D2-51BF-4599-8D05-6C38C3931228}">
      <dgm:prSet/>
      <dgm:spPr/>
      <dgm:t>
        <a:bodyPr/>
        <a:lstStyle/>
        <a:p>
          <a:endParaRPr lang="en-US"/>
        </a:p>
      </dgm:t>
    </dgm:pt>
    <dgm:pt modelId="{549B1E77-399D-4612-87AA-3BC63BE3BF0C}" type="pres">
      <dgm:prSet presAssocID="{15E1ED1F-F9E3-40BA-9C13-0FF65B07B1EA}" presName="linear" presStyleCnt="0">
        <dgm:presLayoutVars>
          <dgm:animLvl val="lvl"/>
          <dgm:resizeHandles val="exact"/>
        </dgm:presLayoutVars>
      </dgm:prSet>
      <dgm:spPr/>
    </dgm:pt>
    <dgm:pt modelId="{D4F70287-265A-4D3E-B471-0377236BB320}" type="pres">
      <dgm:prSet presAssocID="{7B7FF603-E97C-4B33-AF1C-7A07157559D0}" presName="parentText" presStyleLbl="node1" presStyleIdx="0" presStyleCnt="4">
        <dgm:presLayoutVars>
          <dgm:chMax val="0"/>
          <dgm:bulletEnabled val="1"/>
        </dgm:presLayoutVars>
      </dgm:prSet>
      <dgm:spPr/>
    </dgm:pt>
    <dgm:pt modelId="{E2D55DAA-7D27-4D30-A6CA-99BDA7A2914B}" type="pres">
      <dgm:prSet presAssocID="{1A40480E-884A-4924-A732-B3379DE8FB70}" presName="spacer" presStyleCnt="0"/>
      <dgm:spPr/>
    </dgm:pt>
    <dgm:pt modelId="{6FE848C3-AD45-455A-A502-4856439E6775}" type="pres">
      <dgm:prSet presAssocID="{03866080-6246-485A-BA70-C778203E49AA}" presName="parentText" presStyleLbl="node1" presStyleIdx="1" presStyleCnt="4">
        <dgm:presLayoutVars>
          <dgm:chMax val="0"/>
          <dgm:bulletEnabled val="1"/>
        </dgm:presLayoutVars>
      </dgm:prSet>
      <dgm:spPr/>
    </dgm:pt>
    <dgm:pt modelId="{C9B04874-6E57-4110-9579-8A38565CFF24}" type="pres">
      <dgm:prSet presAssocID="{D66688E5-1EFB-4074-959B-6F902B6BA9CB}" presName="spacer" presStyleCnt="0"/>
      <dgm:spPr/>
    </dgm:pt>
    <dgm:pt modelId="{BE61090E-EECB-4B7C-B0FB-EA7E4090B6B5}" type="pres">
      <dgm:prSet presAssocID="{C9236382-1BF4-433C-AAE8-A13AC66BEA0A}" presName="parentText" presStyleLbl="node1" presStyleIdx="2" presStyleCnt="4">
        <dgm:presLayoutVars>
          <dgm:chMax val="0"/>
          <dgm:bulletEnabled val="1"/>
        </dgm:presLayoutVars>
      </dgm:prSet>
      <dgm:spPr/>
    </dgm:pt>
    <dgm:pt modelId="{6D631265-8557-485A-A754-D619F61660C1}" type="pres">
      <dgm:prSet presAssocID="{A93BAFD4-2519-432B-831E-B197B0B217E9}" presName="spacer" presStyleCnt="0"/>
      <dgm:spPr/>
    </dgm:pt>
    <dgm:pt modelId="{93232AC2-89A6-475C-A49A-190C8144DD24}" type="pres">
      <dgm:prSet presAssocID="{0649F163-15AB-414E-ADDD-C093FF6FC265}" presName="parentText" presStyleLbl="node1" presStyleIdx="3" presStyleCnt="4">
        <dgm:presLayoutVars>
          <dgm:chMax val="0"/>
          <dgm:bulletEnabled val="1"/>
        </dgm:presLayoutVars>
      </dgm:prSet>
      <dgm:spPr/>
    </dgm:pt>
  </dgm:ptLst>
  <dgm:cxnLst>
    <dgm:cxn modelId="{1ECBB913-D53F-473C-B3AF-F7DCA87D8297}" srcId="{15E1ED1F-F9E3-40BA-9C13-0FF65B07B1EA}" destId="{03866080-6246-485A-BA70-C778203E49AA}" srcOrd="1" destOrd="0" parTransId="{260A94FB-FC3A-4996-A32F-851B0A1816C5}" sibTransId="{D66688E5-1EFB-4074-959B-6F902B6BA9CB}"/>
    <dgm:cxn modelId="{A17DBE14-DEF0-4A51-8EE8-46C91D57EB06}" srcId="{15E1ED1F-F9E3-40BA-9C13-0FF65B07B1EA}" destId="{C9236382-1BF4-433C-AAE8-A13AC66BEA0A}" srcOrd="2" destOrd="0" parTransId="{15F58A5B-1D54-4879-9C16-593CA9B80C60}" sibTransId="{A93BAFD4-2519-432B-831E-B197B0B217E9}"/>
    <dgm:cxn modelId="{3501402E-5084-4E99-92BA-9525E09FB706}" type="presOf" srcId="{7B7FF603-E97C-4B33-AF1C-7A07157559D0}" destId="{D4F70287-265A-4D3E-B471-0377236BB320}" srcOrd="0" destOrd="0" presId="urn:microsoft.com/office/officeart/2005/8/layout/vList2"/>
    <dgm:cxn modelId="{F0EDAF32-4373-4B47-AF52-5D87ACBB0305}" type="presOf" srcId="{0649F163-15AB-414E-ADDD-C093FF6FC265}" destId="{93232AC2-89A6-475C-A49A-190C8144DD24}" srcOrd="0" destOrd="0" presId="urn:microsoft.com/office/officeart/2005/8/layout/vList2"/>
    <dgm:cxn modelId="{8DEA4C9A-6377-4D5C-8A40-47E2ABA6C4DF}" type="presOf" srcId="{03866080-6246-485A-BA70-C778203E49AA}" destId="{6FE848C3-AD45-455A-A502-4856439E6775}" srcOrd="0" destOrd="0" presId="urn:microsoft.com/office/officeart/2005/8/layout/vList2"/>
    <dgm:cxn modelId="{B719B3BC-8F2C-4455-95D1-89F48D50212C}" type="presOf" srcId="{C9236382-1BF4-433C-AAE8-A13AC66BEA0A}" destId="{BE61090E-EECB-4B7C-B0FB-EA7E4090B6B5}" srcOrd="0" destOrd="0" presId="urn:microsoft.com/office/officeart/2005/8/layout/vList2"/>
    <dgm:cxn modelId="{CC3944D2-5720-40C6-BC9F-6C4464D7C1DB}" srcId="{15E1ED1F-F9E3-40BA-9C13-0FF65B07B1EA}" destId="{7B7FF603-E97C-4B33-AF1C-7A07157559D0}" srcOrd="0" destOrd="0" parTransId="{CA817A31-FC48-4AD0-A7CC-4F0DA0A8D684}" sibTransId="{1A40480E-884A-4924-A732-B3379DE8FB70}"/>
    <dgm:cxn modelId="{D154A6D2-51BF-4599-8D05-6C38C3931228}" srcId="{15E1ED1F-F9E3-40BA-9C13-0FF65B07B1EA}" destId="{0649F163-15AB-414E-ADDD-C093FF6FC265}" srcOrd="3" destOrd="0" parTransId="{2EADCFCC-4712-4D97-AD66-27A5F3636712}" sibTransId="{91F1C932-AA32-4A3A-A2EA-49828FFA7EC6}"/>
    <dgm:cxn modelId="{8C7EFEE9-F88E-4A19-B99C-C6347292495B}" type="presOf" srcId="{15E1ED1F-F9E3-40BA-9C13-0FF65B07B1EA}" destId="{549B1E77-399D-4612-87AA-3BC63BE3BF0C}" srcOrd="0" destOrd="0" presId="urn:microsoft.com/office/officeart/2005/8/layout/vList2"/>
    <dgm:cxn modelId="{0C4DABFA-860E-4F03-A205-A3C7F05BD678}" type="presParOf" srcId="{549B1E77-399D-4612-87AA-3BC63BE3BF0C}" destId="{D4F70287-265A-4D3E-B471-0377236BB320}" srcOrd="0" destOrd="0" presId="urn:microsoft.com/office/officeart/2005/8/layout/vList2"/>
    <dgm:cxn modelId="{EF8A39D9-8F63-4026-B941-F9091E7C5D9F}" type="presParOf" srcId="{549B1E77-399D-4612-87AA-3BC63BE3BF0C}" destId="{E2D55DAA-7D27-4D30-A6CA-99BDA7A2914B}" srcOrd="1" destOrd="0" presId="urn:microsoft.com/office/officeart/2005/8/layout/vList2"/>
    <dgm:cxn modelId="{764D3462-CBE8-4946-95E6-DAE5EFCE2652}" type="presParOf" srcId="{549B1E77-399D-4612-87AA-3BC63BE3BF0C}" destId="{6FE848C3-AD45-455A-A502-4856439E6775}" srcOrd="2" destOrd="0" presId="urn:microsoft.com/office/officeart/2005/8/layout/vList2"/>
    <dgm:cxn modelId="{1F15BEA4-C0D7-4174-8582-2F32F93A32D9}" type="presParOf" srcId="{549B1E77-399D-4612-87AA-3BC63BE3BF0C}" destId="{C9B04874-6E57-4110-9579-8A38565CFF24}" srcOrd="3" destOrd="0" presId="urn:microsoft.com/office/officeart/2005/8/layout/vList2"/>
    <dgm:cxn modelId="{F5FA255F-2AA2-46FF-8619-C382A1F32FB6}" type="presParOf" srcId="{549B1E77-399D-4612-87AA-3BC63BE3BF0C}" destId="{BE61090E-EECB-4B7C-B0FB-EA7E4090B6B5}" srcOrd="4" destOrd="0" presId="urn:microsoft.com/office/officeart/2005/8/layout/vList2"/>
    <dgm:cxn modelId="{19537189-4CAE-41E4-B1E1-2F6913077CFF}" type="presParOf" srcId="{549B1E77-399D-4612-87AA-3BC63BE3BF0C}" destId="{6D631265-8557-485A-A754-D619F61660C1}" srcOrd="5" destOrd="0" presId="urn:microsoft.com/office/officeart/2005/8/layout/vList2"/>
    <dgm:cxn modelId="{406B5784-172B-4D0C-9A55-84293876FDAE}" type="presParOf" srcId="{549B1E77-399D-4612-87AA-3BC63BE3BF0C}" destId="{93232AC2-89A6-475C-A49A-190C8144DD2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1F137D-3863-4ACD-9BE5-BDE365561B5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A5B9A7C-7BEC-41D8-ADB8-D9483D034D7A}">
      <dgm:prSet/>
      <dgm:spPr/>
      <dgm:t>
        <a:bodyPr/>
        <a:lstStyle/>
        <a:p>
          <a:r>
            <a:rPr lang="en-GB"/>
            <a:t>Code of conducts or legislation, legal rights all this must need to be keep on observation for an organisation. </a:t>
          </a:r>
          <a:endParaRPr lang="en-US"/>
        </a:p>
      </dgm:t>
    </dgm:pt>
    <dgm:pt modelId="{69295B00-4733-4AF2-A504-18A4B656EDA0}" type="parTrans" cxnId="{9BF3FE7F-3DE7-41DB-B43C-B0C8B5679901}">
      <dgm:prSet/>
      <dgm:spPr/>
      <dgm:t>
        <a:bodyPr/>
        <a:lstStyle/>
        <a:p>
          <a:endParaRPr lang="en-US"/>
        </a:p>
      </dgm:t>
    </dgm:pt>
    <dgm:pt modelId="{982F810B-3858-4C4C-8D2E-A59617119025}" type="sibTrans" cxnId="{9BF3FE7F-3DE7-41DB-B43C-B0C8B5679901}">
      <dgm:prSet/>
      <dgm:spPr/>
      <dgm:t>
        <a:bodyPr/>
        <a:lstStyle/>
        <a:p>
          <a:endParaRPr lang="en-US"/>
        </a:p>
      </dgm:t>
    </dgm:pt>
    <dgm:pt modelId="{F19FD802-6539-4691-B788-9698739073F6}">
      <dgm:prSet/>
      <dgm:spPr/>
      <dgm:t>
        <a:bodyPr/>
        <a:lstStyle/>
        <a:p>
          <a:r>
            <a:rPr lang="en-GB"/>
            <a:t>Health and safety law</a:t>
          </a:r>
          <a:endParaRPr lang="en-US"/>
        </a:p>
      </dgm:t>
    </dgm:pt>
    <dgm:pt modelId="{27EFD4C6-59E1-43D8-9FD4-0DECB4FF4293}" type="parTrans" cxnId="{69F283DA-2AFB-4B22-952B-69429DB3F08F}">
      <dgm:prSet/>
      <dgm:spPr/>
      <dgm:t>
        <a:bodyPr/>
        <a:lstStyle/>
        <a:p>
          <a:endParaRPr lang="en-US"/>
        </a:p>
      </dgm:t>
    </dgm:pt>
    <dgm:pt modelId="{B73E2583-385C-46D5-9A63-26C81D131FD8}" type="sibTrans" cxnId="{69F283DA-2AFB-4B22-952B-69429DB3F08F}">
      <dgm:prSet/>
      <dgm:spPr/>
      <dgm:t>
        <a:bodyPr/>
        <a:lstStyle/>
        <a:p>
          <a:endParaRPr lang="en-US"/>
        </a:p>
      </dgm:t>
    </dgm:pt>
    <dgm:pt modelId="{09B85EAE-9425-46E2-B8BF-6E84A3191C35}">
      <dgm:prSet/>
      <dgm:spPr/>
      <dgm:t>
        <a:bodyPr/>
        <a:lstStyle/>
        <a:p>
          <a:r>
            <a:rPr lang="en-GB"/>
            <a:t>Employment law. </a:t>
          </a:r>
          <a:endParaRPr lang="en-US"/>
        </a:p>
      </dgm:t>
    </dgm:pt>
    <dgm:pt modelId="{B63BF0F8-DEA9-4043-BF77-AAF2BB35FCFC}" type="parTrans" cxnId="{6CDE37B1-7226-4BB2-A2C0-82EED6E36EF9}">
      <dgm:prSet/>
      <dgm:spPr/>
      <dgm:t>
        <a:bodyPr/>
        <a:lstStyle/>
        <a:p>
          <a:endParaRPr lang="en-US"/>
        </a:p>
      </dgm:t>
    </dgm:pt>
    <dgm:pt modelId="{19DEC004-1F37-41A1-B78E-C4CA5DC590A6}" type="sibTrans" cxnId="{6CDE37B1-7226-4BB2-A2C0-82EED6E36EF9}">
      <dgm:prSet/>
      <dgm:spPr/>
      <dgm:t>
        <a:bodyPr/>
        <a:lstStyle/>
        <a:p>
          <a:endParaRPr lang="en-US"/>
        </a:p>
      </dgm:t>
    </dgm:pt>
    <dgm:pt modelId="{3D035CD8-EB26-4AAC-975F-20B8EA954ED1}">
      <dgm:prSet/>
      <dgm:spPr/>
      <dgm:t>
        <a:bodyPr/>
        <a:lstStyle/>
        <a:p>
          <a:r>
            <a:rPr lang="en-GB"/>
            <a:t>Privacy and discrimination law, data protection</a:t>
          </a:r>
          <a:endParaRPr lang="en-US"/>
        </a:p>
      </dgm:t>
    </dgm:pt>
    <dgm:pt modelId="{6CED0195-2DB8-4060-8C95-6E87DBD382C7}" type="parTrans" cxnId="{F441E800-50D1-4B48-8A60-810CD0A15862}">
      <dgm:prSet/>
      <dgm:spPr/>
      <dgm:t>
        <a:bodyPr/>
        <a:lstStyle/>
        <a:p>
          <a:endParaRPr lang="en-US"/>
        </a:p>
      </dgm:t>
    </dgm:pt>
    <dgm:pt modelId="{3074DB8F-C6BB-4221-818C-E447CB7A8C04}" type="sibTrans" cxnId="{F441E800-50D1-4B48-8A60-810CD0A15862}">
      <dgm:prSet/>
      <dgm:spPr/>
      <dgm:t>
        <a:bodyPr/>
        <a:lstStyle/>
        <a:p>
          <a:endParaRPr lang="en-US"/>
        </a:p>
      </dgm:t>
    </dgm:pt>
    <dgm:pt modelId="{3D6EB6A0-2503-4EB5-95AD-E181EEC4A46F}" type="pres">
      <dgm:prSet presAssocID="{E91F137D-3863-4ACD-9BE5-BDE365561B54}" presName="linear" presStyleCnt="0">
        <dgm:presLayoutVars>
          <dgm:animLvl val="lvl"/>
          <dgm:resizeHandles val="exact"/>
        </dgm:presLayoutVars>
      </dgm:prSet>
      <dgm:spPr/>
    </dgm:pt>
    <dgm:pt modelId="{1124B412-05E8-42E2-AC3C-E36A593ADD04}" type="pres">
      <dgm:prSet presAssocID="{2A5B9A7C-7BEC-41D8-ADB8-D9483D034D7A}" presName="parentText" presStyleLbl="node1" presStyleIdx="0" presStyleCnt="4">
        <dgm:presLayoutVars>
          <dgm:chMax val="0"/>
          <dgm:bulletEnabled val="1"/>
        </dgm:presLayoutVars>
      </dgm:prSet>
      <dgm:spPr/>
    </dgm:pt>
    <dgm:pt modelId="{6403E517-BADB-443F-8962-505224950178}" type="pres">
      <dgm:prSet presAssocID="{982F810B-3858-4C4C-8D2E-A59617119025}" presName="spacer" presStyleCnt="0"/>
      <dgm:spPr/>
    </dgm:pt>
    <dgm:pt modelId="{D0C47A1C-3DE6-4714-BA69-D8DB9312179E}" type="pres">
      <dgm:prSet presAssocID="{F19FD802-6539-4691-B788-9698739073F6}" presName="parentText" presStyleLbl="node1" presStyleIdx="1" presStyleCnt="4">
        <dgm:presLayoutVars>
          <dgm:chMax val="0"/>
          <dgm:bulletEnabled val="1"/>
        </dgm:presLayoutVars>
      </dgm:prSet>
      <dgm:spPr/>
    </dgm:pt>
    <dgm:pt modelId="{4AB9BDA0-2110-450E-9EB1-6BEA9EBB6C8A}" type="pres">
      <dgm:prSet presAssocID="{B73E2583-385C-46D5-9A63-26C81D131FD8}" presName="spacer" presStyleCnt="0"/>
      <dgm:spPr/>
    </dgm:pt>
    <dgm:pt modelId="{6612EF99-ACB0-4F9F-9EC1-679A0E1ED7EF}" type="pres">
      <dgm:prSet presAssocID="{09B85EAE-9425-46E2-B8BF-6E84A3191C35}" presName="parentText" presStyleLbl="node1" presStyleIdx="2" presStyleCnt="4">
        <dgm:presLayoutVars>
          <dgm:chMax val="0"/>
          <dgm:bulletEnabled val="1"/>
        </dgm:presLayoutVars>
      </dgm:prSet>
      <dgm:spPr/>
    </dgm:pt>
    <dgm:pt modelId="{DD6B9B63-FD86-4578-92D5-FF174CE417BF}" type="pres">
      <dgm:prSet presAssocID="{19DEC004-1F37-41A1-B78E-C4CA5DC590A6}" presName="spacer" presStyleCnt="0"/>
      <dgm:spPr/>
    </dgm:pt>
    <dgm:pt modelId="{3EAF2E69-25B0-4137-BB1A-78AF402D9E08}" type="pres">
      <dgm:prSet presAssocID="{3D035CD8-EB26-4AAC-975F-20B8EA954ED1}" presName="parentText" presStyleLbl="node1" presStyleIdx="3" presStyleCnt="4">
        <dgm:presLayoutVars>
          <dgm:chMax val="0"/>
          <dgm:bulletEnabled val="1"/>
        </dgm:presLayoutVars>
      </dgm:prSet>
      <dgm:spPr/>
    </dgm:pt>
  </dgm:ptLst>
  <dgm:cxnLst>
    <dgm:cxn modelId="{F441E800-50D1-4B48-8A60-810CD0A15862}" srcId="{E91F137D-3863-4ACD-9BE5-BDE365561B54}" destId="{3D035CD8-EB26-4AAC-975F-20B8EA954ED1}" srcOrd="3" destOrd="0" parTransId="{6CED0195-2DB8-4060-8C95-6E87DBD382C7}" sibTransId="{3074DB8F-C6BB-4221-818C-E447CB7A8C04}"/>
    <dgm:cxn modelId="{AD06AC0A-0148-4B7E-AED4-23A19440B9C8}" type="presOf" srcId="{3D035CD8-EB26-4AAC-975F-20B8EA954ED1}" destId="{3EAF2E69-25B0-4137-BB1A-78AF402D9E08}" srcOrd="0" destOrd="0" presId="urn:microsoft.com/office/officeart/2005/8/layout/vList2"/>
    <dgm:cxn modelId="{32CA336E-B9F5-402B-B41F-F74068E1225E}" type="presOf" srcId="{F19FD802-6539-4691-B788-9698739073F6}" destId="{D0C47A1C-3DE6-4714-BA69-D8DB9312179E}" srcOrd="0" destOrd="0" presId="urn:microsoft.com/office/officeart/2005/8/layout/vList2"/>
    <dgm:cxn modelId="{1EE4EE51-63F4-4789-8A62-4FDE5910D246}" type="presOf" srcId="{E91F137D-3863-4ACD-9BE5-BDE365561B54}" destId="{3D6EB6A0-2503-4EB5-95AD-E181EEC4A46F}" srcOrd="0" destOrd="0" presId="urn:microsoft.com/office/officeart/2005/8/layout/vList2"/>
    <dgm:cxn modelId="{D0D6E078-A8BE-476E-BD25-AE33A2E3A331}" type="presOf" srcId="{2A5B9A7C-7BEC-41D8-ADB8-D9483D034D7A}" destId="{1124B412-05E8-42E2-AC3C-E36A593ADD04}" srcOrd="0" destOrd="0" presId="urn:microsoft.com/office/officeart/2005/8/layout/vList2"/>
    <dgm:cxn modelId="{9BF3FE7F-3DE7-41DB-B43C-B0C8B5679901}" srcId="{E91F137D-3863-4ACD-9BE5-BDE365561B54}" destId="{2A5B9A7C-7BEC-41D8-ADB8-D9483D034D7A}" srcOrd="0" destOrd="0" parTransId="{69295B00-4733-4AF2-A504-18A4B656EDA0}" sibTransId="{982F810B-3858-4C4C-8D2E-A59617119025}"/>
    <dgm:cxn modelId="{48FACD93-7FA6-4FDD-91F0-C06F8C3770CA}" type="presOf" srcId="{09B85EAE-9425-46E2-B8BF-6E84A3191C35}" destId="{6612EF99-ACB0-4F9F-9EC1-679A0E1ED7EF}" srcOrd="0" destOrd="0" presId="urn:microsoft.com/office/officeart/2005/8/layout/vList2"/>
    <dgm:cxn modelId="{6CDE37B1-7226-4BB2-A2C0-82EED6E36EF9}" srcId="{E91F137D-3863-4ACD-9BE5-BDE365561B54}" destId="{09B85EAE-9425-46E2-B8BF-6E84A3191C35}" srcOrd="2" destOrd="0" parTransId="{B63BF0F8-DEA9-4043-BF77-AAF2BB35FCFC}" sibTransId="{19DEC004-1F37-41A1-B78E-C4CA5DC590A6}"/>
    <dgm:cxn modelId="{69F283DA-2AFB-4B22-952B-69429DB3F08F}" srcId="{E91F137D-3863-4ACD-9BE5-BDE365561B54}" destId="{F19FD802-6539-4691-B788-9698739073F6}" srcOrd="1" destOrd="0" parTransId="{27EFD4C6-59E1-43D8-9FD4-0DECB4FF4293}" sibTransId="{B73E2583-385C-46D5-9A63-26C81D131FD8}"/>
    <dgm:cxn modelId="{C5AB9F57-A8F6-4662-8B12-A5B111C60D22}" type="presParOf" srcId="{3D6EB6A0-2503-4EB5-95AD-E181EEC4A46F}" destId="{1124B412-05E8-42E2-AC3C-E36A593ADD04}" srcOrd="0" destOrd="0" presId="urn:microsoft.com/office/officeart/2005/8/layout/vList2"/>
    <dgm:cxn modelId="{6AB5970F-E72D-4D5D-917D-81C3282E1CB7}" type="presParOf" srcId="{3D6EB6A0-2503-4EB5-95AD-E181EEC4A46F}" destId="{6403E517-BADB-443F-8962-505224950178}" srcOrd="1" destOrd="0" presId="urn:microsoft.com/office/officeart/2005/8/layout/vList2"/>
    <dgm:cxn modelId="{C44D25F5-420A-404D-9C1B-2DED24D06B89}" type="presParOf" srcId="{3D6EB6A0-2503-4EB5-95AD-E181EEC4A46F}" destId="{D0C47A1C-3DE6-4714-BA69-D8DB9312179E}" srcOrd="2" destOrd="0" presId="urn:microsoft.com/office/officeart/2005/8/layout/vList2"/>
    <dgm:cxn modelId="{BFC68767-C60E-44DB-8981-D2874F13FC3B}" type="presParOf" srcId="{3D6EB6A0-2503-4EB5-95AD-E181EEC4A46F}" destId="{4AB9BDA0-2110-450E-9EB1-6BEA9EBB6C8A}" srcOrd="3" destOrd="0" presId="urn:microsoft.com/office/officeart/2005/8/layout/vList2"/>
    <dgm:cxn modelId="{B34E2D5B-E048-4E43-A0CE-963A4B2F5A34}" type="presParOf" srcId="{3D6EB6A0-2503-4EB5-95AD-E181EEC4A46F}" destId="{6612EF99-ACB0-4F9F-9EC1-679A0E1ED7EF}" srcOrd="4" destOrd="0" presId="urn:microsoft.com/office/officeart/2005/8/layout/vList2"/>
    <dgm:cxn modelId="{5283D5DE-AADC-4B53-9F93-94A185E1612C}" type="presParOf" srcId="{3D6EB6A0-2503-4EB5-95AD-E181EEC4A46F}" destId="{DD6B9B63-FD86-4578-92D5-FF174CE417BF}" srcOrd="5" destOrd="0" presId="urn:microsoft.com/office/officeart/2005/8/layout/vList2"/>
    <dgm:cxn modelId="{27E5DF42-5E79-4FEE-AFF6-71595BCC66B0}" type="presParOf" srcId="{3D6EB6A0-2503-4EB5-95AD-E181EEC4A46F}" destId="{3EAF2E69-25B0-4137-BB1A-78AF402D9E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AB59817-8DCB-4505-BA37-2151801FE3B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2C85BA4-38E0-485A-9C4E-C115D4469201}">
      <dgm:prSet/>
      <dgm:spPr/>
      <dgm:t>
        <a:bodyPr/>
        <a:lstStyle/>
        <a:p>
          <a:r>
            <a:rPr lang="en-GB" dirty="0"/>
            <a:t>According to Michie (1992) to reduce staff </a:t>
          </a:r>
          <a:r>
            <a:rPr lang="en-GB" dirty="0">
              <a:latin typeface="Calibri Light" panose="020F0302020204030204"/>
            </a:rPr>
            <a:t>absenteeism</a:t>
          </a:r>
          <a:r>
            <a:rPr lang="en-GB" dirty="0"/>
            <a:t> </a:t>
          </a:r>
          <a:r>
            <a:rPr lang="en-GB" dirty="0">
              <a:latin typeface="Calibri Light" panose="020F0302020204030204"/>
            </a:rPr>
            <a:t>it's</a:t>
          </a:r>
          <a:r>
            <a:rPr lang="en-GB" dirty="0"/>
            <a:t> important to reduce the effect of the stress.</a:t>
          </a:r>
          <a:endParaRPr lang="en-US" dirty="0"/>
        </a:p>
      </dgm:t>
    </dgm:pt>
    <dgm:pt modelId="{42C9C43C-64C6-474B-8489-C946475372F2}" type="parTrans" cxnId="{1A2B4954-A4B2-42EC-9BA7-CC8F9674E8CC}">
      <dgm:prSet/>
      <dgm:spPr/>
      <dgm:t>
        <a:bodyPr/>
        <a:lstStyle/>
        <a:p>
          <a:endParaRPr lang="en-US"/>
        </a:p>
      </dgm:t>
    </dgm:pt>
    <dgm:pt modelId="{BB09CDFC-A379-4D7D-8A1E-58022E134B1D}" type="sibTrans" cxnId="{1A2B4954-A4B2-42EC-9BA7-CC8F9674E8CC}">
      <dgm:prSet/>
      <dgm:spPr/>
      <dgm:t>
        <a:bodyPr/>
        <a:lstStyle/>
        <a:p>
          <a:endParaRPr lang="en-US"/>
        </a:p>
      </dgm:t>
    </dgm:pt>
    <dgm:pt modelId="{7E0E2028-4A6F-4C4D-84B1-1A0FE3A322BD}">
      <dgm:prSet/>
      <dgm:spPr/>
      <dgm:t>
        <a:bodyPr/>
        <a:lstStyle/>
        <a:p>
          <a:pPr rtl="0"/>
          <a:r>
            <a:rPr lang="en-GB" dirty="0"/>
            <a:t>Creating better</a:t>
          </a:r>
          <a:r>
            <a:rPr lang="en-GB" dirty="0">
              <a:latin typeface="Calibri Light" panose="020F0302020204030204"/>
            </a:rPr>
            <a:t> work </a:t>
          </a:r>
          <a:r>
            <a:rPr lang="en-GB" dirty="0"/>
            <a:t>environment.</a:t>
          </a:r>
          <a:endParaRPr lang="en-US" dirty="0"/>
        </a:p>
      </dgm:t>
    </dgm:pt>
    <dgm:pt modelId="{F8F1504D-4B55-4BC5-893F-3BD1A80BC7BD}" type="parTrans" cxnId="{BC9134EB-3158-42EF-A1BB-0EB38567D88B}">
      <dgm:prSet/>
      <dgm:spPr/>
      <dgm:t>
        <a:bodyPr/>
        <a:lstStyle/>
        <a:p>
          <a:endParaRPr lang="en-US"/>
        </a:p>
      </dgm:t>
    </dgm:pt>
    <dgm:pt modelId="{99E2E52E-9CC5-4420-A450-CBA065AD8931}" type="sibTrans" cxnId="{BC9134EB-3158-42EF-A1BB-0EB38567D88B}">
      <dgm:prSet/>
      <dgm:spPr/>
      <dgm:t>
        <a:bodyPr/>
        <a:lstStyle/>
        <a:p>
          <a:endParaRPr lang="en-US"/>
        </a:p>
      </dgm:t>
    </dgm:pt>
    <dgm:pt modelId="{244BE0F2-B415-457C-BC09-EAF4FE6EDAE0}">
      <dgm:prSet/>
      <dgm:spPr/>
      <dgm:t>
        <a:bodyPr/>
        <a:lstStyle/>
        <a:p>
          <a:r>
            <a:rPr lang="en-GB" dirty="0"/>
            <a:t>Reducing staff shortage.</a:t>
          </a:r>
          <a:endParaRPr lang="en-US" dirty="0"/>
        </a:p>
      </dgm:t>
    </dgm:pt>
    <dgm:pt modelId="{50D6F088-B7CA-453D-94A6-403697DC0B89}" type="parTrans" cxnId="{4F71BAD8-D327-4358-9D33-4DCFF5597722}">
      <dgm:prSet/>
      <dgm:spPr/>
      <dgm:t>
        <a:bodyPr/>
        <a:lstStyle/>
        <a:p>
          <a:endParaRPr lang="en-US"/>
        </a:p>
      </dgm:t>
    </dgm:pt>
    <dgm:pt modelId="{0D15BB54-9546-4751-AE7C-47DB71597444}" type="sibTrans" cxnId="{4F71BAD8-D327-4358-9D33-4DCFF5597722}">
      <dgm:prSet/>
      <dgm:spPr/>
      <dgm:t>
        <a:bodyPr/>
        <a:lstStyle/>
        <a:p>
          <a:endParaRPr lang="en-US"/>
        </a:p>
      </dgm:t>
    </dgm:pt>
    <dgm:pt modelId="{F4A0412E-2D1F-47E9-A133-537AB349C7F3}">
      <dgm:prSet/>
      <dgm:spPr/>
      <dgm:t>
        <a:bodyPr/>
        <a:lstStyle/>
        <a:p>
          <a:r>
            <a:rPr lang="en-GB" dirty="0"/>
            <a:t>Better wages.</a:t>
          </a:r>
          <a:endParaRPr lang="en-US" dirty="0"/>
        </a:p>
      </dgm:t>
    </dgm:pt>
    <dgm:pt modelId="{FBE3976E-48B5-4FDC-9C93-9D88D66F1007}" type="parTrans" cxnId="{4B973A9D-0243-42C5-960D-3A1892F3240A}">
      <dgm:prSet/>
      <dgm:spPr/>
      <dgm:t>
        <a:bodyPr/>
        <a:lstStyle/>
        <a:p>
          <a:endParaRPr lang="en-US"/>
        </a:p>
      </dgm:t>
    </dgm:pt>
    <dgm:pt modelId="{E2E3D604-2C78-414E-9C93-D815B3A862BF}" type="sibTrans" cxnId="{4B973A9D-0243-42C5-960D-3A1892F3240A}">
      <dgm:prSet/>
      <dgm:spPr/>
      <dgm:t>
        <a:bodyPr/>
        <a:lstStyle/>
        <a:p>
          <a:endParaRPr lang="en-US"/>
        </a:p>
      </dgm:t>
    </dgm:pt>
    <dgm:pt modelId="{32A76D7C-F465-45DA-9193-87B110395657}">
      <dgm:prSet/>
      <dgm:spPr/>
      <dgm:t>
        <a:bodyPr/>
        <a:lstStyle/>
        <a:p>
          <a:r>
            <a:rPr lang="en-GB" dirty="0"/>
            <a:t>Staff training.</a:t>
          </a:r>
          <a:endParaRPr lang="en-US" dirty="0"/>
        </a:p>
      </dgm:t>
    </dgm:pt>
    <dgm:pt modelId="{FD5A1054-984D-48EA-841F-041F62954EE3}" type="parTrans" cxnId="{510057B9-1898-43DA-8ED7-39DF77291902}">
      <dgm:prSet/>
      <dgm:spPr/>
      <dgm:t>
        <a:bodyPr/>
        <a:lstStyle/>
        <a:p>
          <a:endParaRPr lang="en-US"/>
        </a:p>
      </dgm:t>
    </dgm:pt>
    <dgm:pt modelId="{621B6065-7022-48B9-99A1-FB860D82B535}" type="sibTrans" cxnId="{510057B9-1898-43DA-8ED7-39DF77291902}">
      <dgm:prSet/>
      <dgm:spPr/>
      <dgm:t>
        <a:bodyPr/>
        <a:lstStyle/>
        <a:p>
          <a:endParaRPr lang="en-US"/>
        </a:p>
      </dgm:t>
    </dgm:pt>
    <dgm:pt modelId="{F580C39C-70FD-49EA-A123-FE300A48D547}" type="pres">
      <dgm:prSet presAssocID="{5AB59817-8DCB-4505-BA37-2151801FE3B0}" presName="root" presStyleCnt="0">
        <dgm:presLayoutVars>
          <dgm:dir/>
          <dgm:resizeHandles val="exact"/>
        </dgm:presLayoutVars>
      </dgm:prSet>
      <dgm:spPr/>
    </dgm:pt>
    <dgm:pt modelId="{BBF5E170-4152-4013-ABFD-830D1409AD71}" type="pres">
      <dgm:prSet presAssocID="{A2C85BA4-38E0-485A-9C4E-C115D4469201}" presName="compNode" presStyleCnt="0"/>
      <dgm:spPr/>
    </dgm:pt>
    <dgm:pt modelId="{956F19D0-0F59-4ED7-A579-08FCEDAEA0C4}" type="pres">
      <dgm:prSet presAssocID="{A2C85BA4-38E0-485A-9C4E-C115D4469201}" presName="bgRect" presStyleLbl="bgShp" presStyleIdx="0" presStyleCnt="5"/>
      <dgm:spPr/>
    </dgm:pt>
    <dgm:pt modelId="{1EA2A43A-EC85-403C-9F80-4292B64D026A}" type="pres">
      <dgm:prSet presAssocID="{A2C85BA4-38E0-485A-9C4E-C115D446920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d Bump"/>
        </a:ext>
      </dgm:extLst>
    </dgm:pt>
    <dgm:pt modelId="{8E8A035A-A0B2-4A3E-80CF-99E092F44B2D}" type="pres">
      <dgm:prSet presAssocID="{A2C85BA4-38E0-485A-9C4E-C115D4469201}" presName="spaceRect" presStyleCnt="0"/>
      <dgm:spPr/>
    </dgm:pt>
    <dgm:pt modelId="{E98DAB6D-47BA-4920-94F3-5CA41B4A25A4}" type="pres">
      <dgm:prSet presAssocID="{A2C85BA4-38E0-485A-9C4E-C115D4469201}" presName="parTx" presStyleLbl="revTx" presStyleIdx="0" presStyleCnt="5">
        <dgm:presLayoutVars>
          <dgm:chMax val="0"/>
          <dgm:chPref val="0"/>
        </dgm:presLayoutVars>
      </dgm:prSet>
      <dgm:spPr/>
    </dgm:pt>
    <dgm:pt modelId="{7A61FC56-101A-4EFA-805D-C055BFE67D6A}" type="pres">
      <dgm:prSet presAssocID="{BB09CDFC-A379-4D7D-8A1E-58022E134B1D}" presName="sibTrans" presStyleCnt="0"/>
      <dgm:spPr/>
    </dgm:pt>
    <dgm:pt modelId="{7E7A5ECB-6FB2-4DCF-BAAC-F4E2CA884AF2}" type="pres">
      <dgm:prSet presAssocID="{7E0E2028-4A6F-4C4D-84B1-1A0FE3A322BD}" presName="compNode" presStyleCnt="0"/>
      <dgm:spPr/>
    </dgm:pt>
    <dgm:pt modelId="{6C5DC6B9-8457-46DA-A29C-52E4DEE1B509}" type="pres">
      <dgm:prSet presAssocID="{7E0E2028-4A6F-4C4D-84B1-1A0FE3A322BD}" presName="bgRect" presStyleLbl="bgShp" presStyleIdx="1" presStyleCnt="5"/>
      <dgm:spPr/>
    </dgm:pt>
    <dgm:pt modelId="{687ED7B5-072B-4247-AF3B-7B63A7EA9539}" type="pres">
      <dgm:prSet presAssocID="{7E0E2028-4A6F-4C4D-84B1-1A0FE3A322B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DD13B51D-2977-47F2-B4C7-F277234A5BD2}" type="pres">
      <dgm:prSet presAssocID="{7E0E2028-4A6F-4C4D-84B1-1A0FE3A322BD}" presName="spaceRect" presStyleCnt="0"/>
      <dgm:spPr/>
    </dgm:pt>
    <dgm:pt modelId="{B0F473C2-5771-4DC9-897F-EF21FAFAE304}" type="pres">
      <dgm:prSet presAssocID="{7E0E2028-4A6F-4C4D-84B1-1A0FE3A322BD}" presName="parTx" presStyleLbl="revTx" presStyleIdx="1" presStyleCnt="5">
        <dgm:presLayoutVars>
          <dgm:chMax val="0"/>
          <dgm:chPref val="0"/>
        </dgm:presLayoutVars>
      </dgm:prSet>
      <dgm:spPr/>
    </dgm:pt>
    <dgm:pt modelId="{7E13F0DB-44EB-4C5D-880D-79F7F5960E06}" type="pres">
      <dgm:prSet presAssocID="{99E2E52E-9CC5-4420-A450-CBA065AD8931}" presName="sibTrans" presStyleCnt="0"/>
      <dgm:spPr/>
    </dgm:pt>
    <dgm:pt modelId="{C25A6B9A-976C-4242-953A-B5B4D4408AD2}" type="pres">
      <dgm:prSet presAssocID="{244BE0F2-B415-457C-BC09-EAF4FE6EDAE0}" presName="compNode" presStyleCnt="0"/>
      <dgm:spPr/>
    </dgm:pt>
    <dgm:pt modelId="{CB2F9CEE-0767-4E2D-8539-ED1F6D289D9A}" type="pres">
      <dgm:prSet presAssocID="{244BE0F2-B415-457C-BC09-EAF4FE6EDAE0}" presName="bgRect" presStyleLbl="bgShp" presStyleIdx="2" presStyleCnt="5"/>
      <dgm:spPr/>
    </dgm:pt>
    <dgm:pt modelId="{37D7158D-BD5B-485B-BA9A-1315D3DB15EC}" type="pres">
      <dgm:prSet presAssocID="{244BE0F2-B415-457C-BC09-EAF4FE6EDAE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nimise"/>
        </a:ext>
      </dgm:extLst>
    </dgm:pt>
    <dgm:pt modelId="{63196933-CB9D-498E-A5D5-157A269C7676}" type="pres">
      <dgm:prSet presAssocID="{244BE0F2-B415-457C-BC09-EAF4FE6EDAE0}" presName="spaceRect" presStyleCnt="0"/>
      <dgm:spPr/>
    </dgm:pt>
    <dgm:pt modelId="{FA8AF925-276C-4A5A-8DE5-043D6B8DDDD5}" type="pres">
      <dgm:prSet presAssocID="{244BE0F2-B415-457C-BC09-EAF4FE6EDAE0}" presName="parTx" presStyleLbl="revTx" presStyleIdx="2" presStyleCnt="5">
        <dgm:presLayoutVars>
          <dgm:chMax val="0"/>
          <dgm:chPref val="0"/>
        </dgm:presLayoutVars>
      </dgm:prSet>
      <dgm:spPr/>
    </dgm:pt>
    <dgm:pt modelId="{BA406490-E063-42F7-90F8-D14C522378D9}" type="pres">
      <dgm:prSet presAssocID="{0D15BB54-9546-4751-AE7C-47DB71597444}" presName="sibTrans" presStyleCnt="0"/>
      <dgm:spPr/>
    </dgm:pt>
    <dgm:pt modelId="{2E2DDA79-C632-4F8F-9B7A-381D88710FF4}" type="pres">
      <dgm:prSet presAssocID="{F4A0412E-2D1F-47E9-A133-537AB349C7F3}" presName="compNode" presStyleCnt="0"/>
      <dgm:spPr/>
    </dgm:pt>
    <dgm:pt modelId="{E6945094-5B94-44AF-89B9-40E64BB1ABA4}" type="pres">
      <dgm:prSet presAssocID="{F4A0412E-2D1F-47E9-A133-537AB349C7F3}" presName="bgRect" presStyleLbl="bgShp" presStyleIdx="3" presStyleCnt="5"/>
      <dgm:spPr/>
    </dgm:pt>
    <dgm:pt modelId="{C125769B-C68E-469A-867E-3C59969F4154}" type="pres">
      <dgm:prSet presAssocID="{F4A0412E-2D1F-47E9-A133-537AB349C7F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8D4E7696-C696-4900-952A-19C9E9159CEC}" type="pres">
      <dgm:prSet presAssocID="{F4A0412E-2D1F-47E9-A133-537AB349C7F3}" presName="spaceRect" presStyleCnt="0"/>
      <dgm:spPr/>
    </dgm:pt>
    <dgm:pt modelId="{6F6541A3-4253-439F-8912-B42C8F46FA4D}" type="pres">
      <dgm:prSet presAssocID="{F4A0412E-2D1F-47E9-A133-537AB349C7F3}" presName="parTx" presStyleLbl="revTx" presStyleIdx="3" presStyleCnt="5">
        <dgm:presLayoutVars>
          <dgm:chMax val="0"/>
          <dgm:chPref val="0"/>
        </dgm:presLayoutVars>
      </dgm:prSet>
      <dgm:spPr/>
    </dgm:pt>
    <dgm:pt modelId="{89AB61F3-7E41-4146-A222-0DFAB0C8D807}" type="pres">
      <dgm:prSet presAssocID="{E2E3D604-2C78-414E-9C93-D815B3A862BF}" presName="sibTrans" presStyleCnt="0"/>
      <dgm:spPr/>
    </dgm:pt>
    <dgm:pt modelId="{462F1642-FFE0-45F4-ACF7-333A138BEA4C}" type="pres">
      <dgm:prSet presAssocID="{32A76D7C-F465-45DA-9193-87B110395657}" presName="compNode" presStyleCnt="0"/>
      <dgm:spPr/>
    </dgm:pt>
    <dgm:pt modelId="{3BE8CCAF-041C-46B8-BC96-317E01BFF234}" type="pres">
      <dgm:prSet presAssocID="{32A76D7C-F465-45DA-9193-87B110395657}" presName="bgRect" presStyleLbl="bgShp" presStyleIdx="4" presStyleCnt="5"/>
      <dgm:spPr/>
    </dgm:pt>
    <dgm:pt modelId="{55BE4F90-9657-4F0A-9B06-E9C8245E45E8}" type="pres">
      <dgm:prSet presAssocID="{32A76D7C-F465-45DA-9193-87B11039565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0260C08A-65DE-4EC6-8C08-BC0002FE867B}" type="pres">
      <dgm:prSet presAssocID="{32A76D7C-F465-45DA-9193-87B110395657}" presName="spaceRect" presStyleCnt="0"/>
      <dgm:spPr/>
    </dgm:pt>
    <dgm:pt modelId="{C146E6F9-13CC-43FD-9419-58FAB472197A}" type="pres">
      <dgm:prSet presAssocID="{32A76D7C-F465-45DA-9193-87B110395657}" presName="parTx" presStyleLbl="revTx" presStyleIdx="4" presStyleCnt="5">
        <dgm:presLayoutVars>
          <dgm:chMax val="0"/>
          <dgm:chPref val="0"/>
        </dgm:presLayoutVars>
      </dgm:prSet>
      <dgm:spPr/>
    </dgm:pt>
  </dgm:ptLst>
  <dgm:cxnLst>
    <dgm:cxn modelId="{8795EB11-4480-4FC3-B470-3BC3E6AD486C}" type="presOf" srcId="{F4A0412E-2D1F-47E9-A133-537AB349C7F3}" destId="{6F6541A3-4253-439F-8912-B42C8F46FA4D}" srcOrd="0" destOrd="0" presId="urn:microsoft.com/office/officeart/2018/2/layout/IconVerticalSolidList"/>
    <dgm:cxn modelId="{4DCB8D25-7483-4A7E-9D06-583A20EE7EE9}" type="presOf" srcId="{5AB59817-8DCB-4505-BA37-2151801FE3B0}" destId="{F580C39C-70FD-49EA-A123-FE300A48D547}" srcOrd="0" destOrd="0" presId="urn:microsoft.com/office/officeart/2018/2/layout/IconVerticalSolidList"/>
    <dgm:cxn modelId="{B1EFA92B-ACC2-49F9-9A4B-655D0DE314AB}" type="presOf" srcId="{32A76D7C-F465-45DA-9193-87B110395657}" destId="{C146E6F9-13CC-43FD-9419-58FAB472197A}" srcOrd="0" destOrd="0" presId="urn:microsoft.com/office/officeart/2018/2/layout/IconVerticalSolidList"/>
    <dgm:cxn modelId="{1A2B4954-A4B2-42EC-9BA7-CC8F9674E8CC}" srcId="{5AB59817-8DCB-4505-BA37-2151801FE3B0}" destId="{A2C85BA4-38E0-485A-9C4E-C115D4469201}" srcOrd="0" destOrd="0" parTransId="{42C9C43C-64C6-474B-8489-C946475372F2}" sibTransId="{BB09CDFC-A379-4D7D-8A1E-58022E134B1D}"/>
    <dgm:cxn modelId="{188A2777-E591-4688-8F77-E232D24B8021}" type="presOf" srcId="{A2C85BA4-38E0-485A-9C4E-C115D4469201}" destId="{E98DAB6D-47BA-4920-94F3-5CA41B4A25A4}" srcOrd="0" destOrd="0" presId="urn:microsoft.com/office/officeart/2018/2/layout/IconVerticalSolidList"/>
    <dgm:cxn modelId="{01DC3888-2524-4DB2-954B-4D78D1B45188}" type="presOf" srcId="{244BE0F2-B415-457C-BC09-EAF4FE6EDAE0}" destId="{FA8AF925-276C-4A5A-8DE5-043D6B8DDDD5}" srcOrd="0" destOrd="0" presId="urn:microsoft.com/office/officeart/2018/2/layout/IconVerticalSolidList"/>
    <dgm:cxn modelId="{4B973A9D-0243-42C5-960D-3A1892F3240A}" srcId="{5AB59817-8DCB-4505-BA37-2151801FE3B0}" destId="{F4A0412E-2D1F-47E9-A133-537AB349C7F3}" srcOrd="3" destOrd="0" parTransId="{FBE3976E-48B5-4FDC-9C93-9D88D66F1007}" sibTransId="{E2E3D604-2C78-414E-9C93-D815B3A862BF}"/>
    <dgm:cxn modelId="{510057B9-1898-43DA-8ED7-39DF77291902}" srcId="{5AB59817-8DCB-4505-BA37-2151801FE3B0}" destId="{32A76D7C-F465-45DA-9193-87B110395657}" srcOrd="4" destOrd="0" parTransId="{FD5A1054-984D-48EA-841F-041F62954EE3}" sibTransId="{621B6065-7022-48B9-99A1-FB860D82B535}"/>
    <dgm:cxn modelId="{4F71BAD8-D327-4358-9D33-4DCFF5597722}" srcId="{5AB59817-8DCB-4505-BA37-2151801FE3B0}" destId="{244BE0F2-B415-457C-BC09-EAF4FE6EDAE0}" srcOrd="2" destOrd="0" parTransId="{50D6F088-B7CA-453D-94A6-403697DC0B89}" sibTransId="{0D15BB54-9546-4751-AE7C-47DB71597444}"/>
    <dgm:cxn modelId="{5392A9E1-0B80-4CCA-81FF-91E0DB590F00}" type="presOf" srcId="{7E0E2028-4A6F-4C4D-84B1-1A0FE3A322BD}" destId="{B0F473C2-5771-4DC9-897F-EF21FAFAE304}" srcOrd="0" destOrd="0" presId="urn:microsoft.com/office/officeart/2018/2/layout/IconVerticalSolidList"/>
    <dgm:cxn modelId="{BC9134EB-3158-42EF-A1BB-0EB38567D88B}" srcId="{5AB59817-8DCB-4505-BA37-2151801FE3B0}" destId="{7E0E2028-4A6F-4C4D-84B1-1A0FE3A322BD}" srcOrd="1" destOrd="0" parTransId="{F8F1504D-4B55-4BC5-893F-3BD1A80BC7BD}" sibTransId="{99E2E52E-9CC5-4420-A450-CBA065AD8931}"/>
    <dgm:cxn modelId="{4678397C-8928-4522-8FC4-138859E03429}" type="presParOf" srcId="{F580C39C-70FD-49EA-A123-FE300A48D547}" destId="{BBF5E170-4152-4013-ABFD-830D1409AD71}" srcOrd="0" destOrd="0" presId="urn:microsoft.com/office/officeart/2018/2/layout/IconVerticalSolidList"/>
    <dgm:cxn modelId="{7C12E92E-4988-431C-82B1-B86A1B6F1E5B}" type="presParOf" srcId="{BBF5E170-4152-4013-ABFD-830D1409AD71}" destId="{956F19D0-0F59-4ED7-A579-08FCEDAEA0C4}" srcOrd="0" destOrd="0" presId="urn:microsoft.com/office/officeart/2018/2/layout/IconVerticalSolidList"/>
    <dgm:cxn modelId="{9B268262-3AE5-4374-938D-FE6A6CE7A83F}" type="presParOf" srcId="{BBF5E170-4152-4013-ABFD-830D1409AD71}" destId="{1EA2A43A-EC85-403C-9F80-4292B64D026A}" srcOrd="1" destOrd="0" presId="urn:microsoft.com/office/officeart/2018/2/layout/IconVerticalSolidList"/>
    <dgm:cxn modelId="{75C9598D-8A54-4287-9D16-F278C0FA2C9A}" type="presParOf" srcId="{BBF5E170-4152-4013-ABFD-830D1409AD71}" destId="{8E8A035A-A0B2-4A3E-80CF-99E092F44B2D}" srcOrd="2" destOrd="0" presId="urn:microsoft.com/office/officeart/2018/2/layout/IconVerticalSolidList"/>
    <dgm:cxn modelId="{4A6D8F26-DEAC-454F-896B-EA9CAE641824}" type="presParOf" srcId="{BBF5E170-4152-4013-ABFD-830D1409AD71}" destId="{E98DAB6D-47BA-4920-94F3-5CA41B4A25A4}" srcOrd="3" destOrd="0" presId="urn:microsoft.com/office/officeart/2018/2/layout/IconVerticalSolidList"/>
    <dgm:cxn modelId="{83D056A2-35F1-4E4F-92A8-932B0F351369}" type="presParOf" srcId="{F580C39C-70FD-49EA-A123-FE300A48D547}" destId="{7A61FC56-101A-4EFA-805D-C055BFE67D6A}" srcOrd="1" destOrd="0" presId="urn:microsoft.com/office/officeart/2018/2/layout/IconVerticalSolidList"/>
    <dgm:cxn modelId="{A265C98C-3EE5-4CAD-847B-37D8FEC32FC6}" type="presParOf" srcId="{F580C39C-70FD-49EA-A123-FE300A48D547}" destId="{7E7A5ECB-6FB2-4DCF-BAAC-F4E2CA884AF2}" srcOrd="2" destOrd="0" presId="urn:microsoft.com/office/officeart/2018/2/layout/IconVerticalSolidList"/>
    <dgm:cxn modelId="{71EC4FC9-E0A2-4AA8-9E22-8F8DE0EA0303}" type="presParOf" srcId="{7E7A5ECB-6FB2-4DCF-BAAC-F4E2CA884AF2}" destId="{6C5DC6B9-8457-46DA-A29C-52E4DEE1B509}" srcOrd="0" destOrd="0" presId="urn:microsoft.com/office/officeart/2018/2/layout/IconVerticalSolidList"/>
    <dgm:cxn modelId="{845F5D23-E673-4D4E-A6F8-17985B9C5E03}" type="presParOf" srcId="{7E7A5ECB-6FB2-4DCF-BAAC-F4E2CA884AF2}" destId="{687ED7B5-072B-4247-AF3B-7B63A7EA9539}" srcOrd="1" destOrd="0" presId="urn:microsoft.com/office/officeart/2018/2/layout/IconVerticalSolidList"/>
    <dgm:cxn modelId="{6356969F-7282-4391-BD00-3EE0F6509FC8}" type="presParOf" srcId="{7E7A5ECB-6FB2-4DCF-BAAC-F4E2CA884AF2}" destId="{DD13B51D-2977-47F2-B4C7-F277234A5BD2}" srcOrd="2" destOrd="0" presId="urn:microsoft.com/office/officeart/2018/2/layout/IconVerticalSolidList"/>
    <dgm:cxn modelId="{B141D759-A848-4419-B085-B39B3FAB558A}" type="presParOf" srcId="{7E7A5ECB-6FB2-4DCF-BAAC-F4E2CA884AF2}" destId="{B0F473C2-5771-4DC9-897F-EF21FAFAE304}" srcOrd="3" destOrd="0" presId="urn:microsoft.com/office/officeart/2018/2/layout/IconVerticalSolidList"/>
    <dgm:cxn modelId="{7A2F342B-FFE9-453D-850E-DAF975C81463}" type="presParOf" srcId="{F580C39C-70FD-49EA-A123-FE300A48D547}" destId="{7E13F0DB-44EB-4C5D-880D-79F7F5960E06}" srcOrd="3" destOrd="0" presId="urn:microsoft.com/office/officeart/2018/2/layout/IconVerticalSolidList"/>
    <dgm:cxn modelId="{10AD2071-FB75-4103-B9DF-BA18B8728515}" type="presParOf" srcId="{F580C39C-70FD-49EA-A123-FE300A48D547}" destId="{C25A6B9A-976C-4242-953A-B5B4D4408AD2}" srcOrd="4" destOrd="0" presId="urn:microsoft.com/office/officeart/2018/2/layout/IconVerticalSolidList"/>
    <dgm:cxn modelId="{84CF7564-7992-4B33-A6CA-5385206383AD}" type="presParOf" srcId="{C25A6B9A-976C-4242-953A-B5B4D4408AD2}" destId="{CB2F9CEE-0767-4E2D-8539-ED1F6D289D9A}" srcOrd="0" destOrd="0" presId="urn:microsoft.com/office/officeart/2018/2/layout/IconVerticalSolidList"/>
    <dgm:cxn modelId="{796165F5-D5A5-4621-A7E3-AA74F1CD8164}" type="presParOf" srcId="{C25A6B9A-976C-4242-953A-B5B4D4408AD2}" destId="{37D7158D-BD5B-485B-BA9A-1315D3DB15EC}" srcOrd="1" destOrd="0" presId="urn:microsoft.com/office/officeart/2018/2/layout/IconVerticalSolidList"/>
    <dgm:cxn modelId="{8A257844-7433-436D-98D7-C88D04E58C9A}" type="presParOf" srcId="{C25A6B9A-976C-4242-953A-B5B4D4408AD2}" destId="{63196933-CB9D-498E-A5D5-157A269C7676}" srcOrd="2" destOrd="0" presId="urn:microsoft.com/office/officeart/2018/2/layout/IconVerticalSolidList"/>
    <dgm:cxn modelId="{E4312EC3-CEBF-42DE-A66D-C019FA16D8C8}" type="presParOf" srcId="{C25A6B9A-976C-4242-953A-B5B4D4408AD2}" destId="{FA8AF925-276C-4A5A-8DE5-043D6B8DDDD5}" srcOrd="3" destOrd="0" presId="urn:microsoft.com/office/officeart/2018/2/layout/IconVerticalSolidList"/>
    <dgm:cxn modelId="{0A4DA113-1220-4C36-8725-5E1548DE73C3}" type="presParOf" srcId="{F580C39C-70FD-49EA-A123-FE300A48D547}" destId="{BA406490-E063-42F7-90F8-D14C522378D9}" srcOrd="5" destOrd="0" presId="urn:microsoft.com/office/officeart/2018/2/layout/IconVerticalSolidList"/>
    <dgm:cxn modelId="{53D18983-282D-4970-99FE-B8498B2E6CDF}" type="presParOf" srcId="{F580C39C-70FD-49EA-A123-FE300A48D547}" destId="{2E2DDA79-C632-4F8F-9B7A-381D88710FF4}" srcOrd="6" destOrd="0" presId="urn:microsoft.com/office/officeart/2018/2/layout/IconVerticalSolidList"/>
    <dgm:cxn modelId="{CD4FE80B-DB16-4C63-9516-025370E52FA6}" type="presParOf" srcId="{2E2DDA79-C632-4F8F-9B7A-381D88710FF4}" destId="{E6945094-5B94-44AF-89B9-40E64BB1ABA4}" srcOrd="0" destOrd="0" presId="urn:microsoft.com/office/officeart/2018/2/layout/IconVerticalSolidList"/>
    <dgm:cxn modelId="{D8FA35C9-F487-4B90-A4CE-21FB3E2A8E2B}" type="presParOf" srcId="{2E2DDA79-C632-4F8F-9B7A-381D88710FF4}" destId="{C125769B-C68E-469A-867E-3C59969F4154}" srcOrd="1" destOrd="0" presId="urn:microsoft.com/office/officeart/2018/2/layout/IconVerticalSolidList"/>
    <dgm:cxn modelId="{4F198876-6CAA-4280-8D99-E605D511C3A2}" type="presParOf" srcId="{2E2DDA79-C632-4F8F-9B7A-381D88710FF4}" destId="{8D4E7696-C696-4900-952A-19C9E9159CEC}" srcOrd="2" destOrd="0" presId="urn:microsoft.com/office/officeart/2018/2/layout/IconVerticalSolidList"/>
    <dgm:cxn modelId="{BD403874-6899-497D-BF9A-BBC638A0C052}" type="presParOf" srcId="{2E2DDA79-C632-4F8F-9B7A-381D88710FF4}" destId="{6F6541A3-4253-439F-8912-B42C8F46FA4D}" srcOrd="3" destOrd="0" presId="urn:microsoft.com/office/officeart/2018/2/layout/IconVerticalSolidList"/>
    <dgm:cxn modelId="{1A82A455-E025-4548-A886-4E4ECEC056E0}" type="presParOf" srcId="{F580C39C-70FD-49EA-A123-FE300A48D547}" destId="{89AB61F3-7E41-4146-A222-0DFAB0C8D807}" srcOrd="7" destOrd="0" presId="urn:microsoft.com/office/officeart/2018/2/layout/IconVerticalSolidList"/>
    <dgm:cxn modelId="{0EB37B99-17CA-4B25-BB41-5FD16D032468}" type="presParOf" srcId="{F580C39C-70FD-49EA-A123-FE300A48D547}" destId="{462F1642-FFE0-45F4-ACF7-333A138BEA4C}" srcOrd="8" destOrd="0" presId="urn:microsoft.com/office/officeart/2018/2/layout/IconVerticalSolidList"/>
    <dgm:cxn modelId="{EFFD9D70-7CC8-4416-98DF-8C4916459B8E}" type="presParOf" srcId="{462F1642-FFE0-45F4-ACF7-333A138BEA4C}" destId="{3BE8CCAF-041C-46B8-BC96-317E01BFF234}" srcOrd="0" destOrd="0" presId="urn:microsoft.com/office/officeart/2018/2/layout/IconVerticalSolidList"/>
    <dgm:cxn modelId="{90AB5A6F-7CA4-497C-83BC-3C5C0C76D5F2}" type="presParOf" srcId="{462F1642-FFE0-45F4-ACF7-333A138BEA4C}" destId="{55BE4F90-9657-4F0A-9B06-E9C8245E45E8}" srcOrd="1" destOrd="0" presId="urn:microsoft.com/office/officeart/2018/2/layout/IconVerticalSolidList"/>
    <dgm:cxn modelId="{B96FD1E9-75C9-44B1-942F-D7AAA57E7D90}" type="presParOf" srcId="{462F1642-FFE0-45F4-ACF7-333A138BEA4C}" destId="{0260C08A-65DE-4EC6-8C08-BC0002FE867B}" srcOrd="2" destOrd="0" presId="urn:microsoft.com/office/officeart/2018/2/layout/IconVerticalSolidList"/>
    <dgm:cxn modelId="{664F251A-CD8A-4DA9-9AAF-2B80B90F304E}" type="presParOf" srcId="{462F1642-FFE0-45F4-ACF7-333A138BEA4C}" destId="{C146E6F9-13CC-43FD-9419-58FAB472197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F4E88-7D12-4C2F-B5CD-C35FE35E0790}">
      <dsp:nvSpPr>
        <dsp:cNvPr id="0" name=""/>
        <dsp:cNvSpPr/>
      </dsp:nvSpPr>
      <dsp:spPr>
        <a:xfrm>
          <a:off x="0" y="52499"/>
          <a:ext cx="6253721"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The staff </a:t>
          </a:r>
          <a:r>
            <a:rPr lang="en-US" sz="2900" kern="1200" dirty="0">
              <a:latin typeface="Calibri Light" panose="020F0302020204030204"/>
            </a:rPr>
            <a:t>overwhelmed</a:t>
          </a:r>
          <a:r>
            <a:rPr lang="en-US" sz="2900" kern="1200" dirty="0"/>
            <a:t> by the workload. Especially those who were worked in intensive care units. </a:t>
          </a:r>
        </a:p>
      </dsp:txBody>
      <dsp:txXfrm>
        <a:off x="77847" y="130346"/>
        <a:ext cx="6098027" cy="1439016"/>
      </dsp:txXfrm>
    </dsp:sp>
    <dsp:sp modelId="{B6900606-9FAE-40FB-B612-7C08ED4C88FF}">
      <dsp:nvSpPr>
        <dsp:cNvPr id="0" name=""/>
        <dsp:cNvSpPr/>
      </dsp:nvSpPr>
      <dsp:spPr>
        <a:xfrm>
          <a:off x="0" y="1730729"/>
          <a:ext cx="6253721" cy="15947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Absenteeism affect on productivity and cost money.</a:t>
          </a:r>
        </a:p>
      </dsp:txBody>
      <dsp:txXfrm>
        <a:off x="77847" y="1808576"/>
        <a:ext cx="6098027" cy="1439016"/>
      </dsp:txXfrm>
    </dsp:sp>
    <dsp:sp modelId="{43DA15F7-7577-4B8F-ACFA-D4BB320CEF95}">
      <dsp:nvSpPr>
        <dsp:cNvPr id="0" name=""/>
        <dsp:cNvSpPr/>
      </dsp:nvSpPr>
      <dsp:spPr>
        <a:xfrm>
          <a:off x="0" y="3408960"/>
          <a:ext cx="6253721" cy="159471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The service quality rates goes down.</a:t>
          </a:r>
        </a:p>
      </dsp:txBody>
      <dsp:txXfrm>
        <a:off x="77847" y="3486807"/>
        <a:ext cx="6098027" cy="1439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F9BFD-4602-4882-9F82-5B13FFB60283}">
      <dsp:nvSpPr>
        <dsp:cNvPr id="0" name=""/>
        <dsp:cNvSpPr/>
      </dsp:nvSpPr>
      <dsp:spPr>
        <a:xfrm>
          <a:off x="0" y="363938"/>
          <a:ext cx="6263640" cy="15500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Political analysis for instance, government policy changes in a particular sector as tax policy,  foreign trade policy. </a:t>
          </a:r>
          <a:endParaRPr lang="en-US" sz="2200" kern="1200"/>
        </a:p>
      </dsp:txBody>
      <dsp:txXfrm>
        <a:off x="75666" y="439604"/>
        <a:ext cx="6112308" cy="1398698"/>
      </dsp:txXfrm>
    </dsp:sp>
    <dsp:sp modelId="{77BE7C88-6DAC-4086-9275-2CDA8C41F3BE}">
      <dsp:nvSpPr>
        <dsp:cNvPr id="0" name=""/>
        <dsp:cNvSpPr/>
      </dsp:nvSpPr>
      <dsp:spPr>
        <a:xfrm>
          <a:off x="0" y="1977328"/>
          <a:ext cx="6263640" cy="155003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Funding issues in health care causing staff absenteeism. </a:t>
          </a:r>
          <a:endParaRPr lang="en-US" sz="2200" kern="1200"/>
        </a:p>
      </dsp:txBody>
      <dsp:txXfrm>
        <a:off x="75666" y="2052994"/>
        <a:ext cx="6112308" cy="1398698"/>
      </dsp:txXfrm>
    </dsp:sp>
    <dsp:sp modelId="{DB7066F1-DC59-49B1-B7D0-78F5CB5B9A01}">
      <dsp:nvSpPr>
        <dsp:cNvPr id="0" name=""/>
        <dsp:cNvSpPr/>
      </dsp:nvSpPr>
      <dsp:spPr>
        <a:xfrm>
          <a:off x="0" y="3590719"/>
          <a:ext cx="6263640" cy="15500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Because policy changes have a major impact on an organization. According to Shatskaya, Samarina, and Nekhorosheva, (2016) it is important to informed and be aware of any potential policy changes. </a:t>
          </a:r>
          <a:endParaRPr lang="en-US" sz="2200" kern="1200"/>
        </a:p>
      </dsp:txBody>
      <dsp:txXfrm>
        <a:off x="75666" y="3666385"/>
        <a:ext cx="6112308" cy="13986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C9AB8-F228-4A15-A8DA-831F849EA730}">
      <dsp:nvSpPr>
        <dsp:cNvPr id="0" name=""/>
        <dsp:cNvSpPr/>
      </dsp:nvSpPr>
      <dsp:spPr>
        <a:xfrm>
          <a:off x="0" y="79715"/>
          <a:ext cx="6263640" cy="12866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To run an organization, it is important to evaluate all the finance related matters. </a:t>
          </a:r>
          <a:endParaRPr lang="en-US" sz="2300" kern="1200"/>
        </a:p>
      </dsp:txBody>
      <dsp:txXfrm>
        <a:off x="62808" y="142523"/>
        <a:ext cx="6138024" cy="1161018"/>
      </dsp:txXfrm>
    </dsp:sp>
    <dsp:sp modelId="{AA63B153-260A-4738-9AD1-458087A653C4}">
      <dsp:nvSpPr>
        <dsp:cNvPr id="0" name=""/>
        <dsp:cNvSpPr/>
      </dsp:nvSpPr>
      <dsp:spPr>
        <a:xfrm>
          <a:off x="0" y="1432589"/>
          <a:ext cx="6263640" cy="1286634"/>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Economic growth, interest rates, inflation, labour cost etc.</a:t>
          </a:r>
          <a:endParaRPr lang="en-US" sz="2300" kern="1200"/>
        </a:p>
      </dsp:txBody>
      <dsp:txXfrm>
        <a:off x="62808" y="1495397"/>
        <a:ext cx="6138024" cy="1161018"/>
      </dsp:txXfrm>
    </dsp:sp>
    <dsp:sp modelId="{26E94E00-C8AC-433A-8789-3225FE3D1CB3}">
      <dsp:nvSpPr>
        <dsp:cNvPr id="0" name=""/>
        <dsp:cNvSpPr/>
      </dsp:nvSpPr>
      <dsp:spPr>
        <a:xfrm>
          <a:off x="0" y="2785464"/>
          <a:ext cx="6263640" cy="1286634"/>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When interest rates go high organization tried to cut down on leisure activities, which also cause staff absenteeism. </a:t>
          </a:r>
          <a:endParaRPr lang="en-US" sz="2300" kern="1200"/>
        </a:p>
      </dsp:txBody>
      <dsp:txXfrm>
        <a:off x="62808" y="2848272"/>
        <a:ext cx="6138024" cy="1161018"/>
      </dsp:txXfrm>
    </dsp:sp>
    <dsp:sp modelId="{69970098-0407-487B-B3C7-B90551C81685}">
      <dsp:nvSpPr>
        <dsp:cNvPr id="0" name=""/>
        <dsp:cNvSpPr/>
      </dsp:nvSpPr>
      <dsp:spPr>
        <a:xfrm>
          <a:off x="0" y="4138338"/>
          <a:ext cx="6263640" cy="128663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Unhappy with the salary also cause staff absenteeism.</a:t>
          </a:r>
          <a:endParaRPr lang="en-US" sz="2300" kern="1200"/>
        </a:p>
      </dsp:txBody>
      <dsp:txXfrm>
        <a:off x="62808" y="4201146"/>
        <a:ext cx="6138024" cy="11610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6D22B-DE06-4A90-A38E-EC9B4A4B452E}">
      <dsp:nvSpPr>
        <dsp:cNvPr id="0" name=""/>
        <dsp:cNvSpPr/>
      </dsp:nvSpPr>
      <dsp:spPr>
        <a:xfrm>
          <a:off x="0" y="466343"/>
          <a:ext cx="6263640" cy="1099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For an organization it’s essential to keep an observation on the aspect such as, population growth, age distribution, consumers view etc.</a:t>
          </a:r>
          <a:endParaRPr lang="en-US" sz="2000" kern="1200"/>
        </a:p>
      </dsp:txBody>
      <dsp:txXfrm>
        <a:off x="53688" y="520031"/>
        <a:ext cx="6156264" cy="992424"/>
      </dsp:txXfrm>
    </dsp:sp>
    <dsp:sp modelId="{1D8166DA-A2DA-4AF8-BFEA-FB7860E2CEF8}">
      <dsp:nvSpPr>
        <dsp:cNvPr id="0" name=""/>
        <dsp:cNvSpPr/>
      </dsp:nvSpPr>
      <dsp:spPr>
        <a:xfrm>
          <a:off x="0" y="1623743"/>
          <a:ext cx="6263640" cy="109980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According to Walsh, Bhagavatheeswaran and Roma (2019) social factors can have a profound influence for the use of e-learning system in health care professional education.</a:t>
          </a:r>
          <a:endParaRPr lang="en-US" sz="2000" kern="1200"/>
        </a:p>
      </dsp:txBody>
      <dsp:txXfrm>
        <a:off x="53688" y="1677431"/>
        <a:ext cx="6156264" cy="992424"/>
      </dsp:txXfrm>
    </dsp:sp>
    <dsp:sp modelId="{B1D2CA20-66C0-4352-9410-5BEB6290B2AA}">
      <dsp:nvSpPr>
        <dsp:cNvPr id="0" name=""/>
        <dsp:cNvSpPr/>
      </dsp:nvSpPr>
      <dsp:spPr>
        <a:xfrm>
          <a:off x="0" y="2781143"/>
          <a:ext cx="6263640" cy="109980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Lack of communication or bonding, staffs change the workplace.</a:t>
          </a:r>
          <a:endParaRPr lang="en-US" sz="2000" kern="1200"/>
        </a:p>
      </dsp:txBody>
      <dsp:txXfrm>
        <a:off x="53688" y="2834831"/>
        <a:ext cx="6156264" cy="992424"/>
      </dsp:txXfrm>
    </dsp:sp>
    <dsp:sp modelId="{65B87B8E-005B-42B1-B6A3-A2399E2C2000}">
      <dsp:nvSpPr>
        <dsp:cNvPr id="0" name=""/>
        <dsp:cNvSpPr/>
      </dsp:nvSpPr>
      <dsp:spPr>
        <a:xfrm>
          <a:off x="0" y="3938544"/>
          <a:ext cx="6263640" cy="10998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Age gaps or cultural barriers, and all these social factors plays vital role for staff absenteeism.</a:t>
          </a:r>
          <a:endParaRPr lang="en-US" sz="2000" kern="1200"/>
        </a:p>
      </dsp:txBody>
      <dsp:txXfrm>
        <a:off x="53688" y="3992232"/>
        <a:ext cx="6156264" cy="9924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CCA2E-AA63-429F-98E8-92FEC7322DEA}">
      <dsp:nvSpPr>
        <dsp:cNvPr id="0" name=""/>
        <dsp:cNvSpPr/>
      </dsp:nvSpPr>
      <dsp:spPr>
        <a:xfrm>
          <a:off x="0" y="68183"/>
          <a:ext cx="6263640" cy="1272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Technological factors are always evolving in an organization. </a:t>
          </a:r>
          <a:endParaRPr lang="en-US" sz="3200" kern="1200"/>
        </a:p>
      </dsp:txBody>
      <dsp:txXfrm>
        <a:off x="62141" y="130324"/>
        <a:ext cx="6139358" cy="1148678"/>
      </dsp:txXfrm>
    </dsp:sp>
    <dsp:sp modelId="{10B78752-91B5-418F-9BCC-B699EAF55077}">
      <dsp:nvSpPr>
        <dsp:cNvPr id="0" name=""/>
        <dsp:cNvSpPr/>
      </dsp:nvSpPr>
      <dsp:spPr>
        <a:xfrm>
          <a:off x="0" y="1433303"/>
          <a:ext cx="6263640" cy="12729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Lack of IT staffs also cause staffs absenteeism.</a:t>
          </a:r>
          <a:endParaRPr lang="en-US" sz="3200" kern="1200"/>
        </a:p>
      </dsp:txBody>
      <dsp:txXfrm>
        <a:off x="62141" y="1495444"/>
        <a:ext cx="6139358" cy="1148678"/>
      </dsp:txXfrm>
    </dsp:sp>
    <dsp:sp modelId="{CF2B123F-29B9-4527-A52E-626F9FE614BC}">
      <dsp:nvSpPr>
        <dsp:cNvPr id="0" name=""/>
        <dsp:cNvSpPr/>
      </dsp:nvSpPr>
      <dsp:spPr>
        <a:xfrm>
          <a:off x="0" y="2798423"/>
          <a:ext cx="6263640" cy="12729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Lack of decent quality equipment. </a:t>
          </a:r>
          <a:endParaRPr lang="en-US" sz="3200" kern="1200"/>
        </a:p>
      </dsp:txBody>
      <dsp:txXfrm>
        <a:off x="62141" y="2860564"/>
        <a:ext cx="6139358" cy="1148678"/>
      </dsp:txXfrm>
    </dsp:sp>
    <dsp:sp modelId="{B1C68E71-2CCD-473A-A520-A00AFB7A232B}">
      <dsp:nvSpPr>
        <dsp:cNvPr id="0" name=""/>
        <dsp:cNvSpPr/>
      </dsp:nvSpPr>
      <dsp:spPr>
        <a:xfrm>
          <a:off x="0" y="4163544"/>
          <a:ext cx="6263640" cy="12729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Getting proper training on using them also cause staff absenteeism.</a:t>
          </a:r>
          <a:endParaRPr lang="en-US" sz="3200" kern="1200"/>
        </a:p>
      </dsp:txBody>
      <dsp:txXfrm>
        <a:off x="62141" y="4225685"/>
        <a:ext cx="6139358" cy="11486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70287-265A-4D3E-B471-0377236BB320}">
      <dsp:nvSpPr>
        <dsp:cNvPr id="0" name=""/>
        <dsp:cNvSpPr/>
      </dsp:nvSpPr>
      <dsp:spPr>
        <a:xfrm>
          <a:off x="0" y="347204"/>
          <a:ext cx="6253721" cy="1034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As a part of</a:t>
          </a:r>
          <a:r>
            <a:rPr lang="en-GB" sz="2600" kern="1200" dirty="0">
              <a:latin typeface="Calibri Light" panose="020F0302020204030204"/>
            </a:rPr>
            <a:t> PESTEL</a:t>
          </a:r>
          <a:r>
            <a:rPr lang="en-GB" sz="2600" kern="1200" dirty="0"/>
            <a:t> analysis, it is considered to cover weather and natural disaster.</a:t>
          </a:r>
          <a:endParaRPr lang="en-US" sz="2600" kern="1200" dirty="0"/>
        </a:p>
      </dsp:txBody>
      <dsp:txXfrm>
        <a:off x="50489" y="397693"/>
        <a:ext cx="6152743" cy="933302"/>
      </dsp:txXfrm>
    </dsp:sp>
    <dsp:sp modelId="{6FE848C3-AD45-455A-A502-4856439E6775}">
      <dsp:nvSpPr>
        <dsp:cNvPr id="0" name=""/>
        <dsp:cNvSpPr/>
      </dsp:nvSpPr>
      <dsp:spPr>
        <a:xfrm>
          <a:off x="0" y="1456365"/>
          <a:ext cx="6253721" cy="103428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Geographical position, climate changes and sustainability also cause staff absenteeism.</a:t>
          </a:r>
          <a:endParaRPr lang="en-US" sz="2600" kern="1200" dirty="0"/>
        </a:p>
      </dsp:txBody>
      <dsp:txXfrm>
        <a:off x="50489" y="1506854"/>
        <a:ext cx="6152743" cy="933302"/>
      </dsp:txXfrm>
    </dsp:sp>
    <dsp:sp modelId="{BE61090E-EECB-4B7C-B0FB-EA7E4090B6B5}">
      <dsp:nvSpPr>
        <dsp:cNvPr id="0" name=""/>
        <dsp:cNvSpPr/>
      </dsp:nvSpPr>
      <dsp:spPr>
        <a:xfrm>
          <a:off x="0" y="2565524"/>
          <a:ext cx="6253721" cy="103428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During the Covid-19 pandemic staff absenteeism was very  high.</a:t>
          </a:r>
          <a:endParaRPr lang="en-US" sz="2600" kern="1200" dirty="0"/>
        </a:p>
      </dsp:txBody>
      <dsp:txXfrm>
        <a:off x="50489" y="2616013"/>
        <a:ext cx="6152743" cy="933302"/>
      </dsp:txXfrm>
    </dsp:sp>
    <dsp:sp modelId="{93232AC2-89A6-475C-A49A-190C8144DD24}">
      <dsp:nvSpPr>
        <dsp:cNvPr id="0" name=""/>
        <dsp:cNvSpPr/>
      </dsp:nvSpPr>
      <dsp:spPr>
        <a:xfrm>
          <a:off x="0" y="3674684"/>
          <a:ext cx="6253721" cy="10342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Because of locations, staff absenteeism.</a:t>
          </a:r>
          <a:endParaRPr lang="en-US" sz="2600" kern="1200" dirty="0"/>
        </a:p>
      </dsp:txBody>
      <dsp:txXfrm>
        <a:off x="50489" y="3725173"/>
        <a:ext cx="6152743" cy="9333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4B412-05E8-42E2-AC3C-E36A593ADD04}">
      <dsp:nvSpPr>
        <dsp:cNvPr id="0" name=""/>
        <dsp:cNvSpPr/>
      </dsp:nvSpPr>
      <dsp:spPr>
        <a:xfrm>
          <a:off x="0" y="608773"/>
          <a:ext cx="6111297" cy="795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Code of conducts or legislation, legal rights all this must need to be keep on observation for an organisation. </a:t>
          </a:r>
          <a:endParaRPr lang="en-US" sz="2000" kern="1200"/>
        </a:p>
      </dsp:txBody>
      <dsp:txXfrm>
        <a:off x="38838" y="647611"/>
        <a:ext cx="6033621" cy="717924"/>
      </dsp:txXfrm>
    </dsp:sp>
    <dsp:sp modelId="{D0C47A1C-3DE6-4714-BA69-D8DB9312179E}">
      <dsp:nvSpPr>
        <dsp:cNvPr id="0" name=""/>
        <dsp:cNvSpPr/>
      </dsp:nvSpPr>
      <dsp:spPr>
        <a:xfrm>
          <a:off x="0" y="1461973"/>
          <a:ext cx="6111297" cy="79560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Health and safety law</a:t>
          </a:r>
          <a:endParaRPr lang="en-US" sz="2000" kern="1200"/>
        </a:p>
      </dsp:txBody>
      <dsp:txXfrm>
        <a:off x="38838" y="1500811"/>
        <a:ext cx="6033621" cy="717924"/>
      </dsp:txXfrm>
    </dsp:sp>
    <dsp:sp modelId="{6612EF99-ACB0-4F9F-9EC1-679A0E1ED7EF}">
      <dsp:nvSpPr>
        <dsp:cNvPr id="0" name=""/>
        <dsp:cNvSpPr/>
      </dsp:nvSpPr>
      <dsp:spPr>
        <a:xfrm>
          <a:off x="0" y="2315173"/>
          <a:ext cx="6111297" cy="79560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Employment law. </a:t>
          </a:r>
          <a:endParaRPr lang="en-US" sz="2000" kern="1200"/>
        </a:p>
      </dsp:txBody>
      <dsp:txXfrm>
        <a:off x="38838" y="2354011"/>
        <a:ext cx="6033621" cy="717924"/>
      </dsp:txXfrm>
    </dsp:sp>
    <dsp:sp modelId="{3EAF2E69-25B0-4137-BB1A-78AF402D9E08}">
      <dsp:nvSpPr>
        <dsp:cNvPr id="0" name=""/>
        <dsp:cNvSpPr/>
      </dsp:nvSpPr>
      <dsp:spPr>
        <a:xfrm>
          <a:off x="0" y="3168373"/>
          <a:ext cx="6111297" cy="7956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Privacy and discrimination law, data protection</a:t>
          </a:r>
          <a:endParaRPr lang="en-US" sz="2000" kern="1200"/>
        </a:p>
      </dsp:txBody>
      <dsp:txXfrm>
        <a:off x="38838" y="3207211"/>
        <a:ext cx="6033621" cy="7179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F19D0-0F59-4ED7-A579-08FCEDAEA0C4}">
      <dsp:nvSpPr>
        <dsp:cNvPr id="0" name=""/>
        <dsp:cNvSpPr/>
      </dsp:nvSpPr>
      <dsp:spPr>
        <a:xfrm>
          <a:off x="0" y="4606"/>
          <a:ext cx="7240043" cy="98125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2A43A-EC85-403C-9F80-4292B64D026A}">
      <dsp:nvSpPr>
        <dsp:cNvPr id="0" name=""/>
        <dsp:cNvSpPr/>
      </dsp:nvSpPr>
      <dsp:spPr>
        <a:xfrm>
          <a:off x="296829" y="225389"/>
          <a:ext cx="539690" cy="539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8DAB6D-47BA-4920-94F3-5CA41B4A25A4}">
      <dsp:nvSpPr>
        <dsp:cNvPr id="0" name=""/>
        <dsp:cNvSpPr/>
      </dsp:nvSpPr>
      <dsp:spPr>
        <a:xfrm>
          <a:off x="1133349" y="4606"/>
          <a:ext cx="6106693"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GB" sz="1900" kern="1200" dirty="0"/>
            <a:t>According to Michie (1992) to reduce staff </a:t>
          </a:r>
          <a:r>
            <a:rPr lang="en-GB" sz="1900" kern="1200" dirty="0">
              <a:latin typeface="Calibri Light" panose="020F0302020204030204"/>
            </a:rPr>
            <a:t>absenteeism</a:t>
          </a:r>
          <a:r>
            <a:rPr lang="en-GB" sz="1900" kern="1200" dirty="0"/>
            <a:t> </a:t>
          </a:r>
          <a:r>
            <a:rPr lang="en-GB" sz="1900" kern="1200" dirty="0">
              <a:latin typeface="Calibri Light" panose="020F0302020204030204"/>
            </a:rPr>
            <a:t>it's</a:t>
          </a:r>
          <a:r>
            <a:rPr lang="en-GB" sz="1900" kern="1200" dirty="0"/>
            <a:t> important to reduce the effect of the stress.</a:t>
          </a:r>
          <a:endParaRPr lang="en-US" sz="1900" kern="1200" dirty="0"/>
        </a:p>
      </dsp:txBody>
      <dsp:txXfrm>
        <a:off x="1133349" y="4606"/>
        <a:ext cx="6106693" cy="981254"/>
      </dsp:txXfrm>
    </dsp:sp>
    <dsp:sp modelId="{6C5DC6B9-8457-46DA-A29C-52E4DEE1B509}">
      <dsp:nvSpPr>
        <dsp:cNvPr id="0" name=""/>
        <dsp:cNvSpPr/>
      </dsp:nvSpPr>
      <dsp:spPr>
        <a:xfrm>
          <a:off x="0" y="1231175"/>
          <a:ext cx="7240043" cy="98125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ED7B5-072B-4247-AF3B-7B63A7EA9539}">
      <dsp:nvSpPr>
        <dsp:cNvPr id="0" name=""/>
        <dsp:cNvSpPr/>
      </dsp:nvSpPr>
      <dsp:spPr>
        <a:xfrm>
          <a:off x="296829" y="1451957"/>
          <a:ext cx="539690" cy="539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F473C2-5771-4DC9-897F-EF21FAFAE304}">
      <dsp:nvSpPr>
        <dsp:cNvPr id="0" name=""/>
        <dsp:cNvSpPr/>
      </dsp:nvSpPr>
      <dsp:spPr>
        <a:xfrm>
          <a:off x="1133349" y="1231175"/>
          <a:ext cx="6106693"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rtl="0">
            <a:lnSpc>
              <a:spcPct val="90000"/>
            </a:lnSpc>
            <a:spcBef>
              <a:spcPct val="0"/>
            </a:spcBef>
            <a:spcAft>
              <a:spcPct val="35000"/>
            </a:spcAft>
            <a:buNone/>
          </a:pPr>
          <a:r>
            <a:rPr lang="en-GB" sz="1900" kern="1200" dirty="0"/>
            <a:t>Creating better</a:t>
          </a:r>
          <a:r>
            <a:rPr lang="en-GB" sz="1900" kern="1200" dirty="0">
              <a:latin typeface="Calibri Light" panose="020F0302020204030204"/>
            </a:rPr>
            <a:t> work </a:t>
          </a:r>
          <a:r>
            <a:rPr lang="en-GB" sz="1900" kern="1200" dirty="0"/>
            <a:t>environment.</a:t>
          </a:r>
          <a:endParaRPr lang="en-US" sz="1900" kern="1200" dirty="0"/>
        </a:p>
      </dsp:txBody>
      <dsp:txXfrm>
        <a:off x="1133349" y="1231175"/>
        <a:ext cx="6106693" cy="981254"/>
      </dsp:txXfrm>
    </dsp:sp>
    <dsp:sp modelId="{CB2F9CEE-0767-4E2D-8539-ED1F6D289D9A}">
      <dsp:nvSpPr>
        <dsp:cNvPr id="0" name=""/>
        <dsp:cNvSpPr/>
      </dsp:nvSpPr>
      <dsp:spPr>
        <a:xfrm>
          <a:off x="0" y="2457744"/>
          <a:ext cx="7240043" cy="98125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D7158D-BD5B-485B-BA9A-1315D3DB15EC}">
      <dsp:nvSpPr>
        <dsp:cNvPr id="0" name=""/>
        <dsp:cNvSpPr/>
      </dsp:nvSpPr>
      <dsp:spPr>
        <a:xfrm>
          <a:off x="296829" y="2678526"/>
          <a:ext cx="539690" cy="539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8AF925-276C-4A5A-8DE5-043D6B8DDDD5}">
      <dsp:nvSpPr>
        <dsp:cNvPr id="0" name=""/>
        <dsp:cNvSpPr/>
      </dsp:nvSpPr>
      <dsp:spPr>
        <a:xfrm>
          <a:off x="1133349" y="2457744"/>
          <a:ext cx="6106693"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GB" sz="1900" kern="1200" dirty="0"/>
            <a:t>Reducing staff shortage.</a:t>
          </a:r>
          <a:endParaRPr lang="en-US" sz="1900" kern="1200" dirty="0"/>
        </a:p>
      </dsp:txBody>
      <dsp:txXfrm>
        <a:off x="1133349" y="2457744"/>
        <a:ext cx="6106693" cy="981254"/>
      </dsp:txXfrm>
    </dsp:sp>
    <dsp:sp modelId="{E6945094-5B94-44AF-89B9-40E64BB1ABA4}">
      <dsp:nvSpPr>
        <dsp:cNvPr id="0" name=""/>
        <dsp:cNvSpPr/>
      </dsp:nvSpPr>
      <dsp:spPr>
        <a:xfrm>
          <a:off x="0" y="3684312"/>
          <a:ext cx="7240043" cy="98125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5769B-C68E-469A-867E-3C59969F4154}">
      <dsp:nvSpPr>
        <dsp:cNvPr id="0" name=""/>
        <dsp:cNvSpPr/>
      </dsp:nvSpPr>
      <dsp:spPr>
        <a:xfrm>
          <a:off x="296829" y="3905095"/>
          <a:ext cx="539690" cy="539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6541A3-4253-439F-8912-B42C8F46FA4D}">
      <dsp:nvSpPr>
        <dsp:cNvPr id="0" name=""/>
        <dsp:cNvSpPr/>
      </dsp:nvSpPr>
      <dsp:spPr>
        <a:xfrm>
          <a:off x="1133349" y="3684312"/>
          <a:ext cx="6106693"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GB" sz="1900" kern="1200" dirty="0"/>
            <a:t>Better wages.</a:t>
          </a:r>
          <a:endParaRPr lang="en-US" sz="1900" kern="1200" dirty="0"/>
        </a:p>
      </dsp:txBody>
      <dsp:txXfrm>
        <a:off x="1133349" y="3684312"/>
        <a:ext cx="6106693" cy="981254"/>
      </dsp:txXfrm>
    </dsp:sp>
    <dsp:sp modelId="{3BE8CCAF-041C-46B8-BC96-317E01BFF234}">
      <dsp:nvSpPr>
        <dsp:cNvPr id="0" name=""/>
        <dsp:cNvSpPr/>
      </dsp:nvSpPr>
      <dsp:spPr>
        <a:xfrm>
          <a:off x="0" y="4910881"/>
          <a:ext cx="7240043" cy="98125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BE4F90-9657-4F0A-9B06-E9C8245E45E8}">
      <dsp:nvSpPr>
        <dsp:cNvPr id="0" name=""/>
        <dsp:cNvSpPr/>
      </dsp:nvSpPr>
      <dsp:spPr>
        <a:xfrm>
          <a:off x="296829" y="5131663"/>
          <a:ext cx="539690" cy="539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46E6F9-13CC-43FD-9419-58FAB472197A}">
      <dsp:nvSpPr>
        <dsp:cNvPr id="0" name=""/>
        <dsp:cNvSpPr/>
      </dsp:nvSpPr>
      <dsp:spPr>
        <a:xfrm>
          <a:off x="1133349" y="4910881"/>
          <a:ext cx="6106693"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GB" sz="1900" kern="1200" dirty="0"/>
            <a:t>Staff training.</a:t>
          </a:r>
          <a:endParaRPr lang="en-US" sz="1900" kern="1200" dirty="0"/>
        </a:p>
      </dsp:txBody>
      <dsp:txXfrm>
        <a:off x="1133349" y="4910881"/>
        <a:ext cx="6106693" cy="9812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00692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4676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72084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6920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3142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42865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45334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34389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0279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30286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43854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3/12/2022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68364743"/>
      </p:ext>
    </p:extLst>
  </p:cSld>
  <p:clrMap bg1="dk1" tx1="lt1" bg2="dk2" tx2="lt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923027"/>
            <a:ext cx="5334000" cy="2977301"/>
          </a:xfrm>
        </p:spPr>
        <p:txBody>
          <a:bodyPr vert="horz" lIns="91440" tIns="45720" rIns="91440" bIns="45720" rtlCol="0" anchor="b">
            <a:normAutofit/>
          </a:bodyPr>
          <a:lstStyle/>
          <a:p>
            <a:pPr algn="l"/>
            <a:r>
              <a:rPr lang="en-US" u="sng" dirty="0">
                <a:solidFill>
                  <a:schemeClr val="accent2"/>
                </a:solidFill>
              </a:rPr>
              <a:t>Reducing Long term absenteeism</a:t>
            </a:r>
            <a:endParaRPr lang="en-US" dirty="0">
              <a:solidFill>
                <a:schemeClr val="accent2"/>
              </a:solidFill>
            </a:endParaRPr>
          </a:p>
          <a:p>
            <a:pPr algn="l"/>
            <a:endParaRPr lang="en-US"/>
          </a:p>
        </p:txBody>
      </p:sp>
      <p:sp>
        <p:nvSpPr>
          <p:cNvPr id="3" name="Subtitle 2"/>
          <p:cNvSpPr>
            <a:spLocks noGrp="1"/>
          </p:cNvSpPr>
          <p:nvPr>
            <p:ph type="subTitle" idx="1"/>
          </p:nvPr>
        </p:nvSpPr>
        <p:spPr>
          <a:xfrm>
            <a:off x="1066799" y="4074784"/>
            <a:ext cx="5333999" cy="1640216"/>
          </a:xfrm>
        </p:spPr>
        <p:txBody>
          <a:bodyPr vert="horz" lIns="91440" tIns="45720" rIns="91440" bIns="45720" rtlCol="0" anchor="t">
            <a:noAutofit/>
          </a:bodyPr>
          <a:lstStyle/>
          <a:p>
            <a:pPr indent="-228600" algn="l">
              <a:lnSpc>
                <a:spcPct val="100000"/>
              </a:lnSpc>
              <a:buFont typeface="Arial" panose="020B0604020202020204" pitchFamily="34" charset="0"/>
              <a:buChar char="•"/>
            </a:pPr>
            <a:r>
              <a:rPr lang="en-US" sz="2000" dirty="0"/>
              <a:t>Name: </a:t>
            </a:r>
            <a:r>
              <a:rPr lang="en-US" sz="2000" err="1"/>
              <a:t>Salsabin</a:t>
            </a:r>
            <a:r>
              <a:rPr lang="en-US" sz="2000" dirty="0"/>
              <a:t> Akthar</a:t>
            </a:r>
            <a:endParaRPr lang="en-US" sz="2000">
              <a:cs typeface="Calibri"/>
            </a:endParaRPr>
          </a:p>
          <a:p>
            <a:pPr indent="-228600" algn="l">
              <a:lnSpc>
                <a:spcPct val="100000"/>
              </a:lnSpc>
              <a:buFont typeface="Arial" panose="020B0604020202020204" pitchFamily="34" charset="0"/>
              <a:buChar char="•"/>
            </a:pPr>
            <a:r>
              <a:rPr lang="en-US" sz="2000" dirty="0"/>
              <a:t>Student ID: 2029236</a:t>
            </a:r>
            <a:endParaRPr lang="en-US" sz="2000">
              <a:cs typeface="Calibri"/>
            </a:endParaRPr>
          </a:p>
          <a:p>
            <a:pPr indent="-228600" algn="l">
              <a:lnSpc>
                <a:spcPct val="100000"/>
              </a:lnSpc>
              <a:buFont typeface="Arial" panose="020B0604020202020204" pitchFamily="34" charset="0"/>
              <a:buChar char="•"/>
            </a:pPr>
            <a:r>
              <a:rPr lang="en-US" sz="2000" dirty="0"/>
              <a:t>Module: Problem Solving and Decision Making</a:t>
            </a:r>
            <a:endParaRPr lang="en-US" sz="2000">
              <a:cs typeface="Calibri"/>
            </a:endParaRPr>
          </a:p>
          <a:p>
            <a:pPr indent="-228600" algn="l">
              <a:lnSpc>
                <a:spcPct val="100000"/>
              </a:lnSpc>
              <a:buFont typeface="Arial" panose="020B0604020202020204" pitchFamily="34" charset="0"/>
              <a:buChar char="•"/>
            </a:pPr>
            <a:r>
              <a:rPr lang="en-US" sz="2000" dirty="0"/>
              <a:t>Module code: </a:t>
            </a:r>
            <a:r>
              <a:rPr lang="en-US" sz="2000" b="1" dirty="0"/>
              <a:t>BMSW 4004</a:t>
            </a:r>
            <a:endParaRPr lang="en-US" sz="2000">
              <a:cs typeface="Calibri"/>
            </a:endParaRPr>
          </a:p>
          <a:p>
            <a:pPr indent="-228600" algn="l">
              <a:lnSpc>
                <a:spcPct val="100000"/>
              </a:lnSpc>
              <a:buFont typeface="Arial" panose="020B0604020202020204" pitchFamily="34" charset="0"/>
              <a:buChar char="•"/>
            </a:pPr>
            <a:r>
              <a:rPr lang="en-US" sz="2000" dirty="0"/>
              <a:t> Lecturer: Dr Besty Jose</a:t>
            </a:r>
            <a:endParaRPr lang="en-US" sz="2000" dirty="0">
              <a:cs typeface="Calibri"/>
            </a:endParaRPr>
          </a:p>
        </p:txBody>
      </p:sp>
      <p:pic>
        <p:nvPicPr>
          <p:cNvPr id="4" name="Picture 3" descr="One in a crowd">
            <a:extLst>
              <a:ext uri="{FF2B5EF4-FFF2-40B4-BE49-F238E27FC236}">
                <a16:creationId xmlns:a16="http://schemas.microsoft.com/office/drawing/2014/main" id="{3AD9D05E-C56D-4E5E-9105-882EEA1413FD}"/>
              </a:ext>
            </a:extLst>
          </p:cNvPr>
          <p:cNvPicPr>
            <a:picLocks noChangeAspect="1"/>
          </p:cNvPicPr>
          <p:nvPr/>
        </p:nvPicPr>
        <p:blipFill rotWithShape="1">
          <a:blip r:embed="rId2"/>
          <a:srcRect l="21990" r="13274"/>
          <a:stretch/>
        </p:blipFill>
        <p:spPr>
          <a:xfrm>
            <a:off x="6789671" y="685800"/>
            <a:ext cx="4735590" cy="54864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Freeform: Shape 8">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10">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12">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00AE924-3A67-4994-B170-70739D6A30B7}"/>
              </a:ext>
            </a:extLst>
          </p:cNvPr>
          <p:cNvSpPr txBox="1"/>
          <p:nvPr/>
        </p:nvSpPr>
        <p:spPr>
          <a:xfrm>
            <a:off x="1351439" y="2176272"/>
            <a:ext cx="10258599" cy="42573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buClr>
                <a:schemeClr val="accent1"/>
              </a:buClr>
            </a:pPr>
            <a:r>
              <a:rPr lang="en-US" sz="2400" dirty="0">
                <a:solidFill>
                  <a:schemeClr val="accent2"/>
                </a:solidFill>
                <a:latin typeface="Arial"/>
                <a:cs typeface="Arial"/>
              </a:rPr>
              <a:t>I</a:t>
            </a:r>
            <a:r>
              <a:rPr lang="en-US" sz="2400" b="1" dirty="0">
                <a:solidFill>
                  <a:schemeClr val="accent2"/>
                </a:solidFill>
                <a:latin typeface="Arial"/>
                <a:cs typeface="Arial"/>
              </a:rPr>
              <a:t>ntroduction:</a:t>
            </a:r>
            <a:endParaRPr lang="en-US" dirty="0">
              <a:solidFill>
                <a:schemeClr val="accent2"/>
              </a:solidFill>
              <a:latin typeface="Arial"/>
              <a:cs typeface="Arial"/>
            </a:endParaRPr>
          </a:p>
          <a:p>
            <a:pPr marL="342900" indent="-342900">
              <a:lnSpc>
                <a:spcPct val="90000"/>
              </a:lnSpc>
              <a:spcAft>
                <a:spcPts val="600"/>
              </a:spcAft>
              <a:buFont typeface="Arial"/>
              <a:buChar char="•"/>
            </a:pPr>
            <a:r>
              <a:rPr lang="en-US" sz="2400" b="1" dirty="0">
                <a:latin typeface="Arial"/>
                <a:cs typeface="Arial"/>
              </a:rPr>
              <a:t> </a:t>
            </a:r>
            <a:r>
              <a:rPr lang="en-US" sz="2400" dirty="0">
                <a:latin typeface="Arial"/>
                <a:cs typeface="Arial"/>
              </a:rPr>
              <a:t>Staff absenteeism can affect an organization in unusual way.</a:t>
            </a:r>
          </a:p>
          <a:p>
            <a:pPr marL="342900" indent="-342900">
              <a:lnSpc>
                <a:spcPct val="90000"/>
              </a:lnSpc>
              <a:spcAft>
                <a:spcPts val="600"/>
              </a:spcAft>
              <a:buFont typeface="Arial"/>
              <a:buChar char="•"/>
            </a:pPr>
            <a:r>
              <a:rPr lang="en-US" sz="2400" dirty="0">
                <a:latin typeface="Arial"/>
                <a:cs typeface="Arial"/>
              </a:rPr>
              <a:t>Absence can be long term or short term. </a:t>
            </a:r>
          </a:p>
          <a:p>
            <a:pPr marL="342900" indent="-342900">
              <a:lnSpc>
                <a:spcPct val="90000"/>
              </a:lnSpc>
              <a:spcAft>
                <a:spcPts val="600"/>
              </a:spcAft>
              <a:buFont typeface="Arial"/>
              <a:buChar char="•"/>
            </a:pPr>
            <a:r>
              <a:rPr lang="en-US" sz="2400" dirty="0">
                <a:latin typeface="Arial"/>
                <a:cs typeface="Arial"/>
              </a:rPr>
              <a:t> For example, sickness, holiday, family emergencies, training, long term medical conditions etc. </a:t>
            </a:r>
            <a:endParaRPr lang="en-US" dirty="0">
              <a:latin typeface="Arial"/>
              <a:cs typeface="Arial"/>
            </a:endParaRPr>
          </a:p>
          <a:p>
            <a:pPr marL="342900" indent="-342900">
              <a:lnSpc>
                <a:spcPct val="90000"/>
              </a:lnSpc>
              <a:spcAft>
                <a:spcPts val="600"/>
              </a:spcAft>
              <a:buFont typeface="Arial"/>
              <a:buChar char="•"/>
            </a:pPr>
            <a:r>
              <a:rPr lang="en-US" sz="2400" dirty="0">
                <a:latin typeface="Arial"/>
                <a:cs typeface="Arial"/>
              </a:rPr>
              <a:t>The Mid Cheshire Hospitals NHS Foundation Trust (MCHT), staff absence was costing the trust more than £1 million each year. To reduce staff absents the Hospitals took several measures cause and effect so that can come to a solution.</a:t>
            </a:r>
          </a:p>
        </p:txBody>
      </p:sp>
    </p:spTree>
    <p:extLst>
      <p:ext uri="{BB962C8B-B14F-4D97-AF65-F5344CB8AC3E}">
        <p14:creationId xmlns:p14="http://schemas.microsoft.com/office/powerpoint/2010/main" val="2892876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0">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3B7F728-8AF6-4353-B127-AE32E9226ECA}"/>
              </a:ext>
            </a:extLst>
          </p:cNvPr>
          <p:cNvSpPr txBox="1"/>
          <p:nvPr/>
        </p:nvSpPr>
        <p:spPr>
          <a:xfrm>
            <a:off x="1524000" y="1507703"/>
            <a:ext cx="9465564" cy="42923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buClr>
                <a:schemeClr val="accent1"/>
              </a:buClr>
            </a:pPr>
            <a:r>
              <a:rPr lang="en-US" b="1" u="sng" dirty="0">
                <a:solidFill>
                  <a:schemeClr val="accent2"/>
                </a:solidFill>
                <a:latin typeface="Arial"/>
                <a:cs typeface="Arial"/>
              </a:rPr>
              <a:t>Scope of the problem</a:t>
            </a:r>
            <a:endParaRPr lang="en-US" dirty="0">
              <a:solidFill>
                <a:schemeClr val="accent2"/>
              </a:solidFill>
              <a:latin typeface="Arial"/>
              <a:cs typeface="Arial"/>
            </a:endParaRPr>
          </a:p>
          <a:p>
            <a:pPr marL="285750" indent="-228600">
              <a:lnSpc>
                <a:spcPct val="90000"/>
              </a:lnSpc>
              <a:spcAft>
                <a:spcPts val="600"/>
              </a:spcAft>
              <a:buClr>
                <a:schemeClr val="accent1"/>
              </a:buClr>
              <a:buFont typeface="Arial" panose="020B0604020202020204" pitchFamily="34" charset="0"/>
              <a:buChar char="•"/>
            </a:pPr>
            <a:r>
              <a:rPr lang="en-US" sz="2400" dirty="0">
                <a:latin typeface="Arial"/>
                <a:cs typeface="Arial"/>
              </a:rPr>
              <a:t>How Wide:</a:t>
            </a:r>
          </a:p>
          <a:p>
            <a:pPr marL="285750" indent="-285750">
              <a:lnSpc>
                <a:spcPct val="90000"/>
              </a:lnSpc>
              <a:spcAft>
                <a:spcPts val="600"/>
              </a:spcAft>
              <a:buClr>
                <a:schemeClr val="accent1"/>
              </a:buClr>
              <a:buFont typeface="Arial"/>
              <a:buChar char="•"/>
            </a:pPr>
            <a:r>
              <a:rPr lang="en-US" sz="2000" dirty="0">
                <a:latin typeface="Arial"/>
                <a:cs typeface="Arial"/>
              </a:rPr>
              <a:t>Staff can absent for verity of reasons. Few absences here and there which can be  acceptable but when staff goes for long time unexpectedly which start causing an effect on day-to-day work systems. </a:t>
            </a:r>
            <a:endParaRPr lang="en-US" sz="2000">
              <a:latin typeface="Calibri" panose="020F0502020204030204"/>
              <a:cs typeface="Calibri"/>
            </a:endParaRPr>
          </a:p>
          <a:p>
            <a:pPr marL="285750" indent="-285750">
              <a:lnSpc>
                <a:spcPct val="90000"/>
              </a:lnSpc>
              <a:spcAft>
                <a:spcPts val="600"/>
              </a:spcAft>
              <a:buFont typeface="Arial"/>
              <a:buChar char="•"/>
            </a:pPr>
            <a:r>
              <a:rPr lang="en-US" sz="2000" dirty="0">
                <a:latin typeface="Arial"/>
                <a:cs typeface="Arial"/>
              </a:rPr>
              <a:t>According to </a:t>
            </a:r>
            <a:r>
              <a:rPr lang="en-GB" sz="2000" dirty="0">
                <a:ea typeface="+mn-lt"/>
                <a:cs typeface="+mn-lt"/>
              </a:rPr>
              <a:t>Willan, King, Jeffery, and Bienz, N (2020)</a:t>
            </a:r>
            <a:r>
              <a:rPr lang="en-US" sz="2000" dirty="0">
                <a:latin typeface="Arial"/>
                <a:cs typeface="Arial"/>
              </a:rPr>
              <a:t>during the start of the pandemic so many staff went into unexpected absences, several staffs got infected and had to stay at home at least ten days to recover from the virus, the illness or self-isolation gone high as 20%.</a:t>
            </a:r>
            <a:endParaRPr lang="en-US" sz="2000">
              <a:cs typeface="Calibri"/>
            </a:endParaRPr>
          </a:p>
          <a:p>
            <a:pPr marL="285750" indent="-285750">
              <a:lnSpc>
                <a:spcPct val="90000"/>
              </a:lnSpc>
              <a:spcAft>
                <a:spcPts val="600"/>
              </a:spcAft>
              <a:buFont typeface="Arial"/>
              <a:buChar char="•"/>
            </a:pPr>
            <a:r>
              <a:rPr lang="en-GB" sz="2000" dirty="0">
                <a:ea typeface="+mn-lt"/>
                <a:cs typeface="+mn-lt"/>
              </a:rPr>
              <a:t>According to </a:t>
            </a:r>
            <a:r>
              <a:rPr lang="en-GB" sz="2000" dirty="0" err="1">
                <a:ea typeface="+mn-lt"/>
                <a:cs typeface="+mn-lt"/>
              </a:rPr>
              <a:t>Lacobucci</a:t>
            </a:r>
            <a:r>
              <a:rPr lang="en-GB" sz="2000" dirty="0">
                <a:ea typeface="+mn-lt"/>
                <a:cs typeface="+mn-lt"/>
              </a:rPr>
              <a:t> (2022), The Blackpool NHS Trust staff sickness absence levels were above 10% during the pandemic.</a:t>
            </a:r>
            <a:endParaRPr lang="en-US" sz="2000" dirty="0">
              <a:ea typeface="+mn-lt"/>
              <a:cs typeface="+mn-lt"/>
            </a:endParaRPr>
          </a:p>
          <a:p>
            <a:pPr marL="285750" indent="-228600">
              <a:lnSpc>
                <a:spcPct val="90000"/>
              </a:lnSpc>
              <a:spcAft>
                <a:spcPts val="600"/>
              </a:spcAft>
              <a:buClr>
                <a:schemeClr val="accent1"/>
              </a:buClr>
              <a:buFont typeface="Arial" panose="020B0604020202020204" pitchFamily="34" charset="0"/>
              <a:buChar char="•"/>
            </a:pPr>
            <a:endParaRPr lang="en-US" dirty="0">
              <a:latin typeface="Arial"/>
              <a:cs typeface="Arial"/>
            </a:endParaRPr>
          </a:p>
          <a:p>
            <a:pPr indent="-228600">
              <a:lnSpc>
                <a:spcPct val="90000"/>
              </a:lnSpc>
              <a:spcAft>
                <a:spcPts val="600"/>
              </a:spcAft>
              <a:buClr>
                <a:schemeClr val="accent1"/>
              </a:buClr>
              <a:buFont typeface="Arial" panose="020B0604020202020204" pitchFamily="34" charset="0"/>
              <a:buChar char="•"/>
            </a:pPr>
            <a:endParaRPr lang="en-US" sz="1700">
              <a:cs typeface="Calibri" panose="020F0502020204030204"/>
            </a:endParaRPr>
          </a:p>
        </p:txBody>
      </p:sp>
    </p:spTree>
    <p:extLst>
      <p:ext uri="{BB962C8B-B14F-4D97-AF65-F5344CB8AC3E}">
        <p14:creationId xmlns:p14="http://schemas.microsoft.com/office/powerpoint/2010/main" val="2672672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9" name="Straight Connector 28">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5" name="Oval 34">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5" name="Straight Connector 44">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0" name="Rectangle 49">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3" name="Straight Connector 52">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80ABCAD-FAE1-486D-9820-591F18D0607F}"/>
              </a:ext>
            </a:extLst>
          </p:cNvPr>
          <p:cNvSpPr>
            <a:spLocks noGrp="1"/>
          </p:cNvSpPr>
          <p:nvPr>
            <p:ph type="title"/>
          </p:nvPr>
        </p:nvSpPr>
        <p:spPr>
          <a:xfrm>
            <a:off x="630936" y="495992"/>
            <a:ext cx="4195140" cy="5638831"/>
          </a:xfrm>
          <a:noFill/>
        </p:spPr>
        <p:txBody>
          <a:bodyPr anchor="ctr">
            <a:normAutofit/>
          </a:bodyPr>
          <a:lstStyle/>
          <a:p>
            <a:r>
              <a:rPr lang="en-GB" sz="4800">
                <a:cs typeface="Calibri Light"/>
              </a:rPr>
              <a:t>Who is affected</a:t>
            </a:r>
            <a:endParaRPr lang="en-GB" sz="4800"/>
          </a:p>
        </p:txBody>
      </p:sp>
      <p:graphicFrame>
        <p:nvGraphicFramePr>
          <p:cNvPr id="20" name="Content Placeholder 2">
            <a:extLst>
              <a:ext uri="{FF2B5EF4-FFF2-40B4-BE49-F238E27FC236}">
                <a16:creationId xmlns:a16="http://schemas.microsoft.com/office/drawing/2014/main" id="{7AB0D2B1-AB64-4309-A437-EBFEC90150AB}"/>
              </a:ext>
            </a:extLst>
          </p:cNvPr>
          <p:cNvGraphicFramePr>
            <a:graphicFrameLocks noGrp="1"/>
          </p:cNvGraphicFramePr>
          <p:nvPr>
            <p:ph idx="1"/>
            <p:extLst>
              <p:ext uri="{D42A27DB-BD31-4B8C-83A1-F6EECF244321}">
                <p14:modId xmlns:p14="http://schemas.microsoft.com/office/powerpoint/2010/main" val="1985696227"/>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4578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431A05-92C7-4515-923E-B5070CD6B54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3" name="TextBox 2">
            <a:extLst>
              <a:ext uri="{FF2B5EF4-FFF2-40B4-BE49-F238E27FC236}">
                <a16:creationId xmlns:a16="http://schemas.microsoft.com/office/drawing/2014/main" id="{874179BC-5E61-4AB2-8339-CDD604432E73}"/>
              </a:ext>
            </a:extLst>
          </p:cNvPr>
          <p:cNvSpPr txBox="1"/>
          <p:nvPr/>
        </p:nvSpPr>
        <p:spPr>
          <a:xfrm>
            <a:off x="927880" y="827237"/>
            <a:ext cx="9816859" cy="4985980"/>
          </a:xfrm>
          <a:prstGeom prst="rect">
            <a:avLst/>
          </a:prstGeom>
          <a:solidFill>
            <a:schemeClr val="bg2"/>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000" b="1" dirty="0">
                <a:solidFill>
                  <a:schemeClr val="accent2"/>
                </a:solidFill>
                <a:ea typeface="+mn-lt"/>
                <a:cs typeface="+mn-lt"/>
              </a:rPr>
              <a:t>Impact of the problem:</a:t>
            </a:r>
          </a:p>
          <a:p>
            <a:pPr algn="just"/>
            <a:endParaRPr lang="en-GB" sz="2000" dirty="0">
              <a:ea typeface="+mn-lt"/>
              <a:cs typeface="+mn-lt"/>
            </a:endParaRPr>
          </a:p>
          <a:p>
            <a:pPr marL="342900" indent="-342900" algn="just">
              <a:buFont typeface="Arial"/>
              <a:buChar char="•"/>
            </a:pPr>
            <a:r>
              <a:rPr lang="en-GB" sz="2000" dirty="0">
                <a:ea typeface="+mn-lt"/>
                <a:cs typeface="+mn-lt"/>
              </a:rPr>
              <a:t>According to Santana, Montes, Chalkley, Jacobs, Kowalski, and Suter, (2020) staff sickness or unexpected absence causing extending working hours for that reason staffs facing mental health issues recently. </a:t>
            </a:r>
          </a:p>
          <a:p>
            <a:pPr marL="342900" indent="-342900" algn="just">
              <a:buFont typeface="Arial"/>
              <a:buChar char="•"/>
            </a:pPr>
            <a:r>
              <a:rPr lang="en-GB" sz="2000" dirty="0">
                <a:ea typeface="+mn-lt"/>
                <a:cs typeface="+mn-lt"/>
              </a:rPr>
              <a:t>Also because of staff absence hospitals are now more relaying on agencies or temporary staffs.</a:t>
            </a:r>
            <a:endParaRPr lang="en-GB" sz="2000">
              <a:cs typeface="Calibri"/>
            </a:endParaRPr>
          </a:p>
          <a:p>
            <a:pPr algn="just"/>
            <a:endParaRPr lang="en-GB" sz="2000" dirty="0">
              <a:ea typeface="+mn-lt"/>
              <a:cs typeface="+mn-lt"/>
            </a:endParaRPr>
          </a:p>
          <a:p>
            <a:pPr algn="just"/>
            <a:r>
              <a:rPr lang="en-GB" sz="2000" b="1" dirty="0">
                <a:solidFill>
                  <a:schemeClr val="accent2"/>
                </a:solidFill>
                <a:ea typeface="+mn-lt"/>
                <a:cs typeface="+mn-lt"/>
              </a:rPr>
              <a:t>How they are affected:</a:t>
            </a:r>
          </a:p>
          <a:p>
            <a:pPr algn="just"/>
            <a:endParaRPr lang="en-GB" sz="2000" dirty="0">
              <a:ea typeface="+mn-lt"/>
              <a:cs typeface="+mn-lt"/>
            </a:endParaRPr>
          </a:p>
          <a:p>
            <a:pPr marL="342900" indent="-342900" algn="just">
              <a:buFont typeface="Arial"/>
              <a:buChar char="•"/>
            </a:pPr>
            <a:r>
              <a:rPr lang="en-GB" sz="2000" dirty="0">
                <a:ea typeface="+mn-lt"/>
                <a:cs typeface="+mn-lt"/>
              </a:rPr>
              <a:t> Growing on staff mental health issues which may cause them depressions.</a:t>
            </a:r>
          </a:p>
          <a:p>
            <a:pPr marL="342900" indent="-342900" algn="just">
              <a:buFont typeface="Arial"/>
              <a:buChar char="•"/>
            </a:pPr>
            <a:r>
              <a:rPr lang="en-GB" sz="2000" dirty="0">
                <a:ea typeface="+mn-lt"/>
                <a:cs typeface="+mn-lt"/>
              </a:rPr>
              <a:t> Because of too much stress of workload staffs are losing their interest to continue with their job. </a:t>
            </a:r>
            <a:endParaRPr lang="en-GB" sz="2000">
              <a:cs typeface="Calibri"/>
            </a:endParaRPr>
          </a:p>
          <a:p>
            <a:pPr marL="342900" indent="-342900" algn="just">
              <a:buFont typeface="Arial"/>
              <a:buChar char="•"/>
            </a:pPr>
            <a:r>
              <a:rPr lang="en-GB" sz="2000" dirty="0">
                <a:ea typeface="+mn-lt"/>
                <a:cs typeface="+mn-lt"/>
              </a:rPr>
              <a:t>Because of the staff absence hospitals or any health sectors facing problem to have full time or parament staffs, its naturally affecting on the quality of service.</a:t>
            </a:r>
          </a:p>
          <a:p>
            <a:pPr algn="just"/>
            <a:endParaRPr lang="en-GB" dirty="0"/>
          </a:p>
        </p:txBody>
      </p:sp>
      <p:sp>
        <p:nvSpPr>
          <p:cNvPr id="5" name="TextBox 4">
            <a:extLst>
              <a:ext uri="{FF2B5EF4-FFF2-40B4-BE49-F238E27FC236}">
                <a16:creationId xmlns:a16="http://schemas.microsoft.com/office/drawing/2014/main" id="{5E696AFD-51BB-4671-8141-BB9FB307C21A}"/>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2333862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D2BFD-603E-4F43-8923-3113DB78FCF9}"/>
              </a:ext>
            </a:extLst>
          </p:cNvPr>
          <p:cNvSpPr>
            <a:spLocks noGrp="1"/>
          </p:cNvSpPr>
          <p:nvPr>
            <p:ph type="title"/>
          </p:nvPr>
        </p:nvSpPr>
        <p:spPr>
          <a:xfrm>
            <a:off x="742950" y="498536"/>
            <a:ext cx="3476625" cy="6055203"/>
          </a:xfrm>
        </p:spPr>
        <p:txBody>
          <a:bodyPr vert="horz" lIns="91440" tIns="45720" rIns="91440" bIns="45720" rtlCol="0" anchor="ctr">
            <a:noAutofit/>
          </a:bodyPr>
          <a:lstStyle/>
          <a:p>
            <a:pPr algn="ctr"/>
            <a:r>
              <a:rPr lang="en-US" sz="2400" b="1" kern="1200" dirty="0">
                <a:solidFill>
                  <a:schemeClr val="accent4"/>
                </a:solidFill>
                <a:latin typeface="Arial"/>
                <a:cs typeface="Arial"/>
              </a:rPr>
              <a:t>What is PESTEL:</a:t>
            </a:r>
            <a:endParaRPr lang="en-US" sz="2400" kern="1200">
              <a:solidFill>
                <a:schemeClr val="accent4"/>
              </a:solidFill>
              <a:latin typeface="Arial"/>
              <a:cs typeface="Arial"/>
            </a:endParaRPr>
          </a:p>
          <a:p>
            <a:pPr algn="ctr"/>
            <a:r>
              <a:rPr lang="en-US" sz="2400" kern="1200" dirty="0">
                <a:solidFill>
                  <a:schemeClr val="accent4"/>
                </a:solidFill>
                <a:latin typeface="Arial"/>
                <a:cs typeface="Arial"/>
              </a:rPr>
              <a:t>PESTEL analysis use to identify issues and helps the management to plan which has impact on making strategies or to progress of an organization. According to Pan, Chen, and Zhan, (2019) to understand the nature of the business, productivity ,legal consideration </a:t>
            </a:r>
            <a:r>
              <a:rPr lang="en-US" sz="2400" kern="1200" dirty="0" err="1">
                <a:solidFill>
                  <a:schemeClr val="accent4"/>
                </a:solidFill>
                <a:latin typeface="Arial"/>
                <a:cs typeface="Arial"/>
              </a:rPr>
              <a:t>etc</a:t>
            </a:r>
            <a:r>
              <a:rPr lang="en-US" sz="2400" kern="1200" dirty="0">
                <a:solidFill>
                  <a:schemeClr val="accent4"/>
                </a:solidFill>
                <a:latin typeface="Arial"/>
                <a:cs typeface="Arial"/>
              </a:rPr>
              <a:t>, PESTEL framework used as a major strategic module</a:t>
            </a:r>
            <a:r>
              <a:rPr lang="en-US" sz="2400" kern="1200" dirty="0">
                <a:solidFill>
                  <a:schemeClr val="accent4"/>
                </a:solidFill>
                <a:latin typeface="+mj-lt"/>
                <a:ea typeface="+mj-ea"/>
                <a:cs typeface="+mj-cs"/>
              </a:rPr>
              <a:t>. </a:t>
            </a:r>
            <a:endParaRPr lang="en-US" sz="2400" kern="1200" dirty="0">
              <a:solidFill>
                <a:schemeClr val="accent4"/>
              </a:solidFill>
              <a:latin typeface="+mj-lt"/>
              <a:cs typeface="Calibri Light"/>
            </a:endParaRPr>
          </a:p>
          <a:p>
            <a:pPr algn="ctr"/>
            <a:endParaRPr lang="en-US" sz="2300" kern="1200">
              <a:solidFill>
                <a:srgbClr val="FFFFFF"/>
              </a:solidFill>
              <a:latin typeface="+mj-lt"/>
              <a:ea typeface="+mj-ea"/>
              <a:cs typeface="+mj-cs"/>
            </a:endParaRPr>
          </a:p>
        </p:txBody>
      </p:sp>
      <p:pic>
        <p:nvPicPr>
          <p:cNvPr id="5" name="Picture 5" descr="Diagram&#10;&#10;Description automatically generated">
            <a:extLst>
              <a:ext uri="{FF2B5EF4-FFF2-40B4-BE49-F238E27FC236}">
                <a16:creationId xmlns:a16="http://schemas.microsoft.com/office/drawing/2014/main" id="{021E87CA-4C92-499C-AA7F-1EDC0E4AED01}"/>
              </a:ext>
            </a:extLst>
          </p:cNvPr>
          <p:cNvPicPr>
            <a:picLocks noGrp="1" noChangeAspect="1"/>
          </p:cNvPicPr>
          <p:nvPr>
            <p:ph idx="1"/>
          </p:nvPr>
        </p:nvPicPr>
        <p:blipFill>
          <a:blip r:embed="rId2"/>
          <a:stretch>
            <a:fillRect/>
          </a:stretch>
        </p:blipFill>
        <p:spPr>
          <a:xfrm>
            <a:off x="5723990" y="492573"/>
            <a:ext cx="5413209" cy="5880796"/>
          </a:xfrm>
          <a:prstGeom prst="rect">
            <a:avLst/>
          </a:prstGeom>
        </p:spPr>
      </p:pic>
    </p:spTree>
    <p:extLst>
      <p:ext uri="{BB962C8B-B14F-4D97-AF65-F5344CB8AC3E}">
        <p14:creationId xmlns:p14="http://schemas.microsoft.com/office/powerpoint/2010/main" val="502484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C5CFF1-D244-4CDE-A075-9ECB9F6F5A43}"/>
              </a:ext>
            </a:extLst>
          </p:cNvPr>
          <p:cNvSpPr>
            <a:spLocks noGrp="1"/>
          </p:cNvSpPr>
          <p:nvPr>
            <p:ph type="title"/>
          </p:nvPr>
        </p:nvSpPr>
        <p:spPr>
          <a:xfrm>
            <a:off x="524741" y="620392"/>
            <a:ext cx="3808268" cy="5504688"/>
          </a:xfrm>
        </p:spPr>
        <p:txBody>
          <a:bodyPr>
            <a:normAutofit/>
          </a:bodyPr>
          <a:lstStyle/>
          <a:p>
            <a:r>
              <a:rPr lang="en-GB" sz="2900">
                <a:solidFill>
                  <a:schemeClr val="bg1"/>
                </a:solidFill>
                <a:cs typeface="Calibri Light"/>
              </a:rPr>
              <a:t>                          Political Factors</a:t>
            </a:r>
            <a:endParaRPr lang="en-GB" sz="2900">
              <a:solidFill>
                <a:schemeClr val="bg1"/>
              </a:solidFill>
            </a:endParaRPr>
          </a:p>
        </p:txBody>
      </p:sp>
      <p:graphicFrame>
        <p:nvGraphicFramePr>
          <p:cNvPr id="12" name="Content Placeholder 2">
            <a:extLst>
              <a:ext uri="{FF2B5EF4-FFF2-40B4-BE49-F238E27FC236}">
                <a16:creationId xmlns:a16="http://schemas.microsoft.com/office/drawing/2014/main" id="{502537F3-1B57-44CB-ACD9-A0E7842C3844}"/>
              </a:ext>
            </a:extLst>
          </p:cNvPr>
          <p:cNvGraphicFramePr>
            <a:graphicFrameLocks noGrp="1"/>
          </p:cNvGraphicFramePr>
          <p:nvPr>
            <p:ph idx="1"/>
            <p:extLst>
              <p:ext uri="{D42A27DB-BD31-4B8C-83A1-F6EECF244321}">
                <p14:modId xmlns:p14="http://schemas.microsoft.com/office/powerpoint/2010/main" val="427265477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3091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19B99F-0D2A-4F45-A77D-4EA2CABD8B43}"/>
              </a:ext>
            </a:extLst>
          </p:cNvPr>
          <p:cNvSpPr>
            <a:spLocks noGrp="1"/>
          </p:cNvSpPr>
          <p:nvPr>
            <p:ph type="title"/>
          </p:nvPr>
        </p:nvSpPr>
        <p:spPr>
          <a:xfrm>
            <a:off x="524741" y="620392"/>
            <a:ext cx="3808268" cy="5504688"/>
          </a:xfrm>
        </p:spPr>
        <p:txBody>
          <a:bodyPr>
            <a:normAutofit/>
          </a:bodyPr>
          <a:lstStyle/>
          <a:p>
            <a:r>
              <a:rPr lang="en-GB" sz="2900">
                <a:solidFill>
                  <a:schemeClr val="bg1"/>
                </a:solidFill>
                <a:cs typeface="Calibri Light"/>
              </a:rPr>
              <a:t>                      </a:t>
            </a:r>
            <a:r>
              <a:rPr lang="en-GB" sz="2900">
                <a:solidFill>
                  <a:schemeClr val="bg1"/>
                </a:solidFill>
                <a:ea typeface="+mj-lt"/>
                <a:cs typeface="+mj-lt"/>
              </a:rPr>
              <a:t>Economic factors</a:t>
            </a:r>
          </a:p>
        </p:txBody>
      </p:sp>
      <p:graphicFrame>
        <p:nvGraphicFramePr>
          <p:cNvPr id="26" name="Content Placeholder 2">
            <a:extLst>
              <a:ext uri="{FF2B5EF4-FFF2-40B4-BE49-F238E27FC236}">
                <a16:creationId xmlns:a16="http://schemas.microsoft.com/office/drawing/2014/main" id="{5BE4EFDA-1F74-46F3-8C70-EC026C78BFBE}"/>
              </a:ext>
            </a:extLst>
          </p:cNvPr>
          <p:cNvGraphicFramePr>
            <a:graphicFrameLocks noGrp="1"/>
          </p:cNvGraphicFramePr>
          <p:nvPr>
            <p:ph idx="1"/>
            <p:extLst>
              <p:ext uri="{D42A27DB-BD31-4B8C-83A1-F6EECF244321}">
                <p14:modId xmlns:p14="http://schemas.microsoft.com/office/powerpoint/2010/main" val="141804035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9887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5">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A55DAE-4D5B-47CA-BA81-BE3E2E7D4919}"/>
              </a:ext>
            </a:extLst>
          </p:cNvPr>
          <p:cNvSpPr>
            <a:spLocks noGrp="1"/>
          </p:cNvSpPr>
          <p:nvPr>
            <p:ph type="title"/>
          </p:nvPr>
        </p:nvSpPr>
        <p:spPr>
          <a:xfrm>
            <a:off x="524741" y="620392"/>
            <a:ext cx="3808268" cy="5504688"/>
          </a:xfrm>
        </p:spPr>
        <p:txBody>
          <a:bodyPr>
            <a:normAutofit/>
          </a:bodyPr>
          <a:lstStyle/>
          <a:p>
            <a:r>
              <a:rPr lang="en-GB" sz="2900" dirty="0">
                <a:solidFill>
                  <a:schemeClr val="bg1"/>
                </a:solidFill>
                <a:cs typeface="Calibri Light"/>
              </a:rPr>
              <a:t>                 </a:t>
            </a:r>
            <a:r>
              <a:rPr lang="en-GB" sz="2900" dirty="0">
                <a:solidFill>
                  <a:schemeClr val="bg1"/>
                </a:solidFill>
                <a:ea typeface="+mj-lt"/>
                <a:cs typeface="+mj-lt"/>
              </a:rPr>
              <a:t>            Social Factors</a:t>
            </a:r>
          </a:p>
        </p:txBody>
      </p:sp>
      <p:graphicFrame>
        <p:nvGraphicFramePr>
          <p:cNvPr id="14" name="Content Placeholder 2">
            <a:extLst>
              <a:ext uri="{FF2B5EF4-FFF2-40B4-BE49-F238E27FC236}">
                <a16:creationId xmlns:a16="http://schemas.microsoft.com/office/drawing/2014/main" id="{85F0F63B-28FA-418A-858D-7E2ABAB48949}"/>
              </a:ext>
            </a:extLst>
          </p:cNvPr>
          <p:cNvGraphicFramePr>
            <a:graphicFrameLocks noGrp="1"/>
          </p:cNvGraphicFramePr>
          <p:nvPr>
            <p:ph idx="1"/>
            <p:extLst>
              <p:ext uri="{D42A27DB-BD31-4B8C-83A1-F6EECF244321}">
                <p14:modId xmlns:p14="http://schemas.microsoft.com/office/powerpoint/2010/main" val="12958374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1337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5">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378133-C2A6-4CD9-8A50-31BFD8C317BA}"/>
              </a:ext>
            </a:extLst>
          </p:cNvPr>
          <p:cNvSpPr>
            <a:spLocks noGrp="1"/>
          </p:cNvSpPr>
          <p:nvPr>
            <p:ph type="title"/>
          </p:nvPr>
        </p:nvSpPr>
        <p:spPr>
          <a:xfrm>
            <a:off x="524741" y="620392"/>
            <a:ext cx="3808268" cy="5504688"/>
          </a:xfrm>
        </p:spPr>
        <p:txBody>
          <a:bodyPr>
            <a:normAutofit/>
          </a:bodyPr>
          <a:lstStyle/>
          <a:p>
            <a:r>
              <a:rPr lang="en-GB" sz="2900">
                <a:solidFill>
                  <a:schemeClr val="bg1"/>
                </a:solidFill>
                <a:cs typeface="Calibri Light"/>
              </a:rPr>
              <a:t>           </a:t>
            </a:r>
            <a:r>
              <a:rPr lang="en-GB" sz="2900">
                <a:solidFill>
                  <a:schemeClr val="bg1"/>
                </a:solidFill>
                <a:ea typeface="+mj-lt"/>
                <a:cs typeface="+mj-lt"/>
              </a:rPr>
              <a:t>      Technological Factors</a:t>
            </a:r>
          </a:p>
        </p:txBody>
      </p:sp>
      <p:graphicFrame>
        <p:nvGraphicFramePr>
          <p:cNvPr id="23" name="Content Placeholder 2">
            <a:extLst>
              <a:ext uri="{FF2B5EF4-FFF2-40B4-BE49-F238E27FC236}">
                <a16:creationId xmlns:a16="http://schemas.microsoft.com/office/drawing/2014/main" id="{ACAC108A-0338-4D8F-8AC4-D9322BC95C01}"/>
              </a:ext>
            </a:extLst>
          </p:cNvPr>
          <p:cNvGraphicFramePr>
            <a:graphicFrameLocks noGrp="1"/>
          </p:cNvGraphicFramePr>
          <p:nvPr>
            <p:ph idx="1"/>
            <p:extLst>
              <p:ext uri="{D42A27DB-BD31-4B8C-83A1-F6EECF244321}">
                <p14:modId xmlns:p14="http://schemas.microsoft.com/office/powerpoint/2010/main" val="105142286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104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7">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9">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1" name="Straight Connector 20">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21">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23">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5" name="Group 25">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7" name="Oval 26">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7" name="Straight Connector 36">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2" name="Rectangle 41">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5" name="Straight Connector 44">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83A9A7F-9FE6-4556-AD99-2CC2A0CA654C}"/>
              </a:ext>
            </a:extLst>
          </p:cNvPr>
          <p:cNvSpPr>
            <a:spLocks noGrp="1"/>
          </p:cNvSpPr>
          <p:nvPr>
            <p:ph type="title"/>
          </p:nvPr>
        </p:nvSpPr>
        <p:spPr>
          <a:xfrm>
            <a:off x="630936" y="495992"/>
            <a:ext cx="4195140" cy="5638831"/>
          </a:xfrm>
          <a:noFill/>
        </p:spPr>
        <p:txBody>
          <a:bodyPr anchor="ctr">
            <a:normAutofit/>
          </a:bodyPr>
          <a:lstStyle/>
          <a:p>
            <a:r>
              <a:rPr lang="en-GB" sz="3000">
                <a:ea typeface="+mj-lt"/>
                <a:cs typeface="+mj-lt"/>
              </a:rPr>
              <a:t>                  Environmental Factors</a:t>
            </a:r>
          </a:p>
        </p:txBody>
      </p:sp>
      <p:graphicFrame>
        <p:nvGraphicFramePr>
          <p:cNvPr id="33" name="Content Placeholder 2">
            <a:extLst>
              <a:ext uri="{FF2B5EF4-FFF2-40B4-BE49-F238E27FC236}">
                <a16:creationId xmlns:a16="http://schemas.microsoft.com/office/drawing/2014/main" id="{64356932-F77C-49D4-8B7E-8DCC6FA2E26F}"/>
              </a:ext>
            </a:extLst>
          </p:cNvPr>
          <p:cNvGraphicFramePr>
            <a:graphicFrameLocks noGrp="1"/>
          </p:cNvGraphicFramePr>
          <p:nvPr>
            <p:ph idx="1"/>
            <p:extLst>
              <p:ext uri="{D42A27DB-BD31-4B8C-83A1-F6EECF244321}">
                <p14:modId xmlns:p14="http://schemas.microsoft.com/office/powerpoint/2010/main" val="591593027"/>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1433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5">
            <a:extLst>
              <a:ext uri="{FF2B5EF4-FFF2-40B4-BE49-F238E27FC236}">
                <a16:creationId xmlns:a16="http://schemas.microsoft.com/office/drawing/2014/main" id="{1D9F7BF7-0470-4643-98A4-6BC35B3D4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157694" cy="4950634"/>
          </a:xfrm>
          <a:custGeom>
            <a:avLst/>
            <a:gdLst>
              <a:gd name="connsiteX0" fmla="*/ 5157694 w 5157694"/>
              <a:gd name="connsiteY0" fmla="*/ 0 h 4950634"/>
              <a:gd name="connsiteX1" fmla="*/ 263400 w 5157694"/>
              <a:gd name="connsiteY1" fmla="*/ 0 h 4950634"/>
              <a:gd name="connsiteX2" fmla="*/ 161950 w 5157694"/>
              <a:gd name="connsiteY2" fmla="*/ 277179 h 4950634"/>
              <a:gd name="connsiteX3" fmla="*/ 0 w 5157694"/>
              <a:gd name="connsiteY3" fmla="*/ 1348379 h 4950634"/>
              <a:gd name="connsiteX4" fmla="*/ 3602256 w 5157694"/>
              <a:gd name="connsiteY4" fmla="*/ 4950634 h 4950634"/>
              <a:gd name="connsiteX5" fmla="*/ 4984183 w 5157694"/>
              <a:gd name="connsiteY5" fmla="*/ 4676036 h 4950634"/>
              <a:gd name="connsiteX6" fmla="*/ 5157694 w 5157694"/>
              <a:gd name="connsiteY6" fmla="*/ 4598233 h 4950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7694" h="4950634">
                <a:moveTo>
                  <a:pt x="5157694" y="0"/>
                </a:moveTo>
                <a:lnTo>
                  <a:pt x="263400" y="0"/>
                </a:lnTo>
                <a:lnTo>
                  <a:pt x="161950" y="277179"/>
                </a:lnTo>
                <a:cubicBezTo>
                  <a:pt x="56700" y="615571"/>
                  <a:pt x="0" y="975354"/>
                  <a:pt x="0" y="1348379"/>
                </a:cubicBezTo>
                <a:cubicBezTo>
                  <a:pt x="0" y="3337849"/>
                  <a:pt x="1612786" y="4950634"/>
                  <a:pt x="3602256" y="4950634"/>
                </a:cubicBezTo>
                <a:cubicBezTo>
                  <a:pt x="4091852" y="4950634"/>
                  <a:pt x="4558635" y="4852960"/>
                  <a:pt x="4984183" y="4676036"/>
                </a:cubicBezTo>
                <a:lnTo>
                  <a:pt x="5157694" y="459823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7">
            <a:extLst>
              <a:ext uri="{FF2B5EF4-FFF2-40B4-BE49-F238E27FC236}">
                <a16:creationId xmlns:a16="http://schemas.microsoft.com/office/drawing/2014/main" id="{644AD5F1-5EFA-450C-8A99-3B23B033F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4931983" cy="4724929"/>
          </a:xfrm>
          <a:custGeom>
            <a:avLst/>
            <a:gdLst>
              <a:gd name="connsiteX0" fmla="*/ 4931983 w 4931983"/>
              <a:gd name="connsiteY0" fmla="*/ 0 h 4724929"/>
              <a:gd name="connsiteX1" fmla="*/ 281761 w 4931983"/>
              <a:gd name="connsiteY1" fmla="*/ 0 h 4724929"/>
              <a:gd name="connsiteX2" fmla="*/ 265347 w 4931983"/>
              <a:gd name="connsiteY2" fmla="*/ 34074 h 4724929"/>
              <a:gd name="connsiteX3" fmla="*/ 0 w 4931983"/>
              <a:gd name="connsiteY3" fmla="*/ 1348380 h 4724929"/>
              <a:gd name="connsiteX4" fmla="*/ 3376549 w 4931983"/>
              <a:gd name="connsiteY4" fmla="*/ 4724929 h 4724929"/>
              <a:gd name="connsiteX5" fmla="*/ 4840423 w 4931983"/>
              <a:gd name="connsiteY5" fmla="*/ 4391965 h 4724929"/>
              <a:gd name="connsiteX6" fmla="*/ 4931983 w 4931983"/>
              <a:gd name="connsiteY6" fmla="*/ 4341519 h 4724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31983" h="4724929">
                <a:moveTo>
                  <a:pt x="4931983" y="0"/>
                </a:moveTo>
                <a:lnTo>
                  <a:pt x="281761" y="0"/>
                </a:lnTo>
                <a:lnTo>
                  <a:pt x="265347" y="34074"/>
                </a:lnTo>
                <a:cubicBezTo>
                  <a:pt x="94485" y="438040"/>
                  <a:pt x="0" y="882177"/>
                  <a:pt x="0" y="1348380"/>
                </a:cubicBezTo>
                <a:cubicBezTo>
                  <a:pt x="0" y="3213197"/>
                  <a:pt x="1511732" y="4724929"/>
                  <a:pt x="3376549" y="4724929"/>
                </a:cubicBezTo>
                <a:cubicBezTo>
                  <a:pt x="3901029" y="4724929"/>
                  <a:pt x="4397579" y="4605349"/>
                  <a:pt x="4840423" y="4391965"/>
                </a:cubicBezTo>
                <a:lnTo>
                  <a:pt x="4931983" y="43415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D857BC-3478-40E4-B589-D6B74500520E}"/>
              </a:ext>
            </a:extLst>
          </p:cNvPr>
          <p:cNvSpPr>
            <a:spLocks noGrp="1"/>
          </p:cNvSpPr>
          <p:nvPr>
            <p:ph type="title"/>
          </p:nvPr>
        </p:nvSpPr>
        <p:spPr>
          <a:xfrm>
            <a:off x="801098" y="603504"/>
            <a:ext cx="3221067" cy="3036167"/>
          </a:xfrm>
        </p:spPr>
        <p:txBody>
          <a:bodyPr>
            <a:normAutofit/>
          </a:bodyPr>
          <a:lstStyle/>
          <a:p>
            <a:r>
              <a:rPr lang="en-GB" sz="3100">
                <a:solidFill>
                  <a:schemeClr val="bg1">
                    <a:lumMod val="85000"/>
                    <a:lumOff val="15000"/>
                  </a:schemeClr>
                </a:solidFill>
                <a:ea typeface="+mj-lt"/>
                <a:cs typeface="+mj-lt"/>
              </a:rPr>
              <a:t>                        Legal Factors</a:t>
            </a:r>
          </a:p>
        </p:txBody>
      </p:sp>
      <p:graphicFrame>
        <p:nvGraphicFramePr>
          <p:cNvPr id="17" name="Content Placeholder 2">
            <a:extLst>
              <a:ext uri="{FF2B5EF4-FFF2-40B4-BE49-F238E27FC236}">
                <a16:creationId xmlns:a16="http://schemas.microsoft.com/office/drawing/2014/main" id="{AE08A6B8-93B7-4C7D-B6DD-53A4FDFFA558}"/>
              </a:ext>
            </a:extLst>
          </p:cNvPr>
          <p:cNvGraphicFramePr>
            <a:graphicFrameLocks noGrp="1"/>
          </p:cNvGraphicFramePr>
          <p:nvPr>
            <p:ph idx="1"/>
            <p:extLst>
              <p:ext uri="{D42A27DB-BD31-4B8C-83A1-F6EECF244321}">
                <p14:modId xmlns:p14="http://schemas.microsoft.com/office/powerpoint/2010/main" val="242010251"/>
              </p:ext>
            </p:extLst>
          </p:nvPr>
        </p:nvGraphicFramePr>
        <p:xfrm>
          <a:off x="5683624" y="1409700"/>
          <a:ext cx="6111297" cy="45727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849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4C72D0-DACB-4B23-8CF3-9AD84CB36CE3}"/>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000" kern="1200">
                <a:solidFill>
                  <a:schemeClr val="bg1"/>
                </a:solidFill>
                <a:latin typeface="+mj-lt"/>
                <a:ea typeface="+mj-ea"/>
                <a:cs typeface="+mj-cs"/>
              </a:rPr>
              <a:t>Fish bone: this diagram helps to identify the root causes of a problem.</a:t>
            </a:r>
          </a:p>
        </p:txBody>
      </p:sp>
      <p:pic>
        <p:nvPicPr>
          <p:cNvPr id="4" name="Picture 4" descr="Diagram&#10;&#10;Description automatically generated">
            <a:extLst>
              <a:ext uri="{FF2B5EF4-FFF2-40B4-BE49-F238E27FC236}">
                <a16:creationId xmlns:a16="http://schemas.microsoft.com/office/drawing/2014/main" id="{E2197644-818C-4547-8F0B-AF733ECEC753}"/>
              </a:ext>
            </a:extLst>
          </p:cNvPr>
          <p:cNvPicPr>
            <a:picLocks noGrp="1" noChangeAspect="1"/>
          </p:cNvPicPr>
          <p:nvPr>
            <p:ph idx="1"/>
          </p:nvPr>
        </p:nvPicPr>
        <p:blipFill>
          <a:blip r:embed="rId2"/>
          <a:stretch>
            <a:fillRect/>
          </a:stretch>
        </p:blipFill>
        <p:spPr>
          <a:xfrm>
            <a:off x="177696" y="1588962"/>
            <a:ext cx="11721585" cy="4998049"/>
          </a:xfrm>
          <a:prstGeom prst="rect">
            <a:avLst/>
          </a:prstGeom>
        </p:spPr>
      </p:pic>
    </p:spTree>
    <p:extLst>
      <p:ext uri="{BB962C8B-B14F-4D97-AF65-F5344CB8AC3E}">
        <p14:creationId xmlns:p14="http://schemas.microsoft.com/office/powerpoint/2010/main" val="699282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C3D37-5C17-4349-8D77-82121B48A8D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b="1" kern="1200" dirty="0">
                <a:solidFill>
                  <a:srgbClr val="FFFFFF"/>
                </a:solidFill>
                <a:latin typeface="+mj-lt"/>
                <a:ea typeface="+mj-ea"/>
                <a:cs typeface="+mj-cs"/>
              </a:rPr>
              <a:t>                          </a:t>
            </a:r>
            <a:br>
              <a:rPr lang="en-US" sz="3300" b="1" kern="1200" dirty="0"/>
            </a:br>
            <a:r>
              <a:rPr lang="en-US" sz="3300" b="1" kern="1200" dirty="0">
                <a:solidFill>
                  <a:schemeClr val="accent2"/>
                </a:solidFill>
                <a:latin typeface="+mj-lt"/>
                <a:ea typeface="+mj-ea"/>
                <a:cs typeface="+mj-cs"/>
              </a:rPr>
              <a:t>Solutions:</a:t>
            </a:r>
            <a:endParaRPr lang="en-US" sz="3300" kern="1200" dirty="0">
              <a:solidFill>
                <a:schemeClr val="accent2"/>
              </a:solidFill>
              <a:latin typeface="+mj-lt"/>
              <a:ea typeface="+mj-ea"/>
              <a:cs typeface="+mj-cs"/>
            </a:endParaRPr>
          </a:p>
        </p:txBody>
      </p:sp>
      <p:graphicFrame>
        <p:nvGraphicFramePr>
          <p:cNvPr id="44" name="Content Placeholder 2">
            <a:extLst>
              <a:ext uri="{FF2B5EF4-FFF2-40B4-BE49-F238E27FC236}">
                <a16:creationId xmlns:a16="http://schemas.microsoft.com/office/drawing/2014/main" id="{633CFF27-97D3-477A-8E3D-70E4D38E4489}"/>
              </a:ext>
            </a:extLst>
          </p:cNvPr>
          <p:cNvGraphicFramePr>
            <a:graphicFrameLocks noGrp="1"/>
          </p:cNvGraphicFramePr>
          <p:nvPr>
            <p:ph idx="1"/>
            <p:extLst>
              <p:ext uri="{D42A27DB-BD31-4B8C-83A1-F6EECF244321}">
                <p14:modId xmlns:p14="http://schemas.microsoft.com/office/powerpoint/2010/main" val="1357271380"/>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7689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9B39E-862A-4938-B815-8802CE71E172}"/>
              </a:ext>
            </a:extLst>
          </p:cNvPr>
          <p:cNvSpPr>
            <a:spLocks noGrp="1"/>
          </p:cNvSpPr>
          <p:nvPr>
            <p:ph type="title"/>
          </p:nvPr>
        </p:nvSpPr>
        <p:spPr/>
        <p:txBody>
          <a:bodyPr/>
          <a:lstStyle/>
          <a:p>
            <a:r>
              <a:rPr lang="en-GB" b="1" dirty="0">
                <a:ea typeface="+mj-lt"/>
                <a:cs typeface="+mj-lt"/>
              </a:rPr>
              <a:t>PMI </a:t>
            </a:r>
            <a:r>
              <a:rPr lang="en-GB" dirty="0">
                <a:ea typeface="+mj-lt"/>
                <a:cs typeface="+mj-lt"/>
              </a:rPr>
              <a:t>– Decision Making Tool </a:t>
            </a:r>
          </a:p>
        </p:txBody>
      </p:sp>
      <p:graphicFrame>
        <p:nvGraphicFramePr>
          <p:cNvPr id="5" name="Content Placeholder 4">
            <a:extLst>
              <a:ext uri="{FF2B5EF4-FFF2-40B4-BE49-F238E27FC236}">
                <a16:creationId xmlns:a16="http://schemas.microsoft.com/office/drawing/2014/main" id="{808AD1C2-5F03-4091-9C64-2A2CECE9FC54}"/>
              </a:ext>
            </a:extLst>
          </p:cNvPr>
          <p:cNvGraphicFramePr>
            <a:graphicFrameLocks noGrp="1"/>
          </p:cNvGraphicFramePr>
          <p:nvPr>
            <p:ph idx="1"/>
            <p:extLst>
              <p:ext uri="{D42A27DB-BD31-4B8C-83A1-F6EECF244321}">
                <p14:modId xmlns:p14="http://schemas.microsoft.com/office/powerpoint/2010/main" val="2721075322"/>
              </p:ext>
            </p:extLst>
          </p:nvPr>
        </p:nvGraphicFramePr>
        <p:xfrm>
          <a:off x="838200" y="1825625"/>
          <a:ext cx="5384878" cy="2468880"/>
        </p:xfrm>
        <a:graphic>
          <a:graphicData uri="http://schemas.openxmlformats.org/drawingml/2006/table">
            <a:tbl>
              <a:tblPr firstRow="1" bandRow="1">
                <a:tableStyleId>{5C22544A-7EE6-4342-B048-85BDC9FD1C3A}</a:tableStyleId>
              </a:tblPr>
              <a:tblGrid>
                <a:gridCol w="1841269">
                  <a:extLst>
                    <a:ext uri="{9D8B030D-6E8A-4147-A177-3AD203B41FA5}">
                      <a16:colId xmlns:a16="http://schemas.microsoft.com/office/drawing/2014/main" val="3075336996"/>
                    </a:ext>
                  </a:extLst>
                </a:gridCol>
                <a:gridCol w="1841269">
                  <a:extLst>
                    <a:ext uri="{9D8B030D-6E8A-4147-A177-3AD203B41FA5}">
                      <a16:colId xmlns:a16="http://schemas.microsoft.com/office/drawing/2014/main" val="1378101714"/>
                    </a:ext>
                  </a:extLst>
                </a:gridCol>
                <a:gridCol w="1702340">
                  <a:extLst>
                    <a:ext uri="{9D8B030D-6E8A-4147-A177-3AD203B41FA5}">
                      <a16:colId xmlns:a16="http://schemas.microsoft.com/office/drawing/2014/main" val="2158336504"/>
                    </a:ext>
                  </a:extLst>
                </a:gridCol>
              </a:tblGrid>
              <a:tr h="0">
                <a:tc>
                  <a:txBody>
                    <a:bodyPr/>
                    <a:lstStyle/>
                    <a:p>
                      <a:pPr rtl="0" fontAlgn="base"/>
                      <a:r>
                        <a:rPr lang="en-US" sz="1400">
                          <a:effectLst/>
                        </a:rPr>
                        <a:t>Plus </a:t>
                      </a:r>
                      <a:endParaRPr lang="en-US">
                        <a:effectLst/>
                      </a:endParaRPr>
                    </a:p>
                  </a:txBody>
                  <a:tcPr/>
                </a:tc>
                <a:tc>
                  <a:txBody>
                    <a:bodyPr/>
                    <a:lstStyle/>
                    <a:p>
                      <a:pPr rtl="0" fontAlgn="base"/>
                      <a:r>
                        <a:rPr lang="en-US" sz="1400">
                          <a:effectLst/>
                        </a:rPr>
                        <a:t>Minus </a:t>
                      </a:r>
                      <a:endParaRPr lang="en-US">
                        <a:effectLst/>
                      </a:endParaRPr>
                    </a:p>
                  </a:txBody>
                  <a:tcPr/>
                </a:tc>
                <a:tc>
                  <a:txBody>
                    <a:bodyPr/>
                    <a:lstStyle/>
                    <a:p>
                      <a:pPr rtl="0" fontAlgn="base"/>
                      <a:r>
                        <a:rPr lang="en-US" sz="1400">
                          <a:effectLst/>
                        </a:rPr>
                        <a:t>Interesting </a:t>
                      </a:r>
                      <a:endParaRPr lang="en-US">
                        <a:effectLst/>
                      </a:endParaRPr>
                    </a:p>
                  </a:txBody>
                  <a:tcPr/>
                </a:tc>
                <a:extLst>
                  <a:ext uri="{0D108BD9-81ED-4DB2-BD59-A6C34878D82A}">
                    <a16:rowId xmlns:a16="http://schemas.microsoft.com/office/drawing/2014/main" val="1833545304"/>
                  </a:ext>
                </a:extLst>
              </a:tr>
              <a:tr h="0">
                <a:tc>
                  <a:txBody>
                    <a:bodyPr/>
                    <a:lstStyle/>
                    <a:p>
                      <a:pPr rtl="0" fontAlgn="base"/>
                      <a:r>
                        <a:rPr lang="en-US" sz="1400">
                          <a:effectLst/>
                        </a:rPr>
                        <a:t>Good teamwork (+8) </a:t>
                      </a:r>
                      <a:endParaRPr lang="en-US">
                        <a:effectLst/>
                      </a:endParaRPr>
                    </a:p>
                  </a:txBody>
                  <a:tcPr/>
                </a:tc>
                <a:tc>
                  <a:txBody>
                    <a:bodyPr/>
                    <a:lstStyle/>
                    <a:p>
                      <a:pPr rtl="0" fontAlgn="base"/>
                      <a:r>
                        <a:rPr lang="en-US" sz="1400">
                          <a:effectLst/>
                        </a:rPr>
                        <a:t>Racism (-2) </a:t>
                      </a:r>
                      <a:endParaRPr lang="en-US">
                        <a:effectLst/>
                      </a:endParaRPr>
                    </a:p>
                  </a:txBody>
                  <a:tcPr/>
                </a:tc>
                <a:tc>
                  <a:txBody>
                    <a:bodyPr/>
                    <a:lstStyle/>
                    <a:p>
                      <a:pPr rtl="0" fontAlgn="base"/>
                      <a:r>
                        <a:rPr lang="en-US" sz="1400">
                          <a:effectLst/>
                        </a:rPr>
                        <a:t>Get to know each other (+5) </a:t>
                      </a:r>
                      <a:endParaRPr lang="en-US">
                        <a:effectLst/>
                      </a:endParaRPr>
                    </a:p>
                  </a:txBody>
                  <a:tcPr/>
                </a:tc>
                <a:extLst>
                  <a:ext uri="{0D108BD9-81ED-4DB2-BD59-A6C34878D82A}">
                    <a16:rowId xmlns:a16="http://schemas.microsoft.com/office/drawing/2014/main" val="96220650"/>
                  </a:ext>
                </a:extLst>
              </a:tr>
              <a:tr h="0">
                <a:tc>
                  <a:txBody>
                    <a:bodyPr/>
                    <a:lstStyle/>
                    <a:p>
                      <a:pPr rtl="0" fontAlgn="base"/>
                      <a:r>
                        <a:rPr lang="en-US" sz="1400">
                          <a:effectLst/>
                        </a:rPr>
                        <a:t>Flexibility (+6) </a:t>
                      </a:r>
                      <a:endParaRPr lang="en-US">
                        <a:effectLst/>
                      </a:endParaRPr>
                    </a:p>
                  </a:txBody>
                  <a:tcPr/>
                </a:tc>
                <a:tc>
                  <a:txBody>
                    <a:bodyPr/>
                    <a:lstStyle/>
                    <a:p>
                      <a:pPr rtl="0" fontAlgn="base"/>
                      <a:r>
                        <a:rPr lang="en-US" sz="1400">
                          <a:effectLst/>
                        </a:rPr>
                        <a:t>Misunderstanding (-3) </a:t>
                      </a:r>
                      <a:endParaRPr lang="en-US">
                        <a:effectLst/>
                      </a:endParaRPr>
                    </a:p>
                  </a:txBody>
                  <a:tcPr/>
                </a:tc>
                <a:tc>
                  <a:txBody>
                    <a:bodyPr/>
                    <a:lstStyle/>
                    <a:p>
                      <a:pPr rtl="0" fontAlgn="base"/>
                      <a:r>
                        <a:rPr lang="en-US" sz="1400">
                          <a:effectLst/>
                        </a:rPr>
                        <a:t>Help each other (+4) </a:t>
                      </a:r>
                      <a:endParaRPr lang="en-US">
                        <a:effectLst/>
                      </a:endParaRPr>
                    </a:p>
                  </a:txBody>
                  <a:tcPr/>
                </a:tc>
                <a:extLst>
                  <a:ext uri="{0D108BD9-81ED-4DB2-BD59-A6C34878D82A}">
                    <a16:rowId xmlns:a16="http://schemas.microsoft.com/office/drawing/2014/main" val="832623459"/>
                  </a:ext>
                </a:extLst>
              </a:tr>
              <a:tr h="0">
                <a:tc>
                  <a:txBody>
                    <a:bodyPr/>
                    <a:lstStyle/>
                    <a:p>
                      <a:pPr rtl="0" fontAlgn="base"/>
                      <a:r>
                        <a:rPr lang="en-US" sz="1400">
                          <a:effectLst/>
                        </a:rPr>
                        <a:t>Effective communication (+7) </a:t>
                      </a:r>
                      <a:endParaRPr lang="en-US">
                        <a:effectLst/>
                      </a:endParaRPr>
                    </a:p>
                  </a:txBody>
                  <a:tcPr/>
                </a:tc>
                <a:tc>
                  <a:txBody>
                    <a:bodyPr/>
                    <a:lstStyle/>
                    <a:p>
                      <a:pPr rtl="0" fontAlgn="base"/>
                      <a:r>
                        <a:rPr lang="en-US" sz="1400">
                          <a:effectLst/>
                        </a:rPr>
                        <a:t> </a:t>
                      </a:r>
                      <a:endParaRPr lang="en-US" sz="1400">
                        <a:effectLst/>
                        <a:latin typeface="Calibri" panose="020F0502020204030204" pitchFamily="34" charset="0"/>
                      </a:endParaRPr>
                    </a:p>
                  </a:txBody>
                  <a:tcPr/>
                </a:tc>
                <a:tc>
                  <a:txBody>
                    <a:bodyPr/>
                    <a:lstStyle/>
                    <a:p>
                      <a:pPr rtl="0" fontAlgn="base"/>
                      <a:r>
                        <a:rPr lang="en-US" sz="1400">
                          <a:effectLst/>
                        </a:rPr>
                        <a:t> </a:t>
                      </a:r>
                      <a:endParaRPr lang="en-US" sz="1400">
                        <a:effectLst/>
                        <a:latin typeface="Calibri" panose="020F0502020204030204" pitchFamily="34" charset="0"/>
                      </a:endParaRPr>
                    </a:p>
                  </a:txBody>
                  <a:tcPr/>
                </a:tc>
                <a:extLst>
                  <a:ext uri="{0D108BD9-81ED-4DB2-BD59-A6C34878D82A}">
                    <a16:rowId xmlns:a16="http://schemas.microsoft.com/office/drawing/2014/main" val="1087792208"/>
                  </a:ext>
                </a:extLst>
              </a:tr>
              <a:tr h="0">
                <a:tc>
                  <a:txBody>
                    <a:bodyPr/>
                    <a:lstStyle/>
                    <a:p>
                      <a:pPr rtl="0" fontAlgn="base"/>
                      <a:r>
                        <a:rPr lang="en-US" sz="1400">
                          <a:effectLst/>
                        </a:rPr>
                        <a:t> </a:t>
                      </a:r>
                      <a:endParaRPr lang="en-US" sz="1400">
                        <a:effectLst/>
                        <a:latin typeface="Calibri" panose="020F0502020204030204" pitchFamily="34" charset="0"/>
                      </a:endParaRPr>
                    </a:p>
                  </a:txBody>
                  <a:tcPr/>
                </a:tc>
                <a:tc>
                  <a:txBody>
                    <a:bodyPr/>
                    <a:lstStyle/>
                    <a:p>
                      <a:pPr rtl="0" fontAlgn="base"/>
                      <a:r>
                        <a:rPr lang="en-US" sz="1400">
                          <a:effectLst/>
                        </a:rPr>
                        <a:t> </a:t>
                      </a:r>
                      <a:endParaRPr lang="en-US" sz="1400">
                        <a:effectLst/>
                        <a:latin typeface="Calibri" panose="020F0502020204030204" pitchFamily="34" charset="0"/>
                      </a:endParaRPr>
                    </a:p>
                  </a:txBody>
                  <a:tcPr/>
                </a:tc>
                <a:tc>
                  <a:txBody>
                    <a:bodyPr/>
                    <a:lstStyle/>
                    <a:p>
                      <a:pPr rtl="0" fontAlgn="base"/>
                      <a:r>
                        <a:rPr lang="en-US" sz="1400">
                          <a:effectLst/>
                        </a:rPr>
                        <a:t> </a:t>
                      </a:r>
                      <a:endParaRPr lang="en-US" sz="1400">
                        <a:effectLst/>
                        <a:latin typeface="Calibri" panose="020F0502020204030204" pitchFamily="34" charset="0"/>
                      </a:endParaRPr>
                    </a:p>
                  </a:txBody>
                  <a:tcPr/>
                </a:tc>
                <a:extLst>
                  <a:ext uri="{0D108BD9-81ED-4DB2-BD59-A6C34878D82A}">
                    <a16:rowId xmlns:a16="http://schemas.microsoft.com/office/drawing/2014/main" val="2746290584"/>
                  </a:ext>
                </a:extLst>
              </a:tr>
              <a:tr h="190500">
                <a:tc>
                  <a:txBody>
                    <a:bodyPr/>
                    <a:lstStyle/>
                    <a:p>
                      <a:pPr rtl="0" fontAlgn="base"/>
                      <a:r>
                        <a:rPr lang="en-US" sz="1400">
                          <a:effectLst/>
                        </a:rPr>
                        <a:t>Total= 21 </a:t>
                      </a:r>
                      <a:endParaRPr lang="en-US">
                        <a:effectLst/>
                      </a:endParaRPr>
                    </a:p>
                  </a:txBody>
                  <a:tcPr/>
                </a:tc>
                <a:tc>
                  <a:txBody>
                    <a:bodyPr/>
                    <a:lstStyle/>
                    <a:p>
                      <a:pPr rtl="0" fontAlgn="base"/>
                      <a:r>
                        <a:rPr lang="en-US" sz="1400">
                          <a:effectLst/>
                        </a:rPr>
                        <a:t>Total=-5 </a:t>
                      </a:r>
                      <a:endParaRPr lang="en-US">
                        <a:effectLst/>
                      </a:endParaRPr>
                    </a:p>
                  </a:txBody>
                  <a:tcPr/>
                </a:tc>
                <a:tc>
                  <a:txBody>
                    <a:bodyPr/>
                    <a:lstStyle/>
                    <a:p>
                      <a:pPr rtl="0" fontAlgn="base"/>
                      <a:r>
                        <a:rPr lang="en-US" sz="1400">
                          <a:effectLst/>
                        </a:rPr>
                        <a:t>Total=9 </a:t>
                      </a:r>
                      <a:endParaRPr lang="en-US">
                        <a:effectLst/>
                      </a:endParaRPr>
                    </a:p>
                  </a:txBody>
                  <a:tcPr/>
                </a:tc>
                <a:extLst>
                  <a:ext uri="{0D108BD9-81ED-4DB2-BD59-A6C34878D82A}">
                    <a16:rowId xmlns:a16="http://schemas.microsoft.com/office/drawing/2014/main" val="1814954987"/>
                  </a:ext>
                </a:extLst>
              </a:tr>
            </a:tbl>
          </a:graphicData>
        </a:graphic>
      </p:graphicFrame>
      <p:sp>
        <p:nvSpPr>
          <p:cNvPr id="6" name="TextBox 5">
            <a:extLst>
              <a:ext uri="{FF2B5EF4-FFF2-40B4-BE49-F238E27FC236}">
                <a16:creationId xmlns:a16="http://schemas.microsoft.com/office/drawing/2014/main" id="{E91443C2-7DA5-4D0E-AD3A-C2CF2E216BD0}"/>
              </a:ext>
            </a:extLst>
          </p:cNvPr>
          <p:cNvSpPr txBox="1"/>
          <p:nvPr/>
        </p:nvSpPr>
        <p:spPr>
          <a:xfrm>
            <a:off x="842514" y="4106173"/>
            <a:ext cx="546052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800" dirty="0">
              <a:solidFill>
                <a:srgbClr val="FF0000"/>
              </a:solidFill>
              <a:latin typeface="Segoe UI"/>
              <a:cs typeface="Segoe UI"/>
            </a:endParaRPr>
          </a:p>
          <a:p>
            <a:r>
              <a:rPr lang="en-US" sz="2800" dirty="0">
                <a:solidFill>
                  <a:srgbClr val="FF0000"/>
                </a:solidFill>
                <a:cs typeface="Segoe UI"/>
              </a:rPr>
              <a:t>Creating better working environments scores as: </a:t>
            </a:r>
          </a:p>
          <a:p>
            <a:r>
              <a:rPr lang="en-US" sz="2800" dirty="0">
                <a:solidFill>
                  <a:srgbClr val="FF0000"/>
                </a:solidFill>
                <a:cs typeface="Segoe UI"/>
              </a:rPr>
              <a:t>Plus (21) + Interesting (9) =30 </a:t>
            </a:r>
          </a:p>
          <a:p>
            <a:r>
              <a:rPr lang="en-US" sz="2800" dirty="0">
                <a:solidFill>
                  <a:srgbClr val="FF0000"/>
                </a:solidFill>
                <a:cs typeface="Segoe UI"/>
              </a:rPr>
              <a:t>30 -minus (5)  </a:t>
            </a:r>
          </a:p>
          <a:p>
            <a:r>
              <a:rPr lang="en-US" sz="2800" dirty="0">
                <a:solidFill>
                  <a:srgbClr val="FF0000"/>
                </a:solidFill>
                <a:cs typeface="Segoe UI"/>
              </a:rPr>
              <a:t>Total = 25 </a:t>
            </a:r>
          </a:p>
        </p:txBody>
      </p:sp>
      <p:sp>
        <p:nvSpPr>
          <p:cNvPr id="9" name="TextBox 8">
            <a:extLst>
              <a:ext uri="{FF2B5EF4-FFF2-40B4-BE49-F238E27FC236}">
                <a16:creationId xmlns:a16="http://schemas.microsoft.com/office/drawing/2014/main" id="{E9615253-D845-4DFA-8087-FB1F20CD7701}"/>
              </a:ext>
            </a:extLst>
          </p:cNvPr>
          <p:cNvSpPr txBox="1"/>
          <p:nvPr/>
        </p:nvSpPr>
        <p:spPr>
          <a:xfrm rot="-10800000" flipV="1">
            <a:off x="6579079" y="2734584"/>
            <a:ext cx="4856672" cy="39990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800" dirty="0">
              <a:latin typeface="Segoe UI"/>
              <a:cs typeface="Segoe UI"/>
            </a:endParaRPr>
          </a:p>
          <a:p>
            <a:endParaRPr lang="en-US" sz="2800" dirty="0">
              <a:cs typeface="Segoe UI"/>
            </a:endParaRPr>
          </a:p>
          <a:p>
            <a:endParaRPr lang="en-US" sz="2800" dirty="0">
              <a:cs typeface="Segoe UI"/>
            </a:endParaRPr>
          </a:p>
          <a:p>
            <a:endParaRPr lang="en-US" sz="2800" dirty="0">
              <a:cs typeface="Segoe UI"/>
            </a:endParaRPr>
          </a:p>
          <a:p>
            <a:r>
              <a:rPr lang="en-US" sz="2800" dirty="0">
                <a:solidFill>
                  <a:srgbClr val="FF0000"/>
                </a:solidFill>
                <a:cs typeface="Segoe UI"/>
              </a:rPr>
              <a:t>Reducing staff shortage scores as: </a:t>
            </a:r>
            <a:endParaRPr lang="en-US">
              <a:solidFill>
                <a:srgbClr val="FF0000"/>
              </a:solidFill>
              <a:cs typeface="Calibri"/>
            </a:endParaRPr>
          </a:p>
          <a:p>
            <a:r>
              <a:rPr lang="en-US" sz="2800" dirty="0">
                <a:solidFill>
                  <a:srgbClr val="FF0000"/>
                </a:solidFill>
                <a:cs typeface="Segoe UI"/>
              </a:rPr>
              <a:t>Plus (23) + interesting (17) = 40 </a:t>
            </a:r>
          </a:p>
          <a:p>
            <a:r>
              <a:rPr lang="en-US" sz="2800" dirty="0">
                <a:solidFill>
                  <a:srgbClr val="FF0000"/>
                </a:solidFill>
                <a:cs typeface="Segoe UI"/>
              </a:rPr>
              <a:t>40 – minus (5) </a:t>
            </a:r>
          </a:p>
          <a:p>
            <a:r>
              <a:rPr lang="en-US" sz="2800" dirty="0">
                <a:solidFill>
                  <a:srgbClr val="FF0000"/>
                </a:solidFill>
                <a:cs typeface="Segoe UI"/>
              </a:rPr>
              <a:t>Total= 35 </a:t>
            </a:r>
          </a:p>
        </p:txBody>
      </p:sp>
      <p:graphicFrame>
        <p:nvGraphicFramePr>
          <p:cNvPr id="11" name="Table 10">
            <a:extLst>
              <a:ext uri="{FF2B5EF4-FFF2-40B4-BE49-F238E27FC236}">
                <a16:creationId xmlns:a16="http://schemas.microsoft.com/office/drawing/2014/main" id="{B40578E5-E9DD-4810-BF69-046F380E2B55}"/>
              </a:ext>
            </a:extLst>
          </p:cNvPr>
          <p:cNvGraphicFramePr>
            <a:graphicFrameLocks noGrp="1"/>
          </p:cNvGraphicFramePr>
          <p:nvPr>
            <p:extLst>
              <p:ext uri="{D42A27DB-BD31-4B8C-83A1-F6EECF244321}">
                <p14:modId xmlns:p14="http://schemas.microsoft.com/office/powerpoint/2010/main" val="2301800810"/>
              </p:ext>
            </p:extLst>
          </p:nvPr>
        </p:nvGraphicFramePr>
        <p:xfrm>
          <a:off x="6426679" y="1869056"/>
          <a:ext cx="5342931" cy="2651760"/>
        </p:xfrm>
        <a:graphic>
          <a:graphicData uri="http://schemas.openxmlformats.org/drawingml/2006/table">
            <a:tbl>
              <a:tblPr firstRow="1" bandRow="1">
                <a:tableStyleId>{5C22544A-7EE6-4342-B048-85BDC9FD1C3A}</a:tableStyleId>
              </a:tblPr>
              <a:tblGrid>
                <a:gridCol w="1780977">
                  <a:extLst>
                    <a:ext uri="{9D8B030D-6E8A-4147-A177-3AD203B41FA5}">
                      <a16:colId xmlns:a16="http://schemas.microsoft.com/office/drawing/2014/main" val="3574299539"/>
                    </a:ext>
                  </a:extLst>
                </a:gridCol>
                <a:gridCol w="1780977">
                  <a:extLst>
                    <a:ext uri="{9D8B030D-6E8A-4147-A177-3AD203B41FA5}">
                      <a16:colId xmlns:a16="http://schemas.microsoft.com/office/drawing/2014/main" val="1718705014"/>
                    </a:ext>
                  </a:extLst>
                </a:gridCol>
                <a:gridCol w="1780977">
                  <a:extLst>
                    <a:ext uri="{9D8B030D-6E8A-4147-A177-3AD203B41FA5}">
                      <a16:colId xmlns:a16="http://schemas.microsoft.com/office/drawing/2014/main" val="2318876447"/>
                    </a:ext>
                  </a:extLst>
                </a:gridCol>
              </a:tblGrid>
              <a:tr h="347901">
                <a:tc>
                  <a:txBody>
                    <a:bodyPr/>
                    <a:lstStyle/>
                    <a:p>
                      <a:pPr rtl="0" fontAlgn="base"/>
                      <a:r>
                        <a:rPr lang="en-US" sz="1800">
                          <a:effectLst/>
                        </a:rPr>
                        <a:t>Plus </a:t>
                      </a:r>
                      <a:endParaRPr lang="en-US">
                        <a:effectLst/>
                      </a:endParaRPr>
                    </a:p>
                  </a:txBody>
                  <a:tcPr/>
                </a:tc>
                <a:tc>
                  <a:txBody>
                    <a:bodyPr/>
                    <a:lstStyle/>
                    <a:p>
                      <a:pPr rtl="0" fontAlgn="base"/>
                      <a:r>
                        <a:rPr lang="en-US" sz="1800">
                          <a:effectLst/>
                        </a:rPr>
                        <a:t>Minus </a:t>
                      </a:r>
                      <a:endParaRPr lang="en-US">
                        <a:effectLst/>
                      </a:endParaRPr>
                    </a:p>
                  </a:txBody>
                  <a:tcPr/>
                </a:tc>
                <a:tc>
                  <a:txBody>
                    <a:bodyPr/>
                    <a:lstStyle/>
                    <a:p>
                      <a:pPr rtl="0" fontAlgn="base"/>
                      <a:r>
                        <a:rPr lang="en-US" sz="1800">
                          <a:effectLst/>
                        </a:rPr>
                        <a:t>Interesting </a:t>
                      </a:r>
                      <a:endParaRPr lang="en-US">
                        <a:effectLst/>
                      </a:endParaRPr>
                    </a:p>
                  </a:txBody>
                  <a:tcPr/>
                </a:tc>
                <a:extLst>
                  <a:ext uri="{0D108BD9-81ED-4DB2-BD59-A6C34878D82A}">
                    <a16:rowId xmlns:a16="http://schemas.microsoft.com/office/drawing/2014/main" val="1206091760"/>
                  </a:ext>
                </a:extLst>
              </a:tr>
              <a:tr h="589919">
                <a:tc>
                  <a:txBody>
                    <a:bodyPr/>
                    <a:lstStyle/>
                    <a:p>
                      <a:pPr rtl="0" fontAlgn="base"/>
                      <a:r>
                        <a:rPr lang="en-US" sz="1800">
                          <a:effectLst/>
                        </a:rPr>
                        <a:t>Reduce workload (+9) </a:t>
                      </a:r>
                      <a:endParaRPr lang="en-US">
                        <a:effectLst/>
                      </a:endParaRPr>
                    </a:p>
                  </a:txBody>
                  <a:tcPr/>
                </a:tc>
                <a:tc>
                  <a:txBody>
                    <a:bodyPr/>
                    <a:lstStyle/>
                    <a:p>
                      <a:pPr rtl="0" fontAlgn="base"/>
                      <a:r>
                        <a:rPr lang="en-US" sz="1800">
                          <a:effectLst/>
                        </a:rPr>
                        <a:t>less chances of promotion (-3) </a:t>
                      </a:r>
                      <a:endParaRPr lang="en-US">
                        <a:effectLst/>
                      </a:endParaRPr>
                    </a:p>
                  </a:txBody>
                  <a:tcPr/>
                </a:tc>
                <a:tc>
                  <a:txBody>
                    <a:bodyPr/>
                    <a:lstStyle/>
                    <a:p>
                      <a:pPr rtl="0" fontAlgn="base"/>
                      <a:r>
                        <a:rPr lang="en-US" sz="1800">
                          <a:effectLst/>
                        </a:rPr>
                        <a:t>Less stress (+8) </a:t>
                      </a:r>
                      <a:endParaRPr lang="en-US">
                        <a:effectLst/>
                      </a:endParaRPr>
                    </a:p>
                  </a:txBody>
                  <a:tcPr/>
                </a:tc>
                <a:extLst>
                  <a:ext uri="{0D108BD9-81ED-4DB2-BD59-A6C34878D82A}">
                    <a16:rowId xmlns:a16="http://schemas.microsoft.com/office/drawing/2014/main" val="2909284412"/>
                  </a:ext>
                </a:extLst>
              </a:tr>
              <a:tr h="605045">
                <a:tc>
                  <a:txBody>
                    <a:bodyPr/>
                    <a:lstStyle/>
                    <a:p>
                      <a:pPr rtl="0" fontAlgn="base"/>
                      <a:r>
                        <a:rPr lang="en-US" sz="1800">
                          <a:effectLst/>
                        </a:rPr>
                        <a:t>Diversity (+5) </a:t>
                      </a:r>
                      <a:endParaRPr lang="en-US">
                        <a:effectLst/>
                      </a:endParaRPr>
                    </a:p>
                  </a:txBody>
                  <a:tcPr/>
                </a:tc>
                <a:tc>
                  <a:txBody>
                    <a:bodyPr/>
                    <a:lstStyle/>
                    <a:p>
                      <a:pPr rtl="0" fontAlgn="base"/>
                      <a:r>
                        <a:rPr lang="en-US" sz="1800">
                          <a:effectLst/>
                        </a:rPr>
                        <a:t>Miscommunication (-2) </a:t>
                      </a:r>
                      <a:endParaRPr lang="en-US">
                        <a:effectLst/>
                      </a:endParaRPr>
                    </a:p>
                  </a:txBody>
                  <a:tcPr/>
                </a:tc>
                <a:tc>
                  <a:txBody>
                    <a:bodyPr/>
                    <a:lstStyle/>
                    <a:p>
                      <a:pPr rtl="0" fontAlgn="base"/>
                      <a:r>
                        <a:rPr lang="en-US" sz="1800">
                          <a:effectLst/>
                        </a:rPr>
                        <a:t>New knowledge (+5) </a:t>
                      </a:r>
                      <a:endParaRPr lang="en-US">
                        <a:effectLst/>
                      </a:endParaRPr>
                    </a:p>
                  </a:txBody>
                  <a:tcPr/>
                </a:tc>
                <a:extLst>
                  <a:ext uri="{0D108BD9-81ED-4DB2-BD59-A6C34878D82A}">
                    <a16:rowId xmlns:a16="http://schemas.microsoft.com/office/drawing/2014/main" val="2962948864"/>
                  </a:ext>
                </a:extLst>
              </a:tr>
              <a:tr h="605045">
                <a:tc>
                  <a:txBody>
                    <a:bodyPr/>
                    <a:lstStyle/>
                    <a:p>
                      <a:pPr rtl="0" fontAlgn="base"/>
                      <a:r>
                        <a:rPr lang="en-US" sz="1800">
                          <a:effectLst/>
                        </a:rPr>
                        <a:t>Effective teamwork (9) </a:t>
                      </a:r>
                      <a:endParaRPr lang="en-US">
                        <a:effectLst/>
                      </a:endParaRPr>
                    </a:p>
                  </a:txBody>
                  <a:tcPr/>
                </a:tc>
                <a:tc>
                  <a:txBody>
                    <a:bodyPr/>
                    <a:lstStyle/>
                    <a:p>
                      <a:pPr rtl="0" fontAlgn="base"/>
                      <a:r>
                        <a:rPr lang="en-US" sz="1800">
                          <a:effectLst/>
                        </a:rPr>
                        <a:t> </a:t>
                      </a:r>
                      <a:endParaRPr lang="en-US" sz="1800">
                        <a:effectLst/>
                        <a:latin typeface="Calibri" panose="020F0502020204030204" pitchFamily="34" charset="0"/>
                      </a:endParaRPr>
                    </a:p>
                  </a:txBody>
                  <a:tcPr/>
                </a:tc>
                <a:tc>
                  <a:txBody>
                    <a:bodyPr/>
                    <a:lstStyle/>
                    <a:p>
                      <a:pPr rtl="0" fontAlgn="base"/>
                      <a:r>
                        <a:rPr lang="en-US" sz="1800">
                          <a:effectLst/>
                        </a:rPr>
                        <a:t>Better results (+4) </a:t>
                      </a:r>
                      <a:endParaRPr lang="en-US">
                        <a:effectLst/>
                      </a:endParaRPr>
                    </a:p>
                  </a:txBody>
                  <a:tcPr/>
                </a:tc>
                <a:extLst>
                  <a:ext uri="{0D108BD9-81ED-4DB2-BD59-A6C34878D82A}">
                    <a16:rowId xmlns:a16="http://schemas.microsoft.com/office/drawing/2014/main" val="499255908"/>
                  </a:ext>
                </a:extLst>
              </a:tr>
              <a:tr h="332775">
                <a:tc>
                  <a:txBody>
                    <a:bodyPr/>
                    <a:lstStyle/>
                    <a:p>
                      <a:pPr rtl="0" fontAlgn="base"/>
                      <a:r>
                        <a:rPr lang="en-US" sz="1800">
                          <a:effectLst/>
                        </a:rPr>
                        <a:t>Total= 23 </a:t>
                      </a:r>
                      <a:endParaRPr lang="en-US">
                        <a:effectLst/>
                      </a:endParaRPr>
                    </a:p>
                  </a:txBody>
                  <a:tcPr/>
                </a:tc>
                <a:tc>
                  <a:txBody>
                    <a:bodyPr/>
                    <a:lstStyle/>
                    <a:p>
                      <a:pPr rtl="0" fontAlgn="base"/>
                      <a:r>
                        <a:rPr lang="en-US" sz="1800">
                          <a:effectLst/>
                        </a:rPr>
                        <a:t>Total= -5 </a:t>
                      </a:r>
                      <a:endParaRPr lang="en-US">
                        <a:effectLst/>
                      </a:endParaRPr>
                    </a:p>
                  </a:txBody>
                  <a:tcPr/>
                </a:tc>
                <a:tc>
                  <a:txBody>
                    <a:bodyPr/>
                    <a:lstStyle/>
                    <a:p>
                      <a:pPr rtl="0" fontAlgn="base"/>
                      <a:r>
                        <a:rPr lang="en-US" sz="1800">
                          <a:effectLst/>
                        </a:rPr>
                        <a:t>Total= 17 </a:t>
                      </a:r>
                      <a:endParaRPr lang="en-US">
                        <a:effectLst/>
                      </a:endParaRPr>
                    </a:p>
                  </a:txBody>
                  <a:tcPr/>
                </a:tc>
                <a:extLst>
                  <a:ext uri="{0D108BD9-81ED-4DB2-BD59-A6C34878D82A}">
                    <a16:rowId xmlns:a16="http://schemas.microsoft.com/office/drawing/2014/main" val="4013864074"/>
                  </a:ext>
                </a:extLst>
              </a:tr>
            </a:tbl>
          </a:graphicData>
        </a:graphic>
      </p:graphicFrame>
    </p:spTree>
    <p:extLst>
      <p:ext uri="{BB962C8B-B14F-4D97-AF65-F5344CB8AC3E}">
        <p14:creationId xmlns:p14="http://schemas.microsoft.com/office/powerpoint/2010/main" val="2054542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881121A4-A313-4AE8-B51B-392250D67BEF}"/>
              </a:ext>
            </a:extLst>
          </p:cNvPr>
          <p:cNvGraphicFramePr>
            <a:graphicFrameLocks noGrp="1"/>
          </p:cNvGraphicFramePr>
          <p:nvPr>
            <p:extLst>
              <p:ext uri="{D42A27DB-BD31-4B8C-83A1-F6EECF244321}">
                <p14:modId xmlns:p14="http://schemas.microsoft.com/office/powerpoint/2010/main" val="2082098"/>
              </p:ext>
            </p:extLst>
          </p:nvPr>
        </p:nvGraphicFramePr>
        <p:xfrm>
          <a:off x="891396" y="445698"/>
          <a:ext cx="5277210" cy="2926080"/>
        </p:xfrm>
        <a:graphic>
          <a:graphicData uri="http://schemas.openxmlformats.org/drawingml/2006/table">
            <a:tbl>
              <a:tblPr firstRow="1" bandRow="1">
                <a:tableStyleId>{5C22544A-7EE6-4342-B048-85BDC9FD1C3A}</a:tableStyleId>
              </a:tblPr>
              <a:tblGrid>
                <a:gridCol w="1759070">
                  <a:extLst>
                    <a:ext uri="{9D8B030D-6E8A-4147-A177-3AD203B41FA5}">
                      <a16:colId xmlns:a16="http://schemas.microsoft.com/office/drawing/2014/main" val="2144262573"/>
                    </a:ext>
                  </a:extLst>
                </a:gridCol>
                <a:gridCol w="1759070">
                  <a:extLst>
                    <a:ext uri="{9D8B030D-6E8A-4147-A177-3AD203B41FA5}">
                      <a16:colId xmlns:a16="http://schemas.microsoft.com/office/drawing/2014/main" val="962484425"/>
                    </a:ext>
                  </a:extLst>
                </a:gridCol>
                <a:gridCol w="1759070">
                  <a:extLst>
                    <a:ext uri="{9D8B030D-6E8A-4147-A177-3AD203B41FA5}">
                      <a16:colId xmlns:a16="http://schemas.microsoft.com/office/drawing/2014/main" val="3070913218"/>
                    </a:ext>
                  </a:extLst>
                </a:gridCol>
              </a:tblGrid>
              <a:tr h="331523">
                <a:tc>
                  <a:txBody>
                    <a:bodyPr/>
                    <a:lstStyle/>
                    <a:p>
                      <a:pPr algn="l" rtl="0" fontAlgn="base"/>
                      <a:r>
                        <a:rPr lang="en-US" sz="1800">
                          <a:effectLst/>
                        </a:rPr>
                        <a:t>Plus </a:t>
                      </a:r>
                      <a:endParaRPr lang="en-US" b="0" i="0">
                        <a:effectLst/>
                      </a:endParaRPr>
                    </a:p>
                  </a:txBody>
                  <a:tcPr/>
                </a:tc>
                <a:tc>
                  <a:txBody>
                    <a:bodyPr/>
                    <a:lstStyle/>
                    <a:p>
                      <a:pPr algn="l" rtl="0" fontAlgn="base"/>
                      <a:r>
                        <a:rPr lang="en-US" sz="1800">
                          <a:effectLst/>
                        </a:rPr>
                        <a:t>Minus </a:t>
                      </a:r>
                      <a:endParaRPr lang="en-US" b="0" i="0">
                        <a:effectLst/>
                      </a:endParaRPr>
                    </a:p>
                  </a:txBody>
                  <a:tcPr/>
                </a:tc>
                <a:tc>
                  <a:txBody>
                    <a:bodyPr/>
                    <a:lstStyle/>
                    <a:p>
                      <a:pPr algn="l" rtl="0" fontAlgn="base"/>
                      <a:r>
                        <a:rPr lang="en-US" sz="1800">
                          <a:effectLst/>
                        </a:rPr>
                        <a:t>Interesting </a:t>
                      </a:r>
                      <a:endParaRPr lang="en-US" b="0" i="0">
                        <a:effectLst/>
                      </a:endParaRPr>
                    </a:p>
                  </a:txBody>
                  <a:tcPr/>
                </a:tc>
                <a:extLst>
                  <a:ext uri="{0D108BD9-81ED-4DB2-BD59-A6C34878D82A}">
                    <a16:rowId xmlns:a16="http://schemas.microsoft.com/office/drawing/2014/main" val="1845210776"/>
                  </a:ext>
                </a:extLst>
              </a:tr>
              <a:tr h="828807">
                <a:tc>
                  <a:txBody>
                    <a:bodyPr/>
                    <a:lstStyle/>
                    <a:p>
                      <a:pPr algn="l" rtl="0" fontAlgn="base"/>
                      <a:r>
                        <a:rPr lang="en-US" sz="1800">
                          <a:effectLst/>
                        </a:rPr>
                        <a:t>Reduce staff leaving their jobs (+6) </a:t>
                      </a:r>
                      <a:endParaRPr lang="en-US" b="0" i="0">
                        <a:effectLst/>
                      </a:endParaRPr>
                    </a:p>
                  </a:txBody>
                  <a:tcPr/>
                </a:tc>
                <a:tc>
                  <a:txBody>
                    <a:bodyPr/>
                    <a:lstStyle/>
                    <a:p>
                      <a:pPr algn="l" rtl="0" fontAlgn="base"/>
                      <a:r>
                        <a:rPr lang="en-US" sz="1800">
                          <a:effectLst/>
                        </a:rPr>
                        <a:t>Costly (-5) </a:t>
                      </a:r>
                      <a:endParaRPr lang="en-US" b="0" i="0">
                        <a:effectLst/>
                      </a:endParaRPr>
                    </a:p>
                  </a:txBody>
                  <a:tcPr/>
                </a:tc>
                <a:tc>
                  <a:txBody>
                    <a:bodyPr/>
                    <a:lstStyle/>
                    <a:p>
                      <a:pPr algn="l" rtl="0" fontAlgn="base"/>
                      <a:r>
                        <a:rPr lang="en-US" sz="1800">
                          <a:effectLst/>
                        </a:rPr>
                        <a:t>Increase the interest of promotions (+5) </a:t>
                      </a:r>
                      <a:endParaRPr lang="en-US" b="0" i="0">
                        <a:effectLst/>
                      </a:endParaRPr>
                    </a:p>
                  </a:txBody>
                  <a:tcPr/>
                </a:tc>
                <a:extLst>
                  <a:ext uri="{0D108BD9-81ED-4DB2-BD59-A6C34878D82A}">
                    <a16:rowId xmlns:a16="http://schemas.microsoft.com/office/drawing/2014/main" val="1918178651"/>
                  </a:ext>
                </a:extLst>
              </a:tr>
              <a:tr h="814993">
                <a:tc>
                  <a:txBody>
                    <a:bodyPr/>
                    <a:lstStyle/>
                    <a:p>
                      <a:pPr algn="l" rtl="0" fontAlgn="base"/>
                      <a:r>
                        <a:rPr lang="en-US" sz="1800">
                          <a:effectLst/>
                        </a:rPr>
                        <a:t>Excellent quality of service (+5) </a:t>
                      </a:r>
                      <a:endParaRPr lang="en-US" b="0" i="0">
                        <a:effectLst/>
                      </a:endParaRPr>
                    </a:p>
                  </a:txBody>
                  <a:tcPr/>
                </a:tc>
                <a:tc>
                  <a:txBody>
                    <a:bodyPr/>
                    <a:lstStyle/>
                    <a:p>
                      <a:pPr algn="l" rtl="0" fontAlgn="base"/>
                      <a:r>
                        <a:rPr lang="en-US" sz="1800">
                          <a:effectLst/>
                        </a:rPr>
                        <a:t>High competition (-3) </a:t>
                      </a:r>
                      <a:endParaRPr lang="en-US" b="0" i="0">
                        <a:effectLst/>
                      </a:endParaRPr>
                    </a:p>
                  </a:txBody>
                  <a:tcPr/>
                </a:tc>
                <a:tc>
                  <a:txBody>
                    <a:bodyPr/>
                    <a:lstStyle/>
                    <a:p>
                      <a:pPr algn="l" rtl="0" fontAlgn="base"/>
                      <a:r>
                        <a:rPr lang="en-US" sz="1800">
                          <a:effectLst/>
                        </a:rPr>
                        <a:t>Good feedback from patients (+4) </a:t>
                      </a:r>
                      <a:endParaRPr lang="en-US" b="0" i="0">
                        <a:effectLst/>
                      </a:endParaRPr>
                    </a:p>
                  </a:txBody>
                  <a:tcPr/>
                </a:tc>
                <a:extLst>
                  <a:ext uri="{0D108BD9-81ED-4DB2-BD59-A6C34878D82A}">
                    <a16:rowId xmlns:a16="http://schemas.microsoft.com/office/drawing/2014/main" val="3800082145"/>
                  </a:ext>
                </a:extLst>
              </a:tr>
              <a:tr h="303895">
                <a:tc>
                  <a:txBody>
                    <a:bodyPr/>
                    <a:lstStyle/>
                    <a:p>
                      <a:pPr algn="l" rtl="0" fontAlgn="base"/>
                      <a:r>
                        <a:rPr lang="en-US" sz="1800">
                          <a:effectLst/>
                        </a:rPr>
                        <a:t> </a:t>
                      </a:r>
                      <a:endParaRPr lang="en-US" sz="1800" b="0" i="0">
                        <a:effectLst/>
                        <a:latin typeface="Calibri" panose="020F0502020204030204" pitchFamily="34" charset="0"/>
                      </a:endParaRPr>
                    </a:p>
                  </a:txBody>
                  <a:tcPr/>
                </a:tc>
                <a:tc>
                  <a:txBody>
                    <a:bodyPr/>
                    <a:lstStyle/>
                    <a:p>
                      <a:pPr algn="l" rtl="0" fontAlgn="base"/>
                      <a:r>
                        <a:rPr lang="en-US" sz="1800">
                          <a:effectLst/>
                        </a:rPr>
                        <a:t> </a:t>
                      </a:r>
                      <a:endParaRPr lang="en-US" sz="1800" b="0" i="0">
                        <a:effectLst/>
                        <a:latin typeface="Calibri" panose="020F0502020204030204" pitchFamily="34" charset="0"/>
                      </a:endParaRPr>
                    </a:p>
                  </a:txBody>
                  <a:tcPr/>
                </a:tc>
                <a:tc>
                  <a:txBody>
                    <a:bodyPr/>
                    <a:lstStyle/>
                    <a:p>
                      <a:pPr algn="l" rtl="0" fontAlgn="base"/>
                      <a:r>
                        <a:rPr lang="en-US" sz="1800">
                          <a:effectLst/>
                        </a:rPr>
                        <a:t> </a:t>
                      </a:r>
                      <a:endParaRPr lang="en-US" sz="1800" b="0" i="0">
                        <a:effectLst/>
                        <a:latin typeface="Calibri" panose="020F0502020204030204" pitchFamily="34" charset="0"/>
                      </a:endParaRPr>
                    </a:p>
                  </a:txBody>
                  <a:tcPr/>
                </a:tc>
                <a:extLst>
                  <a:ext uri="{0D108BD9-81ED-4DB2-BD59-A6C34878D82A}">
                    <a16:rowId xmlns:a16="http://schemas.microsoft.com/office/drawing/2014/main" val="627479635"/>
                  </a:ext>
                </a:extLst>
              </a:tr>
              <a:tr h="331523">
                <a:tc>
                  <a:txBody>
                    <a:bodyPr/>
                    <a:lstStyle/>
                    <a:p>
                      <a:pPr algn="l" rtl="0" fontAlgn="base"/>
                      <a:r>
                        <a:rPr lang="en-US" sz="1800">
                          <a:effectLst/>
                        </a:rPr>
                        <a:t>Total= 11 </a:t>
                      </a:r>
                      <a:endParaRPr lang="en-US" b="0" i="0">
                        <a:effectLst/>
                      </a:endParaRPr>
                    </a:p>
                  </a:txBody>
                  <a:tcPr/>
                </a:tc>
                <a:tc>
                  <a:txBody>
                    <a:bodyPr/>
                    <a:lstStyle/>
                    <a:p>
                      <a:pPr algn="l" rtl="0" fontAlgn="base"/>
                      <a:r>
                        <a:rPr lang="en-US" sz="1800">
                          <a:effectLst/>
                        </a:rPr>
                        <a:t>Total= -8 </a:t>
                      </a:r>
                      <a:endParaRPr lang="en-US" b="0" i="0">
                        <a:effectLst/>
                      </a:endParaRPr>
                    </a:p>
                  </a:txBody>
                  <a:tcPr/>
                </a:tc>
                <a:tc>
                  <a:txBody>
                    <a:bodyPr/>
                    <a:lstStyle/>
                    <a:p>
                      <a:pPr algn="l" rtl="0" fontAlgn="base"/>
                      <a:r>
                        <a:rPr lang="en-US" sz="1800">
                          <a:effectLst/>
                        </a:rPr>
                        <a:t>Total= 9 </a:t>
                      </a:r>
                      <a:endParaRPr lang="en-US" b="0" i="0">
                        <a:effectLst/>
                      </a:endParaRPr>
                    </a:p>
                  </a:txBody>
                  <a:tcPr/>
                </a:tc>
                <a:extLst>
                  <a:ext uri="{0D108BD9-81ED-4DB2-BD59-A6C34878D82A}">
                    <a16:rowId xmlns:a16="http://schemas.microsoft.com/office/drawing/2014/main" val="474595446"/>
                  </a:ext>
                </a:extLst>
              </a:tr>
            </a:tbl>
          </a:graphicData>
        </a:graphic>
      </p:graphicFrame>
      <p:sp>
        <p:nvSpPr>
          <p:cNvPr id="8" name="TextBox 7">
            <a:extLst>
              <a:ext uri="{FF2B5EF4-FFF2-40B4-BE49-F238E27FC236}">
                <a16:creationId xmlns:a16="http://schemas.microsoft.com/office/drawing/2014/main" id="{5272FE90-3EFC-40C2-88B5-D2564CA0243D}"/>
              </a:ext>
            </a:extLst>
          </p:cNvPr>
          <p:cNvSpPr txBox="1"/>
          <p:nvPr/>
        </p:nvSpPr>
        <p:spPr>
          <a:xfrm>
            <a:off x="741872" y="3200400"/>
            <a:ext cx="580557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dirty="0">
              <a:solidFill>
                <a:srgbClr val="FF0000"/>
              </a:solidFill>
              <a:cs typeface="Segoe UI"/>
            </a:endParaRPr>
          </a:p>
          <a:p>
            <a:r>
              <a:rPr lang="en-GB" sz="2400" dirty="0">
                <a:solidFill>
                  <a:srgbClr val="FF0000"/>
                </a:solidFill>
                <a:cs typeface="Segoe UI"/>
              </a:rPr>
              <a:t>Better wages scores as: </a:t>
            </a:r>
            <a:endParaRPr lang="en-GB" dirty="0"/>
          </a:p>
          <a:p>
            <a:r>
              <a:rPr lang="en-GB" sz="2400" dirty="0">
                <a:solidFill>
                  <a:srgbClr val="FF0000"/>
                </a:solidFill>
                <a:cs typeface="Segoe UI"/>
              </a:rPr>
              <a:t>Plus (11) + Interesting (9) = 20 </a:t>
            </a:r>
            <a:endParaRPr lang="en-GB" dirty="0"/>
          </a:p>
          <a:p>
            <a:r>
              <a:rPr lang="en-GB" sz="2400" dirty="0">
                <a:solidFill>
                  <a:srgbClr val="FF0000"/>
                </a:solidFill>
                <a:cs typeface="Segoe UI"/>
              </a:rPr>
              <a:t>20 – minus (-8) </a:t>
            </a:r>
          </a:p>
          <a:p>
            <a:r>
              <a:rPr lang="en-GB" sz="2400" dirty="0">
                <a:solidFill>
                  <a:srgbClr val="FF0000"/>
                </a:solidFill>
                <a:cs typeface="Segoe UI"/>
              </a:rPr>
              <a:t>Total= 18 </a:t>
            </a:r>
          </a:p>
        </p:txBody>
      </p:sp>
      <p:graphicFrame>
        <p:nvGraphicFramePr>
          <p:cNvPr id="10" name="Table 9">
            <a:extLst>
              <a:ext uri="{FF2B5EF4-FFF2-40B4-BE49-F238E27FC236}">
                <a16:creationId xmlns:a16="http://schemas.microsoft.com/office/drawing/2014/main" id="{7694ADE8-440F-452F-BEC1-51782A9625F7}"/>
              </a:ext>
            </a:extLst>
          </p:cNvPr>
          <p:cNvGraphicFramePr>
            <a:graphicFrameLocks noGrp="1"/>
          </p:cNvGraphicFramePr>
          <p:nvPr>
            <p:extLst>
              <p:ext uri="{D42A27DB-BD31-4B8C-83A1-F6EECF244321}">
                <p14:modId xmlns:p14="http://schemas.microsoft.com/office/powerpoint/2010/main" val="1692755278"/>
              </p:ext>
            </p:extLst>
          </p:nvPr>
        </p:nvGraphicFramePr>
        <p:xfrm>
          <a:off x="6383547" y="517584"/>
          <a:ext cx="5698593" cy="3009209"/>
        </p:xfrm>
        <a:graphic>
          <a:graphicData uri="http://schemas.openxmlformats.org/drawingml/2006/table">
            <a:tbl>
              <a:tblPr firstRow="1" bandRow="1">
                <a:tableStyleId>{5C22544A-7EE6-4342-B048-85BDC9FD1C3A}</a:tableStyleId>
              </a:tblPr>
              <a:tblGrid>
                <a:gridCol w="1899531">
                  <a:extLst>
                    <a:ext uri="{9D8B030D-6E8A-4147-A177-3AD203B41FA5}">
                      <a16:colId xmlns:a16="http://schemas.microsoft.com/office/drawing/2014/main" val="670588066"/>
                    </a:ext>
                  </a:extLst>
                </a:gridCol>
                <a:gridCol w="1899531">
                  <a:extLst>
                    <a:ext uri="{9D8B030D-6E8A-4147-A177-3AD203B41FA5}">
                      <a16:colId xmlns:a16="http://schemas.microsoft.com/office/drawing/2014/main" val="2425869998"/>
                    </a:ext>
                  </a:extLst>
                </a:gridCol>
                <a:gridCol w="1899531">
                  <a:extLst>
                    <a:ext uri="{9D8B030D-6E8A-4147-A177-3AD203B41FA5}">
                      <a16:colId xmlns:a16="http://schemas.microsoft.com/office/drawing/2014/main" val="2132593532"/>
                    </a:ext>
                  </a:extLst>
                </a:gridCol>
              </a:tblGrid>
              <a:tr h="322424">
                <a:tc>
                  <a:txBody>
                    <a:bodyPr/>
                    <a:lstStyle/>
                    <a:p>
                      <a:pPr rtl="0" fontAlgn="base"/>
                      <a:r>
                        <a:rPr lang="en-US" sz="1600" dirty="0">
                          <a:effectLst/>
                        </a:rPr>
                        <a:t>Plus </a:t>
                      </a:r>
                      <a:endParaRPr lang="en-US" dirty="0">
                        <a:effectLst/>
                      </a:endParaRPr>
                    </a:p>
                  </a:txBody>
                  <a:tcPr/>
                </a:tc>
                <a:tc>
                  <a:txBody>
                    <a:bodyPr/>
                    <a:lstStyle/>
                    <a:p>
                      <a:pPr rtl="0" fontAlgn="base"/>
                      <a:r>
                        <a:rPr lang="en-US" sz="1600" dirty="0">
                          <a:effectLst/>
                        </a:rPr>
                        <a:t>Minus </a:t>
                      </a:r>
                      <a:endParaRPr lang="en-US" dirty="0">
                        <a:effectLst/>
                      </a:endParaRPr>
                    </a:p>
                  </a:txBody>
                  <a:tcPr/>
                </a:tc>
                <a:tc>
                  <a:txBody>
                    <a:bodyPr/>
                    <a:lstStyle/>
                    <a:p>
                      <a:pPr rtl="0" fontAlgn="base"/>
                      <a:r>
                        <a:rPr lang="en-US" sz="1600" dirty="0">
                          <a:effectLst/>
                        </a:rPr>
                        <a:t>Interesting </a:t>
                      </a:r>
                      <a:endParaRPr lang="en-US" dirty="0">
                        <a:effectLst/>
                      </a:endParaRPr>
                    </a:p>
                  </a:txBody>
                  <a:tcPr/>
                </a:tc>
                <a:extLst>
                  <a:ext uri="{0D108BD9-81ED-4DB2-BD59-A6C34878D82A}">
                    <a16:rowId xmlns:a16="http://schemas.microsoft.com/office/drawing/2014/main" val="731560981"/>
                  </a:ext>
                </a:extLst>
              </a:tr>
              <a:tr h="537375">
                <a:tc>
                  <a:txBody>
                    <a:bodyPr/>
                    <a:lstStyle/>
                    <a:p>
                      <a:pPr rtl="0" fontAlgn="base"/>
                      <a:r>
                        <a:rPr lang="en-US" sz="1600" dirty="0">
                          <a:effectLst/>
                        </a:rPr>
                        <a:t>Improve the services (+7) </a:t>
                      </a:r>
                      <a:endParaRPr lang="en-US" dirty="0">
                        <a:effectLst/>
                      </a:endParaRPr>
                    </a:p>
                  </a:txBody>
                  <a:tcPr/>
                </a:tc>
                <a:tc>
                  <a:txBody>
                    <a:bodyPr/>
                    <a:lstStyle/>
                    <a:p>
                      <a:pPr rtl="0" fontAlgn="base"/>
                      <a:r>
                        <a:rPr lang="en-US" sz="1600" dirty="0">
                          <a:effectLst/>
                        </a:rPr>
                        <a:t>Costly (-3) </a:t>
                      </a:r>
                      <a:endParaRPr lang="en-US" dirty="0">
                        <a:effectLst/>
                      </a:endParaRPr>
                    </a:p>
                  </a:txBody>
                  <a:tcPr/>
                </a:tc>
                <a:tc>
                  <a:txBody>
                    <a:bodyPr/>
                    <a:lstStyle/>
                    <a:p>
                      <a:pPr rtl="0" fontAlgn="base"/>
                      <a:r>
                        <a:rPr lang="en-US" sz="1600" dirty="0">
                          <a:effectLst/>
                        </a:rPr>
                        <a:t>Boost up the confidence (+4) </a:t>
                      </a:r>
                      <a:endParaRPr lang="en-US" dirty="0">
                        <a:effectLst/>
                      </a:endParaRPr>
                    </a:p>
                  </a:txBody>
                  <a:tcPr/>
                </a:tc>
                <a:extLst>
                  <a:ext uri="{0D108BD9-81ED-4DB2-BD59-A6C34878D82A}">
                    <a16:rowId xmlns:a16="http://schemas.microsoft.com/office/drawing/2014/main" val="856167512"/>
                  </a:ext>
                </a:extLst>
              </a:tr>
              <a:tr h="783032">
                <a:tc>
                  <a:txBody>
                    <a:bodyPr/>
                    <a:lstStyle/>
                    <a:p>
                      <a:pPr rtl="0" fontAlgn="base"/>
                      <a:r>
                        <a:rPr lang="en-US" sz="1600" dirty="0">
                          <a:effectLst/>
                        </a:rPr>
                        <a:t>UpToDate knowledge (+4) </a:t>
                      </a:r>
                      <a:endParaRPr lang="en-US" dirty="0">
                        <a:effectLst/>
                      </a:endParaRPr>
                    </a:p>
                  </a:txBody>
                  <a:tcPr/>
                </a:tc>
                <a:tc>
                  <a:txBody>
                    <a:bodyPr/>
                    <a:lstStyle/>
                    <a:p>
                      <a:pPr rtl="0" fontAlgn="base"/>
                      <a:r>
                        <a:rPr lang="en-US" sz="1600" dirty="0">
                          <a:effectLst/>
                        </a:rPr>
                        <a:t>Complicates (-1) </a:t>
                      </a:r>
                      <a:endParaRPr lang="en-US" dirty="0">
                        <a:effectLst/>
                      </a:endParaRPr>
                    </a:p>
                  </a:txBody>
                  <a:tcPr/>
                </a:tc>
                <a:tc>
                  <a:txBody>
                    <a:bodyPr/>
                    <a:lstStyle/>
                    <a:p>
                      <a:pPr rtl="0" fontAlgn="base"/>
                      <a:r>
                        <a:rPr lang="en-US" sz="1600" dirty="0">
                          <a:effectLst/>
                        </a:rPr>
                        <a:t>Latest ideas for dealing with situations (+6) </a:t>
                      </a:r>
                      <a:endParaRPr lang="en-US" dirty="0">
                        <a:effectLst/>
                      </a:endParaRPr>
                    </a:p>
                  </a:txBody>
                  <a:tcPr/>
                </a:tc>
                <a:extLst>
                  <a:ext uri="{0D108BD9-81ED-4DB2-BD59-A6C34878D82A}">
                    <a16:rowId xmlns:a16="http://schemas.microsoft.com/office/drawing/2014/main" val="3546133489"/>
                  </a:ext>
                </a:extLst>
              </a:tr>
              <a:tr h="936569">
                <a:tc>
                  <a:txBody>
                    <a:bodyPr/>
                    <a:lstStyle/>
                    <a:p>
                      <a:pPr rtl="0" fontAlgn="base"/>
                      <a:r>
                        <a:rPr lang="en-US" sz="1600" dirty="0">
                          <a:effectLst/>
                        </a:rPr>
                        <a:t>Understanding roles and responsibilities (+5) </a:t>
                      </a:r>
                      <a:endParaRPr lang="en-US" dirty="0">
                        <a:effectLst/>
                      </a:endParaRPr>
                    </a:p>
                  </a:txBody>
                  <a:tcPr/>
                </a:tc>
                <a:tc>
                  <a:txBody>
                    <a:bodyPr/>
                    <a:lstStyle/>
                    <a:p>
                      <a:pPr rtl="0" fontAlgn="base"/>
                      <a:r>
                        <a:rPr lang="en-US" sz="1600" dirty="0">
                          <a:effectLst/>
                        </a:rPr>
                        <a:t>Lack of interest (-2) </a:t>
                      </a:r>
                      <a:endParaRPr lang="en-US" dirty="0">
                        <a:effectLst/>
                      </a:endParaRPr>
                    </a:p>
                  </a:txBody>
                  <a:tcPr/>
                </a:tc>
                <a:tc>
                  <a:txBody>
                    <a:bodyPr/>
                    <a:lstStyle/>
                    <a:p>
                      <a:pPr rtl="0" fontAlgn="base"/>
                      <a:r>
                        <a:rPr lang="en-US" sz="1600" dirty="0">
                          <a:effectLst/>
                        </a:rPr>
                        <a:t>Effective team player (+5) </a:t>
                      </a:r>
                      <a:endParaRPr lang="en-US" dirty="0">
                        <a:effectLst/>
                      </a:endParaRPr>
                    </a:p>
                  </a:txBody>
                  <a:tcPr/>
                </a:tc>
                <a:extLst>
                  <a:ext uri="{0D108BD9-81ED-4DB2-BD59-A6C34878D82A}">
                    <a16:rowId xmlns:a16="http://schemas.microsoft.com/office/drawing/2014/main" val="884431080"/>
                  </a:ext>
                </a:extLst>
              </a:tr>
              <a:tr h="307071">
                <a:tc>
                  <a:txBody>
                    <a:bodyPr/>
                    <a:lstStyle/>
                    <a:p>
                      <a:pPr rtl="0" fontAlgn="base"/>
                      <a:r>
                        <a:rPr lang="en-US" sz="1600" dirty="0">
                          <a:effectLst/>
                        </a:rPr>
                        <a:t>Total= 16 </a:t>
                      </a:r>
                      <a:endParaRPr lang="en-US" dirty="0">
                        <a:effectLst/>
                      </a:endParaRPr>
                    </a:p>
                  </a:txBody>
                  <a:tcPr/>
                </a:tc>
                <a:tc>
                  <a:txBody>
                    <a:bodyPr/>
                    <a:lstStyle/>
                    <a:p>
                      <a:pPr rtl="0" fontAlgn="base"/>
                      <a:r>
                        <a:rPr lang="en-US" sz="1600" dirty="0">
                          <a:effectLst/>
                        </a:rPr>
                        <a:t>Total= -6 </a:t>
                      </a:r>
                      <a:endParaRPr lang="en-US" dirty="0">
                        <a:effectLst/>
                      </a:endParaRPr>
                    </a:p>
                  </a:txBody>
                  <a:tcPr/>
                </a:tc>
                <a:tc>
                  <a:txBody>
                    <a:bodyPr/>
                    <a:lstStyle/>
                    <a:p>
                      <a:pPr rtl="0" fontAlgn="base"/>
                      <a:r>
                        <a:rPr lang="en-US" sz="1600" dirty="0">
                          <a:effectLst/>
                        </a:rPr>
                        <a:t>Total= 15 </a:t>
                      </a:r>
                      <a:endParaRPr lang="en-US" dirty="0">
                        <a:effectLst/>
                      </a:endParaRPr>
                    </a:p>
                  </a:txBody>
                  <a:tcPr/>
                </a:tc>
                <a:extLst>
                  <a:ext uri="{0D108BD9-81ED-4DB2-BD59-A6C34878D82A}">
                    <a16:rowId xmlns:a16="http://schemas.microsoft.com/office/drawing/2014/main" val="2887391026"/>
                  </a:ext>
                </a:extLst>
              </a:tr>
            </a:tbl>
          </a:graphicData>
        </a:graphic>
      </p:graphicFrame>
      <p:sp>
        <p:nvSpPr>
          <p:cNvPr id="11" name="TextBox 10">
            <a:extLst>
              <a:ext uri="{FF2B5EF4-FFF2-40B4-BE49-F238E27FC236}">
                <a16:creationId xmlns:a16="http://schemas.microsoft.com/office/drawing/2014/main" id="{6F7590E4-77C4-499C-A6ED-CD8F14273E02}"/>
              </a:ext>
            </a:extLst>
          </p:cNvPr>
          <p:cNvSpPr txBox="1"/>
          <p:nvPr/>
        </p:nvSpPr>
        <p:spPr>
          <a:xfrm>
            <a:off x="6377796" y="3602966"/>
            <a:ext cx="515859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cs typeface="Segoe UI"/>
              </a:rPr>
              <a:t>Staff training scores as:  </a:t>
            </a:r>
          </a:p>
          <a:p>
            <a:r>
              <a:rPr lang="en-GB" sz="2400" dirty="0">
                <a:solidFill>
                  <a:srgbClr val="FF0000"/>
                </a:solidFill>
                <a:cs typeface="Segoe UI"/>
              </a:rPr>
              <a:t>Plus (16) + Interesting (15) = 31 </a:t>
            </a:r>
          </a:p>
          <a:p>
            <a:r>
              <a:rPr lang="en-GB" sz="2400" dirty="0">
                <a:solidFill>
                  <a:srgbClr val="FF0000"/>
                </a:solidFill>
                <a:cs typeface="Segoe UI"/>
              </a:rPr>
              <a:t>31 – Minus (-6) </a:t>
            </a:r>
          </a:p>
          <a:p>
            <a:r>
              <a:rPr lang="en-GB" sz="2400" dirty="0">
                <a:solidFill>
                  <a:srgbClr val="FF0000"/>
                </a:solidFill>
                <a:cs typeface="Segoe UI"/>
              </a:rPr>
              <a:t>Total= 25 </a:t>
            </a:r>
          </a:p>
        </p:txBody>
      </p:sp>
      <p:sp>
        <p:nvSpPr>
          <p:cNvPr id="12" name="TextBox 11">
            <a:extLst>
              <a:ext uri="{FF2B5EF4-FFF2-40B4-BE49-F238E27FC236}">
                <a16:creationId xmlns:a16="http://schemas.microsoft.com/office/drawing/2014/main" id="{C4D80FF4-D881-41BD-B819-A58EF7AA8A91}"/>
              </a:ext>
            </a:extLst>
          </p:cNvPr>
          <p:cNvSpPr txBox="1"/>
          <p:nvPr/>
        </p:nvSpPr>
        <p:spPr>
          <a:xfrm rot="-10800000" flipV="1">
            <a:off x="727494" y="3417181"/>
            <a:ext cx="941429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dirty="0">
              <a:solidFill>
                <a:srgbClr val="92D050"/>
              </a:solidFill>
            </a:endParaRPr>
          </a:p>
          <a:p>
            <a:endParaRPr lang="en-GB" sz="2400" dirty="0">
              <a:solidFill>
                <a:srgbClr val="92D050"/>
              </a:solidFill>
            </a:endParaRPr>
          </a:p>
          <a:p>
            <a:endParaRPr lang="en-GB" sz="2400" dirty="0">
              <a:solidFill>
                <a:srgbClr val="92D050"/>
              </a:solidFill>
            </a:endParaRPr>
          </a:p>
          <a:p>
            <a:endParaRPr lang="en-GB" sz="2400" dirty="0">
              <a:solidFill>
                <a:srgbClr val="92D050"/>
              </a:solidFill>
            </a:endParaRPr>
          </a:p>
          <a:p>
            <a:endParaRPr lang="en-GB" sz="2400" dirty="0">
              <a:solidFill>
                <a:srgbClr val="92D050"/>
              </a:solidFill>
            </a:endParaRPr>
          </a:p>
          <a:p>
            <a:endParaRPr lang="en-GB" sz="2400" dirty="0">
              <a:solidFill>
                <a:srgbClr val="92D050"/>
              </a:solidFill>
            </a:endParaRPr>
          </a:p>
          <a:p>
            <a:r>
              <a:rPr lang="en-GB" sz="2400" dirty="0">
                <a:solidFill>
                  <a:srgbClr val="92D050"/>
                </a:solidFill>
              </a:rPr>
              <a:t>Reducing staff shortage is the best solution as it had scored highest (35)</a:t>
            </a:r>
            <a:r>
              <a:rPr lang="en-GB" sz="2400" dirty="0">
                <a:solidFill>
                  <a:srgbClr val="92D050"/>
                </a:solidFill>
                <a:cs typeface="Calibri"/>
              </a:rPr>
              <a:t> </a:t>
            </a:r>
            <a:endParaRPr lang="en-GB">
              <a:cs typeface="Calibri"/>
            </a:endParaRPr>
          </a:p>
        </p:txBody>
      </p:sp>
    </p:spTree>
    <p:extLst>
      <p:ext uri="{BB962C8B-B14F-4D97-AF65-F5344CB8AC3E}">
        <p14:creationId xmlns:p14="http://schemas.microsoft.com/office/powerpoint/2010/main" val="6232603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6F6807-24EA-4155-8593-BD7BE88ED169}"/>
              </a:ext>
            </a:extLst>
          </p:cNvPr>
          <p:cNvSpPr>
            <a:spLocks noGrp="1"/>
          </p:cNvSpPr>
          <p:nvPr>
            <p:ph type="title"/>
          </p:nvPr>
        </p:nvSpPr>
        <p:spPr>
          <a:xfrm>
            <a:off x="1075767" y="1188637"/>
            <a:ext cx="2988234" cy="4480726"/>
          </a:xfrm>
        </p:spPr>
        <p:txBody>
          <a:bodyPr>
            <a:normAutofit/>
          </a:bodyPr>
          <a:lstStyle/>
          <a:p>
            <a:pPr algn="r"/>
            <a:r>
              <a:rPr lang="en-GB" sz="4600" b="1">
                <a:ea typeface="+mj-lt"/>
                <a:cs typeface="+mj-lt"/>
              </a:rPr>
              <a:t>Conclusion: </a:t>
            </a:r>
            <a:endParaRPr lang="en-GB" sz="4600">
              <a:ea typeface="+mj-lt"/>
              <a:cs typeface="+mj-lt"/>
            </a:endParaRPr>
          </a:p>
        </p:txBody>
      </p:sp>
      <p:cxnSp>
        <p:nvCxnSpPr>
          <p:cNvPr id="31" name="Straight Connector 2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2" name="Content Placeholder 2">
            <a:extLst>
              <a:ext uri="{FF2B5EF4-FFF2-40B4-BE49-F238E27FC236}">
                <a16:creationId xmlns:a16="http://schemas.microsoft.com/office/drawing/2014/main" id="{A58977FA-9B57-43E1-AAF4-824BD9993753}"/>
              </a:ext>
            </a:extLst>
          </p:cNvPr>
          <p:cNvSpPr>
            <a:spLocks noGrp="1"/>
          </p:cNvSpPr>
          <p:nvPr>
            <p:ph idx="1"/>
          </p:nvPr>
        </p:nvSpPr>
        <p:spPr>
          <a:xfrm>
            <a:off x="5255260" y="1648870"/>
            <a:ext cx="4702848" cy="3560260"/>
          </a:xfrm>
        </p:spPr>
        <p:txBody>
          <a:bodyPr vert="horz" lIns="91440" tIns="45720" rIns="91440" bIns="45720" rtlCol="0" anchor="ctr">
            <a:normAutofit/>
          </a:bodyPr>
          <a:lstStyle/>
          <a:p>
            <a:pPr marL="0" indent="0">
              <a:buNone/>
            </a:pPr>
            <a:r>
              <a:rPr lang="en-GB" sz="2400">
                <a:ea typeface="+mn-lt"/>
                <a:cs typeface="+mn-lt"/>
              </a:rPr>
              <a:t>As a HR to reduce staff absenteeism I would suggest </a:t>
            </a:r>
          </a:p>
          <a:p>
            <a:r>
              <a:rPr lang="en-GB" sz="2400">
                <a:cs typeface="Calibri" panose="020F0502020204030204"/>
              </a:rPr>
              <a:t>To follow PESTEL analysis.</a:t>
            </a:r>
          </a:p>
          <a:p>
            <a:r>
              <a:rPr lang="en-GB" sz="2400">
                <a:cs typeface="Calibri" panose="020F0502020204030204"/>
              </a:rPr>
              <a:t>Work on the best solutions.</a:t>
            </a:r>
          </a:p>
          <a:p>
            <a:r>
              <a:rPr lang="en-GB" sz="2400">
                <a:cs typeface="Calibri" panose="020F0502020204030204"/>
              </a:rPr>
              <a:t>Work on the outcomes.</a:t>
            </a:r>
          </a:p>
          <a:p>
            <a:pPr marL="0" indent="0">
              <a:buNone/>
            </a:pPr>
            <a:endParaRPr lang="en-GB" sz="2400">
              <a:cs typeface="Calibri" panose="020F0502020204030204"/>
            </a:endParaRPr>
          </a:p>
        </p:txBody>
      </p:sp>
    </p:spTree>
    <p:extLst>
      <p:ext uri="{BB962C8B-B14F-4D97-AF65-F5344CB8AC3E}">
        <p14:creationId xmlns:p14="http://schemas.microsoft.com/office/powerpoint/2010/main" val="2686324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BC1BE-34B0-42FD-AE3E-5EF06E03B41B}"/>
              </a:ext>
            </a:extLst>
          </p:cNvPr>
          <p:cNvSpPr>
            <a:spLocks noGrp="1"/>
          </p:cNvSpPr>
          <p:nvPr>
            <p:ph type="title"/>
          </p:nvPr>
        </p:nvSpPr>
        <p:spPr/>
        <p:txBody>
          <a:bodyPr/>
          <a:lstStyle/>
          <a:p>
            <a:r>
              <a:rPr lang="en-GB" dirty="0">
                <a:solidFill>
                  <a:schemeClr val="accent2"/>
                </a:solidFill>
                <a:cs typeface="Calibri Light"/>
              </a:rPr>
              <a:t>References</a:t>
            </a:r>
            <a:r>
              <a:rPr lang="en-GB" dirty="0">
                <a:cs typeface="Calibri Light"/>
              </a:rPr>
              <a:t>:</a:t>
            </a:r>
            <a:endParaRPr lang="en-GB" dirty="0"/>
          </a:p>
        </p:txBody>
      </p:sp>
      <p:sp>
        <p:nvSpPr>
          <p:cNvPr id="3" name="Content Placeholder 2">
            <a:extLst>
              <a:ext uri="{FF2B5EF4-FFF2-40B4-BE49-F238E27FC236}">
                <a16:creationId xmlns:a16="http://schemas.microsoft.com/office/drawing/2014/main" id="{EB98E8E7-BFD6-4D34-A11F-4F39978A1C85}"/>
              </a:ext>
            </a:extLst>
          </p:cNvPr>
          <p:cNvSpPr>
            <a:spLocks noGrp="1"/>
          </p:cNvSpPr>
          <p:nvPr>
            <p:ph idx="1"/>
          </p:nvPr>
        </p:nvSpPr>
        <p:spPr>
          <a:xfrm>
            <a:off x="838200" y="1624342"/>
            <a:ext cx="10515600" cy="5041451"/>
          </a:xfrm>
        </p:spPr>
        <p:txBody>
          <a:bodyPr vert="horz" lIns="91440" tIns="45720" rIns="91440" bIns="45720" rtlCol="0" anchor="t">
            <a:noAutofit/>
          </a:bodyPr>
          <a:lstStyle/>
          <a:p>
            <a:r>
              <a:rPr lang="en-GB" sz="1400" dirty="0">
                <a:solidFill>
                  <a:srgbClr val="FF0000"/>
                </a:solidFill>
                <a:ea typeface="+mn-lt"/>
                <a:cs typeface="+mn-lt"/>
              </a:rPr>
              <a:t>Pan, W, Chen, L. and Zhan, W, (2019). 'PESTEL analysis of construction productivity enhancement strategies: A case study of three economies.' </a:t>
            </a:r>
            <a:r>
              <a:rPr lang="en-GB" sz="1400" i="1" dirty="0">
                <a:solidFill>
                  <a:srgbClr val="FF0000"/>
                </a:solidFill>
                <a:ea typeface="+mn-lt"/>
                <a:cs typeface="+mn-lt"/>
              </a:rPr>
              <a:t>Journal of Management in Engineering</a:t>
            </a:r>
            <a:r>
              <a:rPr lang="en-GB" sz="1400" dirty="0">
                <a:solidFill>
                  <a:srgbClr val="FF0000"/>
                </a:solidFill>
                <a:ea typeface="+mn-lt"/>
                <a:cs typeface="+mn-lt"/>
              </a:rPr>
              <a:t>, </a:t>
            </a:r>
            <a:r>
              <a:rPr lang="en-GB" sz="1400" i="1" dirty="0">
                <a:solidFill>
                  <a:srgbClr val="FF0000"/>
                </a:solidFill>
                <a:ea typeface="+mn-lt"/>
                <a:cs typeface="+mn-lt"/>
              </a:rPr>
              <a:t>35</a:t>
            </a:r>
            <a:r>
              <a:rPr lang="en-GB" sz="1400" dirty="0">
                <a:solidFill>
                  <a:srgbClr val="FF0000"/>
                </a:solidFill>
                <a:ea typeface="+mn-lt"/>
                <a:cs typeface="+mn-lt"/>
              </a:rPr>
              <a:t>(1), p.05018013.</a:t>
            </a:r>
          </a:p>
          <a:p>
            <a:r>
              <a:rPr lang="en-GB" sz="1400" dirty="0">
                <a:solidFill>
                  <a:srgbClr val="FF0000"/>
                </a:solidFill>
                <a:ea typeface="+mn-lt"/>
                <a:cs typeface="+mn-lt"/>
              </a:rPr>
              <a:t>Michie, S, Wren, B. and Williams, S, (2004). 'Reducing absenteeism in hospital cleaning staff: pilot of a theory based intervention.' </a:t>
            </a:r>
            <a:r>
              <a:rPr lang="en-GB" sz="1400" i="1" dirty="0">
                <a:solidFill>
                  <a:srgbClr val="FF0000"/>
                </a:solidFill>
                <a:ea typeface="+mn-lt"/>
                <a:cs typeface="+mn-lt"/>
              </a:rPr>
              <a:t>Occupational and Environmental Medicine</a:t>
            </a:r>
            <a:r>
              <a:rPr lang="en-GB" sz="1400" dirty="0">
                <a:solidFill>
                  <a:srgbClr val="FF0000"/>
                </a:solidFill>
                <a:ea typeface="+mn-lt"/>
                <a:cs typeface="+mn-lt"/>
              </a:rPr>
              <a:t>, </a:t>
            </a:r>
            <a:r>
              <a:rPr lang="en-GB" sz="1400" i="1" dirty="0">
                <a:solidFill>
                  <a:srgbClr val="FF0000"/>
                </a:solidFill>
                <a:ea typeface="+mn-lt"/>
                <a:cs typeface="+mn-lt"/>
              </a:rPr>
              <a:t>61</a:t>
            </a:r>
            <a:r>
              <a:rPr lang="en-GB" sz="1400" dirty="0">
                <a:solidFill>
                  <a:srgbClr val="FF0000"/>
                </a:solidFill>
                <a:ea typeface="+mn-lt"/>
                <a:cs typeface="+mn-lt"/>
              </a:rPr>
              <a:t>(4), pp.345-349.</a:t>
            </a:r>
          </a:p>
          <a:p>
            <a:r>
              <a:rPr lang="en-GB" sz="1400" dirty="0">
                <a:solidFill>
                  <a:srgbClr val="FF0000"/>
                </a:solidFill>
                <a:ea typeface="+mn-lt"/>
                <a:cs typeface="+mn-lt"/>
              </a:rPr>
              <a:t>Michie, S, (1992). 'Reducing stress in NHS staff. </a:t>
            </a:r>
            <a:r>
              <a:rPr lang="en-GB" sz="1400" i="1" dirty="0">
                <a:solidFill>
                  <a:srgbClr val="FF0000"/>
                </a:solidFill>
                <a:ea typeface="+mn-lt"/>
                <a:cs typeface="+mn-lt"/>
              </a:rPr>
              <a:t>Employee </a:t>
            </a:r>
            <a:r>
              <a:rPr lang="en-GB" sz="1400" i="1" dirty="0" err="1">
                <a:solidFill>
                  <a:srgbClr val="FF0000"/>
                </a:solidFill>
                <a:ea typeface="+mn-lt"/>
                <a:cs typeface="+mn-lt"/>
              </a:rPr>
              <a:t>Councelling</a:t>
            </a:r>
            <a:r>
              <a:rPr lang="en-GB" sz="1400" i="1" dirty="0">
                <a:solidFill>
                  <a:srgbClr val="FF0000"/>
                </a:solidFill>
                <a:ea typeface="+mn-lt"/>
                <a:cs typeface="+mn-lt"/>
              </a:rPr>
              <a:t> Today</a:t>
            </a:r>
            <a:r>
              <a:rPr lang="en-GB" sz="1400" dirty="0">
                <a:solidFill>
                  <a:srgbClr val="FF0000"/>
                </a:solidFill>
                <a:ea typeface="+mn-lt"/>
                <a:cs typeface="+mn-lt"/>
              </a:rPr>
              <a:t>.'</a:t>
            </a:r>
          </a:p>
          <a:p>
            <a:r>
              <a:rPr lang="en-GB" sz="1400" dirty="0">
                <a:solidFill>
                  <a:srgbClr val="FF0000"/>
                </a:solidFill>
                <a:ea typeface="+mn-lt"/>
                <a:cs typeface="+mn-lt"/>
              </a:rPr>
              <a:t>Santana, I.R, Montes, M.A, Chalkley, M, Jacobs, R, Kowalski, T. and Suter, J, (2020). 'The impact of extending nurse working hours on staff sickness absence: Evidence from a large mental health hospital in England.' </a:t>
            </a:r>
            <a:r>
              <a:rPr lang="en-GB" sz="1400" i="1" dirty="0">
                <a:solidFill>
                  <a:srgbClr val="FF0000"/>
                </a:solidFill>
                <a:ea typeface="+mn-lt"/>
                <a:cs typeface="+mn-lt"/>
              </a:rPr>
              <a:t>International journal of nursing studies</a:t>
            </a:r>
            <a:r>
              <a:rPr lang="en-GB" sz="1400" dirty="0">
                <a:solidFill>
                  <a:srgbClr val="FF0000"/>
                </a:solidFill>
                <a:ea typeface="+mn-lt"/>
                <a:cs typeface="+mn-lt"/>
              </a:rPr>
              <a:t>, </a:t>
            </a:r>
            <a:r>
              <a:rPr lang="en-GB" sz="1400" i="1" dirty="0">
                <a:solidFill>
                  <a:srgbClr val="FF0000"/>
                </a:solidFill>
                <a:ea typeface="+mn-lt"/>
                <a:cs typeface="+mn-lt"/>
              </a:rPr>
              <a:t>112</a:t>
            </a:r>
            <a:r>
              <a:rPr lang="en-GB" sz="1400" dirty="0">
                <a:solidFill>
                  <a:srgbClr val="FF0000"/>
                </a:solidFill>
                <a:ea typeface="+mn-lt"/>
                <a:cs typeface="+mn-lt"/>
              </a:rPr>
              <a:t>, p.103611.</a:t>
            </a:r>
          </a:p>
          <a:p>
            <a:r>
              <a:rPr lang="en-GB" sz="1400" dirty="0" err="1">
                <a:solidFill>
                  <a:srgbClr val="FF0000"/>
                </a:solidFill>
                <a:ea typeface="+mn-lt"/>
                <a:cs typeface="+mn-lt"/>
              </a:rPr>
              <a:t>Shatskaya</a:t>
            </a:r>
            <a:r>
              <a:rPr lang="en-GB" sz="1400" dirty="0">
                <a:solidFill>
                  <a:srgbClr val="FF0000"/>
                </a:solidFill>
                <a:ea typeface="+mn-lt"/>
                <a:cs typeface="+mn-lt"/>
              </a:rPr>
              <a:t>, E, </a:t>
            </a:r>
            <a:r>
              <a:rPr lang="en-GB" sz="1400" dirty="0" err="1">
                <a:solidFill>
                  <a:srgbClr val="FF0000"/>
                </a:solidFill>
                <a:ea typeface="+mn-lt"/>
                <a:cs typeface="+mn-lt"/>
              </a:rPr>
              <a:t>Samarina</a:t>
            </a:r>
            <a:r>
              <a:rPr lang="en-GB" sz="1400" dirty="0">
                <a:solidFill>
                  <a:srgbClr val="FF0000"/>
                </a:solidFill>
                <a:ea typeface="+mn-lt"/>
                <a:cs typeface="+mn-lt"/>
              </a:rPr>
              <a:t>, M. and </a:t>
            </a:r>
            <a:r>
              <a:rPr lang="en-GB" sz="1400" dirty="0" err="1">
                <a:solidFill>
                  <a:srgbClr val="FF0000"/>
                </a:solidFill>
                <a:ea typeface="+mn-lt"/>
                <a:cs typeface="+mn-lt"/>
              </a:rPr>
              <a:t>Nekhorosheva</a:t>
            </a:r>
            <a:r>
              <a:rPr lang="en-GB" sz="1400" dirty="0">
                <a:solidFill>
                  <a:srgbClr val="FF0000"/>
                </a:solidFill>
                <a:ea typeface="+mn-lt"/>
                <a:cs typeface="+mn-lt"/>
              </a:rPr>
              <a:t>, K, (2016). 'PESTEL analysis as a tool of strategic analysis in international markets.' </a:t>
            </a:r>
            <a:r>
              <a:rPr lang="en-GB" sz="1400" i="1" dirty="0">
                <a:solidFill>
                  <a:srgbClr val="FF0000"/>
                </a:solidFill>
                <a:ea typeface="+mn-lt"/>
                <a:cs typeface="+mn-lt"/>
              </a:rPr>
              <a:t>SCOPE ACADEMIC HOUSE B&amp;M PUBLISHING</a:t>
            </a:r>
            <a:r>
              <a:rPr lang="en-GB" sz="1400" dirty="0">
                <a:solidFill>
                  <a:srgbClr val="FF0000"/>
                </a:solidFill>
                <a:ea typeface="+mn-lt"/>
                <a:cs typeface="+mn-lt"/>
              </a:rPr>
              <a:t>, </a:t>
            </a:r>
            <a:r>
              <a:rPr lang="en-GB" sz="1400" i="1" dirty="0">
                <a:solidFill>
                  <a:srgbClr val="FF0000"/>
                </a:solidFill>
                <a:ea typeface="+mn-lt"/>
                <a:cs typeface="+mn-lt"/>
              </a:rPr>
              <a:t>47</a:t>
            </a:r>
            <a:r>
              <a:rPr lang="en-GB" sz="1400" dirty="0">
                <a:solidFill>
                  <a:srgbClr val="FF0000"/>
                </a:solidFill>
                <a:ea typeface="+mn-lt"/>
                <a:cs typeface="+mn-lt"/>
              </a:rPr>
              <a:t>.</a:t>
            </a:r>
          </a:p>
          <a:p>
            <a:r>
              <a:rPr lang="en-GB" sz="1400" dirty="0" err="1">
                <a:solidFill>
                  <a:srgbClr val="FF0000"/>
                </a:solidFill>
                <a:ea typeface="+mn-lt"/>
                <a:cs typeface="+mn-lt"/>
              </a:rPr>
              <a:t>Sizmur</a:t>
            </a:r>
            <a:r>
              <a:rPr lang="en-GB" sz="1400" dirty="0">
                <a:solidFill>
                  <a:srgbClr val="FF0000"/>
                </a:solidFill>
                <a:ea typeface="+mn-lt"/>
                <a:cs typeface="+mn-lt"/>
              </a:rPr>
              <a:t>, S. and Raleigh, V, (2018). 'The risks to care quality and staff wellbeing of an NHS system under pressure.' </a:t>
            </a:r>
            <a:r>
              <a:rPr lang="en-GB" sz="1400" i="1" dirty="0">
                <a:solidFill>
                  <a:srgbClr val="FF0000"/>
                </a:solidFill>
                <a:ea typeface="+mn-lt"/>
                <a:cs typeface="+mn-lt"/>
              </a:rPr>
              <a:t>The King’s Fund: Oxford</a:t>
            </a:r>
            <a:r>
              <a:rPr lang="en-GB" sz="1400" dirty="0">
                <a:solidFill>
                  <a:srgbClr val="FF0000"/>
                </a:solidFill>
                <a:ea typeface="+mn-lt"/>
                <a:cs typeface="+mn-lt"/>
              </a:rPr>
              <a:t>, p.24.</a:t>
            </a:r>
          </a:p>
          <a:p>
            <a:r>
              <a:rPr lang="en-GB" sz="1400" dirty="0">
                <a:solidFill>
                  <a:srgbClr val="FF0000"/>
                </a:solidFill>
                <a:ea typeface="+mn-lt"/>
                <a:cs typeface="+mn-lt"/>
              </a:rPr>
              <a:t>Thakur, V, (2021). 'Framework for PESTEL dimensions of sustainable healthcare waste management: Learnings from COVID-19 outbreak.' </a:t>
            </a:r>
            <a:r>
              <a:rPr lang="en-GB" sz="1400" i="1" dirty="0">
                <a:solidFill>
                  <a:srgbClr val="FF0000"/>
                </a:solidFill>
                <a:ea typeface="+mn-lt"/>
                <a:cs typeface="+mn-lt"/>
              </a:rPr>
              <a:t>Journal of cleaner production</a:t>
            </a:r>
            <a:r>
              <a:rPr lang="en-GB" sz="1400" dirty="0">
                <a:solidFill>
                  <a:srgbClr val="FF0000"/>
                </a:solidFill>
                <a:ea typeface="+mn-lt"/>
                <a:cs typeface="+mn-lt"/>
              </a:rPr>
              <a:t>, </a:t>
            </a:r>
            <a:r>
              <a:rPr lang="en-GB" sz="1400" i="1" dirty="0">
                <a:solidFill>
                  <a:srgbClr val="FF0000"/>
                </a:solidFill>
                <a:ea typeface="+mn-lt"/>
                <a:cs typeface="+mn-lt"/>
              </a:rPr>
              <a:t>287</a:t>
            </a:r>
            <a:r>
              <a:rPr lang="en-GB" sz="1400" dirty="0">
                <a:solidFill>
                  <a:srgbClr val="FF0000"/>
                </a:solidFill>
                <a:ea typeface="+mn-lt"/>
                <a:cs typeface="+mn-lt"/>
              </a:rPr>
              <a:t>, p.125562.</a:t>
            </a:r>
          </a:p>
          <a:p>
            <a:r>
              <a:rPr lang="en-GB" sz="1400" dirty="0">
                <a:solidFill>
                  <a:srgbClr val="FF0000"/>
                </a:solidFill>
                <a:ea typeface="+mn-lt"/>
                <a:cs typeface="+mn-lt"/>
              </a:rPr>
              <a:t>Walsh, K., </a:t>
            </a:r>
            <a:r>
              <a:rPr lang="en-GB" sz="1400" dirty="0" err="1">
                <a:solidFill>
                  <a:srgbClr val="FF0000"/>
                </a:solidFill>
                <a:ea typeface="+mn-lt"/>
                <a:cs typeface="+mn-lt"/>
              </a:rPr>
              <a:t>Bhagavatheeswaran</a:t>
            </a:r>
            <a:r>
              <a:rPr lang="en-GB" sz="1400" dirty="0">
                <a:solidFill>
                  <a:srgbClr val="FF0000"/>
                </a:solidFill>
                <a:ea typeface="+mn-lt"/>
                <a:cs typeface="+mn-lt"/>
              </a:rPr>
              <a:t>, L. and Roma, E, (2019). 'E-learning in healthcare professional education: an analysis of political, economic, social, technological, legal and environmental (PESTLE) factors.' </a:t>
            </a:r>
            <a:r>
              <a:rPr lang="en-GB" sz="1400" i="1" dirty="0" err="1">
                <a:solidFill>
                  <a:srgbClr val="FF0000"/>
                </a:solidFill>
                <a:ea typeface="+mn-lt"/>
                <a:cs typeface="+mn-lt"/>
              </a:rPr>
              <a:t>MedEdPublish</a:t>
            </a:r>
            <a:r>
              <a:rPr lang="en-GB" sz="1400" dirty="0">
                <a:solidFill>
                  <a:srgbClr val="FF0000"/>
                </a:solidFill>
                <a:ea typeface="+mn-lt"/>
                <a:cs typeface="+mn-lt"/>
              </a:rPr>
              <a:t>, </a:t>
            </a:r>
            <a:r>
              <a:rPr lang="en-GB" sz="1400" i="1" dirty="0">
                <a:solidFill>
                  <a:srgbClr val="FF0000"/>
                </a:solidFill>
                <a:ea typeface="+mn-lt"/>
                <a:cs typeface="+mn-lt"/>
              </a:rPr>
              <a:t>8</a:t>
            </a:r>
            <a:r>
              <a:rPr lang="en-GB" sz="1400" dirty="0">
                <a:solidFill>
                  <a:srgbClr val="FF0000"/>
                </a:solidFill>
                <a:ea typeface="+mn-lt"/>
                <a:cs typeface="+mn-lt"/>
              </a:rPr>
              <a:t>.</a:t>
            </a:r>
          </a:p>
          <a:p>
            <a:r>
              <a:rPr lang="en-GB" sz="1400" dirty="0">
                <a:solidFill>
                  <a:srgbClr val="FF0000"/>
                </a:solidFill>
                <a:ea typeface="+mn-lt"/>
                <a:cs typeface="+mn-lt"/>
              </a:rPr>
              <a:t>Xu, H., </a:t>
            </a:r>
            <a:r>
              <a:rPr lang="en-GB" sz="1400" dirty="0" err="1">
                <a:solidFill>
                  <a:srgbClr val="FF0000"/>
                </a:solidFill>
                <a:ea typeface="+mn-lt"/>
                <a:cs typeface="+mn-lt"/>
              </a:rPr>
              <a:t>Intrator</a:t>
            </a:r>
            <a:r>
              <a:rPr lang="en-GB" sz="1400" dirty="0">
                <a:solidFill>
                  <a:srgbClr val="FF0000"/>
                </a:solidFill>
                <a:ea typeface="+mn-lt"/>
                <a:cs typeface="+mn-lt"/>
              </a:rPr>
              <a:t>, O. and </a:t>
            </a:r>
            <a:r>
              <a:rPr lang="en-GB" sz="1400" dirty="0" err="1">
                <a:solidFill>
                  <a:srgbClr val="FF0000"/>
                </a:solidFill>
                <a:ea typeface="+mn-lt"/>
                <a:cs typeface="+mn-lt"/>
              </a:rPr>
              <a:t>Bowblis</a:t>
            </a:r>
            <a:r>
              <a:rPr lang="en-GB" sz="1400" dirty="0">
                <a:solidFill>
                  <a:srgbClr val="FF0000"/>
                </a:solidFill>
                <a:ea typeface="+mn-lt"/>
                <a:cs typeface="+mn-lt"/>
              </a:rPr>
              <a:t>, J.R, (2020). 'Shortages of staff in nursing homes during the COVID-19 pandemic: what are the driving factors?.' </a:t>
            </a:r>
            <a:r>
              <a:rPr lang="en-GB" sz="1400" i="1" dirty="0">
                <a:solidFill>
                  <a:srgbClr val="FF0000"/>
                </a:solidFill>
                <a:ea typeface="+mn-lt"/>
                <a:cs typeface="+mn-lt"/>
              </a:rPr>
              <a:t>Journal of the American Medical Directors Association</a:t>
            </a:r>
            <a:r>
              <a:rPr lang="en-GB" sz="1400" dirty="0">
                <a:solidFill>
                  <a:srgbClr val="FF0000"/>
                </a:solidFill>
                <a:ea typeface="+mn-lt"/>
                <a:cs typeface="+mn-lt"/>
              </a:rPr>
              <a:t>, </a:t>
            </a:r>
            <a:r>
              <a:rPr lang="en-GB" sz="1400" i="1" dirty="0">
                <a:solidFill>
                  <a:srgbClr val="FF0000"/>
                </a:solidFill>
                <a:ea typeface="+mn-lt"/>
                <a:cs typeface="+mn-lt"/>
              </a:rPr>
              <a:t>21</a:t>
            </a:r>
            <a:r>
              <a:rPr lang="en-GB" sz="1400" dirty="0">
                <a:solidFill>
                  <a:srgbClr val="FF0000"/>
                </a:solidFill>
                <a:ea typeface="+mn-lt"/>
                <a:cs typeface="+mn-lt"/>
              </a:rPr>
              <a:t>(10), pp.1371-1377.</a:t>
            </a:r>
          </a:p>
          <a:p>
            <a:endParaRPr lang="en-GB" sz="1400" dirty="0">
              <a:ea typeface="+mn-lt"/>
              <a:cs typeface="+mn-lt"/>
            </a:endParaRPr>
          </a:p>
        </p:txBody>
      </p:sp>
    </p:spTree>
    <p:extLst>
      <p:ext uri="{BB962C8B-B14F-4D97-AF65-F5344CB8AC3E}">
        <p14:creationId xmlns:p14="http://schemas.microsoft.com/office/powerpoint/2010/main" val="18152767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Reducing Long term absenteeism </vt:lpstr>
      <vt:lpstr>PowerPoint Presentation</vt:lpstr>
      <vt:lpstr>PowerPoint Presentation</vt:lpstr>
      <vt:lpstr>Who is affected</vt:lpstr>
      <vt:lpstr>PowerPoint Presentation</vt:lpstr>
      <vt:lpstr>What is PESTEL: PESTEL analysis use to identify issues and helps the management to plan which has impact on making strategies or to progress of an organization. According to Pan, Chen, and Zhan, (2019) to understand the nature of the business, productivity ,legal consideration etc, PESTEL framework used as a major strategic module.  </vt:lpstr>
      <vt:lpstr>                          Political Factors</vt:lpstr>
      <vt:lpstr>                      Economic factors</vt:lpstr>
      <vt:lpstr>                             Social Factors</vt:lpstr>
      <vt:lpstr>                 Technological Factors</vt:lpstr>
      <vt:lpstr>                  Environmental Factors</vt:lpstr>
      <vt:lpstr>                        Legal Factors</vt:lpstr>
      <vt:lpstr>Fish bone: this diagram helps to identify the root causes of a problem.</vt:lpstr>
      <vt:lpstr>                           Solutions:</vt:lpstr>
      <vt:lpstr>PMI – Decision Making Tool </vt:lpstr>
      <vt:lpstr>PowerPoint Presentation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1116</cp:revision>
  <dcterms:created xsi:type="dcterms:W3CDTF">2022-02-16T20:47:00Z</dcterms:created>
  <dcterms:modified xsi:type="dcterms:W3CDTF">2022-03-12T19:11:56Z</dcterms:modified>
</cp:coreProperties>
</file>