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FD36B-57A0-9992-7269-ACA6AD35C6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D17A65-053E-45EF-0F83-5C2454602C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0552F-8C05-9734-7C28-D87DA7650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598A9-7575-4161-AFE6-5A732517997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E093B-7702-2A94-C619-3AD0EC68A2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3CCBAE-28D1-8EB2-DF32-365897ED9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5BA02-27CA-436F-AF54-8A569F2F7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1462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0CA5C-92E7-DBF4-054F-A810BEBBA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CB1E9-E5ED-608B-CCF2-8460A03605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7BFD66-33F7-DD3D-F580-ACE2085F1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598A9-7575-4161-AFE6-5A732517997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0BFF3-7D96-A263-D3FF-74E62C4B5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90A4F5-3831-1B2D-BE67-0A5B7E578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5BA02-27CA-436F-AF54-8A569F2F7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485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0039C-39D0-C928-F398-C8CA825EB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7E9F87-5A76-785F-05C1-84F6EEC560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3EF1C2-D4C9-B905-EFA0-B8853F967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598A9-7575-4161-AFE6-5A732517997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1A2009-08C7-C05F-B270-8770EFA30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73BFA9-B324-BEE7-0B74-62A426077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5BA02-27CA-436F-AF54-8A569F2F7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690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A77AE-862A-216C-3D5B-300DACCF2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D2DD5-9186-2C83-41C4-F7EBEB2361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B232C3-614E-17AF-7669-848F61BDA5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84174C-B18E-56F7-FAD2-BB7A18D6F7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598A9-7575-4161-AFE6-5A732517997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5CA342-5EE0-89C9-81CD-5C9964F19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1D37A8-E270-0EC2-C5DF-D1DF350B5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5BA02-27CA-436F-AF54-8A569F2F7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640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C67DE-243F-1B09-D313-DEB62C06D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961C4-F2FA-C89F-7EE4-56581F7405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E636CF-AB67-9B8F-E5DC-AC7FD4203C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872965-A005-CEC6-1507-13ECFF5A1D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03E067-5A5B-7383-6056-B5B28EE6EF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EF6EA28-3D49-9594-AD60-8A1B02981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598A9-7575-4161-AFE6-5A732517997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1BC3C2-4C1E-B652-E89B-45247344C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767044-8D40-F501-AC89-DD56B00DA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5BA02-27CA-436F-AF54-8A569F2F7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374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6169A-D5A2-BEB4-D1A3-153229DE8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F7BFEC-B956-D849-2515-3B8B79488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598A9-7575-4161-AFE6-5A732517997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25712F-3E88-C6AA-2347-4C2FF36B9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D0E3C2-3DFA-4B2A-4580-F2ED63578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5BA02-27CA-436F-AF54-8A569F2F7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127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D0D3F6-B983-7B66-5FB0-BAD013DF57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598A9-7575-4161-AFE6-5A732517997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49BAA8-552B-4EEA-0BBF-54069B2BF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749935-3828-669B-984C-8794F9D3C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5BA02-27CA-436F-AF54-8A569F2F7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584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C7F54-0CAB-ADFA-2E6A-AB1BCD01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1CBD5-A91D-3981-AC60-7C1C2B6E5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0D41DA-37A5-3148-1C87-151F688512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096C9A-0B68-D298-30BC-7B140C28D0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598A9-7575-4161-AFE6-5A732517997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D9411-A055-3B97-333F-FD4CE79DC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1D0683-70EC-64E0-6B35-282EDDBDF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5BA02-27CA-436F-AF54-8A569F2F7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491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9E4D5-92B5-4A53-C71F-16D64C2D1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699E78-FE99-ED48-4E04-8B581C1C0E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C44F27-00E1-2E73-8FCF-81DF50F070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2ACCEA-DFA5-2FB5-1672-489859529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598A9-7575-4161-AFE6-5A732517997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165742-0C7E-512C-56B7-4B6A2CF8E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3634ED-90BE-9090-F259-25DA49767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5BA02-27CA-436F-AF54-8A569F2F7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711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F5852-AA2B-FE1A-1628-3603F817E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2BB45B-FC30-D372-DFB6-B9BAEF129A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772620-6D2D-D6DE-8476-435FC67E7D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598A9-7575-4161-AFE6-5A732517997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36A20E-9392-4FFE-CBAB-6553BFDCCF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9546D-7879-D8E5-00CF-197707C53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5BA02-27CA-436F-AF54-8A569F2F7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526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B2776F-425F-05DA-299A-93A4B8F1DC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01243B-B300-D067-561D-BC48C57AFC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4B700-73BA-3946-3605-AD348634FF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598A9-7575-4161-AFE6-5A732517997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35C83-7B44-DA1C-F3D3-33D902482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1D55E-72AD-5772-43AB-447541F65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5BA02-27CA-436F-AF54-8A569F2F7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429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3D190A-8C27-2D38-6191-A268825A7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DCFEF6-F461-A519-92E0-9696D4D618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D058E8-FB4E-0D21-3D8B-C49E2557FE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5598A9-7575-4161-AFE6-5A732517997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E07E32-17DE-7DDA-5519-D209271CFE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2573E2-71DD-2E5A-1078-BBBF8FEDDE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25BA02-27CA-436F-AF54-8A569F2F7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528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1B49B-B5AD-10D5-D443-DBA37C389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An Overview of Organisational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7BB88-F513-17B7-A616-62C1DF479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715445" cy="4351338"/>
          </a:xfrm>
        </p:spPr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Organizational culture refers to the shared values, beliefs, and 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Söhne"/>
              </a:rPr>
              <a:t>behaviors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that shape the way people work together within an organization. </a:t>
            </a: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It is often considered the "personality" of an organization and encompasses elements such as communication styles, leadership approaches, decision-making processes, and the overall work environment. </a:t>
            </a: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A strong organizational culture can contribute to employee engagement, motivation, and the achievement of organizational goals.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0868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E5A38-2E31-FBDF-CFAE-2FB6CB3C1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Some Questions for You to Consider.</a:t>
            </a:r>
            <a:br>
              <a:rPr lang="en-GB" dirty="0"/>
            </a:br>
            <a:r>
              <a:rPr lang="en-GB" dirty="0"/>
              <a:t>You can Discuss your views with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11842-F2EC-F5D8-6577-52E15F2105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How would you describe the current culture of an organization you have worked in (or are working in)?</a:t>
            </a:r>
          </a:p>
          <a:p>
            <a:pPr algn="l"/>
            <a:r>
              <a:rPr lang="en-GB" b="1" i="0" dirty="0">
                <a:effectLst/>
                <a:latin typeface="Söhne"/>
              </a:rPr>
              <a:t>Can you provide examples of how organizational culture has influenced decision-making processes?</a:t>
            </a:r>
          </a:p>
          <a:p>
            <a:pPr algn="l"/>
            <a:r>
              <a:rPr lang="en-GB" b="1" i="0" dirty="0">
                <a:effectLst/>
                <a:latin typeface="Söhne"/>
              </a:rPr>
              <a:t>In your opinion, what role does leadership play in shaping and sustaining organizational culture?</a:t>
            </a:r>
            <a:endParaRPr lang="en-GB" b="1" i="0" dirty="0">
              <a:solidFill>
                <a:srgbClr val="374151"/>
              </a:solidFill>
              <a:effectLst/>
              <a:latin typeface="Söhne"/>
            </a:endParaRPr>
          </a:p>
          <a:p>
            <a:r>
              <a:rPr lang="en-GB" b="1" i="0" dirty="0">
                <a:effectLst/>
                <a:latin typeface="Söhne"/>
              </a:rPr>
              <a:t>How do you think our organization communicates its values to employees?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857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11755-A4AD-4D80-B4DA-56D577281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Questions for You to Consider.</a:t>
            </a:r>
            <a:br>
              <a:rPr lang="en-GB" dirty="0"/>
            </a:br>
            <a:r>
              <a:rPr lang="en-GB" dirty="0"/>
              <a:t>You can Discuss your views with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ABD7B-8426-32E3-18CB-06FF0BD3EB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>
                <a:effectLst/>
                <a:latin typeface="Söhne"/>
              </a:rPr>
              <a:t>Have you experienced any instances where the organizational culture positively impacted collaboration among team members? Can you share those experiences?</a:t>
            </a:r>
          </a:p>
          <a:p>
            <a:r>
              <a:rPr lang="en-GB" b="1" i="0" dirty="0">
                <a:effectLst/>
                <a:latin typeface="Söhne"/>
              </a:rPr>
              <a:t>What strategies would you recommend for fostering a positive and inclusive organizational culture?</a:t>
            </a:r>
          </a:p>
          <a:p>
            <a:r>
              <a:rPr lang="en-GB" b="1" i="0" dirty="0">
                <a:effectLst/>
                <a:latin typeface="Söhne"/>
              </a:rPr>
              <a:t>How do you think organizational culture might impact employee satisfaction and retention?</a:t>
            </a:r>
          </a:p>
          <a:p>
            <a:r>
              <a:rPr lang="en-GB" b="1" i="0" dirty="0">
                <a:effectLst/>
                <a:latin typeface="Söhne"/>
              </a:rPr>
              <a:t>If there were aspects of the organizational culture you wanted to change, how would you go about it?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6493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238</Words>
  <Application>Microsoft Office PowerPoint</Application>
  <PresentationFormat>Widescreen</PresentationFormat>
  <Paragraphs>14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Söhne</vt:lpstr>
      <vt:lpstr>Arial</vt:lpstr>
      <vt:lpstr>Calibri</vt:lpstr>
      <vt:lpstr>Calibri Light</vt:lpstr>
      <vt:lpstr>Office Theme</vt:lpstr>
      <vt:lpstr>An Overview of Organisational Culture</vt:lpstr>
      <vt:lpstr>Some Questions for You to Consider. You can Discuss your views with Others</vt:lpstr>
      <vt:lpstr>Some Questions for You to Consider. You can Discuss your views with Others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Overview of Organisational Culture</dc:title>
  <dc:creator>Glenn Behenna</dc:creator>
  <cp:lastModifiedBy>Glenn Behenna</cp:lastModifiedBy>
  <cp:revision>1</cp:revision>
  <dcterms:created xsi:type="dcterms:W3CDTF">2023-11-15T15:24:14Z</dcterms:created>
  <dcterms:modified xsi:type="dcterms:W3CDTF">2023-11-15T15:33:37Z</dcterms:modified>
</cp:coreProperties>
</file>