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8" r:id="rId6"/>
    <p:sldId id="257" r:id="rId7"/>
    <p:sldId id="259" r:id="rId8"/>
    <p:sldId id="260" r:id="rId9"/>
    <p:sldId id="261" r:id="rId10"/>
    <p:sldId id="262" r:id="rId11"/>
    <p:sldId id="263"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8F198C-957E-4CDD-B63A-B015E7F0FFAF}" v="298" dt="2022-02-03T02:31:4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5" d="100"/>
          <a:sy n="75" d="100"/>
        </p:scale>
        <p:origin x="6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orne Javorney Campbell" userId="d4f8ed52-3380-4551-9348-c0c6b6e761b8" providerId="ADAL" clId="{448F198C-957E-4CDD-B63A-B015E7F0FFAF}"/>
    <pc:docChg chg="undo custSel addSld delSld modSld">
      <pc:chgData name="Javorne Javorney Campbell" userId="d4f8ed52-3380-4551-9348-c0c6b6e761b8" providerId="ADAL" clId="{448F198C-957E-4CDD-B63A-B015E7F0FFAF}" dt="2022-02-03T02:31:58.119" v="2854" actId="26606"/>
      <pc:docMkLst>
        <pc:docMk/>
      </pc:docMkLst>
      <pc:sldChg chg="addSp delSp modSp mod addAnim">
        <pc:chgData name="Javorne Javorney Campbell" userId="d4f8ed52-3380-4551-9348-c0c6b6e761b8" providerId="ADAL" clId="{448F198C-957E-4CDD-B63A-B015E7F0FFAF}" dt="2022-02-03T02:31:58.119" v="2854" actId="26606"/>
        <pc:sldMkLst>
          <pc:docMk/>
          <pc:sldMk cId="87533952" sldId="256"/>
        </pc:sldMkLst>
        <pc:spChg chg="mod">
          <ac:chgData name="Javorne Javorney Campbell" userId="d4f8ed52-3380-4551-9348-c0c6b6e761b8" providerId="ADAL" clId="{448F198C-957E-4CDD-B63A-B015E7F0FFAF}" dt="2022-01-31T12:52:42.509" v="208" actId="313"/>
          <ac:spMkLst>
            <pc:docMk/>
            <pc:sldMk cId="87533952" sldId="256"/>
            <ac:spMk id="2" creationId="{D40BA588-36E6-4E43-B98A-AF926187FB87}"/>
          </ac:spMkLst>
        </pc:spChg>
        <pc:spChg chg="mod">
          <ac:chgData name="Javorne Javorney Campbell" userId="d4f8ed52-3380-4551-9348-c0c6b6e761b8" providerId="ADAL" clId="{448F198C-957E-4CDD-B63A-B015E7F0FFAF}" dt="2022-02-03T02:31:58.119" v="2854" actId="26606"/>
          <ac:spMkLst>
            <pc:docMk/>
            <pc:sldMk cId="87533952" sldId="256"/>
            <ac:spMk id="3" creationId="{80F23DB8-095F-4C0F-8BCC-75AD228509DD}"/>
          </ac:spMkLst>
        </pc:spChg>
        <pc:spChg chg="del">
          <ac:chgData name="Javorne Javorney Campbell" userId="d4f8ed52-3380-4551-9348-c0c6b6e761b8" providerId="ADAL" clId="{448F198C-957E-4CDD-B63A-B015E7F0FFAF}" dt="2022-02-03T02:31:26.299" v="2850" actId="26606"/>
          <ac:spMkLst>
            <pc:docMk/>
            <pc:sldMk cId="87533952" sldId="256"/>
            <ac:spMk id="9" creationId="{CA5B2A81-2C8E-4963-AFD4-E539D168B475}"/>
          </ac:spMkLst>
        </pc:spChg>
        <pc:spChg chg="add del">
          <ac:chgData name="Javorne Javorney Campbell" userId="d4f8ed52-3380-4551-9348-c0c6b6e761b8" providerId="ADAL" clId="{448F198C-957E-4CDD-B63A-B015E7F0FFAF}" dt="2022-02-03T02:31:58.119" v="2854" actId="26606"/>
          <ac:spMkLst>
            <pc:docMk/>
            <pc:sldMk cId="87533952" sldId="256"/>
            <ac:spMk id="16" creationId="{CA5B2A81-2C8E-4963-AFD4-E539D168B475}"/>
          </ac:spMkLst>
        </pc:spChg>
        <pc:spChg chg="add">
          <ac:chgData name="Javorne Javorney Campbell" userId="d4f8ed52-3380-4551-9348-c0c6b6e761b8" providerId="ADAL" clId="{448F198C-957E-4CDD-B63A-B015E7F0FFAF}" dt="2022-02-03T02:31:58.119" v="2854" actId="26606"/>
          <ac:spMkLst>
            <pc:docMk/>
            <pc:sldMk cId="87533952" sldId="256"/>
            <ac:spMk id="23" creationId="{CA5B2A81-2C8E-4963-AFD4-E539D168B475}"/>
          </ac:spMkLst>
        </pc:spChg>
        <pc:picChg chg="mod">
          <ac:chgData name="Javorne Javorney Campbell" userId="d4f8ed52-3380-4551-9348-c0c6b6e761b8" providerId="ADAL" clId="{448F198C-957E-4CDD-B63A-B015E7F0FFAF}" dt="2022-02-03T02:31:26.299" v="2850" actId="26606"/>
          <ac:picMkLst>
            <pc:docMk/>
            <pc:sldMk cId="87533952" sldId="256"/>
            <ac:picMk id="4" creationId="{7AF4F6B3-0C53-40C0-BBDC-0C5846AD6F2D}"/>
          </ac:picMkLst>
        </pc:picChg>
        <pc:cxnChg chg="del">
          <ac:chgData name="Javorne Javorney Campbell" userId="d4f8ed52-3380-4551-9348-c0c6b6e761b8" providerId="ADAL" clId="{448F198C-957E-4CDD-B63A-B015E7F0FFAF}" dt="2022-02-03T02:31:26.299" v="2850" actId="26606"/>
          <ac:cxnSpMkLst>
            <pc:docMk/>
            <pc:sldMk cId="87533952" sldId="256"/>
            <ac:cxnSpMk id="11" creationId="{9E7C23BC-DAA6-40E1-8166-B8C4439D1430}"/>
          </ac:cxnSpMkLst>
        </pc:cxnChg>
        <pc:cxnChg chg="add del">
          <ac:chgData name="Javorne Javorney Campbell" userId="d4f8ed52-3380-4551-9348-c0c6b6e761b8" providerId="ADAL" clId="{448F198C-957E-4CDD-B63A-B015E7F0FFAF}" dt="2022-02-03T02:31:58.119" v="2854" actId="26606"/>
          <ac:cxnSpMkLst>
            <pc:docMk/>
            <pc:sldMk cId="87533952" sldId="256"/>
            <ac:cxnSpMk id="18" creationId="{9E7C23BC-DAA6-40E1-8166-B8C4439D1430}"/>
          </ac:cxnSpMkLst>
        </pc:cxnChg>
        <pc:cxnChg chg="add">
          <ac:chgData name="Javorne Javorney Campbell" userId="d4f8ed52-3380-4551-9348-c0c6b6e761b8" providerId="ADAL" clId="{448F198C-957E-4CDD-B63A-B015E7F0FFAF}" dt="2022-02-03T02:31:58.119" v="2854" actId="26606"/>
          <ac:cxnSpMkLst>
            <pc:docMk/>
            <pc:sldMk cId="87533952" sldId="256"/>
            <ac:cxnSpMk id="25" creationId="{9E7C23BC-DAA6-40E1-8166-B8C4439D1430}"/>
          </ac:cxnSpMkLst>
        </pc:cxnChg>
      </pc:sldChg>
      <pc:sldChg chg="addSp delSp modSp mod setBg">
        <pc:chgData name="Javorne Javorney Campbell" userId="d4f8ed52-3380-4551-9348-c0c6b6e761b8" providerId="ADAL" clId="{448F198C-957E-4CDD-B63A-B015E7F0FFAF}" dt="2022-02-03T00:14:44.884" v="1716" actId="207"/>
        <pc:sldMkLst>
          <pc:docMk/>
          <pc:sldMk cId="1149018969" sldId="257"/>
        </pc:sldMkLst>
        <pc:spChg chg="mod">
          <ac:chgData name="Javorne Javorney Campbell" userId="d4f8ed52-3380-4551-9348-c0c6b6e761b8" providerId="ADAL" clId="{448F198C-957E-4CDD-B63A-B015E7F0FFAF}" dt="2022-02-03T00:13:57.038" v="1713" actId="26606"/>
          <ac:spMkLst>
            <pc:docMk/>
            <pc:sldMk cId="1149018969" sldId="257"/>
            <ac:spMk id="2" creationId="{733CBD6B-0918-426A-AF60-A840B98B92B0}"/>
          </ac:spMkLst>
        </pc:spChg>
        <pc:spChg chg="add del mod">
          <ac:chgData name="Javorne Javorney Campbell" userId="d4f8ed52-3380-4551-9348-c0c6b6e761b8" providerId="ADAL" clId="{448F198C-957E-4CDD-B63A-B015E7F0FFAF}" dt="2022-02-03T00:13:57.069" v="1714" actId="26606"/>
          <ac:spMkLst>
            <pc:docMk/>
            <pc:sldMk cId="1149018969" sldId="257"/>
            <ac:spMk id="3" creationId="{2DADA49B-E6AE-4545-A402-110474832536}"/>
          </ac:spMkLst>
        </pc:spChg>
        <pc:spChg chg="add del">
          <ac:chgData name="Javorne Javorney Campbell" userId="d4f8ed52-3380-4551-9348-c0c6b6e761b8" providerId="ADAL" clId="{448F198C-957E-4CDD-B63A-B015E7F0FFAF}" dt="2022-02-03T00:13:50.484" v="1711" actId="26606"/>
          <ac:spMkLst>
            <pc:docMk/>
            <pc:sldMk cId="1149018969" sldId="257"/>
            <ac:spMk id="7" creationId="{2DADA49B-E6AE-4545-A402-110474832536}"/>
          </ac:spMkLst>
        </pc:spChg>
        <pc:spChg chg="add del">
          <ac:chgData name="Javorne Javorney Campbell" userId="d4f8ed52-3380-4551-9348-c0c6b6e761b8" providerId="ADAL" clId="{448F198C-957E-4CDD-B63A-B015E7F0FFAF}" dt="2022-02-03T00:13:50.484" v="1711" actId="26606"/>
          <ac:spMkLst>
            <pc:docMk/>
            <pc:sldMk cId="1149018969" sldId="257"/>
            <ac:spMk id="8" creationId="{C5DCFBD7-5612-480F-BED3-7820176A5066}"/>
          </ac:spMkLst>
        </pc:spChg>
        <pc:spChg chg="add del">
          <ac:chgData name="Javorne Javorney Campbell" userId="d4f8ed52-3380-4551-9348-c0c6b6e761b8" providerId="ADAL" clId="{448F198C-957E-4CDD-B63A-B015E7F0FFAF}" dt="2022-02-03T00:13:57.038" v="1713" actId="26606"/>
          <ac:spMkLst>
            <pc:docMk/>
            <pc:sldMk cId="1149018969" sldId="257"/>
            <ac:spMk id="12" creationId="{B083E179-CF1F-4694-AEAB-6931C9B31F53}"/>
          </ac:spMkLst>
        </pc:spChg>
        <pc:spChg chg="add del">
          <ac:chgData name="Javorne Javorney Campbell" userId="d4f8ed52-3380-4551-9348-c0c6b6e761b8" providerId="ADAL" clId="{448F198C-957E-4CDD-B63A-B015E7F0FFAF}" dt="2022-02-03T00:13:57.038" v="1713" actId="26606"/>
          <ac:spMkLst>
            <pc:docMk/>
            <pc:sldMk cId="1149018969" sldId="257"/>
            <ac:spMk id="36" creationId="{DB66C9CD-6BF4-44CA-8078-0BB819080761}"/>
          </ac:spMkLst>
        </pc:spChg>
        <pc:spChg chg="add del">
          <ac:chgData name="Javorne Javorney Campbell" userId="d4f8ed52-3380-4551-9348-c0c6b6e761b8" providerId="ADAL" clId="{448F198C-957E-4CDD-B63A-B015E7F0FFAF}" dt="2022-02-03T00:13:57.038" v="1713" actId="26606"/>
          <ac:spMkLst>
            <pc:docMk/>
            <pc:sldMk cId="1149018969" sldId="257"/>
            <ac:spMk id="43" creationId="{EADD72DC-CC5F-44D6-97D3-79407D4FF823}"/>
          </ac:spMkLst>
        </pc:spChg>
        <pc:spChg chg="add del">
          <ac:chgData name="Javorne Javorney Campbell" userId="d4f8ed52-3380-4551-9348-c0c6b6e761b8" providerId="ADAL" clId="{448F198C-957E-4CDD-B63A-B015E7F0FFAF}" dt="2022-02-03T00:13:57.038" v="1713" actId="26606"/>
          <ac:spMkLst>
            <pc:docMk/>
            <pc:sldMk cId="1149018969" sldId="257"/>
            <ac:spMk id="44" creationId="{A7F45189-997F-4E6B-800E-D17FF116E94F}"/>
          </ac:spMkLst>
        </pc:spChg>
        <pc:spChg chg="add del">
          <ac:chgData name="Javorne Javorney Campbell" userId="d4f8ed52-3380-4551-9348-c0c6b6e761b8" providerId="ADAL" clId="{448F198C-957E-4CDD-B63A-B015E7F0FFAF}" dt="2022-02-03T00:13:57.038" v="1713" actId="26606"/>
          <ac:spMkLst>
            <pc:docMk/>
            <pc:sldMk cId="1149018969" sldId="257"/>
            <ac:spMk id="68" creationId="{8AD7D35B-560E-435E-B0FD-0F84A2E6C4E0}"/>
          </ac:spMkLst>
        </pc:spChg>
        <pc:spChg chg="add del">
          <ac:chgData name="Javorne Javorney Campbell" userId="d4f8ed52-3380-4551-9348-c0c6b6e761b8" providerId="ADAL" clId="{448F198C-957E-4CDD-B63A-B015E7F0FFAF}" dt="2022-02-03T00:13:57.038" v="1713" actId="26606"/>
          <ac:spMkLst>
            <pc:docMk/>
            <pc:sldMk cId="1149018969" sldId="257"/>
            <ac:spMk id="76" creationId="{2DADA49B-E6AE-4545-A402-110474832536}"/>
          </ac:spMkLst>
        </pc:spChg>
        <pc:grpChg chg="add del">
          <ac:chgData name="Javorne Javorney Campbell" userId="d4f8ed52-3380-4551-9348-c0c6b6e761b8" providerId="ADAL" clId="{448F198C-957E-4CDD-B63A-B015E7F0FFAF}" dt="2022-02-03T00:13:50.484" v="1711" actId="26606"/>
          <ac:grpSpMkLst>
            <pc:docMk/>
            <pc:sldMk cId="1149018969" sldId="257"/>
            <ac:grpSpMk id="10" creationId="{263531A3-FAAF-4F5C-AF87-91646005308E}"/>
          </ac:grpSpMkLst>
        </pc:grpChg>
        <pc:grpChg chg="add del">
          <ac:chgData name="Javorne Javorney Campbell" userId="d4f8ed52-3380-4551-9348-c0c6b6e761b8" providerId="ADAL" clId="{448F198C-957E-4CDD-B63A-B015E7F0FFAF}" dt="2022-02-03T00:13:50.484" v="1711" actId="26606"/>
          <ac:grpSpMkLst>
            <pc:docMk/>
            <pc:sldMk cId="1149018969" sldId="257"/>
            <ac:grpSpMk id="21" creationId="{F73511A5-69DC-406F-AFE1-A7248A4CEA95}"/>
          </ac:grpSpMkLst>
        </pc:grpChg>
        <pc:grpChg chg="add del">
          <ac:chgData name="Javorne Javorney Campbell" userId="d4f8ed52-3380-4551-9348-c0c6b6e761b8" providerId="ADAL" clId="{448F198C-957E-4CDD-B63A-B015E7F0FFAF}" dt="2022-02-03T00:13:57.038" v="1713" actId="26606"/>
          <ac:grpSpMkLst>
            <pc:docMk/>
            <pc:sldMk cId="1149018969" sldId="257"/>
            <ac:grpSpMk id="26" creationId="{AC46C823-4AEE-4D15-A7B7-556599F86465}"/>
          </ac:grpSpMkLst>
        </pc:grpChg>
        <pc:grpChg chg="add del">
          <ac:chgData name="Javorne Javorney Campbell" userId="d4f8ed52-3380-4551-9348-c0c6b6e761b8" providerId="ADAL" clId="{448F198C-957E-4CDD-B63A-B015E7F0FFAF}" dt="2022-02-03T00:13:57.038" v="1713" actId="26606"/>
          <ac:grpSpMkLst>
            <pc:docMk/>
            <pc:sldMk cId="1149018969" sldId="257"/>
            <ac:grpSpMk id="37" creationId="{BC174C2C-9AC5-4D2F-B12B-8AD9BE8773C9}"/>
          </ac:grpSpMkLst>
        </pc:grpChg>
        <pc:grpChg chg="add del">
          <ac:chgData name="Javorne Javorney Campbell" userId="d4f8ed52-3380-4551-9348-c0c6b6e761b8" providerId="ADAL" clId="{448F198C-957E-4CDD-B63A-B015E7F0FFAF}" dt="2022-02-03T00:13:57.038" v="1713" actId="26606"/>
          <ac:grpSpMkLst>
            <pc:docMk/>
            <pc:sldMk cId="1149018969" sldId="257"/>
            <ac:grpSpMk id="45" creationId="{EE6257A7-D071-42C9-8560-75A6EAE2771E}"/>
          </ac:grpSpMkLst>
        </pc:grpChg>
        <pc:grpChg chg="add del">
          <ac:chgData name="Javorne Javorney Campbell" userId="d4f8ed52-3380-4551-9348-c0c6b6e761b8" providerId="ADAL" clId="{448F198C-957E-4CDD-B63A-B015E7F0FFAF}" dt="2022-02-03T00:13:57.038" v="1713" actId="26606"/>
          <ac:grpSpMkLst>
            <pc:docMk/>
            <pc:sldMk cId="1149018969" sldId="257"/>
            <ac:grpSpMk id="46" creationId="{BC214B40-3523-42BE-856A-2B90472652BE}"/>
          </ac:grpSpMkLst>
        </pc:grpChg>
        <pc:grpChg chg="add del">
          <ac:chgData name="Javorne Javorney Campbell" userId="d4f8ed52-3380-4551-9348-c0c6b6e761b8" providerId="ADAL" clId="{448F198C-957E-4CDD-B63A-B015E7F0FFAF}" dt="2022-02-03T00:13:57.038" v="1713" actId="26606"/>
          <ac:grpSpMkLst>
            <pc:docMk/>
            <pc:sldMk cId="1149018969" sldId="257"/>
            <ac:grpSpMk id="58" creationId="{69D14CB3-B46C-4D52-91C7-9020767C01F1}"/>
          </ac:grpSpMkLst>
        </pc:grpChg>
        <pc:grpChg chg="add del">
          <ac:chgData name="Javorne Javorney Campbell" userId="d4f8ed52-3380-4551-9348-c0c6b6e761b8" providerId="ADAL" clId="{448F198C-957E-4CDD-B63A-B015E7F0FFAF}" dt="2022-02-03T00:13:57.038" v="1713" actId="26606"/>
          <ac:grpSpMkLst>
            <pc:docMk/>
            <pc:sldMk cId="1149018969" sldId="257"/>
            <ac:grpSpMk id="62" creationId="{695E1464-F8FF-467B-BC7A-2DB63FD7340E}"/>
          </ac:grpSpMkLst>
        </pc:grpChg>
        <pc:grpChg chg="add del">
          <ac:chgData name="Javorne Javorney Campbell" userId="d4f8ed52-3380-4551-9348-c0c6b6e761b8" providerId="ADAL" clId="{448F198C-957E-4CDD-B63A-B015E7F0FFAF}" dt="2022-02-03T00:13:57.038" v="1713" actId="26606"/>
          <ac:grpSpMkLst>
            <pc:docMk/>
            <pc:sldMk cId="1149018969" sldId="257"/>
            <ac:grpSpMk id="69" creationId="{D9F93B70-A436-473C-A7CE-540999A5963E}"/>
          </ac:grpSpMkLst>
        </pc:grpChg>
        <pc:grpChg chg="add del">
          <ac:chgData name="Javorne Javorney Campbell" userId="d4f8ed52-3380-4551-9348-c0c6b6e761b8" providerId="ADAL" clId="{448F198C-957E-4CDD-B63A-B015E7F0FFAF}" dt="2022-02-03T00:13:57.038" v="1713" actId="26606"/>
          <ac:grpSpMkLst>
            <pc:docMk/>
            <pc:sldMk cId="1149018969" sldId="257"/>
            <ac:grpSpMk id="75" creationId="{766CF5CA-BCE0-446B-990C-62FB772ABEFA}"/>
          </ac:grpSpMkLst>
        </pc:grpChg>
        <pc:graphicFrameChg chg="add del">
          <ac:chgData name="Javorne Javorney Campbell" userId="d4f8ed52-3380-4551-9348-c0c6b6e761b8" providerId="ADAL" clId="{448F198C-957E-4CDD-B63A-B015E7F0FFAF}" dt="2022-02-03T00:13:43.858" v="1709" actId="26606"/>
          <ac:graphicFrameMkLst>
            <pc:docMk/>
            <pc:sldMk cId="1149018969" sldId="257"/>
            <ac:graphicFrameMk id="5" creationId="{6A18EBEC-BDD7-48DF-A47E-AAECF738CE7F}"/>
          </ac:graphicFrameMkLst>
        </pc:graphicFrameChg>
        <pc:graphicFrameChg chg="add modGraphic">
          <ac:chgData name="Javorne Javorney Campbell" userId="d4f8ed52-3380-4551-9348-c0c6b6e761b8" providerId="ADAL" clId="{448F198C-957E-4CDD-B63A-B015E7F0FFAF}" dt="2022-02-03T00:14:44.884" v="1716" actId="207"/>
          <ac:graphicFrameMkLst>
            <pc:docMk/>
            <pc:sldMk cId="1149018969" sldId="257"/>
            <ac:graphicFrameMk id="78" creationId="{6A18EBEC-BDD7-48DF-A47E-AAECF738CE7F}"/>
          </ac:graphicFrameMkLst>
        </pc:graphicFrameChg>
        <pc:cxnChg chg="add del">
          <ac:chgData name="Javorne Javorney Campbell" userId="d4f8ed52-3380-4551-9348-c0c6b6e761b8" providerId="ADAL" clId="{448F198C-957E-4CDD-B63A-B015E7F0FFAF}" dt="2022-02-03T00:13:57.038" v="1713" actId="26606"/>
          <ac:cxnSpMkLst>
            <pc:docMk/>
            <pc:sldMk cId="1149018969" sldId="257"/>
            <ac:cxnSpMk id="56" creationId="{77C6DF49-CBE3-4038-AC78-35DE4FD7CE8E}"/>
          </ac:cxnSpMkLst>
        </pc:cxnChg>
      </pc:sldChg>
      <pc:sldChg chg="addSp delSp modSp new mod setBg">
        <pc:chgData name="Javorne Javorney Campbell" userId="d4f8ed52-3380-4551-9348-c0c6b6e761b8" providerId="ADAL" clId="{448F198C-957E-4CDD-B63A-B015E7F0FFAF}" dt="2022-01-31T13:13:13.525" v="561" actId="962"/>
        <pc:sldMkLst>
          <pc:docMk/>
          <pc:sldMk cId="819133695" sldId="258"/>
        </pc:sldMkLst>
        <pc:spChg chg="del">
          <ac:chgData name="Javorne Javorney Campbell" userId="d4f8ed52-3380-4551-9348-c0c6b6e761b8" providerId="ADAL" clId="{448F198C-957E-4CDD-B63A-B015E7F0FFAF}" dt="2022-01-31T13:12:48.990" v="555" actId="26606"/>
          <ac:spMkLst>
            <pc:docMk/>
            <pc:sldMk cId="819133695" sldId="258"/>
            <ac:spMk id="2" creationId="{FF3CA920-21D4-4DBE-8F25-26511A834D7D}"/>
          </ac:spMkLst>
        </pc:spChg>
        <pc:spChg chg="del">
          <ac:chgData name="Javorne Javorney Campbell" userId="d4f8ed52-3380-4551-9348-c0c6b6e761b8" providerId="ADAL" clId="{448F198C-957E-4CDD-B63A-B015E7F0FFAF}" dt="2022-01-31T13:12:41.365" v="551" actId="931"/>
          <ac:spMkLst>
            <pc:docMk/>
            <pc:sldMk cId="819133695" sldId="258"/>
            <ac:spMk id="3" creationId="{D4162299-F54D-406A-A429-F6C9A7AEB069}"/>
          </ac:spMkLst>
        </pc:spChg>
        <pc:spChg chg="add">
          <ac:chgData name="Javorne Javorney Campbell" userId="d4f8ed52-3380-4551-9348-c0c6b6e761b8" providerId="ADAL" clId="{448F198C-957E-4CDD-B63A-B015E7F0FFAF}" dt="2022-01-31T13:12:48.990" v="555" actId="26606"/>
          <ac:spMkLst>
            <pc:docMk/>
            <pc:sldMk cId="819133695" sldId="258"/>
            <ac:spMk id="10" creationId="{2C627EC6-61A4-4CA2-925A-D9C31421C43E}"/>
          </ac:spMkLst>
        </pc:spChg>
        <pc:picChg chg="add mod">
          <ac:chgData name="Javorne Javorney Campbell" userId="d4f8ed52-3380-4551-9348-c0c6b6e761b8" providerId="ADAL" clId="{448F198C-957E-4CDD-B63A-B015E7F0FFAF}" dt="2022-01-31T13:13:13.525" v="561" actId="962"/>
          <ac:picMkLst>
            <pc:docMk/>
            <pc:sldMk cId="819133695" sldId="258"/>
            <ac:picMk id="5" creationId="{36459455-D217-45E3-9F98-683FB32DCDCE}"/>
          </ac:picMkLst>
        </pc:picChg>
      </pc:sldChg>
      <pc:sldChg chg="new del">
        <pc:chgData name="Javorne Javorney Campbell" userId="d4f8ed52-3380-4551-9348-c0c6b6e761b8" providerId="ADAL" clId="{448F198C-957E-4CDD-B63A-B015E7F0FFAF}" dt="2022-01-31T14:24:42.169" v="563" actId="680"/>
        <pc:sldMkLst>
          <pc:docMk/>
          <pc:sldMk cId="278729060" sldId="259"/>
        </pc:sldMkLst>
      </pc:sldChg>
      <pc:sldChg chg="addSp delSp modSp new mod setBg">
        <pc:chgData name="Javorne Javorney Campbell" userId="d4f8ed52-3380-4551-9348-c0c6b6e761b8" providerId="ADAL" clId="{448F198C-957E-4CDD-B63A-B015E7F0FFAF}" dt="2022-01-31T16:29:40.243" v="1308" actId="20577"/>
        <pc:sldMkLst>
          <pc:docMk/>
          <pc:sldMk cId="2850984563" sldId="259"/>
        </pc:sldMkLst>
        <pc:spChg chg="mod">
          <ac:chgData name="Javorne Javorney Campbell" userId="d4f8ed52-3380-4551-9348-c0c6b6e761b8" providerId="ADAL" clId="{448F198C-957E-4CDD-B63A-B015E7F0FFAF}" dt="2022-01-31T15:10:21.951" v="776" actId="26606"/>
          <ac:spMkLst>
            <pc:docMk/>
            <pc:sldMk cId="2850984563" sldId="259"/>
            <ac:spMk id="2" creationId="{62F2220F-AD02-455C-A911-0010FBE64AD6}"/>
          </ac:spMkLst>
        </pc:spChg>
        <pc:spChg chg="add del">
          <ac:chgData name="Javorne Javorney Campbell" userId="d4f8ed52-3380-4551-9348-c0c6b6e761b8" providerId="ADAL" clId="{448F198C-957E-4CDD-B63A-B015E7F0FFAF}" dt="2022-01-31T15:10:21.951" v="776" actId="26606"/>
          <ac:spMkLst>
            <pc:docMk/>
            <pc:sldMk cId="2850984563" sldId="259"/>
            <ac:spMk id="3" creationId="{55CD1EC8-9FBA-4A86-A133-437EA6F3A312}"/>
          </ac:spMkLst>
        </pc:spChg>
        <pc:spChg chg="add del mod">
          <ac:chgData name="Javorne Javorney Campbell" userId="d4f8ed52-3380-4551-9348-c0c6b6e761b8" providerId="ADAL" clId="{448F198C-957E-4CDD-B63A-B015E7F0FFAF}" dt="2022-01-31T15:10:21.951" v="776" actId="26606"/>
          <ac:spMkLst>
            <pc:docMk/>
            <pc:sldMk cId="2850984563" sldId="259"/>
            <ac:spMk id="4" creationId="{357AC819-B2E5-40CE-BF3B-44A3E25092A7}"/>
          </ac:spMkLst>
        </pc:spChg>
        <pc:spChg chg="add del">
          <ac:chgData name="Javorne Javorney Campbell" userId="d4f8ed52-3380-4551-9348-c0c6b6e761b8" providerId="ADAL" clId="{448F198C-957E-4CDD-B63A-B015E7F0FFAF}" dt="2022-01-31T15:10:21.815" v="775" actId="26606"/>
          <ac:spMkLst>
            <pc:docMk/>
            <pc:sldMk cId="2850984563" sldId="259"/>
            <ac:spMk id="10" creationId="{EEE96A74-B62B-4642-AB22-7776A5F48CE7}"/>
          </ac:spMkLst>
        </pc:spChg>
        <pc:spChg chg="add">
          <ac:chgData name="Javorne Javorney Campbell" userId="d4f8ed52-3380-4551-9348-c0c6b6e761b8" providerId="ADAL" clId="{448F198C-957E-4CDD-B63A-B015E7F0FFAF}" dt="2022-01-31T15:10:21.951" v="776" actId="26606"/>
          <ac:spMkLst>
            <pc:docMk/>
            <pc:sldMk cId="2850984563" sldId="259"/>
            <ac:spMk id="14" creationId="{EEE96A74-B62B-4642-AB22-7776A5F48CE7}"/>
          </ac:spMkLst>
        </pc:spChg>
        <pc:spChg chg="add">
          <ac:chgData name="Javorne Javorney Campbell" userId="d4f8ed52-3380-4551-9348-c0c6b6e761b8" providerId="ADAL" clId="{448F198C-957E-4CDD-B63A-B015E7F0FFAF}" dt="2022-01-31T15:10:21.951" v="776" actId="26606"/>
          <ac:spMkLst>
            <pc:docMk/>
            <pc:sldMk cId="2850984563" sldId="259"/>
            <ac:spMk id="15" creationId="{8576A6EA-4B09-480F-BB03-9616027234E4}"/>
          </ac:spMkLst>
        </pc:spChg>
        <pc:graphicFrameChg chg="add del">
          <ac:chgData name="Javorne Javorney Campbell" userId="d4f8ed52-3380-4551-9348-c0c6b6e761b8" providerId="ADAL" clId="{448F198C-957E-4CDD-B63A-B015E7F0FFAF}" dt="2022-01-31T15:10:21.815" v="775" actId="26606"/>
          <ac:graphicFrameMkLst>
            <pc:docMk/>
            <pc:sldMk cId="2850984563" sldId="259"/>
            <ac:graphicFrameMk id="6" creationId="{AEC1E9CF-D552-4A48-90A7-16AB876CD1F9}"/>
          </ac:graphicFrameMkLst>
        </pc:graphicFrameChg>
        <pc:graphicFrameChg chg="add mod">
          <ac:chgData name="Javorne Javorney Campbell" userId="d4f8ed52-3380-4551-9348-c0c6b6e761b8" providerId="ADAL" clId="{448F198C-957E-4CDD-B63A-B015E7F0FFAF}" dt="2022-01-31T16:29:40.243" v="1308" actId="20577"/>
          <ac:graphicFrameMkLst>
            <pc:docMk/>
            <pc:sldMk cId="2850984563" sldId="259"/>
            <ac:graphicFrameMk id="16" creationId="{06DEF0F9-0DEE-4E23-9AD8-B5EC8CA4D7B5}"/>
          </ac:graphicFrameMkLst>
        </pc:graphicFrameChg>
        <pc:cxnChg chg="add del">
          <ac:chgData name="Javorne Javorney Campbell" userId="d4f8ed52-3380-4551-9348-c0c6b6e761b8" providerId="ADAL" clId="{448F198C-957E-4CDD-B63A-B015E7F0FFAF}" dt="2022-01-31T15:10:21.815" v="775" actId="26606"/>
          <ac:cxnSpMkLst>
            <pc:docMk/>
            <pc:sldMk cId="2850984563" sldId="259"/>
            <ac:cxnSpMk id="12" creationId="{3A513CAD-9784-4D35-BAF9-1F7DDD697BDB}"/>
          </ac:cxnSpMkLst>
        </pc:cxnChg>
      </pc:sldChg>
      <pc:sldChg chg="new del">
        <pc:chgData name="Javorne Javorney Campbell" userId="d4f8ed52-3380-4551-9348-c0c6b6e761b8" providerId="ADAL" clId="{448F198C-957E-4CDD-B63A-B015E7F0FFAF}" dt="2022-01-31T14:24:48.933" v="565" actId="680"/>
        <pc:sldMkLst>
          <pc:docMk/>
          <pc:sldMk cId="2970805807" sldId="259"/>
        </pc:sldMkLst>
      </pc:sldChg>
      <pc:sldChg chg="addSp delSp modSp new mod setBg">
        <pc:chgData name="Javorne Javorney Campbell" userId="d4f8ed52-3380-4551-9348-c0c6b6e761b8" providerId="ADAL" clId="{448F198C-957E-4CDD-B63A-B015E7F0FFAF}" dt="2022-02-03T00:15:54.899" v="1738" actId="20577"/>
        <pc:sldMkLst>
          <pc:docMk/>
          <pc:sldMk cId="382104812" sldId="260"/>
        </pc:sldMkLst>
        <pc:spChg chg="mod">
          <ac:chgData name="Javorne Javorney Campbell" userId="d4f8ed52-3380-4551-9348-c0c6b6e761b8" providerId="ADAL" clId="{448F198C-957E-4CDD-B63A-B015E7F0FFAF}" dt="2022-01-31T16:05:59.151" v="1153" actId="26606"/>
          <ac:spMkLst>
            <pc:docMk/>
            <pc:sldMk cId="382104812" sldId="260"/>
            <ac:spMk id="2" creationId="{9550770A-2376-482A-9100-0D17D06E8EA9}"/>
          </ac:spMkLst>
        </pc:spChg>
        <pc:spChg chg="del mod">
          <ac:chgData name="Javorne Javorney Campbell" userId="d4f8ed52-3380-4551-9348-c0c6b6e761b8" providerId="ADAL" clId="{448F198C-957E-4CDD-B63A-B015E7F0FFAF}" dt="2022-02-03T00:15:14.469" v="1717" actId="26606"/>
          <ac:spMkLst>
            <pc:docMk/>
            <pc:sldMk cId="382104812" sldId="260"/>
            <ac:spMk id="3" creationId="{3BA1F2D3-B13F-4E09-B249-ACFEC2576C76}"/>
          </ac:spMkLst>
        </pc:spChg>
        <pc:spChg chg="add">
          <ac:chgData name="Javorne Javorney Campbell" userId="d4f8ed52-3380-4551-9348-c0c6b6e761b8" providerId="ADAL" clId="{448F198C-957E-4CDD-B63A-B015E7F0FFAF}" dt="2022-01-31T16:05:59.151" v="1153" actId="26606"/>
          <ac:spMkLst>
            <pc:docMk/>
            <pc:sldMk cId="382104812" sldId="260"/>
            <ac:spMk id="16" creationId="{3011B0B3-5679-4759-90B8-3B908C4CBD21}"/>
          </ac:spMkLst>
        </pc:spChg>
        <pc:grpChg chg="add">
          <ac:chgData name="Javorne Javorney Campbell" userId="d4f8ed52-3380-4551-9348-c0c6b6e761b8" providerId="ADAL" clId="{448F198C-957E-4CDD-B63A-B015E7F0FFAF}" dt="2022-01-31T16:05:59.151" v="1153" actId="26606"/>
          <ac:grpSpMkLst>
            <pc:docMk/>
            <pc:sldMk cId="382104812" sldId="260"/>
            <ac:grpSpMk id="10" creationId="{F982E0B2-AA9C-441C-A08E-A9DF9CF12116}"/>
          </ac:grpSpMkLst>
        </pc:grpChg>
        <pc:graphicFrameChg chg="add mod">
          <ac:chgData name="Javorne Javorney Campbell" userId="d4f8ed52-3380-4551-9348-c0c6b6e761b8" providerId="ADAL" clId="{448F198C-957E-4CDD-B63A-B015E7F0FFAF}" dt="2022-02-03T00:15:54.899" v="1738" actId="20577"/>
          <ac:graphicFrameMkLst>
            <pc:docMk/>
            <pc:sldMk cId="382104812" sldId="260"/>
            <ac:graphicFrameMk id="20" creationId="{318C4E16-29BF-42D8-9529-5F8371290DB6}"/>
          </ac:graphicFrameMkLst>
        </pc:graphicFrameChg>
        <pc:cxnChg chg="add">
          <ac:chgData name="Javorne Javorney Campbell" userId="d4f8ed52-3380-4551-9348-c0c6b6e761b8" providerId="ADAL" clId="{448F198C-957E-4CDD-B63A-B015E7F0FFAF}" dt="2022-01-31T16:05:59.151" v="1153" actId="26606"/>
          <ac:cxnSpMkLst>
            <pc:docMk/>
            <pc:sldMk cId="382104812" sldId="260"/>
            <ac:cxnSpMk id="8" creationId="{701C0CAB-6A03-4C6A-9FAA-219847753628}"/>
          </ac:cxnSpMkLst>
        </pc:cxnChg>
        <pc:cxnChg chg="add">
          <ac:chgData name="Javorne Javorney Campbell" userId="d4f8ed52-3380-4551-9348-c0c6b6e761b8" providerId="ADAL" clId="{448F198C-957E-4CDD-B63A-B015E7F0FFAF}" dt="2022-01-31T16:05:59.151" v="1153" actId="26606"/>
          <ac:cxnSpMkLst>
            <pc:docMk/>
            <pc:sldMk cId="382104812" sldId="260"/>
            <ac:cxnSpMk id="18" creationId="{32E97E5C-7A5F-424E-AAE4-654396E90799}"/>
          </ac:cxnSpMkLst>
        </pc:cxnChg>
      </pc:sldChg>
      <pc:sldChg chg="addSp delSp modSp new mod setBg">
        <pc:chgData name="Javorne Javorney Campbell" userId="d4f8ed52-3380-4551-9348-c0c6b6e761b8" providerId="ADAL" clId="{448F198C-957E-4CDD-B63A-B015E7F0FFAF}" dt="2022-02-03T02:29:38.724" v="2849" actId="20577"/>
        <pc:sldMkLst>
          <pc:docMk/>
          <pc:sldMk cId="4200624912" sldId="261"/>
        </pc:sldMkLst>
        <pc:spChg chg="mod">
          <ac:chgData name="Javorne Javorney Campbell" userId="d4f8ed52-3380-4551-9348-c0c6b6e761b8" providerId="ADAL" clId="{448F198C-957E-4CDD-B63A-B015E7F0FFAF}" dt="2022-02-03T02:28:18.469" v="2733" actId="20577"/>
          <ac:spMkLst>
            <pc:docMk/>
            <pc:sldMk cId="4200624912" sldId="261"/>
            <ac:spMk id="2" creationId="{EC682BEF-E713-4EA2-B4FD-15F26D5C58FB}"/>
          </ac:spMkLst>
        </pc:spChg>
        <pc:spChg chg="del">
          <ac:chgData name="Javorne Javorney Campbell" userId="d4f8ed52-3380-4551-9348-c0c6b6e761b8" providerId="ADAL" clId="{448F198C-957E-4CDD-B63A-B015E7F0FFAF}" dt="2022-01-31T16:31:03.769" v="1309" actId="931"/>
          <ac:spMkLst>
            <pc:docMk/>
            <pc:sldMk cId="4200624912" sldId="261"/>
            <ac:spMk id="3" creationId="{59EEAF2A-00A7-4B47-BB40-4578A76F431A}"/>
          </ac:spMkLst>
        </pc:spChg>
        <pc:spChg chg="mod ord">
          <ac:chgData name="Javorne Javorney Campbell" userId="d4f8ed52-3380-4551-9348-c0c6b6e761b8" providerId="ADAL" clId="{448F198C-957E-4CDD-B63A-B015E7F0FFAF}" dt="2022-02-03T02:29:38.724" v="2849" actId="20577"/>
          <ac:spMkLst>
            <pc:docMk/>
            <pc:sldMk cId="4200624912" sldId="261"/>
            <ac:spMk id="4" creationId="{FA63412F-6FF0-48CC-AB21-8F41C035B8FB}"/>
          </ac:spMkLst>
        </pc:spChg>
        <pc:spChg chg="add del mod">
          <ac:chgData name="Javorne Javorney Campbell" userId="d4f8ed52-3380-4551-9348-c0c6b6e761b8" providerId="ADAL" clId="{448F198C-957E-4CDD-B63A-B015E7F0FFAF}" dt="2022-02-03T01:15:36.416" v="2522" actId="931"/>
          <ac:spMkLst>
            <pc:docMk/>
            <pc:sldMk cId="4200624912" sldId="261"/>
            <ac:spMk id="5" creationId="{087D76CD-EC83-4071-92C1-E0B843479201}"/>
          </ac:spMkLst>
        </pc:spChg>
        <pc:spChg chg="add del">
          <ac:chgData name="Javorne Javorney Campbell" userId="d4f8ed52-3380-4551-9348-c0c6b6e761b8" providerId="ADAL" clId="{448F198C-957E-4CDD-B63A-B015E7F0FFAF}" dt="2022-02-03T01:15:46.880" v="2526" actId="26606"/>
          <ac:spMkLst>
            <pc:docMk/>
            <pc:sldMk cId="4200624912" sldId="261"/>
            <ac:spMk id="11" creationId="{1AEB7F98-32EC-40D3-89EE-C8433023163A}"/>
          </ac:spMkLst>
        </pc:spChg>
        <pc:spChg chg="add">
          <ac:chgData name="Javorne Javorney Campbell" userId="d4f8ed52-3380-4551-9348-c0c6b6e761b8" providerId="ADAL" clId="{448F198C-957E-4CDD-B63A-B015E7F0FFAF}" dt="2022-02-03T01:15:46.880" v="2526" actId="26606"/>
          <ac:spMkLst>
            <pc:docMk/>
            <pc:sldMk cId="4200624912" sldId="261"/>
            <ac:spMk id="18" creationId="{1AEB7F98-32EC-40D3-89EE-C8433023163A}"/>
          </ac:spMkLst>
        </pc:spChg>
        <pc:picChg chg="add del mod">
          <ac:chgData name="Javorne Javorney Campbell" userId="d4f8ed52-3380-4551-9348-c0c6b6e761b8" providerId="ADAL" clId="{448F198C-957E-4CDD-B63A-B015E7F0FFAF}" dt="2022-02-03T01:15:15.273" v="2521" actId="478"/>
          <ac:picMkLst>
            <pc:docMk/>
            <pc:sldMk cId="4200624912" sldId="261"/>
            <ac:picMk id="6" creationId="{B9F7EC5C-F122-43AA-A4EA-1BAD52979D82}"/>
          </ac:picMkLst>
        </pc:picChg>
        <pc:picChg chg="add mod">
          <ac:chgData name="Javorne Javorney Campbell" userId="d4f8ed52-3380-4551-9348-c0c6b6e761b8" providerId="ADAL" clId="{448F198C-957E-4CDD-B63A-B015E7F0FFAF}" dt="2022-02-03T01:15:59.825" v="2530" actId="962"/>
          <ac:picMkLst>
            <pc:docMk/>
            <pc:sldMk cId="4200624912" sldId="261"/>
            <ac:picMk id="8" creationId="{F7F898DD-17FE-4ABC-BCC7-6FB332B832FD}"/>
          </ac:picMkLst>
        </pc:picChg>
        <pc:cxnChg chg="add del">
          <ac:chgData name="Javorne Javorney Campbell" userId="d4f8ed52-3380-4551-9348-c0c6b6e761b8" providerId="ADAL" clId="{448F198C-957E-4CDD-B63A-B015E7F0FFAF}" dt="2022-02-03T01:15:46.880" v="2526" actId="26606"/>
          <ac:cxnSpMkLst>
            <pc:docMk/>
            <pc:sldMk cId="4200624912" sldId="261"/>
            <ac:cxnSpMk id="13" creationId="{77C6DF49-CBE3-4038-AC78-35DE4FD7CE8E}"/>
          </ac:cxnSpMkLst>
        </pc:cxnChg>
        <pc:cxnChg chg="add">
          <ac:chgData name="Javorne Javorney Campbell" userId="d4f8ed52-3380-4551-9348-c0c6b6e761b8" providerId="ADAL" clId="{448F198C-957E-4CDD-B63A-B015E7F0FFAF}" dt="2022-02-03T01:15:46.880" v="2526" actId="26606"/>
          <ac:cxnSpMkLst>
            <pc:docMk/>
            <pc:sldMk cId="4200624912" sldId="261"/>
            <ac:cxnSpMk id="20" creationId="{77C6DF49-CBE3-4038-AC78-35DE4FD7CE8E}"/>
          </ac:cxnSpMkLst>
        </pc:cxnChg>
      </pc:sldChg>
      <pc:sldChg chg="addSp delSp modSp new mod setBg modClrScheme addAnim modAnim delDesignElem chgLayout">
        <pc:chgData name="Javorne Javorney Campbell" userId="d4f8ed52-3380-4551-9348-c0c6b6e761b8" providerId="ADAL" clId="{448F198C-957E-4CDD-B63A-B015E7F0FFAF}" dt="2022-02-03T00:26:20.921" v="2102" actId="255"/>
        <pc:sldMkLst>
          <pc:docMk/>
          <pc:sldMk cId="3420383430" sldId="262"/>
        </pc:sldMkLst>
        <pc:spChg chg="mod ord">
          <ac:chgData name="Javorne Javorney Campbell" userId="d4f8ed52-3380-4551-9348-c0c6b6e761b8" providerId="ADAL" clId="{448F198C-957E-4CDD-B63A-B015E7F0FFAF}" dt="2022-02-03T00:25:44.118" v="2098" actId="26606"/>
          <ac:spMkLst>
            <pc:docMk/>
            <pc:sldMk cId="3420383430" sldId="262"/>
            <ac:spMk id="2" creationId="{C5A0DB06-7175-4A90-B605-10397854CDF2}"/>
          </ac:spMkLst>
        </pc:spChg>
        <pc:spChg chg="add mod ord">
          <ac:chgData name="Javorne Javorney Campbell" userId="d4f8ed52-3380-4551-9348-c0c6b6e761b8" providerId="ADAL" clId="{448F198C-957E-4CDD-B63A-B015E7F0FFAF}" dt="2022-02-03T00:26:20.921" v="2102" actId="255"/>
          <ac:spMkLst>
            <pc:docMk/>
            <pc:sldMk cId="3420383430" sldId="262"/>
            <ac:spMk id="3" creationId="{0212F4DD-1393-4A6B-A738-71E412D14E92}"/>
          </ac:spMkLst>
        </pc:spChg>
        <pc:spChg chg="add del mod ord">
          <ac:chgData name="Javorne Javorney Campbell" userId="d4f8ed52-3380-4551-9348-c0c6b6e761b8" providerId="ADAL" clId="{448F198C-957E-4CDD-B63A-B015E7F0FFAF}" dt="2022-02-03T00:23:41.387" v="2020" actId="700"/>
          <ac:spMkLst>
            <pc:docMk/>
            <pc:sldMk cId="3420383430" sldId="262"/>
            <ac:spMk id="4" creationId="{997CE1D1-B4D7-41A4-88D1-FA97C559B8F9}"/>
          </ac:spMkLst>
        </pc:spChg>
        <pc:spChg chg="add del">
          <ac:chgData name="Javorne Javorney Campbell" userId="d4f8ed52-3380-4551-9348-c0c6b6e761b8" providerId="ADAL" clId="{448F198C-957E-4CDD-B63A-B015E7F0FFAF}" dt="2022-02-03T00:23:32.447" v="2018" actId="700"/>
          <ac:spMkLst>
            <pc:docMk/>
            <pc:sldMk cId="3420383430" sldId="262"/>
            <ac:spMk id="12" creationId="{3011B0B3-5679-4759-90B8-3B908C4CBD21}"/>
          </ac:spMkLst>
        </pc:spChg>
        <pc:spChg chg="add del">
          <ac:chgData name="Javorne Javorney Campbell" userId="d4f8ed52-3380-4551-9348-c0c6b6e761b8" providerId="ADAL" clId="{448F198C-957E-4CDD-B63A-B015E7F0FFAF}" dt="2022-02-03T00:19:16.649" v="1741" actId="700"/>
          <ac:spMkLst>
            <pc:docMk/>
            <pc:sldMk cId="3420383430" sldId="262"/>
            <ac:spMk id="15" creationId="{CA5B2A81-2C8E-4963-AFD4-E539D168B475}"/>
          </ac:spMkLst>
        </pc:spChg>
        <pc:spChg chg="add del">
          <ac:chgData name="Javorne Javorney Campbell" userId="d4f8ed52-3380-4551-9348-c0c6b6e761b8" providerId="ADAL" clId="{448F198C-957E-4CDD-B63A-B015E7F0FFAF}" dt="2022-02-03T00:22:53.057" v="2016" actId="700"/>
          <ac:spMkLst>
            <pc:docMk/>
            <pc:sldMk cId="3420383430" sldId="262"/>
            <ac:spMk id="16" creationId="{CA5B2A81-2C8E-4963-AFD4-E539D168B475}"/>
          </ac:spMkLst>
        </pc:spChg>
        <pc:spChg chg="add del">
          <ac:chgData name="Javorne Javorney Campbell" userId="d4f8ed52-3380-4551-9348-c0c6b6e761b8" providerId="ADAL" clId="{448F198C-957E-4CDD-B63A-B015E7F0FFAF}" dt="2022-02-03T00:19:16.649" v="1741" actId="700"/>
          <ac:spMkLst>
            <pc:docMk/>
            <pc:sldMk cId="3420383430" sldId="262"/>
            <ac:spMk id="17" creationId="{877D5044-C0FC-41BD-921B-D2CEA70F43E9}"/>
          </ac:spMkLst>
        </pc:spChg>
        <pc:spChg chg="add del">
          <ac:chgData name="Javorne Javorney Campbell" userId="d4f8ed52-3380-4551-9348-c0c6b6e761b8" providerId="ADAL" clId="{448F198C-957E-4CDD-B63A-B015E7F0FFAF}" dt="2022-02-03T00:19:16.649" v="1741" actId="700"/>
          <ac:spMkLst>
            <pc:docMk/>
            <pc:sldMk cId="3420383430" sldId="262"/>
            <ac:spMk id="19" creationId="{240C59C6-5DFE-4F83-A118-7B0F1AD930C2}"/>
          </ac:spMkLst>
        </pc:spChg>
        <pc:spChg chg="add del">
          <ac:chgData name="Javorne Javorney Campbell" userId="d4f8ed52-3380-4551-9348-c0c6b6e761b8" providerId="ADAL" clId="{448F198C-957E-4CDD-B63A-B015E7F0FFAF}" dt="2022-02-03T00:19:16.649" v="1741" actId="700"/>
          <ac:spMkLst>
            <pc:docMk/>
            <pc:sldMk cId="3420383430" sldId="262"/>
            <ac:spMk id="21" creationId="{1273AD71-A9B2-42A5-A6AA-DC06CC4F817E}"/>
          </ac:spMkLst>
        </pc:spChg>
        <pc:spChg chg="add del">
          <ac:chgData name="Javorne Javorney Campbell" userId="d4f8ed52-3380-4551-9348-c0c6b6e761b8" providerId="ADAL" clId="{448F198C-957E-4CDD-B63A-B015E7F0FFAF}" dt="2022-02-03T00:19:16.649" v="1741" actId="700"/>
          <ac:spMkLst>
            <pc:docMk/>
            <pc:sldMk cId="3420383430" sldId="262"/>
            <ac:spMk id="23" creationId="{DAD743CE-A4C9-4C61-8969-5096C42E4A2B}"/>
          </ac:spMkLst>
        </pc:spChg>
        <pc:spChg chg="add del">
          <ac:chgData name="Javorne Javorney Campbell" userId="d4f8ed52-3380-4551-9348-c0c6b6e761b8" providerId="ADAL" clId="{448F198C-957E-4CDD-B63A-B015E7F0FFAF}" dt="2022-02-03T00:19:16.649" v="1741" actId="700"/>
          <ac:spMkLst>
            <pc:docMk/>
            <pc:sldMk cId="3420383430" sldId="262"/>
            <ac:spMk id="25" creationId="{BD12B198-BFE5-4867-B13A-199FE41B4422}"/>
          </ac:spMkLst>
        </pc:spChg>
        <pc:spChg chg="add del">
          <ac:chgData name="Javorne Javorney Campbell" userId="d4f8ed52-3380-4551-9348-c0c6b6e761b8" providerId="ADAL" clId="{448F198C-957E-4CDD-B63A-B015E7F0FFAF}" dt="2022-02-03T00:25:44.118" v="2098" actId="26606"/>
          <ac:spMkLst>
            <pc:docMk/>
            <pc:sldMk cId="3420383430" sldId="262"/>
            <ac:spMk id="32" creationId="{C5DCFBD7-5612-480F-BED3-7820176A5066}"/>
          </ac:spMkLst>
        </pc:spChg>
        <pc:spChg chg="add del">
          <ac:chgData name="Javorne Javorney Campbell" userId="d4f8ed52-3380-4551-9348-c0c6b6e761b8" providerId="ADAL" clId="{448F198C-957E-4CDD-B63A-B015E7F0FFAF}" dt="2022-02-03T00:19:16.649" v="1741" actId="700"/>
          <ac:spMkLst>
            <pc:docMk/>
            <pc:sldMk cId="3420383430" sldId="262"/>
            <ac:spMk id="33" creationId="{81C67526-3B2B-41B3-A8FD-141E1F828833}"/>
          </ac:spMkLst>
        </pc:spChg>
        <pc:spChg chg="add del">
          <ac:chgData name="Javorne Javorney Campbell" userId="d4f8ed52-3380-4551-9348-c0c6b6e761b8" providerId="ADAL" clId="{448F198C-957E-4CDD-B63A-B015E7F0FFAF}" dt="2022-02-03T00:19:16.649" v="1741" actId="700"/>
          <ac:spMkLst>
            <pc:docMk/>
            <pc:sldMk cId="3420383430" sldId="262"/>
            <ac:spMk id="35" creationId="{435B334E-B7AB-4395-9F2B-FD74A4085777}"/>
          </ac:spMkLst>
        </pc:spChg>
        <pc:spChg chg="add del">
          <ac:chgData name="Javorne Javorney Campbell" userId="d4f8ed52-3380-4551-9348-c0c6b6e761b8" providerId="ADAL" clId="{448F198C-957E-4CDD-B63A-B015E7F0FFAF}" dt="2022-02-03T00:19:16.649" v="1741" actId="700"/>
          <ac:spMkLst>
            <pc:docMk/>
            <pc:sldMk cId="3420383430" sldId="262"/>
            <ac:spMk id="73" creationId="{716BED87-A484-418B-BFE2-B7AF165C5C9F}"/>
          </ac:spMkLst>
        </pc:spChg>
        <pc:spChg chg="add del">
          <ac:chgData name="Javorne Javorney Campbell" userId="d4f8ed52-3380-4551-9348-c0c6b6e761b8" providerId="ADAL" clId="{448F198C-957E-4CDD-B63A-B015E7F0FFAF}" dt="2022-02-03T00:19:16.649" v="1741" actId="700"/>
          <ac:spMkLst>
            <pc:docMk/>
            <pc:sldMk cId="3420383430" sldId="262"/>
            <ac:spMk id="75" creationId="{91DAC796-CA78-4ABE-BE2F-B8B4D60A68AB}"/>
          </ac:spMkLst>
        </pc:spChg>
        <pc:spChg chg="add del">
          <ac:chgData name="Javorne Javorney Campbell" userId="d4f8ed52-3380-4551-9348-c0c6b6e761b8" providerId="ADAL" clId="{448F198C-957E-4CDD-B63A-B015E7F0FFAF}" dt="2022-02-03T00:19:16.649" v="1741" actId="700"/>
          <ac:spMkLst>
            <pc:docMk/>
            <pc:sldMk cId="3420383430" sldId="262"/>
            <ac:spMk id="77" creationId="{5DDA4212-2A25-49B5-912F-FE46DB634406}"/>
          </ac:spMkLst>
        </pc:spChg>
        <pc:spChg chg="add del">
          <ac:chgData name="Javorne Javorney Campbell" userId="d4f8ed52-3380-4551-9348-c0c6b6e761b8" providerId="ADAL" clId="{448F198C-957E-4CDD-B63A-B015E7F0FFAF}" dt="2022-02-03T00:19:16.649" v="1741" actId="700"/>
          <ac:spMkLst>
            <pc:docMk/>
            <pc:sldMk cId="3420383430" sldId="262"/>
            <ac:spMk id="79" creationId="{5D44875A-5D91-4826-BEA8-3D8137697368}"/>
          </ac:spMkLst>
        </pc:spChg>
        <pc:spChg chg="add del">
          <ac:chgData name="Javorne Javorney Campbell" userId="d4f8ed52-3380-4551-9348-c0c6b6e761b8" providerId="ADAL" clId="{448F198C-957E-4CDD-B63A-B015E7F0FFAF}" dt="2022-02-03T00:19:16.649" v="1741" actId="700"/>
          <ac:spMkLst>
            <pc:docMk/>
            <pc:sldMk cId="3420383430" sldId="262"/>
            <ac:spMk id="85" creationId="{3FD786AD-5715-4F40-BEE8-2D5F8F1EA711}"/>
          </ac:spMkLst>
        </pc:spChg>
        <pc:spChg chg="add del">
          <ac:chgData name="Javorne Javorney Campbell" userId="d4f8ed52-3380-4551-9348-c0c6b6e761b8" providerId="ADAL" clId="{448F198C-957E-4CDD-B63A-B015E7F0FFAF}" dt="2022-02-03T00:19:16.649" v="1741" actId="700"/>
          <ac:spMkLst>
            <pc:docMk/>
            <pc:sldMk cId="3420383430" sldId="262"/>
            <ac:spMk id="87" creationId="{BFC9C289-1965-44D3-BE1F-87A992A40BB5}"/>
          </ac:spMkLst>
        </pc:spChg>
        <pc:spChg chg="add">
          <ac:chgData name="Javorne Javorney Campbell" userId="d4f8ed52-3380-4551-9348-c0c6b6e761b8" providerId="ADAL" clId="{448F198C-957E-4CDD-B63A-B015E7F0FFAF}" dt="2022-02-03T00:25:44.118" v="2098" actId="26606"/>
          <ac:spMkLst>
            <pc:docMk/>
            <pc:sldMk cId="3420383430" sldId="262"/>
            <ac:spMk id="88" creationId="{DB66C9CD-6BF4-44CA-8078-0BB819080761}"/>
          </ac:spMkLst>
        </pc:spChg>
        <pc:spChg chg="add del">
          <ac:chgData name="Javorne Javorney Campbell" userId="d4f8ed52-3380-4551-9348-c0c6b6e761b8" providerId="ADAL" clId="{448F198C-957E-4CDD-B63A-B015E7F0FFAF}" dt="2022-02-03T00:19:16.649" v="1741" actId="700"/>
          <ac:spMkLst>
            <pc:docMk/>
            <pc:sldMk cId="3420383430" sldId="262"/>
            <ac:spMk id="89" creationId="{0304243C-9A58-4B18-9670-1116282E76D7}"/>
          </ac:spMkLst>
        </pc:spChg>
        <pc:spChg chg="add">
          <ac:chgData name="Javorne Javorney Campbell" userId="d4f8ed52-3380-4551-9348-c0c6b6e761b8" providerId="ADAL" clId="{448F198C-957E-4CDD-B63A-B015E7F0FFAF}" dt="2022-02-03T00:25:44.118" v="2098" actId="26606"/>
          <ac:spMkLst>
            <pc:docMk/>
            <pc:sldMk cId="3420383430" sldId="262"/>
            <ac:spMk id="90" creationId="{EADD72DC-CC5F-44D6-97D3-79407D4FF823}"/>
          </ac:spMkLst>
        </pc:spChg>
        <pc:spChg chg="add">
          <ac:chgData name="Javorne Javorney Campbell" userId="d4f8ed52-3380-4551-9348-c0c6b6e761b8" providerId="ADAL" clId="{448F198C-957E-4CDD-B63A-B015E7F0FFAF}" dt="2022-02-03T00:25:44.118" v="2098" actId="26606"/>
          <ac:spMkLst>
            <pc:docMk/>
            <pc:sldMk cId="3420383430" sldId="262"/>
            <ac:spMk id="92" creationId="{B083E179-CF1F-4694-AEAB-6931C9B31F53}"/>
          </ac:spMkLst>
        </pc:spChg>
        <pc:spChg chg="add">
          <ac:chgData name="Javorne Javorney Campbell" userId="d4f8ed52-3380-4551-9348-c0c6b6e761b8" providerId="ADAL" clId="{448F198C-957E-4CDD-B63A-B015E7F0FFAF}" dt="2022-02-03T00:25:44.118" v="2098" actId="26606"/>
          <ac:spMkLst>
            <pc:docMk/>
            <pc:sldMk cId="3420383430" sldId="262"/>
            <ac:spMk id="104" creationId="{8AD7D35B-560E-435E-B0FD-0F84A2E6C4E0}"/>
          </ac:spMkLst>
        </pc:spChg>
        <pc:spChg chg="add">
          <ac:chgData name="Javorne Javorney Campbell" userId="d4f8ed52-3380-4551-9348-c0c6b6e761b8" providerId="ADAL" clId="{448F198C-957E-4CDD-B63A-B015E7F0FFAF}" dt="2022-02-03T00:25:44.118" v="2098" actId="26606"/>
          <ac:spMkLst>
            <pc:docMk/>
            <pc:sldMk cId="3420383430" sldId="262"/>
            <ac:spMk id="124" creationId="{A7F45189-997F-4E6B-800E-D17FF116E94F}"/>
          </ac:spMkLst>
        </pc:spChg>
        <pc:spChg chg="add del mod ord">
          <ac:chgData name="Javorne Javorney Campbell" userId="d4f8ed52-3380-4551-9348-c0c6b6e761b8" providerId="ADAL" clId="{448F198C-957E-4CDD-B63A-B015E7F0FFAF}" dt="2022-02-03T00:23:50.706" v="2021" actId="700"/>
          <ac:spMkLst>
            <pc:docMk/>
            <pc:sldMk cId="3420383430" sldId="262"/>
            <ac:spMk id="126" creationId="{AB20FABA-5AD7-4FDF-87E8-01527C4DD42D}"/>
          </ac:spMkLst>
        </pc:spChg>
        <pc:grpChg chg="add del">
          <ac:chgData name="Javorne Javorney Campbell" userId="d4f8ed52-3380-4551-9348-c0c6b6e761b8" providerId="ADAL" clId="{448F198C-957E-4CDD-B63A-B015E7F0FFAF}" dt="2022-02-03T00:19:16.649" v="1741" actId="700"/>
          <ac:grpSpMkLst>
            <pc:docMk/>
            <pc:sldMk cId="3420383430" sldId="262"/>
            <ac:grpSpMk id="9" creationId="{F982E0B2-AA9C-441C-A08E-A9DF9CF12116}"/>
          </ac:grpSpMkLst>
        </pc:grpChg>
        <pc:grpChg chg="add del">
          <ac:chgData name="Javorne Javorney Campbell" userId="d4f8ed52-3380-4551-9348-c0c6b6e761b8" providerId="ADAL" clId="{448F198C-957E-4CDD-B63A-B015E7F0FFAF}" dt="2022-02-03T00:22:53.057" v="2016" actId="700"/>
          <ac:grpSpMkLst>
            <pc:docMk/>
            <pc:sldMk cId="3420383430" sldId="262"/>
            <ac:grpSpMk id="10" creationId="{F982E0B2-AA9C-441C-A08E-A9DF9CF12116}"/>
          </ac:grpSpMkLst>
        </pc:grpChg>
        <pc:grpChg chg="add del">
          <ac:chgData name="Javorne Javorney Campbell" userId="d4f8ed52-3380-4551-9348-c0c6b6e761b8" providerId="ADAL" clId="{448F198C-957E-4CDD-B63A-B015E7F0FFAF}" dt="2022-02-03T00:22:53.057" v="2016" actId="700"/>
          <ac:grpSpMkLst>
            <pc:docMk/>
            <pc:sldMk cId="3420383430" sldId="262"/>
            <ac:grpSpMk id="20" creationId="{2F31F569-0A44-404A-8F68-778EE0F0B4FF}"/>
          </ac:grpSpMkLst>
        </pc:grpChg>
        <pc:grpChg chg="add del">
          <ac:chgData name="Javorne Javorney Campbell" userId="d4f8ed52-3380-4551-9348-c0c6b6e761b8" providerId="ADAL" clId="{448F198C-957E-4CDD-B63A-B015E7F0FFAF}" dt="2022-02-03T00:19:16.649" v="1741" actId="700"/>
          <ac:grpSpMkLst>
            <pc:docMk/>
            <pc:sldMk cId="3420383430" sldId="262"/>
            <ac:grpSpMk id="27" creationId="{AE14FB45-3E95-44C0-8B14-18E3A5B9B48F}"/>
          </ac:grpSpMkLst>
        </pc:grpChg>
        <pc:grpChg chg="add del">
          <ac:chgData name="Javorne Javorney Campbell" userId="d4f8ed52-3380-4551-9348-c0c6b6e761b8" providerId="ADAL" clId="{448F198C-957E-4CDD-B63A-B015E7F0FFAF}" dt="2022-02-03T00:25:44.118" v="2098" actId="26606"/>
          <ac:grpSpMkLst>
            <pc:docMk/>
            <pc:sldMk cId="3420383430" sldId="262"/>
            <ac:grpSpMk id="34" creationId="{263531A3-FAAF-4F5C-AF87-91646005308E}"/>
          </ac:grpSpMkLst>
        </pc:grpChg>
        <pc:grpChg chg="add del">
          <ac:chgData name="Javorne Javorney Campbell" userId="d4f8ed52-3380-4551-9348-c0c6b6e761b8" providerId="ADAL" clId="{448F198C-957E-4CDD-B63A-B015E7F0FFAF}" dt="2022-02-03T00:19:16.649" v="1741" actId="700"/>
          <ac:grpSpMkLst>
            <pc:docMk/>
            <pc:sldMk cId="3420383430" sldId="262"/>
            <ac:grpSpMk id="37" creationId="{5582A241-3D03-49F2-9515-690487FBF914}"/>
          </ac:grpSpMkLst>
        </pc:grpChg>
        <pc:grpChg chg="add del">
          <ac:chgData name="Javorne Javorney Campbell" userId="d4f8ed52-3380-4551-9348-c0c6b6e761b8" providerId="ADAL" clId="{448F198C-957E-4CDD-B63A-B015E7F0FFAF}" dt="2022-02-03T00:25:44.118" v="2098" actId="26606"/>
          <ac:grpSpMkLst>
            <pc:docMk/>
            <pc:sldMk cId="3420383430" sldId="262"/>
            <ac:grpSpMk id="58" creationId="{F73511A5-69DC-406F-AFE1-A7248A4CEA95}"/>
          </ac:grpSpMkLst>
        </pc:grpChg>
        <pc:grpChg chg="add del">
          <ac:chgData name="Javorne Javorney Campbell" userId="d4f8ed52-3380-4551-9348-c0c6b6e761b8" providerId="ADAL" clId="{448F198C-957E-4CDD-B63A-B015E7F0FFAF}" dt="2022-02-03T00:19:16.649" v="1741" actId="700"/>
          <ac:grpSpMkLst>
            <pc:docMk/>
            <pc:sldMk cId="3420383430" sldId="262"/>
            <ac:grpSpMk id="81" creationId="{76032A1D-6324-4525-B325-BA10F1B5AF10}"/>
          </ac:grpSpMkLst>
        </pc:grpChg>
        <pc:grpChg chg="add">
          <ac:chgData name="Javorne Javorney Campbell" userId="d4f8ed52-3380-4551-9348-c0c6b6e761b8" providerId="ADAL" clId="{448F198C-957E-4CDD-B63A-B015E7F0FFAF}" dt="2022-02-03T00:25:44.118" v="2098" actId="26606"/>
          <ac:grpSpMkLst>
            <pc:docMk/>
            <pc:sldMk cId="3420383430" sldId="262"/>
            <ac:grpSpMk id="86" creationId="{BC214B40-3523-42BE-856A-2B90472652BE}"/>
          </ac:grpSpMkLst>
        </pc:grpChg>
        <pc:grpChg chg="add del">
          <ac:chgData name="Javorne Javorney Campbell" userId="d4f8ed52-3380-4551-9348-c0c6b6e761b8" providerId="ADAL" clId="{448F198C-957E-4CDD-B63A-B015E7F0FFAF}" dt="2022-02-03T00:19:16.649" v="1741" actId="700"/>
          <ac:grpSpMkLst>
            <pc:docMk/>
            <pc:sldMk cId="3420383430" sldId="262"/>
            <ac:grpSpMk id="91" creationId="{1004F330-2685-43E8-93CC-3A72F1945B3E}"/>
          </ac:grpSpMkLst>
        </pc:grpChg>
        <pc:grpChg chg="add">
          <ac:chgData name="Javorne Javorney Campbell" userId="d4f8ed52-3380-4551-9348-c0c6b6e761b8" providerId="ADAL" clId="{448F198C-957E-4CDD-B63A-B015E7F0FFAF}" dt="2022-02-03T00:25:44.118" v="2098" actId="26606"/>
          <ac:grpSpMkLst>
            <pc:docMk/>
            <pc:sldMk cId="3420383430" sldId="262"/>
            <ac:grpSpMk id="94" creationId="{EE6257A7-D071-42C9-8560-75A6EAE2771E}"/>
          </ac:grpSpMkLst>
        </pc:grpChg>
        <pc:grpChg chg="add">
          <ac:chgData name="Javorne Javorney Campbell" userId="d4f8ed52-3380-4551-9348-c0c6b6e761b8" providerId="ADAL" clId="{448F198C-957E-4CDD-B63A-B015E7F0FFAF}" dt="2022-02-03T00:25:44.118" v="2098" actId="26606"/>
          <ac:grpSpMkLst>
            <pc:docMk/>
            <pc:sldMk cId="3420383430" sldId="262"/>
            <ac:grpSpMk id="106" creationId="{AC46C823-4AEE-4D15-A7B7-556599F86465}"/>
          </ac:grpSpMkLst>
        </pc:grpChg>
        <pc:grpChg chg="add">
          <ac:chgData name="Javorne Javorney Campbell" userId="d4f8ed52-3380-4551-9348-c0c6b6e761b8" providerId="ADAL" clId="{448F198C-957E-4CDD-B63A-B015E7F0FFAF}" dt="2022-02-03T00:25:44.118" v="2098" actId="26606"/>
          <ac:grpSpMkLst>
            <pc:docMk/>
            <pc:sldMk cId="3420383430" sldId="262"/>
            <ac:grpSpMk id="110" creationId="{766CF5CA-BCE0-446B-990C-62FB772ABEFA}"/>
          </ac:grpSpMkLst>
        </pc:grpChg>
        <pc:grpChg chg="add">
          <ac:chgData name="Javorne Javorney Campbell" userId="d4f8ed52-3380-4551-9348-c0c6b6e761b8" providerId="ADAL" clId="{448F198C-957E-4CDD-B63A-B015E7F0FFAF}" dt="2022-02-03T00:25:44.118" v="2098" actId="26606"/>
          <ac:grpSpMkLst>
            <pc:docMk/>
            <pc:sldMk cId="3420383430" sldId="262"/>
            <ac:grpSpMk id="117" creationId="{BC174C2C-9AC5-4D2F-B12B-8AD9BE8773C9}"/>
          </ac:grpSpMkLst>
        </pc:grpChg>
        <pc:grpChg chg="add">
          <ac:chgData name="Javorne Javorney Campbell" userId="d4f8ed52-3380-4551-9348-c0c6b6e761b8" providerId="ADAL" clId="{448F198C-957E-4CDD-B63A-B015E7F0FFAF}" dt="2022-02-03T00:25:44.118" v="2098" actId="26606"/>
          <ac:grpSpMkLst>
            <pc:docMk/>
            <pc:sldMk cId="3420383430" sldId="262"/>
            <ac:grpSpMk id="138" creationId="{69D14CB3-B46C-4D52-91C7-9020767C01F1}"/>
          </ac:grpSpMkLst>
        </pc:grpChg>
        <pc:grpChg chg="add">
          <ac:chgData name="Javorne Javorney Campbell" userId="d4f8ed52-3380-4551-9348-c0c6b6e761b8" providerId="ADAL" clId="{448F198C-957E-4CDD-B63A-B015E7F0FFAF}" dt="2022-02-03T00:25:44.118" v="2098" actId="26606"/>
          <ac:grpSpMkLst>
            <pc:docMk/>
            <pc:sldMk cId="3420383430" sldId="262"/>
            <ac:grpSpMk id="142" creationId="{695E1464-F8FF-467B-BC7A-2DB63FD7340E}"/>
          </ac:grpSpMkLst>
        </pc:grpChg>
        <pc:grpChg chg="add">
          <ac:chgData name="Javorne Javorney Campbell" userId="d4f8ed52-3380-4551-9348-c0c6b6e761b8" providerId="ADAL" clId="{448F198C-957E-4CDD-B63A-B015E7F0FFAF}" dt="2022-02-03T00:25:44.118" v="2098" actId="26606"/>
          <ac:grpSpMkLst>
            <pc:docMk/>
            <pc:sldMk cId="3420383430" sldId="262"/>
            <ac:grpSpMk id="149" creationId="{D9F93B70-A436-473C-A7CE-540999A5963E}"/>
          </ac:grpSpMkLst>
        </pc:grpChg>
        <pc:cxnChg chg="add del">
          <ac:chgData name="Javorne Javorney Campbell" userId="d4f8ed52-3380-4551-9348-c0c6b6e761b8" providerId="ADAL" clId="{448F198C-957E-4CDD-B63A-B015E7F0FFAF}" dt="2022-02-03T00:19:16.649" v="1741" actId="700"/>
          <ac:cxnSpMkLst>
            <pc:docMk/>
            <pc:sldMk cId="3420383430" sldId="262"/>
            <ac:cxnSpMk id="7" creationId="{701C0CAB-6A03-4C6A-9FAA-219847753628}"/>
          </ac:cxnSpMkLst>
        </pc:cxnChg>
        <pc:cxnChg chg="add del">
          <ac:chgData name="Javorne Javorney Campbell" userId="d4f8ed52-3380-4551-9348-c0c6b6e761b8" providerId="ADAL" clId="{448F198C-957E-4CDD-B63A-B015E7F0FFAF}" dt="2022-02-03T00:22:53.057" v="2016" actId="700"/>
          <ac:cxnSpMkLst>
            <pc:docMk/>
            <pc:sldMk cId="3420383430" sldId="262"/>
            <ac:cxnSpMk id="8" creationId="{701C0CAB-6A03-4C6A-9FAA-219847753628}"/>
          </ac:cxnSpMkLst>
        </pc:cxnChg>
        <pc:cxnChg chg="add del">
          <ac:chgData name="Javorne Javorney Campbell" userId="d4f8ed52-3380-4551-9348-c0c6b6e761b8" providerId="ADAL" clId="{448F198C-957E-4CDD-B63A-B015E7F0FFAF}" dt="2022-02-03T00:23:32.447" v="2018" actId="700"/>
          <ac:cxnSpMkLst>
            <pc:docMk/>
            <pc:sldMk cId="3420383430" sldId="262"/>
            <ac:cxnSpMk id="14" creationId="{32E97E5C-7A5F-424E-AAE4-654396E90799}"/>
          </ac:cxnSpMkLst>
        </pc:cxnChg>
        <pc:cxnChg chg="add del">
          <ac:chgData name="Javorne Javorney Campbell" userId="d4f8ed52-3380-4551-9348-c0c6b6e761b8" providerId="ADAL" clId="{448F198C-957E-4CDD-B63A-B015E7F0FFAF}" dt="2022-02-03T00:22:53.057" v="2016" actId="700"/>
          <ac:cxnSpMkLst>
            <pc:docMk/>
            <pc:sldMk cId="3420383430" sldId="262"/>
            <ac:cxnSpMk id="18" creationId="{9E7C23BC-DAA6-40E1-8166-B8C4439D1430}"/>
          </ac:cxnSpMkLst>
        </pc:cxnChg>
        <pc:cxnChg chg="add del">
          <ac:chgData name="Javorne Javorney Campbell" userId="d4f8ed52-3380-4551-9348-c0c6b6e761b8" providerId="ADAL" clId="{448F198C-957E-4CDD-B63A-B015E7F0FFAF}" dt="2022-02-03T00:19:16.649" v="1741" actId="700"/>
          <ac:cxnSpMkLst>
            <pc:docMk/>
            <pc:sldMk cId="3420383430" sldId="262"/>
            <ac:cxnSpMk id="31" creationId="{9E7C23BC-DAA6-40E1-8166-B8C4439D1430}"/>
          </ac:cxnSpMkLst>
        </pc:cxnChg>
        <pc:cxnChg chg="add">
          <ac:chgData name="Javorne Javorney Campbell" userId="d4f8ed52-3380-4551-9348-c0c6b6e761b8" providerId="ADAL" clId="{448F198C-957E-4CDD-B63A-B015E7F0FFAF}" dt="2022-02-03T00:25:44.118" v="2098" actId="26606"/>
          <ac:cxnSpMkLst>
            <pc:docMk/>
            <pc:sldMk cId="3420383430" sldId="262"/>
            <ac:cxnSpMk id="136" creationId="{77C6DF49-CBE3-4038-AC78-35DE4FD7CE8E}"/>
          </ac:cxnSpMkLst>
        </pc:cxnChg>
      </pc:sldChg>
      <pc:sldChg chg="addSp delSp modSp new mod setBg modClrScheme chgLayout">
        <pc:chgData name="Javorne Javorney Campbell" userId="d4f8ed52-3380-4551-9348-c0c6b6e761b8" providerId="ADAL" clId="{448F198C-957E-4CDD-B63A-B015E7F0FFAF}" dt="2022-02-03T00:48:11.691" v="2518" actId="26606"/>
        <pc:sldMkLst>
          <pc:docMk/>
          <pc:sldMk cId="2702105594" sldId="263"/>
        </pc:sldMkLst>
        <pc:spChg chg="del mod ord">
          <ac:chgData name="Javorne Javorney Campbell" userId="d4f8ed52-3380-4551-9348-c0c6b6e761b8" providerId="ADAL" clId="{448F198C-957E-4CDD-B63A-B015E7F0FFAF}" dt="2022-02-03T00:27:07.371" v="2104" actId="700"/>
          <ac:spMkLst>
            <pc:docMk/>
            <pc:sldMk cId="2702105594" sldId="263"/>
            <ac:spMk id="2" creationId="{EB7444E4-73AB-4F72-AE87-74E38E505F4F}"/>
          </ac:spMkLst>
        </pc:spChg>
        <pc:spChg chg="del mod ord">
          <ac:chgData name="Javorne Javorney Campbell" userId="d4f8ed52-3380-4551-9348-c0c6b6e761b8" providerId="ADAL" clId="{448F198C-957E-4CDD-B63A-B015E7F0FFAF}" dt="2022-02-03T00:27:07.371" v="2104" actId="700"/>
          <ac:spMkLst>
            <pc:docMk/>
            <pc:sldMk cId="2702105594" sldId="263"/>
            <ac:spMk id="3" creationId="{650F4C4C-88DF-499B-9248-FADF527D2777}"/>
          </ac:spMkLst>
        </pc:spChg>
        <pc:spChg chg="add mod ord">
          <ac:chgData name="Javorne Javorney Campbell" userId="d4f8ed52-3380-4551-9348-c0c6b6e761b8" providerId="ADAL" clId="{448F198C-957E-4CDD-B63A-B015E7F0FFAF}" dt="2022-02-03T00:48:11.691" v="2518" actId="26606"/>
          <ac:spMkLst>
            <pc:docMk/>
            <pc:sldMk cId="2702105594" sldId="263"/>
            <ac:spMk id="4" creationId="{3895D9EE-4694-455A-8BDF-1D34FD1970D0}"/>
          </ac:spMkLst>
        </pc:spChg>
        <pc:spChg chg="add mod ord">
          <ac:chgData name="Javorne Javorney Campbell" userId="d4f8ed52-3380-4551-9348-c0c6b6e761b8" providerId="ADAL" clId="{448F198C-957E-4CDD-B63A-B015E7F0FFAF}" dt="2022-02-03T00:48:11.691" v="2518" actId="26606"/>
          <ac:spMkLst>
            <pc:docMk/>
            <pc:sldMk cId="2702105594" sldId="263"/>
            <ac:spMk id="5" creationId="{7BF37A19-C13A-4E19-B731-E4566E0FF7C4}"/>
          </ac:spMkLst>
        </pc:spChg>
        <pc:spChg chg="add del">
          <ac:chgData name="Javorne Javorney Campbell" userId="d4f8ed52-3380-4551-9348-c0c6b6e761b8" providerId="ADAL" clId="{448F198C-957E-4CDD-B63A-B015E7F0FFAF}" dt="2022-02-03T00:48:11.691" v="2518" actId="26606"/>
          <ac:spMkLst>
            <pc:docMk/>
            <pc:sldMk cId="2702105594" sldId="263"/>
            <ac:spMk id="18" creationId="{3011B0B3-5679-4759-90B8-3B908C4CBD21}"/>
          </ac:spMkLst>
        </pc:spChg>
        <pc:spChg chg="add">
          <ac:chgData name="Javorne Javorney Campbell" userId="d4f8ed52-3380-4551-9348-c0c6b6e761b8" providerId="ADAL" clId="{448F198C-957E-4CDD-B63A-B015E7F0FFAF}" dt="2022-02-03T00:48:11.691" v="2518" actId="26606"/>
          <ac:spMkLst>
            <pc:docMk/>
            <pc:sldMk cId="2702105594" sldId="263"/>
            <ac:spMk id="46" creationId="{3011B0B3-5679-4759-90B8-3B908C4CBD21}"/>
          </ac:spMkLst>
        </pc:spChg>
        <pc:grpChg chg="add del">
          <ac:chgData name="Javorne Javorney Campbell" userId="d4f8ed52-3380-4551-9348-c0c6b6e761b8" providerId="ADAL" clId="{448F198C-957E-4CDD-B63A-B015E7F0FFAF}" dt="2022-02-03T00:48:11.691" v="2518" actId="26606"/>
          <ac:grpSpMkLst>
            <pc:docMk/>
            <pc:sldMk cId="2702105594" sldId="263"/>
            <ac:grpSpMk id="12" creationId="{F982E0B2-AA9C-441C-A08E-A9DF9CF12116}"/>
          </ac:grpSpMkLst>
        </pc:grpChg>
        <pc:grpChg chg="add del">
          <ac:chgData name="Javorne Javorney Campbell" userId="d4f8ed52-3380-4551-9348-c0c6b6e761b8" providerId="ADAL" clId="{448F198C-957E-4CDD-B63A-B015E7F0FFAF}" dt="2022-02-03T00:48:11.691" v="2518" actId="26606"/>
          <ac:grpSpMkLst>
            <pc:docMk/>
            <pc:sldMk cId="2702105594" sldId="263"/>
            <ac:grpSpMk id="20" creationId="{49E013D9-9421-47E7-9080-30F6E544BE45}"/>
          </ac:grpSpMkLst>
        </pc:grpChg>
        <pc:grpChg chg="add">
          <ac:chgData name="Javorne Javorney Campbell" userId="d4f8ed52-3380-4551-9348-c0c6b6e761b8" providerId="ADAL" clId="{448F198C-957E-4CDD-B63A-B015E7F0FFAF}" dt="2022-02-03T00:48:11.691" v="2518" actId="26606"/>
          <ac:grpSpMkLst>
            <pc:docMk/>
            <pc:sldMk cId="2702105594" sldId="263"/>
            <ac:grpSpMk id="40" creationId="{F982E0B2-AA9C-441C-A08E-A9DF9CF12116}"/>
          </ac:grpSpMkLst>
        </pc:grpChg>
        <pc:cxnChg chg="add del">
          <ac:chgData name="Javorne Javorney Campbell" userId="d4f8ed52-3380-4551-9348-c0c6b6e761b8" providerId="ADAL" clId="{448F198C-957E-4CDD-B63A-B015E7F0FFAF}" dt="2022-02-03T00:48:11.691" v="2518" actId="26606"/>
          <ac:cxnSpMkLst>
            <pc:docMk/>
            <pc:sldMk cId="2702105594" sldId="263"/>
            <ac:cxnSpMk id="10" creationId="{701C0CAB-6A03-4C6A-9FAA-219847753628}"/>
          </ac:cxnSpMkLst>
        </pc:cxnChg>
        <pc:cxnChg chg="add">
          <ac:chgData name="Javorne Javorney Campbell" userId="d4f8ed52-3380-4551-9348-c0c6b6e761b8" providerId="ADAL" clId="{448F198C-957E-4CDD-B63A-B015E7F0FFAF}" dt="2022-02-03T00:48:11.691" v="2518" actId="26606"/>
          <ac:cxnSpMkLst>
            <pc:docMk/>
            <pc:sldMk cId="2702105594" sldId="263"/>
            <ac:cxnSpMk id="38" creationId="{701C0CAB-6A03-4C6A-9FAA-219847753628}"/>
          </ac:cxnSpMkLst>
        </pc:cxnChg>
        <pc:cxnChg chg="add">
          <ac:chgData name="Javorne Javorney Campbell" userId="d4f8ed52-3380-4551-9348-c0c6b6e761b8" providerId="ADAL" clId="{448F198C-957E-4CDD-B63A-B015E7F0FFAF}" dt="2022-02-03T00:48:11.691" v="2518" actId="26606"/>
          <ac:cxnSpMkLst>
            <pc:docMk/>
            <pc:sldMk cId="2702105594" sldId="263"/>
            <ac:cxnSpMk id="48" creationId="{32E97E5C-7A5F-424E-AAE4-654396E90799}"/>
          </ac:cxnSpMkLst>
        </pc:cxnChg>
      </pc:sldChg>
      <pc:sldChg chg="addSp delSp modSp new del mod modClrScheme chgLayout">
        <pc:chgData name="Javorne Javorney Campbell" userId="d4f8ed52-3380-4551-9348-c0c6b6e761b8" providerId="ADAL" clId="{448F198C-957E-4CDD-B63A-B015E7F0FFAF}" dt="2022-02-03T02:22:17.586" v="2659" actId="47"/>
        <pc:sldMkLst>
          <pc:docMk/>
          <pc:sldMk cId="3222073120" sldId="264"/>
        </pc:sldMkLst>
        <pc:spChg chg="del mod ord">
          <ac:chgData name="Javorne Javorney Campbell" userId="d4f8ed52-3380-4551-9348-c0c6b6e761b8" providerId="ADAL" clId="{448F198C-957E-4CDD-B63A-B015E7F0FFAF}" dt="2022-02-03T01:14:50.631" v="2520" actId="700"/>
          <ac:spMkLst>
            <pc:docMk/>
            <pc:sldMk cId="3222073120" sldId="264"/>
            <ac:spMk id="2" creationId="{6011B934-2A45-49E7-A070-148F0177A0DC}"/>
          </ac:spMkLst>
        </pc:spChg>
        <pc:spChg chg="del mod ord">
          <ac:chgData name="Javorne Javorney Campbell" userId="d4f8ed52-3380-4551-9348-c0c6b6e761b8" providerId="ADAL" clId="{448F198C-957E-4CDD-B63A-B015E7F0FFAF}" dt="2022-02-03T01:14:50.631" v="2520" actId="700"/>
          <ac:spMkLst>
            <pc:docMk/>
            <pc:sldMk cId="3222073120" sldId="264"/>
            <ac:spMk id="3" creationId="{8A6879DE-FF5A-4474-A67E-0DE63DE222CE}"/>
          </ac:spMkLst>
        </pc:spChg>
        <pc:spChg chg="add mod ord">
          <ac:chgData name="Javorne Javorney Campbell" userId="d4f8ed52-3380-4551-9348-c0c6b6e761b8" providerId="ADAL" clId="{448F198C-957E-4CDD-B63A-B015E7F0FFAF}" dt="2022-02-03T01:14:50.631" v="2520" actId="700"/>
          <ac:spMkLst>
            <pc:docMk/>
            <pc:sldMk cId="3222073120" sldId="264"/>
            <ac:spMk id="4" creationId="{15387A59-AADB-4BF7-9BC3-EDD4686CD65F}"/>
          </ac:spMkLst>
        </pc:spChg>
        <pc:spChg chg="add mod ord">
          <ac:chgData name="Javorne Javorney Campbell" userId="d4f8ed52-3380-4551-9348-c0c6b6e761b8" providerId="ADAL" clId="{448F198C-957E-4CDD-B63A-B015E7F0FFAF}" dt="2022-02-03T01:14:50.631" v="2520" actId="700"/>
          <ac:spMkLst>
            <pc:docMk/>
            <pc:sldMk cId="3222073120" sldId="264"/>
            <ac:spMk id="5" creationId="{19258BB1-6575-4F7F-8B59-D182E34D550B}"/>
          </ac:spMkLst>
        </pc:spChg>
        <pc:spChg chg="add mod ord">
          <ac:chgData name="Javorne Javorney Campbell" userId="d4f8ed52-3380-4551-9348-c0c6b6e761b8" providerId="ADAL" clId="{448F198C-957E-4CDD-B63A-B015E7F0FFAF}" dt="2022-02-03T01:14:50.631" v="2520" actId="700"/>
          <ac:spMkLst>
            <pc:docMk/>
            <pc:sldMk cId="3222073120" sldId="264"/>
            <ac:spMk id="6" creationId="{36E7B5B6-897D-4171-8722-21CE09AA0614}"/>
          </ac:spMkLst>
        </pc:spChg>
      </pc:sldChg>
      <pc:sldChg chg="addSp delSp modSp new mod setBg modClrScheme delDesignElem chgLayout">
        <pc:chgData name="Javorne Javorney Campbell" userId="d4f8ed52-3380-4551-9348-c0c6b6e761b8" providerId="ADAL" clId="{448F198C-957E-4CDD-B63A-B015E7F0FFAF}" dt="2022-02-03T02:13:23.337" v="2658" actId="255"/>
        <pc:sldMkLst>
          <pc:docMk/>
          <pc:sldMk cId="209839327" sldId="265"/>
        </pc:sldMkLst>
        <pc:spChg chg="mod ord">
          <ac:chgData name="Javorne Javorney Campbell" userId="d4f8ed52-3380-4551-9348-c0c6b6e761b8" providerId="ADAL" clId="{448F198C-957E-4CDD-B63A-B015E7F0FFAF}" dt="2022-02-03T02:13:01.403" v="2655" actId="26606"/>
          <ac:spMkLst>
            <pc:docMk/>
            <pc:sldMk cId="209839327" sldId="265"/>
            <ac:spMk id="2" creationId="{092578D2-CA8F-439A-B520-3CA0D5BBD41A}"/>
          </ac:spMkLst>
        </pc:spChg>
        <pc:spChg chg="add del mod ord">
          <ac:chgData name="Javorne Javorney Campbell" userId="d4f8ed52-3380-4551-9348-c0c6b6e761b8" providerId="ADAL" clId="{448F198C-957E-4CDD-B63A-B015E7F0FFAF}" dt="2022-02-03T02:10:28.473" v="2636" actId="700"/>
          <ac:spMkLst>
            <pc:docMk/>
            <pc:sldMk cId="209839327" sldId="265"/>
            <ac:spMk id="5" creationId="{4AFB4F33-874F-4AD1-A775-5E84D98E9ABD}"/>
          </ac:spMkLst>
        </pc:spChg>
        <pc:spChg chg="add mod ord">
          <ac:chgData name="Javorne Javorney Campbell" userId="d4f8ed52-3380-4551-9348-c0c6b6e761b8" providerId="ADAL" clId="{448F198C-957E-4CDD-B63A-B015E7F0FFAF}" dt="2022-02-03T02:13:23.337" v="2658" actId="255"/>
          <ac:spMkLst>
            <pc:docMk/>
            <pc:sldMk cId="209839327" sldId="265"/>
            <ac:spMk id="6" creationId="{98A9467B-CA05-4162-A7A0-21A660C82429}"/>
          </ac:spMkLst>
        </pc:spChg>
        <pc:spChg chg="add del">
          <ac:chgData name="Javorne Javorney Campbell" userId="d4f8ed52-3380-4551-9348-c0c6b6e761b8" providerId="ADAL" clId="{448F198C-957E-4CDD-B63A-B015E7F0FFAF}" dt="2022-02-03T02:10:28.473" v="2636" actId="700"/>
          <ac:spMkLst>
            <pc:docMk/>
            <pc:sldMk cId="209839327" sldId="265"/>
            <ac:spMk id="10" creationId="{C0956D9B-7173-4DCA-A64E-FB8453632EF9}"/>
          </ac:spMkLst>
        </pc:spChg>
        <pc:spChg chg="add del">
          <ac:chgData name="Javorne Javorney Campbell" userId="d4f8ed52-3380-4551-9348-c0c6b6e761b8" providerId="ADAL" clId="{448F198C-957E-4CDD-B63A-B015E7F0FFAF}" dt="2022-02-03T02:12:52.317" v="2650" actId="26606"/>
          <ac:spMkLst>
            <pc:docMk/>
            <pc:sldMk cId="209839327" sldId="265"/>
            <ac:spMk id="11" creationId="{EEE96A74-B62B-4642-AB22-7776A5F48CE7}"/>
          </ac:spMkLst>
        </pc:spChg>
        <pc:spChg chg="add del">
          <ac:chgData name="Javorne Javorney Campbell" userId="d4f8ed52-3380-4551-9348-c0c6b6e761b8" providerId="ADAL" clId="{448F198C-957E-4CDD-B63A-B015E7F0FFAF}" dt="2022-02-03T02:10:28.473" v="2636" actId="700"/>
          <ac:spMkLst>
            <pc:docMk/>
            <pc:sldMk cId="209839327" sldId="265"/>
            <ac:spMk id="12" creationId="{BA65907B-E146-4654-AE07-B49D92CDAF57}"/>
          </ac:spMkLst>
        </pc:spChg>
        <pc:spChg chg="add del">
          <ac:chgData name="Javorne Javorney Campbell" userId="d4f8ed52-3380-4551-9348-c0c6b6e761b8" providerId="ADAL" clId="{448F198C-957E-4CDD-B63A-B015E7F0FFAF}" dt="2022-02-03T02:10:28.473" v="2636" actId="700"/>
          <ac:spMkLst>
            <pc:docMk/>
            <pc:sldMk cId="209839327" sldId="265"/>
            <ac:spMk id="14" creationId="{5797CDB4-0DB1-4F55-9395-A79982282CF3}"/>
          </ac:spMkLst>
        </pc:spChg>
        <pc:spChg chg="add del">
          <ac:chgData name="Javorne Javorney Campbell" userId="d4f8ed52-3380-4551-9348-c0c6b6e761b8" providerId="ADAL" clId="{448F198C-957E-4CDD-B63A-B015E7F0FFAF}" dt="2022-02-03T02:10:28.473" v="2636" actId="700"/>
          <ac:spMkLst>
            <pc:docMk/>
            <pc:sldMk cId="209839327" sldId="265"/>
            <ac:spMk id="16" creationId="{63D6B1CE-4694-452C-9AF9-AF622C95D57C}"/>
          </ac:spMkLst>
        </pc:spChg>
        <pc:spChg chg="add del">
          <ac:chgData name="Javorne Javorney Campbell" userId="d4f8ed52-3380-4551-9348-c0c6b6e761b8" providerId="ADAL" clId="{448F198C-957E-4CDD-B63A-B015E7F0FFAF}" dt="2022-02-03T02:10:28.473" v="2636" actId="700"/>
          <ac:spMkLst>
            <pc:docMk/>
            <pc:sldMk cId="209839327" sldId="265"/>
            <ac:spMk id="20" creationId="{531A1359-2C35-43BF-8F55-F9118E3C5947}"/>
          </ac:spMkLst>
        </pc:spChg>
        <pc:spChg chg="add del">
          <ac:chgData name="Javorne Javorney Campbell" userId="d4f8ed52-3380-4551-9348-c0c6b6e761b8" providerId="ADAL" clId="{448F198C-957E-4CDD-B63A-B015E7F0FFAF}" dt="2022-02-03T02:10:28.473" v="2636" actId="700"/>
          <ac:spMkLst>
            <pc:docMk/>
            <pc:sldMk cId="209839327" sldId="265"/>
            <ac:spMk id="22" creationId="{A57A9288-4304-4CFF-BE2E-F7C6D28378A9}"/>
          </ac:spMkLst>
        </pc:spChg>
        <pc:spChg chg="add del">
          <ac:chgData name="Javorne Javorney Campbell" userId="d4f8ed52-3380-4551-9348-c0c6b6e761b8" providerId="ADAL" clId="{448F198C-957E-4CDD-B63A-B015E7F0FFAF}" dt="2022-02-03T02:10:28.473" v="2636" actId="700"/>
          <ac:spMkLst>
            <pc:docMk/>
            <pc:sldMk cId="209839327" sldId="265"/>
            <ac:spMk id="24" creationId="{102DF9B6-8D61-4325-BA28-A094415172AC}"/>
          </ac:spMkLst>
        </pc:spChg>
        <pc:spChg chg="add del">
          <ac:chgData name="Javorne Javorney Campbell" userId="d4f8ed52-3380-4551-9348-c0c6b6e761b8" providerId="ADAL" clId="{448F198C-957E-4CDD-B63A-B015E7F0FFAF}" dt="2022-02-03T02:10:28.473" v="2636" actId="700"/>
          <ac:spMkLst>
            <pc:docMk/>
            <pc:sldMk cId="209839327" sldId="265"/>
            <ac:spMk id="26" creationId="{FE2E0032-B27E-4F50-A925-1422AD8F845F}"/>
          </ac:spMkLst>
        </pc:spChg>
        <pc:spChg chg="add del">
          <ac:chgData name="Javorne Javorney Campbell" userId="d4f8ed52-3380-4551-9348-c0c6b6e761b8" providerId="ADAL" clId="{448F198C-957E-4CDD-B63A-B015E7F0FFAF}" dt="2022-02-03T02:12:57.975" v="2652" actId="26606"/>
          <ac:spMkLst>
            <pc:docMk/>
            <pc:sldMk cId="209839327" sldId="265"/>
            <ac:spMk id="27" creationId="{316A5661-2CFE-478C-BAC3-729F393F3C4A}"/>
          </ac:spMkLst>
        </pc:spChg>
        <pc:spChg chg="add del">
          <ac:chgData name="Javorne Javorney Campbell" userId="d4f8ed52-3380-4551-9348-c0c6b6e761b8" providerId="ADAL" clId="{448F198C-957E-4CDD-B63A-B015E7F0FFAF}" dt="2022-02-03T02:10:28.473" v="2636" actId="700"/>
          <ac:spMkLst>
            <pc:docMk/>
            <pc:sldMk cId="209839327" sldId="265"/>
            <ac:spMk id="28" creationId="{FF08AF79-FA87-4768-A066-9CD4C30396D7}"/>
          </ac:spMkLst>
        </pc:spChg>
        <pc:spChg chg="add del">
          <ac:chgData name="Javorne Javorney Campbell" userId="d4f8ed52-3380-4551-9348-c0c6b6e761b8" providerId="ADAL" clId="{448F198C-957E-4CDD-B63A-B015E7F0FFAF}" dt="2022-02-03T02:10:28.473" v="2636" actId="700"/>
          <ac:spMkLst>
            <pc:docMk/>
            <pc:sldMk cId="209839327" sldId="265"/>
            <ac:spMk id="30" creationId="{ED84136B-C375-4D27-A651-59A5EDE6F73D}"/>
          </ac:spMkLst>
        </pc:spChg>
        <pc:spChg chg="add del">
          <ac:chgData name="Javorne Javorney Campbell" userId="d4f8ed52-3380-4551-9348-c0c6b6e761b8" providerId="ADAL" clId="{448F198C-957E-4CDD-B63A-B015E7F0FFAF}" dt="2022-02-03T02:13:01.338" v="2654" actId="26606"/>
          <ac:spMkLst>
            <pc:docMk/>
            <pc:sldMk cId="209839327" sldId="265"/>
            <ac:spMk id="41" creationId="{C5DCFBD7-5612-480F-BED3-7820176A5066}"/>
          </ac:spMkLst>
        </pc:spChg>
        <pc:spChg chg="add">
          <ac:chgData name="Javorne Javorney Campbell" userId="d4f8ed52-3380-4551-9348-c0c6b6e761b8" providerId="ADAL" clId="{448F198C-957E-4CDD-B63A-B015E7F0FFAF}" dt="2022-02-03T02:13:01.403" v="2655" actId="26606"/>
          <ac:spMkLst>
            <pc:docMk/>
            <pc:sldMk cId="209839327" sldId="265"/>
            <ac:spMk id="82" creationId="{369F5FE0-EBCF-4A14-AF3D-1ADCD6443E6F}"/>
          </ac:spMkLst>
        </pc:spChg>
        <pc:grpChg chg="add del">
          <ac:chgData name="Javorne Javorney Campbell" userId="d4f8ed52-3380-4551-9348-c0c6b6e761b8" providerId="ADAL" clId="{448F198C-957E-4CDD-B63A-B015E7F0FFAF}" dt="2022-02-03T02:12:57.975" v="2652" actId="26606"/>
          <ac:grpSpMkLst>
            <pc:docMk/>
            <pc:sldMk cId="209839327" sldId="265"/>
            <ac:grpSpMk id="29" creationId="{FB7BE8CD-E348-464A-82CC-7EF7AA82842A}"/>
          </ac:grpSpMkLst>
        </pc:grpChg>
        <pc:grpChg chg="add del">
          <ac:chgData name="Javorne Javorney Campbell" userId="d4f8ed52-3380-4551-9348-c0c6b6e761b8" providerId="ADAL" clId="{448F198C-957E-4CDD-B63A-B015E7F0FFAF}" dt="2022-02-03T02:10:28.473" v="2636" actId="700"/>
          <ac:grpSpMkLst>
            <pc:docMk/>
            <pc:sldMk cId="209839327" sldId="265"/>
            <ac:grpSpMk id="32" creationId="{C05FA3A5-635A-4809-B9DF-B84A3F0F6002}"/>
          </ac:grpSpMkLst>
        </pc:grpChg>
        <pc:grpChg chg="add del">
          <ac:chgData name="Javorne Javorney Campbell" userId="d4f8ed52-3380-4551-9348-c0c6b6e761b8" providerId="ADAL" clId="{448F198C-957E-4CDD-B63A-B015E7F0FFAF}" dt="2022-02-03T02:13:01.338" v="2654" actId="26606"/>
          <ac:grpSpMkLst>
            <pc:docMk/>
            <pc:sldMk cId="209839327" sldId="265"/>
            <ac:grpSpMk id="42" creationId="{263531A3-FAAF-4F5C-AF87-91646005308E}"/>
          </ac:grpSpMkLst>
        </pc:grpChg>
        <pc:grpChg chg="add del">
          <ac:chgData name="Javorne Javorney Campbell" userId="d4f8ed52-3380-4551-9348-c0c6b6e761b8" providerId="ADAL" clId="{448F198C-957E-4CDD-B63A-B015E7F0FFAF}" dt="2022-02-03T02:13:01.338" v="2654" actId="26606"/>
          <ac:grpSpMkLst>
            <pc:docMk/>
            <pc:sldMk cId="209839327" sldId="265"/>
            <ac:grpSpMk id="62" creationId="{F73511A5-69DC-406F-AFE1-A7248A4CEA95}"/>
          </ac:grpSpMkLst>
        </pc:grpChg>
        <pc:grpChg chg="add">
          <ac:chgData name="Javorne Javorney Campbell" userId="d4f8ed52-3380-4551-9348-c0c6b6e761b8" providerId="ADAL" clId="{448F198C-957E-4CDD-B63A-B015E7F0FFAF}" dt="2022-02-03T02:13:01.403" v="2655" actId="26606"/>
          <ac:grpSpMkLst>
            <pc:docMk/>
            <pc:sldMk cId="209839327" sldId="265"/>
            <ac:grpSpMk id="83" creationId="{A56BA46D-F038-4819-B996-BEDE44248B0A}"/>
          </ac:grpSpMkLst>
        </pc:grpChg>
        <pc:graphicFrameChg chg="add del modGraphic">
          <ac:chgData name="Javorne Javorney Campbell" userId="d4f8ed52-3380-4551-9348-c0c6b6e761b8" providerId="ADAL" clId="{448F198C-957E-4CDD-B63A-B015E7F0FFAF}" dt="2022-02-03T02:06:22.774" v="2603" actId="27309"/>
          <ac:graphicFrameMkLst>
            <pc:docMk/>
            <pc:sldMk cId="209839327" sldId="265"/>
            <ac:graphicFrameMk id="4" creationId="{9C908B46-DD4A-4221-9D8C-3C764323F442}"/>
          </ac:graphicFrameMkLst>
        </pc:graphicFrameChg>
        <pc:cxnChg chg="add del">
          <ac:chgData name="Javorne Javorney Campbell" userId="d4f8ed52-3380-4551-9348-c0c6b6e761b8" providerId="ADAL" clId="{448F198C-957E-4CDD-B63A-B015E7F0FFAF}" dt="2022-02-03T02:12:52.317" v="2650" actId="26606"/>
          <ac:cxnSpMkLst>
            <pc:docMk/>
            <pc:sldMk cId="209839327" sldId="265"/>
            <ac:cxnSpMk id="13" creationId="{3A513CAD-9784-4D35-BAF9-1F7DDD697BDB}"/>
          </ac:cxnSpMkLst>
        </pc:cxnChg>
        <pc:cxnChg chg="add del">
          <ac:chgData name="Javorne Javorney Campbell" userId="d4f8ed52-3380-4551-9348-c0c6b6e761b8" providerId="ADAL" clId="{448F198C-957E-4CDD-B63A-B015E7F0FFAF}" dt="2022-02-03T02:10:28.473" v="2636" actId="700"/>
          <ac:cxnSpMkLst>
            <pc:docMk/>
            <pc:sldMk cId="209839327" sldId="265"/>
            <ac:cxnSpMk id="18" creationId="{77C6DF49-CBE3-4038-AC78-35DE4FD7CE8E}"/>
          </ac:cxnSpMkLst>
        </pc:cxnChg>
      </pc:sldChg>
    </pc:docChg>
  </pc:docChgLst>
  <pc:docChgLst>
    <pc:chgData name="Javorne Javorney Campbell (2114626)" userId="d4f8ed52-3380-4551-9348-c0c6b6e761b8" providerId="ADAL" clId="{4C52C5A1-52F7-4268-9ABE-1BF36757CC38}"/>
    <pc:docChg chg="modSld">
      <pc:chgData name="Javorne Javorney Campbell (2114626)" userId="d4f8ed52-3380-4551-9348-c0c6b6e761b8" providerId="ADAL" clId="{4C52C5A1-52F7-4268-9ABE-1BF36757CC38}" dt="2022-01-28T09:16:43.607" v="0" actId="20577"/>
      <pc:docMkLst>
        <pc:docMk/>
      </pc:docMkLst>
      <pc:sldChg chg="modSp mod">
        <pc:chgData name="Javorne Javorney Campbell (2114626)" userId="d4f8ed52-3380-4551-9348-c0c6b6e761b8" providerId="ADAL" clId="{4C52C5A1-52F7-4268-9ABE-1BF36757CC38}" dt="2022-01-28T09:16:43.607" v="0" actId="20577"/>
        <pc:sldMkLst>
          <pc:docMk/>
          <pc:sldMk cId="1149018969" sldId="257"/>
        </pc:sldMkLst>
        <pc:spChg chg="mod">
          <ac:chgData name="Javorne Javorney Campbell (2114626)" userId="d4f8ed52-3380-4551-9348-c0c6b6e761b8" providerId="ADAL" clId="{4C52C5A1-52F7-4268-9ABE-1BF36757CC38}" dt="2022-01-28T09:16:43.607" v="0" actId="20577"/>
          <ac:spMkLst>
            <pc:docMk/>
            <pc:sldMk cId="1149018969" sldId="257"/>
            <ac:spMk id="2" creationId="{733CBD6B-0918-426A-AF60-A840B98B92B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73DF2F-2F99-45B9-AF87-57A7EB1F57D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6A38E4E-CE99-4A5A-B19E-DFC5812FAEC7}">
      <dgm:prSet/>
      <dgm:spPr/>
      <dgm:t>
        <a:bodyPr/>
        <a:lstStyle/>
        <a:p>
          <a:r>
            <a:rPr lang="en-US"/>
            <a:t>The painting is known by more than one name. </a:t>
          </a:r>
        </a:p>
      </dgm:t>
    </dgm:pt>
    <dgm:pt modelId="{91ED4D4F-1732-4829-B682-FD4EAB8ADE68}" type="parTrans" cxnId="{843E58D7-E85E-45D6-8367-DF6BAFA392A5}">
      <dgm:prSet/>
      <dgm:spPr/>
      <dgm:t>
        <a:bodyPr/>
        <a:lstStyle/>
        <a:p>
          <a:endParaRPr lang="en-US"/>
        </a:p>
      </dgm:t>
    </dgm:pt>
    <dgm:pt modelId="{DDFD850C-A793-4CC1-A263-F4DB6DD6C5CF}" type="sibTrans" cxnId="{843E58D7-E85E-45D6-8367-DF6BAFA392A5}">
      <dgm:prSet/>
      <dgm:spPr/>
      <dgm:t>
        <a:bodyPr/>
        <a:lstStyle/>
        <a:p>
          <a:endParaRPr lang="en-US"/>
        </a:p>
      </dgm:t>
    </dgm:pt>
    <dgm:pt modelId="{E3370847-466C-45BE-8F1D-EFE615788761}">
      <dgm:prSet/>
      <dgm:spPr/>
      <dgm:t>
        <a:bodyPr/>
        <a:lstStyle/>
        <a:p>
          <a:r>
            <a:rPr lang="en-US"/>
            <a:t>Two of those names are:</a:t>
          </a:r>
        </a:p>
      </dgm:t>
    </dgm:pt>
    <dgm:pt modelId="{A5594504-76F4-45DA-B2D8-F05ED5028AED}" type="parTrans" cxnId="{AC660ECF-A196-4A81-A544-BE4BD2D51F44}">
      <dgm:prSet/>
      <dgm:spPr/>
      <dgm:t>
        <a:bodyPr/>
        <a:lstStyle/>
        <a:p>
          <a:endParaRPr lang="en-US"/>
        </a:p>
      </dgm:t>
    </dgm:pt>
    <dgm:pt modelId="{C78C6652-7A82-4D6D-8483-84719CB08DAA}" type="sibTrans" cxnId="{AC660ECF-A196-4A81-A544-BE4BD2D51F44}">
      <dgm:prSet/>
      <dgm:spPr/>
      <dgm:t>
        <a:bodyPr/>
        <a:lstStyle/>
        <a:p>
          <a:endParaRPr lang="en-US"/>
        </a:p>
      </dgm:t>
    </dgm:pt>
    <dgm:pt modelId="{541775D5-16C2-4E6F-8D76-6EFC5F8A6708}">
      <dgm:prSet/>
      <dgm:spPr/>
      <dgm:t>
        <a:bodyPr/>
        <a:lstStyle/>
        <a:p>
          <a:r>
            <a:rPr lang="en-US" i="1" dirty="0">
              <a:solidFill>
                <a:srgbClr val="00B050"/>
              </a:solidFill>
            </a:rPr>
            <a:t>Sir William Young conducting a treaty with Black Caribs on the island of St Vincent</a:t>
          </a:r>
          <a:endParaRPr lang="en-US" dirty="0">
            <a:solidFill>
              <a:srgbClr val="00B050"/>
            </a:solidFill>
          </a:endParaRPr>
        </a:p>
      </dgm:t>
    </dgm:pt>
    <dgm:pt modelId="{0F6CF9BC-B855-4910-931C-EB998B55FF07}" type="parTrans" cxnId="{A8B84FB5-5C7D-4576-9A02-4959DEE7F915}">
      <dgm:prSet/>
      <dgm:spPr/>
      <dgm:t>
        <a:bodyPr/>
        <a:lstStyle/>
        <a:p>
          <a:endParaRPr lang="en-US"/>
        </a:p>
      </dgm:t>
    </dgm:pt>
    <dgm:pt modelId="{39F38E2B-E7B1-4B18-9701-835918B2F70B}" type="sibTrans" cxnId="{A8B84FB5-5C7D-4576-9A02-4959DEE7F915}">
      <dgm:prSet/>
      <dgm:spPr/>
      <dgm:t>
        <a:bodyPr/>
        <a:lstStyle/>
        <a:p>
          <a:endParaRPr lang="en-US"/>
        </a:p>
      </dgm:t>
    </dgm:pt>
    <dgm:pt modelId="{274BB169-8F49-41AD-BE76-E6C31709DC2A}">
      <dgm:prSet/>
      <dgm:spPr/>
      <dgm:t>
        <a:bodyPr/>
        <a:lstStyle/>
        <a:p>
          <a:r>
            <a:rPr lang="en-US" i="1" dirty="0">
              <a:solidFill>
                <a:srgbClr val="00B050"/>
              </a:solidFill>
            </a:rPr>
            <a:t>Pacification with the Maroon Negroes</a:t>
          </a:r>
          <a:endParaRPr lang="en-US" dirty="0">
            <a:solidFill>
              <a:srgbClr val="00B050"/>
            </a:solidFill>
          </a:endParaRPr>
        </a:p>
      </dgm:t>
    </dgm:pt>
    <dgm:pt modelId="{94BCFE15-1ED4-4EA7-89A8-3F63690FFE22}" type="parTrans" cxnId="{9C265749-027A-47C8-AE3D-ED4FF55778FB}">
      <dgm:prSet/>
      <dgm:spPr/>
      <dgm:t>
        <a:bodyPr/>
        <a:lstStyle/>
        <a:p>
          <a:endParaRPr lang="en-US"/>
        </a:p>
      </dgm:t>
    </dgm:pt>
    <dgm:pt modelId="{B4174228-B93B-4422-900D-7A2B2B5D4334}" type="sibTrans" cxnId="{9C265749-027A-47C8-AE3D-ED4FF55778FB}">
      <dgm:prSet/>
      <dgm:spPr/>
      <dgm:t>
        <a:bodyPr/>
        <a:lstStyle/>
        <a:p>
          <a:endParaRPr lang="en-US"/>
        </a:p>
      </dgm:t>
    </dgm:pt>
    <dgm:pt modelId="{088B9E4D-0705-4183-90F2-B0C3B0D18CD1}" type="pres">
      <dgm:prSet presAssocID="{ED73DF2F-2F99-45B9-AF87-57A7EB1F57D2}" presName="vert0" presStyleCnt="0">
        <dgm:presLayoutVars>
          <dgm:dir/>
          <dgm:animOne val="branch"/>
          <dgm:animLvl val="lvl"/>
        </dgm:presLayoutVars>
      </dgm:prSet>
      <dgm:spPr/>
    </dgm:pt>
    <dgm:pt modelId="{D1001B54-C271-43CF-B9BF-52C0CDBDAFF6}" type="pres">
      <dgm:prSet presAssocID="{D6A38E4E-CE99-4A5A-B19E-DFC5812FAEC7}" presName="thickLine" presStyleLbl="alignNode1" presStyleIdx="0" presStyleCnt="4"/>
      <dgm:spPr/>
    </dgm:pt>
    <dgm:pt modelId="{2BBC9F40-C215-48BE-A86B-9D44B94F54AD}" type="pres">
      <dgm:prSet presAssocID="{D6A38E4E-CE99-4A5A-B19E-DFC5812FAEC7}" presName="horz1" presStyleCnt="0"/>
      <dgm:spPr/>
    </dgm:pt>
    <dgm:pt modelId="{6C525813-E2C0-41C0-9B9D-EC49D9E5441B}" type="pres">
      <dgm:prSet presAssocID="{D6A38E4E-CE99-4A5A-B19E-DFC5812FAEC7}" presName="tx1" presStyleLbl="revTx" presStyleIdx="0" presStyleCnt="4"/>
      <dgm:spPr/>
    </dgm:pt>
    <dgm:pt modelId="{81B99261-6DD0-4168-8A58-50F9239BFFC2}" type="pres">
      <dgm:prSet presAssocID="{D6A38E4E-CE99-4A5A-B19E-DFC5812FAEC7}" presName="vert1" presStyleCnt="0"/>
      <dgm:spPr/>
    </dgm:pt>
    <dgm:pt modelId="{CAF0C444-4DAA-4FDA-9FF1-B112958FF325}" type="pres">
      <dgm:prSet presAssocID="{E3370847-466C-45BE-8F1D-EFE615788761}" presName="thickLine" presStyleLbl="alignNode1" presStyleIdx="1" presStyleCnt="4"/>
      <dgm:spPr/>
    </dgm:pt>
    <dgm:pt modelId="{8BA5BC1D-BFF7-4859-8D82-B4FBF7A7B5F7}" type="pres">
      <dgm:prSet presAssocID="{E3370847-466C-45BE-8F1D-EFE615788761}" presName="horz1" presStyleCnt="0"/>
      <dgm:spPr/>
    </dgm:pt>
    <dgm:pt modelId="{57595165-823C-42D2-BA12-394E68B95341}" type="pres">
      <dgm:prSet presAssocID="{E3370847-466C-45BE-8F1D-EFE615788761}" presName="tx1" presStyleLbl="revTx" presStyleIdx="1" presStyleCnt="4"/>
      <dgm:spPr/>
    </dgm:pt>
    <dgm:pt modelId="{55FB95ED-A4DD-4809-8E90-F861296B4F65}" type="pres">
      <dgm:prSet presAssocID="{E3370847-466C-45BE-8F1D-EFE615788761}" presName="vert1" presStyleCnt="0"/>
      <dgm:spPr/>
    </dgm:pt>
    <dgm:pt modelId="{2A136AA0-2F56-45A4-A17E-F4479053F983}" type="pres">
      <dgm:prSet presAssocID="{541775D5-16C2-4E6F-8D76-6EFC5F8A6708}" presName="thickLine" presStyleLbl="alignNode1" presStyleIdx="2" presStyleCnt="4"/>
      <dgm:spPr/>
    </dgm:pt>
    <dgm:pt modelId="{A4EF6C79-3327-4E2A-83B3-B0B62AC5CEF9}" type="pres">
      <dgm:prSet presAssocID="{541775D5-16C2-4E6F-8D76-6EFC5F8A6708}" presName="horz1" presStyleCnt="0"/>
      <dgm:spPr/>
    </dgm:pt>
    <dgm:pt modelId="{D5E2F494-97B1-4682-A06B-F2482E8AD090}" type="pres">
      <dgm:prSet presAssocID="{541775D5-16C2-4E6F-8D76-6EFC5F8A6708}" presName="tx1" presStyleLbl="revTx" presStyleIdx="2" presStyleCnt="4"/>
      <dgm:spPr/>
    </dgm:pt>
    <dgm:pt modelId="{2DC82D87-F653-46D6-957C-44A3EC50FEB3}" type="pres">
      <dgm:prSet presAssocID="{541775D5-16C2-4E6F-8D76-6EFC5F8A6708}" presName="vert1" presStyleCnt="0"/>
      <dgm:spPr/>
    </dgm:pt>
    <dgm:pt modelId="{43B9EBA1-1FE9-4591-B8BE-2266A9E4CD85}" type="pres">
      <dgm:prSet presAssocID="{274BB169-8F49-41AD-BE76-E6C31709DC2A}" presName="thickLine" presStyleLbl="alignNode1" presStyleIdx="3" presStyleCnt="4"/>
      <dgm:spPr/>
    </dgm:pt>
    <dgm:pt modelId="{AE09E763-155E-43ED-A1C3-4569CF407546}" type="pres">
      <dgm:prSet presAssocID="{274BB169-8F49-41AD-BE76-E6C31709DC2A}" presName="horz1" presStyleCnt="0"/>
      <dgm:spPr/>
    </dgm:pt>
    <dgm:pt modelId="{235917B7-39EA-418F-84CB-57E4C4ED3FEA}" type="pres">
      <dgm:prSet presAssocID="{274BB169-8F49-41AD-BE76-E6C31709DC2A}" presName="tx1" presStyleLbl="revTx" presStyleIdx="3" presStyleCnt="4"/>
      <dgm:spPr/>
    </dgm:pt>
    <dgm:pt modelId="{9C3FCA35-9D73-497C-8053-37252175D464}" type="pres">
      <dgm:prSet presAssocID="{274BB169-8F49-41AD-BE76-E6C31709DC2A}" presName="vert1" presStyleCnt="0"/>
      <dgm:spPr/>
    </dgm:pt>
  </dgm:ptLst>
  <dgm:cxnLst>
    <dgm:cxn modelId="{3791FE11-0540-4886-872A-0977BD168686}" type="presOf" srcId="{541775D5-16C2-4E6F-8D76-6EFC5F8A6708}" destId="{D5E2F494-97B1-4682-A06B-F2482E8AD090}" srcOrd="0" destOrd="0" presId="urn:microsoft.com/office/officeart/2008/layout/LinedList"/>
    <dgm:cxn modelId="{7CEE175B-BF5B-410B-ACE3-61E60C544618}" type="presOf" srcId="{E3370847-466C-45BE-8F1D-EFE615788761}" destId="{57595165-823C-42D2-BA12-394E68B95341}" srcOrd="0" destOrd="0" presId="urn:microsoft.com/office/officeart/2008/layout/LinedList"/>
    <dgm:cxn modelId="{9C265749-027A-47C8-AE3D-ED4FF55778FB}" srcId="{ED73DF2F-2F99-45B9-AF87-57A7EB1F57D2}" destId="{274BB169-8F49-41AD-BE76-E6C31709DC2A}" srcOrd="3" destOrd="0" parTransId="{94BCFE15-1ED4-4EA7-89A8-3F63690FFE22}" sibTransId="{B4174228-B93B-4422-900D-7A2B2B5D4334}"/>
    <dgm:cxn modelId="{45B4AB69-8CE6-4CCA-8D50-2C70E5FD4260}" type="presOf" srcId="{274BB169-8F49-41AD-BE76-E6C31709DC2A}" destId="{235917B7-39EA-418F-84CB-57E4C4ED3FEA}" srcOrd="0" destOrd="0" presId="urn:microsoft.com/office/officeart/2008/layout/LinedList"/>
    <dgm:cxn modelId="{B6E19C54-5189-4EA9-ACD9-BFEEF1202F22}" type="presOf" srcId="{ED73DF2F-2F99-45B9-AF87-57A7EB1F57D2}" destId="{088B9E4D-0705-4183-90F2-B0C3B0D18CD1}" srcOrd="0" destOrd="0" presId="urn:microsoft.com/office/officeart/2008/layout/LinedList"/>
    <dgm:cxn modelId="{E5123C5A-59D4-4692-B314-2CE47942AB1A}" type="presOf" srcId="{D6A38E4E-CE99-4A5A-B19E-DFC5812FAEC7}" destId="{6C525813-E2C0-41C0-9B9D-EC49D9E5441B}" srcOrd="0" destOrd="0" presId="urn:microsoft.com/office/officeart/2008/layout/LinedList"/>
    <dgm:cxn modelId="{A8B84FB5-5C7D-4576-9A02-4959DEE7F915}" srcId="{ED73DF2F-2F99-45B9-AF87-57A7EB1F57D2}" destId="{541775D5-16C2-4E6F-8D76-6EFC5F8A6708}" srcOrd="2" destOrd="0" parTransId="{0F6CF9BC-B855-4910-931C-EB998B55FF07}" sibTransId="{39F38E2B-E7B1-4B18-9701-835918B2F70B}"/>
    <dgm:cxn modelId="{AC660ECF-A196-4A81-A544-BE4BD2D51F44}" srcId="{ED73DF2F-2F99-45B9-AF87-57A7EB1F57D2}" destId="{E3370847-466C-45BE-8F1D-EFE615788761}" srcOrd="1" destOrd="0" parTransId="{A5594504-76F4-45DA-B2D8-F05ED5028AED}" sibTransId="{C78C6652-7A82-4D6D-8483-84719CB08DAA}"/>
    <dgm:cxn modelId="{843E58D7-E85E-45D6-8367-DF6BAFA392A5}" srcId="{ED73DF2F-2F99-45B9-AF87-57A7EB1F57D2}" destId="{D6A38E4E-CE99-4A5A-B19E-DFC5812FAEC7}" srcOrd="0" destOrd="0" parTransId="{91ED4D4F-1732-4829-B682-FD4EAB8ADE68}" sibTransId="{DDFD850C-A793-4CC1-A263-F4DB6DD6C5CF}"/>
    <dgm:cxn modelId="{EB295478-1A09-484E-BEE2-79B8258783D5}" type="presParOf" srcId="{088B9E4D-0705-4183-90F2-B0C3B0D18CD1}" destId="{D1001B54-C271-43CF-B9BF-52C0CDBDAFF6}" srcOrd="0" destOrd="0" presId="urn:microsoft.com/office/officeart/2008/layout/LinedList"/>
    <dgm:cxn modelId="{74A68324-25EB-4C3F-963A-82D7EB26D4FC}" type="presParOf" srcId="{088B9E4D-0705-4183-90F2-B0C3B0D18CD1}" destId="{2BBC9F40-C215-48BE-A86B-9D44B94F54AD}" srcOrd="1" destOrd="0" presId="urn:microsoft.com/office/officeart/2008/layout/LinedList"/>
    <dgm:cxn modelId="{5A3A19F2-12FF-4881-AE06-5621A92C18BD}" type="presParOf" srcId="{2BBC9F40-C215-48BE-A86B-9D44B94F54AD}" destId="{6C525813-E2C0-41C0-9B9D-EC49D9E5441B}" srcOrd="0" destOrd="0" presId="urn:microsoft.com/office/officeart/2008/layout/LinedList"/>
    <dgm:cxn modelId="{6D15D291-9075-4C47-8459-C6E5F0D69EC9}" type="presParOf" srcId="{2BBC9F40-C215-48BE-A86B-9D44B94F54AD}" destId="{81B99261-6DD0-4168-8A58-50F9239BFFC2}" srcOrd="1" destOrd="0" presId="urn:microsoft.com/office/officeart/2008/layout/LinedList"/>
    <dgm:cxn modelId="{4444B6DB-9E8A-4078-9246-677A06E7CEBE}" type="presParOf" srcId="{088B9E4D-0705-4183-90F2-B0C3B0D18CD1}" destId="{CAF0C444-4DAA-4FDA-9FF1-B112958FF325}" srcOrd="2" destOrd="0" presId="urn:microsoft.com/office/officeart/2008/layout/LinedList"/>
    <dgm:cxn modelId="{C0B16CF9-1F94-4029-B148-F0F6C006062F}" type="presParOf" srcId="{088B9E4D-0705-4183-90F2-B0C3B0D18CD1}" destId="{8BA5BC1D-BFF7-4859-8D82-B4FBF7A7B5F7}" srcOrd="3" destOrd="0" presId="urn:microsoft.com/office/officeart/2008/layout/LinedList"/>
    <dgm:cxn modelId="{657A6BED-390A-409C-A322-0443C30671E6}" type="presParOf" srcId="{8BA5BC1D-BFF7-4859-8D82-B4FBF7A7B5F7}" destId="{57595165-823C-42D2-BA12-394E68B95341}" srcOrd="0" destOrd="0" presId="urn:microsoft.com/office/officeart/2008/layout/LinedList"/>
    <dgm:cxn modelId="{C7DC6C6F-6D81-4FD3-B1E6-C63A33338928}" type="presParOf" srcId="{8BA5BC1D-BFF7-4859-8D82-B4FBF7A7B5F7}" destId="{55FB95ED-A4DD-4809-8E90-F861296B4F65}" srcOrd="1" destOrd="0" presId="urn:microsoft.com/office/officeart/2008/layout/LinedList"/>
    <dgm:cxn modelId="{11C2683E-5500-43FC-B70D-0764F714A6B6}" type="presParOf" srcId="{088B9E4D-0705-4183-90F2-B0C3B0D18CD1}" destId="{2A136AA0-2F56-45A4-A17E-F4479053F983}" srcOrd="4" destOrd="0" presId="urn:microsoft.com/office/officeart/2008/layout/LinedList"/>
    <dgm:cxn modelId="{03C1A723-8CC9-4319-993F-AB40E065534E}" type="presParOf" srcId="{088B9E4D-0705-4183-90F2-B0C3B0D18CD1}" destId="{A4EF6C79-3327-4E2A-83B3-B0B62AC5CEF9}" srcOrd="5" destOrd="0" presId="urn:microsoft.com/office/officeart/2008/layout/LinedList"/>
    <dgm:cxn modelId="{91859467-BA70-4663-BEAF-D2B5804CAEE8}" type="presParOf" srcId="{A4EF6C79-3327-4E2A-83B3-B0B62AC5CEF9}" destId="{D5E2F494-97B1-4682-A06B-F2482E8AD090}" srcOrd="0" destOrd="0" presId="urn:microsoft.com/office/officeart/2008/layout/LinedList"/>
    <dgm:cxn modelId="{80810898-63D7-45F8-909E-C69EBA0EE25C}" type="presParOf" srcId="{A4EF6C79-3327-4E2A-83B3-B0B62AC5CEF9}" destId="{2DC82D87-F653-46D6-957C-44A3EC50FEB3}" srcOrd="1" destOrd="0" presId="urn:microsoft.com/office/officeart/2008/layout/LinedList"/>
    <dgm:cxn modelId="{8DF64827-C55A-4859-BF97-4B1D397EAF70}" type="presParOf" srcId="{088B9E4D-0705-4183-90F2-B0C3B0D18CD1}" destId="{43B9EBA1-1FE9-4591-B8BE-2266A9E4CD85}" srcOrd="6" destOrd="0" presId="urn:microsoft.com/office/officeart/2008/layout/LinedList"/>
    <dgm:cxn modelId="{9FB89A5B-95E3-4290-BB39-9E51EBDAF27F}" type="presParOf" srcId="{088B9E4D-0705-4183-90F2-B0C3B0D18CD1}" destId="{AE09E763-155E-43ED-A1C3-4569CF407546}" srcOrd="7" destOrd="0" presId="urn:microsoft.com/office/officeart/2008/layout/LinedList"/>
    <dgm:cxn modelId="{C1DB2FB2-3261-4A62-AFEC-92613E813DDD}" type="presParOf" srcId="{AE09E763-155E-43ED-A1C3-4569CF407546}" destId="{235917B7-39EA-418F-84CB-57E4C4ED3FEA}" srcOrd="0" destOrd="0" presId="urn:microsoft.com/office/officeart/2008/layout/LinedList"/>
    <dgm:cxn modelId="{9BD8247F-66F3-42B3-88AB-0189C3FCF2AA}" type="presParOf" srcId="{AE09E763-155E-43ED-A1C3-4569CF407546}" destId="{9C3FCA35-9D73-497C-8053-37252175D4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5030E1-D594-4EC8-AC29-DE2968C6056A}"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0748E433-85C9-4A93-9205-C4F7B24FCB4C}">
      <dgm:prSet/>
      <dgm:spPr/>
      <dgm:t>
        <a:bodyPr/>
        <a:lstStyle/>
        <a:p>
          <a:r>
            <a:rPr lang="en-US"/>
            <a:t>Italian born painter</a:t>
          </a:r>
        </a:p>
      </dgm:t>
    </dgm:pt>
    <dgm:pt modelId="{7E0F37BF-CB20-4802-A228-B20D1AFC249C}" type="parTrans" cxnId="{1E1D78AE-C97F-4ABF-B6E5-E8FE8F53B8DE}">
      <dgm:prSet/>
      <dgm:spPr/>
      <dgm:t>
        <a:bodyPr/>
        <a:lstStyle/>
        <a:p>
          <a:endParaRPr lang="en-US"/>
        </a:p>
      </dgm:t>
    </dgm:pt>
    <dgm:pt modelId="{E4FC1C6C-0F0C-41BC-B70F-5A6541C5005F}" type="sibTrans" cxnId="{1E1D78AE-C97F-4ABF-B6E5-E8FE8F53B8DE}">
      <dgm:prSet/>
      <dgm:spPr/>
      <dgm:t>
        <a:bodyPr/>
        <a:lstStyle/>
        <a:p>
          <a:endParaRPr lang="en-US"/>
        </a:p>
      </dgm:t>
    </dgm:pt>
    <dgm:pt modelId="{57E2F6F0-9DB6-410B-BDEA-B36EB6ADFE01}">
      <dgm:prSet/>
      <dgm:spPr/>
      <dgm:t>
        <a:bodyPr/>
        <a:lstStyle/>
        <a:p>
          <a:r>
            <a:rPr lang="en-US"/>
            <a:t>Personal painter for Sir William Young</a:t>
          </a:r>
        </a:p>
      </dgm:t>
    </dgm:pt>
    <dgm:pt modelId="{E568452D-57BC-46C8-84A3-ED5FBE2E35A6}" type="parTrans" cxnId="{39F23CD8-90EF-4B00-AB8E-9AEEB99B7044}">
      <dgm:prSet/>
      <dgm:spPr/>
      <dgm:t>
        <a:bodyPr/>
        <a:lstStyle/>
        <a:p>
          <a:endParaRPr lang="en-US"/>
        </a:p>
      </dgm:t>
    </dgm:pt>
    <dgm:pt modelId="{8DCC230E-9F76-41BA-BEEA-2A2ACE9DCD99}" type="sibTrans" cxnId="{39F23CD8-90EF-4B00-AB8E-9AEEB99B7044}">
      <dgm:prSet/>
      <dgm:spPr/>
      <dgm:t>
        <a:bodyPr/>
        <a:lstStyle/>
        <a:p>
          <a:endParaRPr lang="en-US"/>
        </a:p>
      </dgm:t>
    </dgm:pt>
    <dgm:pt modelId="{630EB498-6EDC-4E4E-9FE4-E9345BEE84D9}">
      <dgm:prSet/>
      <dgm:spPr/>
      <dgm:t>
        <a:bodyPr/>
        <a:lstStyle/>
        <a:p>
          <a:r>
            <a:rPr lang="en-US" dirty="0"/>
            <a:t>He was born in Rome at about 1730 and died April 2, 1796</a:t>
          </a:r>
        </a:p>
      </dgm:t>
    </dgm:pt>
    <dgm:pt modelId="{C77F218E-0275-4E88-AFAD-D6F8258FC741}" type="parTrans" cxnId="{00A2C41C-E8EC-4EA3-A1AA-890DFE5F1D31}">
      <dgm:prSet/>
      <dgm:spPr/>
      <dgm:t>
        <a:bodyPr/>
        <a:lstStyle/>
        <a:p>
          <a:endParaRPr lang="en-US"/>
        </a:p>
      </dgm:t>
    </dgm:pt>
    <dgm:pt modelId="{743B965A-2E1D-48AC-9F0C-FD7C21EE6020}" type="sibTrans" cxnId="{00A2C41C-E8EC-4EA3-A1AA-890DFE5F1D31}">
      <dgm:prSet/>
      <dgm:spPr/>
      <dgm:t>
        <a:bodyPr/>
        <a:lstStyle/>
        <a:p>
          <a:endParaRPr lang="en-US"/>
        </a:p>
      </dgm:t>
    </dgm:pt>
    <dgm:pt modelId="{F865E965-A731-4CBA-B02D-C4C90272E9A6}">
      <dgm:prSet/>
      <dgm:spPr/>
      <dgm:t>
        <a:bodyPr/>
        <a:lstStyle/>
        <a:p>
          <a:r>
            <a:rPr lang="en-US"/>
            <a:t>Studied at Accademia di San Luca</a:t>
          </a:r>
        </a:p>
      </dgm:t>
    </dgm:pt>
    <dgm:pt modelId="{AB824D7E-B5D6-446E-9AD1-AAC2B9061D81}" type="parTrans" cxnId="{B698C548-89E6-4659-A683-B9665D01DC3D}">
      <dgm:prSet/>
      <dgm:spPr/>
      <dgm:t>
        <a:bodyPr/>
        <a:lstStyle/>
        <a:p>
          <a:endParaRPr lang="en-US"/>
        </a:p>
      </dgm:t>
    </dgm:pt>
    <dgm:pt modelId="{F457543C-56D9-4138-969B-896CA8B914DB}" type="sibTrans" cxnId="{B698C548-89E6-4659-A683-B9665D01DC3D}">
      <dgm:prSet/>
      <dgm:spPr/>
      <dgm:t>
        <a:bodyPr/>
        <a:lstStyle/>
        <a:p>
          <a:endParaRPr lang="en-US"/>
        </a:p>
      </dgm:t>
    </dgm:pt>
    <dgm:pt modelId="{52D5F7D9-68E9-4A16-8239-68E609EB9328}" type="pres">
      <dgm:prSet presAssocID="{015030E1-D594-4EC8-AC29-DE2968C6056A}" presName="vert0" presStyleCnt="0">
        <dgm:presLayoutVars>
          <dgm:dir/>
          <dgm:animOne val="branch"/>
          <dgm:animLvl val="lvl"/>
        </dgm:presLayoutVars>
      </dgm:prSet>
      <dgm:spPr/>
    </dgm:pt>
    <dgm:pt modelId="{E09CE082-034F-44D1-AB5B-7EFCA12BB72C}" type="pres">
      <dgm:prSet presAssocID="{0748E433-85C9-4A93-9205-C4F7B24FCB4C}" presName="thickLine" presStyleLbl="alignNode1" presStyleIdx="0" presStyleCnt="4"/>
      <dgm:spPr/>
    </dgm:pt>
    <dgm:pt modelId="{09748C9F-BF26-4B89-B5F7-C3A66216A7FA}" type="pres">
      <dgm:prSet presAssocID="{0748E433-85C9-4A93-9205-C4F7B24FCB4C}" presName="horz1" presStyleCnt="0"/>
      <dgm:spPr/>
    </dgm:pt>
    <dgm:pt modelId="{850B0984-BA21-4A9C-B178-B3AC1BEA4390}" type="pres">
      <dgm:prSet presAssocID="{0748E433-85C9-4A93-9205-C4F7B24FCB4C}" presName="tx1" presStyleLbl="revTx" presStyleIdx="0" presStyleCnt="4"/>
      <dgm:spPr/>
    </dgm:pt>
    <dgm:pt modelId="{4EFBD5E2-F2DC-41F6-84DB-8E5717938D2D}" type="pres">
      <dgm:prSet presAssocID="{0748E433-85C9-4A93-9205-C4F7B24FCB4C}" presName="vert1" presStyleCnt="0"/>
      <dgm:spPr/>
    </dgm:pt>
    <dgm:pt modelId="{BB21BBBC-79CA-4740-A07A-A66E0B635997}" type="pres">
      <dgm:prSet presAssocID="{57E2F6F0-9DB6-410B-BDEA-B36EB6ADFE01}" presName="thickLine" presStyleLbl="alignNode1" presStyleIdx="1" presStyleCnt="4"/>
      <dgm:spPr/>
    </dgm:pt>
    <dgm:pt modelId="{889E446E-31F1-4BFB-BE23-6385E1A51F56}" type="pres">
      <dgm:prSet presAssocID="{57E2F6F0-9DB6-410B-BDEA-B36EB6ADFE01}" presName="horz1" presStyleCnt="0"/>
      <dgm:spPr/>
    </dgm:pt>
    <dgm:pt modelId="{E15036E2-CE29-4191-ADE5-EF5C0C19D3EA}" type="pres">
      <dgm:prSet presAssocID="{57E2F6F0-9DB6-410B-BDEA-B36EB6ADFE01}" presName="tx1" presStyleLbl="revTx" presStyleIdx="1" presStyleCnt="4"/>
      <dgm:spPr/>
    </dgm:pt>
    <dgm:pt modelId="{0695938F-EA94-4128-81EC-CC111500F7A3}" type="pres">
      <dgm:prSet presAssocID="{57E2F6F0-9DB6-410B-BDEA-B36EB6ADFE01}" presName="vert1" presStyleCnt="0"/>
      <dgm:spPr/>
    </dgm:pt>
    <dgm:pt modelId="{E5620935-6D0D-4A66-AE7F-67576610DA52}" type="pres">
      <dgm:prSet presAssocID="{630EB498-6EDC-4E4E-9FE4-E9345BEE84D9}" presName="thickLine" presStyleLbl="alignNode1" presStyleIdx="2" presStyleCnt="4"/>
      <dgm:spPr/>
    </dgm:pt>
    <dgm:pt modelId="{28F77BDD-25CE-4533-BD76-6276E4449434}" type="pres">
      <dgm:prSet presAssocID="{630EB498-6EDC-4E4E-9FE4-E9345BEE84D9}" presName="horz1" presStyleCnt="0"/>
      <dgm:spPr/>
    </dgm:pt>
    <dgm:pt modelId="{73ED8DA6-D683-4623-B5A6-D90BB43D807E}" type="pres">
      <dgm:prSet presAssocID="{630EB498-6EDC-4E4E-9FE4-E9345BEE84D9}" presName="tx1" presStyleLbl="revTx" presStyleIdx="2" presStyleCnt="4"/>
      <dgm:spPr/>
    </dgm:pt>
    <dgm:pt modelId="{CB7C4BCE-96C5-4C26-8A83-B2257C2C77A5}" type="pres">
      <dgm:prSet presAssocID="{630EB498-6EDC-4E4E-9FE4-E9345BEE84D9}" presName="vert1" presStyleCnt="0"/>
      <dgm:spPr/>
    </dgm:pt>
    <dgm:pt modelId="{B0370FBF-EE08-409D-A4EF-B9FA8F94251D}" type="pres">
      <dgm:prSet presAssocID="{F865E965-A731-4CBA-B02D-C4C90272E9A6}" presName="thickLine" presStyleLbl="alignNode1" presStyleIdx="3" presStyleCnt="4"/>
      <dgm:spPr/>
    </dgm:pt>
    <dgm:pt modelId="{9166FC3C-5B82-430B-852A-93688987C62A}" type="pres">
      <dgm:prSet presAssocID="{F865E965-A731-4CBA-B02D-C4C90272E9A6}" presName="horz1" presStyleCnt="0"/>
      <dgm:spPr/>
    </dgm:pt>
    <dgm:pt modelId="{FF7526C3-8A46-496E-BB98-AE69C3BF3DFD}" type="pres">
      <dgm:prSet presAssocID="{F865E965-A731-4CBA-B02D-C4C90272E9A6}" presName="tx1" presStyleLbl="revTx" presStyleIdx="3" presStyleCnt="4"/>
      <dgm:spPr/>
    </dgm:pt>
    <dgm:pt modelId="{1FEE81DF-5BAA-4A03-A7FF-AA985089F232}" type="pres">
      <dgm:prSet presAssocID="{F865E965-A731-4CBA-B02D-C4C90272E9A6}" presName="vert1" presStyleCnt="0"/>
      <dgm:spPr/>
    </dgm:pt>
  </dgm:ptLst>
  <dgm:cxnLst>
    <dgm:cxn modelId="{00A2C41C-E8EC-4EA3-A1AA-890DFE5F1D31}" srcId="{015030E1-D594-4EC8-AC29-DE2968C6056A}" destId="{630EB498-6EDC-4E4E-9FE4-E9345BEE84D9}" srcOrd="2" destOrd="0" parTransId="{C77F218E-0275-4E88-AFAD-D6F8258FC741}" sibTransId="{743B965A-2E1D-48AC-9F0C-FD7C21EE6020}"/>
    <dgm:cxn modelId="{4E4A6842-8286-4A79-89A4-AAE306D828AF}" type="presOf" srcId="{015030E1-D594-4EC8-AC29-DE2968C6056A}" destId="{52D5F7D9-68E9-4A16-8239-68E609EB9328}" srcOrd="0" destOrd="0" presId="urn:microsoft.com/office/officeart/2008/layout/LinedList"/>
    <dgm:cxn modelId="{87A8D465-E58C-42B6-97C4-6AB29C6DE216}" type="presOf" srcId="{F865E965-A731-4CBA-B02D-C4C90272E9A6}" destId="{FF7526C3-8A46-496E-BB98-AE69C3BF3DFD}" srcOrd="0" destOrd="0" presId="urn:microsoft.com/office/officeart/2008/layout/LinedList"/>
    <dgm:cxn modelId="{B698C548-89E6-4659-A683-B9665D01DC3D}" srcId="{015030E1-D594-4EC8-AC29-DE2968C6056A}" destId="{F865E965-A731-4CBA-B02D-C4C90272E9A6}" srcOrd="3" destOrd="0" parTransId="{AB824D7E-B5D6-446E-9AD1-AAC2B9061D81}" sibTransId="{F457543C-56D9-4138-969B-896CA8B914DB}"/>
    <dgm:cxn modelId="{388C658C-F4D0-4932-BA4E-8649D977C54B}" type="presOf" srcId="{0748E433-85C9-4A93-9205-C4F7B24FCB4C}" destId="{850B0984-BA21-4A9C-B178-B3AC1BEA4390}" srcOrd="0" destOrd="0" presId="urn:microsoft.com/office/officeart/2008/layout/LinedList"/>
    <dgm:cxn modelId="{2E51BD9D-2123-47E9-A951-20811776EE07}" type="presOf" srcId="{630EB498-6EDC-4E4E-9FE4-E9345BEE84D9}" destId="{73ED8DA6-D683-4623-B5A6-D90BB43D807E}" srcOrd="0" destOrd="0" presId="urn:microsoft.com/office/officeart/2008/layout/LinedList"/>
    <dgm:cxn modelId="{1E1D78AE-C97F-4ABF-B6E5-E8FE8F53B8DE}" srcId="{015030E1-D594-4EC8-AC29-DE2968C6056A}" destId="{0748E433-85C9-4A93-9205-C4F7B24FCB4C}" srcOrd="0" destOrd="0" parTransId="{7E0F37BF-CB20-4802-A228-B20D1AFC249C}" sibTransId="{E4FC1C6C-0F0C-41BC-B70F-5A6541C5005F}"/>
    <dgm:cxn modelId="{15AE52C5-E191-4F62-8DFB-494371BBC97B}" type="presOf" srcId="{57E2F6F0-9DB6-410B-BDEA-B36EB6ADFE01}" destId="{E15036E2-CE29-4191-ADE5-EF5C0C19D3EA}" srcOrd="0" destOrd="0" presId="urn:microsoft.com/office/officeart/2008/layout/LinedList"/>
    <dgm:cxn modelId="{39F23CD8-90EF-4B00-AB8E-9AEEB99B7044}" srcId="{015030E1-D594-4EC8-AC29-DE2968C6056A}" destId="{57E2F6F0-9DB6-410B-BDEA-B36EB6ADFE01}" srcOrd="1" destOrd="0" parTransId="{E568452D-57BC-46C8-84A3-ED5FBE2E35A6}" sibTransId="{8DCC230E-9F76-41BA-BEEA-2A2ACE9DCD99}"/>
    <dgm:cxn modelId="{ED5BC7C7-5AC4-40B1-8032-73DE3CF2B116}" type="presParOf" srcId="{52D5F7D9-68E9-4A16-8239-68E609EB9328}" destId="{E09CE082-034F-44D1-AB5B-7EFCA12BB72C}" srcOrd="0" destOrd="0" presId="urn:microsoft.com/office/officeart/2008/layout/LinedList"/>
    <dgm:cxn modelId="{634F18D0-A39A-49B8-BBEA-B80B90FFEDDB}" type="presParOf" srcId="{52D5F7D9-68E9-4A16-8239-68E609EB9328}" destId="{09748C9F-BF26-4B89-B5F7-C3A66216A7FA}" srcOrd="1" destOrd="0" presId="urn:microsoft.com/office/officeart/2008/layout/LinedList"/>
    <dgm:cxn modelId="{295A2866-C661-47B6-9742-24CDACA60B26}" type="presParOf" srcId="{09748C9F-BF26-4B89-B5F7-C3A66216A7FA}" destId="{850B0984-BA21-4A9C-B178-B3AC1BEA4390}" srcOrd="0" destOrd="0" presId="urn:microsoft.com/office/officeart/2008/layout/LinedList"/>
    <dgm:cxn modelId="{3BA1AA1C-BCBC-4E2F-8EF6-5069780D6AB4}" type="presParOf" srcId="{09748C9F-BF26-4B89-B5F7-C3A66216A7FA}" destId="{4EFBD5E2-F2DC-41F6-84DB-8E5717938D2D}" srcOrd="1" destOrd="0" presId="urn:microsoft.com/office/officeart/2008/layout/LinedList"/>
    <dgm:cxn modelId="{7B4EDCE8-5B15-49FD-85D3-8B6F6CBAEB74}" type="presParOf" srcId="{52D5F7D9-68E9-4A16-8239-68E609EB9328}" destId="{BB21BBBC-79CA-4740-A07A-A66E0B635997}" srcOrd="2" destOrd="0" presId="urn:microsoft.com/office/officeart/2008/layout/LinedList"/>
    <dgm:cxn modelId="{F530DCE0-B884-4C91-A715-E08BB714A691}" type="presParOf" srcId="{52D5F7D9-68E9-4A16-8239-68E609EB9328}" destId="{889E446E-31F1-4BFB-BE23-6385E1A51F56}" srcOrd="3" destOrd="0" presId="urn:microsoft.com/office/officeart/2008/layout/LinedList"/>
    <dgm:cxn modelId="{FB99D0BB-D356-4FA6-86EC-2B36DC4FF3C5}" type="presParOf" srcId="{889E446E-31F1-4BFB-BE23-6385E1A51F56}" destId="{E15036E2-CE29-4191-ADE5-EF5C0C19D3EA}" srcOrd="0" destOrd="0" presId="urn:microsoft.com/office/officeart/2008/layout/LinedList"/>
    <dgm:cxn modelId="{98CA0F87-568D-4FAE-A412-CB3378E13245}" type="presParOf" srcId="{889E446E-31F1-4BFB-BE23-6385E1A51F56}" destId="{0695938F-EA94-4128-81EC-CC111500F7A3}" srcOrd="1" destOrd="0" presId="urn:microsoft.com/office/officeart/2008/layout/LinedList"/>
    <dgm:cxn modelId="{5E6D16BC-66FA-4459-9155-4CC880560138}" type="presParOf" srcId="{52D5F7D9-68E9-4A16-8239-68E609EB9328}" destId="{E5620935-6D0D-4A66-AE7F-67576610DA52}" srcOrd="4" destOrd="0" presId="urn:microsoft.com/office/officeart/2008/layout/LinedList"/>
    <dgm:cxn modelId="{EB9072D8-43D9-45DE-8FA2-5435912C3263}" type="presParOf" srcId="{52D5F7D9-68E9-4A16-8239-68E609EB9328}" destId="{28F77BDD-25CE-4533-BD76-6276E4449434}" srcOrd="5" destOrd="0" presId="urn:microsoft.com/office/officeart/2008/layout/LinedList"/>
    <dgm:cxn modelId="{6E4CCFA9-BAC0-4803-9C25-4519D0959FE9}" type="presParOf" srcId="{28F77BDD-25CE-4533-BD76-6276E4449434}" destId="{73ED8DA6-D683-4623-B5A6-D90BB43D807E}" srcOrd="0" destOrd="0" presId="urn:microsoft.com/office/officeart/2008/layout/LinedList"/>
    <dgm:cxn modelId="{FF9AFC99-C499-4666-8B36-88D4DC3F2F66}" type="presParOf" srcId="{28F77BDD-25CE-4533-BD76-6276E4449434}" destId="{CB7C4BCE-96C5-4C26-8A83-B2257C2C77A5}" srcOrd="1" destOrd="0" presId="urn:microsoft.com/office/officeart/2008/layout/LinedList"/>
    <dgm:cxn modelId="{1CFD3154-98F8-4E45-90DA-5E392F909517}" type="presParOf" srcId="{52D5F7D9-68E9-4A16-8239-68E609EB9328}" destId="{B0370FBF-EE08-409D-A4EF-B9FA8F94251D}" srcOrd="6" destOrd="0" presId="urn:microsoft.com/office/officeart/2008/layout/LinedList"/>
    <dgm:cxn modelId="{96109EF4-EDFF-4C39-9DBA-4A0FAF810641}" type="presParOf" srcId="{52D5F7D9-68E9-4A16-8239-68E609EB9328}" destId="{9166FC3C-5B82-430B-852A-93688987C62A}" srcOrd="7" destOrd="0" presId="urn:microsoft.com/office/officeart/2008/layout/LinedList"/>
    <dgm:cxn modelId="{C9A06109-5380-4C53-ADD7-F3677DC1BB2D}" type="presParOf" srcId="{9166FC3C-5B82-430B-852A-93688987C62A}" destId="{FF7526C3-8A46-496E-BB98-AE69C3BF3DFD}" srcOrd="0" destOrd="0" presId="urn:microsoft.com/office/officeart/2008/layout/LinedList"/>
    <dgm:cxn modelId="{4A8FCA40-37A8-41FB-BE27-DCF6D802512F}" type="presParOf" srcId="{9166FC3C-5B82-430B-852A-93688987C62A}" destId="{1FEE81DF-5BAA-4A03-A7FF-AA985089F23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CDCE31-BA61-457E-B7E0-4DBFD6EB17D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CE539D3-18E5-4AB6-AEA8-908A3139522B}">
      <dgm:prSet/>
      <dgm:spPr/>
      <dgm:t>
        <a:bodyPr/>
        <a:lstStyle/>
        <a:p>
          <a:r>
            <a:rPr lang="en-US" i="1"/>
            <a:t>His paintings were used to give the impression of a happy colony in the Americas.</a:t>
          </a:r>
          <a:endParaRPr lang="en-US"/>
        </a:p>
      </dgm:t>
    </dgm:pt>
    <dgm:pt modelId="{F2988580-9D43-4EF8-9950-20DF4FD4B202}" type="parTrans" cxnId="{C0DC16F5-C6DB-4132-9A8C-B86B65B5605A}">
      <dgm:prSet/>
      <dgm:spPr/>
      <dgm:t>
        <a:bodyPr/>
        <a:lstStyle/>
        <a:p>
          <a:endParaRPr lang="en-US"/>
        </a:p>
      </dgm:t>
    </dgm:pt>
    <dgm:pt modelId="{16116A22-E70E-4D24-A152-3287F091B957}" type="sibTrans" cxnId="{C0DC16F5-C6DB-4132-9A8C-B86B65B5605A}">
      <dgm:prSet/>
      <dgm:spPr/>
      <dgm:t>
        <a:bodyPr/>
        <a:lstStyle/>
        <a:p>
          <a:endParaRPr lang="en-US"/>
        </a:p>
      </dgm:t>
    </dgm:pt>
    <dgm:pt modelId="{7540B36D-0C83-4841-950A-528536FA588C}">
      <dgm:prSet/>
      <dgm:spPr/>
      <dgm:t>
        <a:bodyPr/>
        <a:lstStyle/>
        <a:p>
          <a:r>
            <a:rPr lang="en-US" i="1"/>
            <a:t>Sir William Young used him to spread his ideas.</a:t>
          </a:r>
          <a:endParaRPr lang="en-US"/>
        </a:p>
      </dgm:t>
    </dgm:pt>
    <dgm:pt modelId="{29FEEF02-AB5E-4785-8032-5EA9FC2029B0}" type="parTrans" cxnId="{6B3DFD35-19EF-4D08-BC4A-A44DDCCC43D6}">
      <dgm:prSet/>
      <dgm:spPr/>
      <dgm:t>
        <a:bodyPr/>
        <a:lstStyle/>
        <a:p>
          <a:endParaRPr lang="en-US"/>
        </a:p>
      </dgm:t>
    </dgm:pt>
    <dgm:pt modelId="{9063D9E0-B346-4CEF-8027-2F4DC4143E14}" type="sibTrans" cxnId="{6B3DFD35-19EF-4D08-BC4A-A44DDCCC43D6}">
      <dgm:prSet/>
      <dgm:spPr/>
      <dgm:t>
        <a:bodyPr/>
        <a:lstStyle/>
        <a:p>
          <a:endParaRPr lang="en-US"/>
        </a:p>
      </dgm:t>
    </dgm:pt>
    <dgm:pt modelId="{EC9213DD-8933-4C72-917F-B518716290C6}">
      <dgm:prSet/>
      <dgm:spPr/>
      <dgm:t>
        <a:bodyPr/>
        <a:lstStyle/>
        <a:p>
          <a:r>
            <a:rPr lang="en-US" i="1" dirty="0"/>
            <a:t>Many believed the paintings were there to push slavery longer as they didn’t show the revolts that were taking place in the Americas.</a:t>
          </a:r>
          <a:endParaRPr lang="en-US" dirty="0"/>
        </a:p>
      </dgm:t>
    </dgm:pt>
    <dgm:pt modelId="{449E16C2-5234-4DC7-BC48-642AEC638DD7}" type="parTrans" cxnId="{3FF75C29-D981-4040-AC96-3D75A375ABDC}">
      <dgm:prSet/>
      <dgm:spPr/>
      <dgm:t>
        <a:bodyPr/>
        <a:lstStyle/>
        <a:p>
          <a:endParaRPr lang="en-US"/>
        </a:p>
      </dgm:t>
    </dgm:pt>
    <dgm:pt modelId="{59FCDE9F-C6E7-4C30-824B-AC3D35E63091}" type="sibTrans" cxnId="{3FF75C29-D981-4040-AC96-3D75A375ABDC}">
      <dgm:prSet/>
      <dgm:spPr/>
      <dgm:t>
        <a:bodyPr/>
        <a:lstStyle/>
        <a:p>
          <a:endParaRPr lang="en-US"/>
        </a:p>
      </dgm:t>
    </dgm:pt>
    <dgm:pt modelId="{0CB16180-5052-41DA-B99B-4CD3E10FB14F}" type="pres">
      <dgm:prSet presAssocID="{9ACDCE31-BA61-457E-B7E0-4DBFD6EB17D0}" presName="vert0" presStyleCnt="0">
        <dgm:presLayoutVars>
          <dgm:dir/>
          <dgm:animOne val="branch"/>
          <dgm:animLvl val="lvl"/>
        </dgm:presLayoutVars>
      </dgm:prSet>
      <dgm:spPr/>
    </dgm:pt>
    <dgm:pt modelId="{0EC99768-FC48-4765-AFB7-90B211AADC8D}" type="pres">
      <dgm:prSet presAssocID="{BCE539D3-18E5-4AB6-AEA8-908A3139522B}" presName="thickLine" presStyleLbl="alignNode1" presStyleIdx="0" presStyleCnt="3"/>
      <dgm:spPr/>
    </dgm:pt>
    <dgm:pt modelId="{01D49D87-4A26-4E7B-AE5A-8FF6C80BF1B3}" type="pres">
      <dgm:prSet presAssocID="{BCE539D3-18E5-4AB6-AEA8-908A3139522B}" presName="horz1" presStyleCnt="0"/>
      <dgm:spPr/>
    </dgm:pt>
    <dgm:pt modelId="{84F3E6E2-744B-4875-B3CD-A93610519BE2}" type="pres">
      <dgm:prSet presAssocID="{BCE539D3-18E5-4AB6-AEA8-908A3139522B}" presName="tx1" presStyleLbl="revTx" presStyleIdx="0" presStyleCnt="3"/>
      <dgm:spPr/>
    </dgm:pt>
    <dgm:pt modelId="{FCFBEA33-663A-4607-8078-E78C4B767FE1}" type="pres">
      <dgm:prSet presAssocID="{BCE539D3-18E5-4AB6-AEA8-908A3139522B}" presName="vert1" presStyleCnt="0"/>
      <dgm:spPr/>
    </dgm:pt>
    <dgm:pt modelId="{07AE211F-A2C9-4A6C-8A95-B2FD44CA9C67}" type="pres">
      <dgm:prSet presAssocID="{7540B36D-0C83-4841-950A-528536FA588C}" presName="thickLine" presStyleLbl="alignNode1" presStyleIdx="1" presStyleCnt="3"/>
      <dgm:spPr/>
    </dgm:pt>
    <dgm:pt modelId="{26FFDB43-627B-40F6-B1F8-958F8B6EB7C9}" type="pres">
      <dgm:prSet presAssocID="{7540B36D-0C83-4841-950A-528536FA588C}" presName="horz1" presStyleCnt="0"/>
      <dgm:spPr/>
    </dgm:pt>
    <dgm:pt modelId="{C68F0846-465D-4E75-A572-41837AFD85D2}" type="pres">
      <dgm:prSet presAssocID="{7540B36D-0C83-4841-950A-528536FA588C}" presName="tx1" presStyleLbl="revTx" presStyleIdx="1" presStyleCnt="3"/>
      <dgm:spPr/>
    </dgm:pt>
    <dgm:pt modelId="{81DA7901-FAF9-45CB-A392-B5405E6F1120}" type="pres">
      <dgm:prSet presAssocID="{7540B36D-0C83-4841-950A-528536FA588C}" presName="vert1" presStyleCnt="0"/>
      <dgm:spPr/>
    </dgm:pt>
    <dgm:pt modelId="{7EFDAAFB-CE80-4C58-A806-D11E654DF335}" type="pres">
      <dgm:prSet presAssocID="{EC9213DD-8933-4C72-917F-B518716290C6}" presName="thickLine" presStyleLbl="alignNode1" presStyleIdx="2" presStyleCnt="3"/>
      <dgm:spPr/>
    </dgm:pt>
    <dgm:pt modelId="{22D93B22-0A9E-4B65-A9E5-82BA6C2C0FDC}" type="pres">
      <dgm:prSet presAssocID="{EC9213DD-8933-4C72-917F-B518716290C6}" presName="horz1" presStyleCnt="0"/>
      <dgm:spPr/>
    </dgm:pt>
    <dgm:pt modelId="{73AA1BA9-B888-41BF-A957-0AFE09130191}" type="pres">
      <dgm:prSet presAssocID="{EC9213DD-8933-4C72-917F-B518716290C6}" presName="tx1" presStyleLbl="revTx" presStyleIdx="2" presStyleCnt="3"/>
      <dgm:spPr/>
    </dgm:pt>
    <dgm:pt modelId="{A404455E-D244-47F3-AD7A-5AD88AFBDED8}" type="pres">
      <dgm:prSet presAssocID="{EC9213DD-8933-4C72-917F-B518716290C6}" presName="vert1" presStyleCnt="0"/>
      <dgm:spPr/>
    </dgm:pt>
  </dgm:ptLst>
  <dgm:cxnLst>
    <dgm:cxn modelId="{3FF75C29-D981-4040-AC96-3D75A375ABDC}" srcId="{9ACDCE31-BA61-457E-B7E0-4DBFD6EB17D0}" destId="{EC9213DD-8933-4C72-917F-B518716290C6}" srcOrd="2" destOrd="0" parTransId="{449E16C2-5234-4DC7-BC48-642AEC638DD7}" sibTransId="{59FCDE9F-C6E7-4C30-824B-AC3D35E63091}"/>
    <dgm:cxn modelId="{6B3DFD35-19EF-4D08-BC4A-A44DDCCC43D6}" srcId="{9ACDCE31-BA61-457E-B7E0-4DBFD6EB17D0}" destId="{7540B36D-0C83-4841-950A-528536FA588C}" srcOrd="1" destOrd="0" parTransId="{29FEEF02-AB5E-4785-8032-5EA9FC2029B0}" sibTransId="{9063D9E0-B346-4CEF-8027-2F4DC4143E14}"/>
    <dgm:cxn modelId="{35845746-B89E-4BAF-8BC5-85B9D3E12F7E}" type="presOf" srcId="{EC9213DD-8933-4C72-917F-B518716290C6}" destId="{73AA1BA9-B888-41BF-A957-0AFE09130191}" srcOrd="0" destOrd="0" presId="urn:microsoft.com/office/officeart/2008/layout/LinedList"/>
    <dgm:cxn modelId="{E5EEE967-D11D-473B-AEB4-165B5104A92E}" type="presOf" srcId="{7540B36D-0C83-4841-950A-528536FA588C}" destId="{C68F0846-465D-4E75-A572-41837AFD85D2}" srcOrd="0" destOrd="0" presId="urn:microsoft.com/office/officeart/2008/layout/LinedList"/>
    <dgm:cxn modelId="{A4B55690-C05F-4588-860D-9EC25576E416}" type="presOf" srcId="{9ACDCE31-BA61-457E-B7E0-4DBFD6EB17D0}" destId="{0CB16180-5052-41DA-B99B-4CD3E10FB14F}" srcOrd="0" destOrd="0" presId="urn:microsoft.com/office/officeart/2008/layout/LinedList"/>
    <dgm:cxn modelId="{F433CBE2-F1EA-43B6-BC20-44A7FAA695DC}" type="presOf" srcId="{BCE539D3-18E5-4AB6-AEA8-908A3139522B}" destId="{84F3E6E2-744B-4875-B3CD-A93610519BE2}" srcOrd="0" destOrd="0" presId="urn:microsoft.com/office/officeart/2008/layout/LinedList"/>
    <dgm:cxn modelId="{C0DC16F5-C6DB-4132-9A8C-B86B65B5605A}" srcId="{9ACDCE31-BA61-457E-B7E0-4DBFD6EB17D0}" destId="{BCE539D3-18E5-4AB6-AEA8-908A3139522B}" srcOrd="0" destOrd="0" parTransId="{F2988580-9D43-4EF8-9950-20DF4FD4B202}" sibTransId="{16116A22-E70E-4D24-A152-3287F091B957}"/>
    <dgm:cxn modelId="{0774C364-CCEA-4005-A8CD-8F3B1951304A}" type="presParOf" srcId="{0CB16180-5052-41DA-B99B-4CD3E10FB14F}" destId="{0EC99768-FC48-4765-AFB7-90B211AADC8D}" srcOrd="0" destOrd="0" presId="urn:microsoft.com/office/officeart/2008/layout/LinedList"/>
    <dgm:cxn modelId="{95832134-8335-4B6B-BCDD-22FAAF6DF13E}" type="presParOf" srcId="{0CB16180-5052-41DA-B99B-4CD3E10FB14F}" destId="{01D49D87-4A26-4E7B-AE5A-8FF6C80BF1B3}" srcOrd="1" destOrd="0" presId="urn:microsoft.com/office/officeart/2008/layout/LinedList"/>
    <dgm:cxn modelId="{1D03502B-5D58-4707-A971-ED0C3D22FBA7}" type="presParOf" srcId="{01D49D87-4A26-4E7B-AE5A-8FF6C80BF1B3}" destId="{84F3E6E2-744B-4875-B3CD-A93610519BE2}" srcOrd="0" destOrd="0" presId="urn:microsoft.com/office/officeart/2008/layout/LinedList"/>
    <dgm:cxn modelId="{CE8CF8F5-AF49-4EE8-84C8-AA6C12EE9576}" type="presParOf" srcId="{01D49D87-4A26-4E7B-AE5A-8FF6C80BF1B3}" destId="{FCFBEA33-663A-4607-8078-E78C4B767FE1}" srcOrd="1" destOrd="0" presId="urn:microsoft.com/office/officeart/2008/layout/LinedList"/>
    <dgm:cxn modelId="{90ABAF5C-4D05-4C57-B1A4-1C5E4B0CD4C9}" type="presParOf" srcId="{0CB16180-5052-41DA-B99B-4CD3E10FB14F}" destId="{07AE211F-A2C9-4A6C-8A95-B2FD44CA9C67}" srcOrd="2" destOrd="0" presId="urn:microsoft.com/office/officeart/2008/layout/LinedList"/>
    <dgm:cxn modelId="{868B8717-9525-4375-8F29-B22E32CD6F89}" type="presParOf" srcId="{0CB16180-5052-41DA-B99B-4CD3E10FB14F}" destId="{26FFDB43-627B-40F6-B1F8-958F8B6EB7C9}" srcOrd="3" destOrd="0" presId="urn:microsoft.com/office/officeart/2008/layout/LinedList"/>
    <dgm:cxn modelId="{70D675CD-A350-4BB3-A4F3-4D90FF1058EF}" type="presParOf" srcId="{26FFDB43-627B-40F6-B1F8-958F8B6EB7C9}" destId="{C68F0846-465D-4E75-A572-41837AFD85D2}" srcOrd="0" destOrd="0" presId="urn:microsoft.com/office/officeart/2008/layout/LinedList"/>
    <dgm:cxn modelId="{CD44FB93-2DF1-4860-8A1A-B8A74B5F7E50}" type="presParOf" srcId="{26FFDB43-627B-40F6-B1F8-958F8B6EB7C9}" destId="{81DA7901-FAF9-45CB-A392-B5405E6F1120}" srcOrd="1" destOrd="0" presId="urn:microsoft.com/office/officeart/2008/layout/LinedList"/>
    <dgm:cxn modelId="{90BBCA3D-CD04-489D-870D-D4A3E76ECD21}" type="presParOf" srcId="{0CB16180-5052-41DA-B99B-4CD3E10FB14F}" destId="{7EFDAAFB-CE80-4C58-A806-D11E654DF335}" srcOrd="4" destOrd="0" presId="urn:microsoft.com/office/officeart/2008/layout/LinedList"/>
    <dgm:cxn modelId="{F66D93D3-B265-464D-A677-A448BCC3D9D5}" type="presParOf" srcId="{0CB16180-5052-41DA-B99B-4CD3E10FB14F}" destId="{22D93B22-0A9E-4B65-A9E5-82BA6C2C0FDC}" srcOrd="5" destOrd="0" presId="urn:microsoft.com/office/officeart/2008/layout/LinedList"/>
    <dgm:cxn modelId="{62A6553C-28AF-4CAD-88FF-0843081B4FF5}" type="presParOf" srcId="{22D93B22-0A9E-4B65-A9E5-82BA6C2C0FDC}" destId="{73AA1BA9-B888-41BF-A957-0AFE09130191}" srcOrd="0" destOrd="0" presId="urn:microsoft.com/office/officeart/2008/layout/LinedList"/>
    <dgm:cxn modelId="{574731B0-C732-4086-9329-D9A2E32C4899}" type="presParOf" srcId="{22D93B22-0A9E-4B65-A9E5-82BA6C2C0FDC}" destId="{A404455E-D244-47F3-AD7A-5AD88AFBDED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001B54-C271-43CF-B9BF-52C0CDBDAFF6}">
      <dsp:nvSpPr>
        <dsp:cNvPr id="0" name=""/>
        <dsp:cNvSpPr/>
      </dsp:nvSpPr>
      <dsp:spPr>
        <a:xfrm>
          <a:off x="0" y="0"/>
          <a:ext cx="1002665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525813-E2C0-41C0-9B9D-EC49D9E5441B}">
      <dsp:nvSpPr>
        <dsp:cNvPr id="0" name=""/>
        <dsp:cNvSpPr/>
      </dsp:nvSpPr>
      <dsp:spPr>
        <a:xfrm>
          <a:off x="0" y="0"/>
          <a:ext cx="10026650" cy="994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The painting is known by more than one name. </a:t>
          </a:r>
        </a:p>
      </dsp:txBody>
      <dsp:txXfrm>
        <a:off x="0" y="0"/>
        <a:ext cx="10026650" cy="994568"/>
      </dsp:txXfrm>
    </dsp:sp>
    <dsp:sp modelId="{CAF0C444-4DAA-4FDA-9FF1-B112958FF325}">
      <dsp:nvSpPr>
        <dsp:cNvPr id="0" name=""/>
        <dsp:cNvSpPr/>
      </dsp:nvSpPr>
      <dsp:spPr>
        <a:xfrm>
          <a:off x="0" y="994568"/>
          <a:ext cx="1002665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595165-823C-42D2-BA12-394E68B95341}">
      <dsp:nvSpPr>
        <dsp:cNvPr id="0" name=""/>
        <dsp:cNvSpPr/>
      </dsp:nvSpPr>
      <dsp:spPr>
        <a:xfrm>
          <a:off x="0" y="994568"/>
          <a:ext cx="10026650" cy="994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Two of those names are:</a:t>
          </a:r>
        </a:p>
      </dsp:txBody>
      <dsp:txXfrm>
        <a:off x="0" y="994568"/>
        <a:ext cx="10026650" cy="994568"/>
      </dsp:txXfrm>
    </dsp:sp>
    <dsp:sp modelId="{2A136AA0-2F56-45A4-A17E-F4479053F983}">
      <dsp:nvSpPr>
        <dsp:cNvPr id="0" name=""/>
        <dsp:cNvSpPr/>
      </dsp:nvSpPr>
      <dsp:spPr>
        <a:xfrm>
          <a:off x="0" y="1989137"/>
          <a:ext cx="1002665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E2F494-97B1-4682-A06B-F2482E8AD090}">
      <dsp:nvSpPr>
        <dsp:cNvPr id="0" name=""/>
        <dsp:cNvSpPr/>
      </dsp:nvSpPr>
      <dsp:spPr>
        <a:xfrm>
          <a:off x="0" y="1989137"/>
          <a:ext cx="10026650" cy="994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i="1" kern="1200" dirty="0">
              <a:solidFill>
                <a:srgbClr val="00B050"/>
              </a:solidFill>
            </a:rPr>
            <a:t>Sir William Young conducting a treaty with Black Caribs on the island of St Vincent</a:t>
          </a:r>
          <a:endParaRPr lang="en-US" sz="2800" kern="1200" dirty="0">
            <a:solidFill>
              <a:srgbClr val="00B050"/>
            </a:solidFill>
          </a:endParaRPr>
        </a:p>
      </dsp:txBody>
      <dsp:txXfrm>
        <a:off x="0" y="1989137"/>
        <a:ext cx="10026650" cy="994568"/>
      </dsp:txXfrm>
    </dsp:sp>
    <dsp:sp modelId="{43B9EBA1-1FE9-4591-B8BE-2266A9E4CD85}">
      <dsp:nvSpPr>
        <dsp:cNvPr id="0" name=""/>
        <dsp:cNvSpPr/>
      </dsp:nvSpPr>
      <dsp:spPr>
        <a:xfrm>
          <a:off x="0" y="2983706"/>
          <a:ext cx="10026650"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5917B7-39EA-418F-84CB-57E4C4ED3FEA}">
      <dsp:nvSpPr>
        <dsp:cNvPr id="0" name=""/>
        <dsp:cNvSpPr/>
      </dsp:nvSpPr>
      <dsp:spPr>
        <a:xfrm>
          <a:off x="0" y="2983706"/>
          <a:ext cx="10026650" cy="994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i="1" kern="1200" dirty="0">
              <a:solidFill>
                <a:srgbClr val="00B050"/>
              </a:solidFill>
            </a:rPr>
            <a:t>Pacification with the Maroon Negroes</a:t>
          </a:r>
          <a:endParaRPr lang="en-US" sz="2800" kern="1200" dirty="0">
            <a:solidFill>
              <a:srgbClr val="00B050"/>
            </a:solidFill>
          </a:endParaRPr>
        </a:p>
      </dsp:txBody>
      <dsp:txXfrm>
        <a:off x="0" y="2983706"/>
        <a:ext cx="10026650" cy="994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CE082-034F-44D1-AB5B-7EFCA12BB72C}">
      <dsp:nvSpPr>
        <dsp:cNvPr id="0" name=""/>
        <dsp:cNvSpPr/>
      </dsp:nvSpPr>
      <dsp:spPr>
        <a:xfrm>
          <a:off x="0" y="0"/>
          <a:ext cx="6669431"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50B0984-BA21-4A9C-B178-B3AC1BEA4390}">
      <dsp:nvSpPr>
        <dsp:cNvPr id="0" name=""/>
        <dsp:cNvSpPr/>
      </dsp:nvSpPr>
      <dsp:spPr>
        <a:xfrm>
          <a:off x="0" y="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Italian born painter</a:t>
          </a:r>
        </a:p>
      </dsp:txBody>
      <dsp:txXfrm>
        <a:off x="0" y="0"/>
        <a:ext cx="6669431" cy="1444500"/>
      </dsp:txXfrm>
    </dsp:sp>
    <dsp:sp modelId="{BB21BBBC-79CA-4740-A07A-A66E0B635997}">
      <dsp:nvSpPr>
        <dsp:cNvPr id="0" name=""/>
        <dsp:cNvSpPr/>
      </dsp:nvSpPr>
      <dsp:spPr>
        <a:xfrm>
          <a:off x="0" y="1444500"/>
          <a:ext cx="6669431" cy="0"/>
        </a:xfrm>
        <a:prstGeom prst="line">
          <a:avLst/>
        </a:prstGeom>
        <a:solidFill>
          <a:schemeClr val="accent2">
            <a:hueOff val="473074"/>
            <a:satOff val="-1355"/>
            <a:lumOff val="915"/>
            <a:alphaOff val="0"/>
          </a:schemeClr>
        </a:solidFill>
        <a:ln w="9525" cap="flat" cmpd="sng" algn="ctr">
          <a:solidFill>
            <a:schemeClr val="accent2">
              <a:hueOff val="473074"/>
              <a:satOff val="-1355"/>
              <a:lumOff val="91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5036E2-CE29-4191-ADE5-EF5C0C19D3EA}">
      <dsp:nvSpPr>
        <dsp:cNvPr id="0" name=""/>
        <dsp:cNvSpPr/>
      </dsp:nvSpPr>
      <dsp:spPr>
        <a:xfrm>
          <a:off x="0" y="1444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Personal painter for Sir William Young</a:t>
          </a:r>
        </a:p>
      </dsp:txBody>
      <dsp:txXfrm>
        <a:off x="0" y="1444500"/>
        <a:ext cx="6669431" cy="1444500"/>
      </dsp:txXfrm>
    </dsp:sp>
    <dsp:sp modelId="{E5620935-6D0D-4A66-AE7F-67576610DA52}">
      <dsp:nvSpPr>
        <dsp:cNvPr id="0" name=""/>
        <dsp:cNvSpPr/>
      </dsp:nvSpPr>
      <dsp:spPr>
        <a:xfrm>
          <a:off x="0" y="2889000"/>
          <a:ext cx="6669431" cy="0"/>
        </a:xfrm>
        <a:prstGeom prst="line">
          <a:avLst/>
        </a:prstGeom>
        <a:solidFill>
          <a:schemeClr val="accent2">
            <a:hueOff val="946147"/>
            <a:satOff val="-2710"/>
            <a:lumOff val="1830"/>
            <a:alphaOff val="0"/>
          </a:schemeClr>
        </a:solidFill>
        <a:ln w="9525" cap="flat" cmpd="sng" algn="ctr">
          <a:solidFill>
            <a:schemeClr val="accent2">
              <a:hueOff val="946147"/>
              <a:satOff val="-2710"/>
              <a:lumOff val="183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3ED8DA6-D683-4623-B5A6-D90BB43D807E}">
      <dsp:nvSpPr>
        <dsp:cNvPr id="0" name=""/>
        <dsp:cNvSpPr/>
      </dsp:nvSpPr>
      <dsp:spPr>
        <a:xfrm>
          <a:off x="0" y="28890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He was born in Rome at about 1730 and died April 2, 1796</a:t>
          </a:r>
        </a:p>
      </dsp:txBody>
      <dsp:txXfrm>
        <a:off x="0" y="2889000"/>
        <a:ext cx="6669431" cy="1444500"/>
      </dsp:txXfrm>
    </dsp:sp>
    <dsp:sp modelId="{B0370FBF-EE08-409D-A4EF-B9FA8F94251D}">
      <dsp:nvSpPr>
        <dsp:cNvPr id="0" name=""/>
        <dsp:cNvSpPr/>
      </dsp:nvSpPr>
      <dsp:spPr>
        <a:xfrm>
          <a:off x="0" y="4333500"/>
          <a:ext cx="6669431" cy="0"/>
        </a:xfrm>
        <a:prstGeom prst="line">
          <a:avLst/>
        </a:prstGeom>
        <a:solidFill>
          <a:schemeClr val="accent2">
            <a:hueOff val="1419221"/>
            <a:satOff val="-4065"/>
            <a:lumOff val="2745"/>
            <a:alphaOff val="0"/>
          </a:schemeClr>
        </a:solidFill>
        <a:ln w="9525" cap="flat" cmpd="sng" algn="ctr">
          <a:solidFill>
            <a:schemeClr val="accent2">
              <a:hueOff val="1419221"/>
              <a:satOff val="-4065"/>
              <a:lumOff val="274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F7526C3-8A46-496E-BB98-AE69C3BF3DFD}">
      <dsp:nvSpPr>
        <dsp:cNvPr id="0" name=""/>
        <dsp:cNvSpPr/>
      </dsp:nvSpPr>
      <dsp:spPr>
        <a:xfrm>
          <a:off x="0" y="4333500"/>
          <a:ext cx="6669431"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Studied at Accademia di San Luca</a:t>
          </a:r>
        </a:p>
      </dsp:txBody>
      <dsp:txXfrm>
        <a:off x="0" y="4333500"/>
        <a:ext cx="6669431" cy="1444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99768-FC48-4765-AFB7-90B211AADC8D}">
      <dsp:nvSpPr>
        <dsp:cNvPr id="0" name=""/>
        <dsp:cNvSpPr/>
      </dsp:nvSpPr>
      <dsp:spPr>
        <a:xfrm>
          <a:off x="0" y="2285"/>
          <a:ext cx="4451347"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F3E6E2-744B-4875-B3CD-A93610519BE2}">
      <dsp:nvSpPr>
        <dsp:cNvPr id="0" name=""/>
        <dsp:cNvSpPr/>
      </dsp:nvSpPr>
      <dsp:spPr>
        <a:xfrm>
          <a:off x="0" y="2285"/>
          <a:ext cx="4451347" cy="1558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i="1" kern="1200"/>
            <a:t>His paintings were used to give the impression of a happy colony in the Americas.</a:t>
          </a:r>
          <a:endParaRPr lang="en-US" sz="2200" kern="1200"/>
        </a:p>
      </dsp:txBody>
      <dsp:txXfrm>
        <a:off x="0" y="2285"/>
        <a:ext cx="4451347" cy="1558459"/>
      </dsp:txXfrm>
    </dsp:sp>
    <dsp:sp modelId="{07AE211F-A2C9-4A6C-8A95-B2FD44CA9C67}">
      <dsp:nvSpPr>
        <dsp:cNvPr id="0" name=""/>
        <dsp:cNvSpPr/>
      </dsp:nvSpPr>
      <dsp:spPr>
        <a:xfrm>
          <a:off x="0" y="1560745"/>
          <a:ext cx="4451347"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8F0846-465D-4E75-A572-41837AFD85D2}">
      <dsp:nvSpPr>
        <dsp:cNvPr id="0" name=""/>
        <dsp:cNvSpPr/>
      </dsp:nvSpPr>
      <dsp:spPr>
        <a:xfrm>
          <a:off x="0" y="1560745"/>
          <a:ext cx="4451347" cy="1558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i="1" kern="1200"/>
            <a:t>Sir William Young used him to spread his ideas.</a:t>
          </a:r>
          <a:endParaRPr lang="en-US" sz="2200" kern="1200"/>
        </a:p>
      </dsp:txBody>
      <dsp:txXfrm>
        <a:off x="0" y="1560745"/>
        <a:ext cx="4451347" cy="1558459"/>
      </dsp:txXfrm>
    </dsp:sp>
    <dsp:sp modelId="{7EFDAAFB-CE80-4C58-A806-D11E654DF335}">
      <dsp:nvSpPr>
        <dsp:cNvPr id="0" name=""/>
        <dsp:cNvSpPr/>
      </dsp:nvSpPr>
      <dsp:spPr>
        <a:xfrm>
          <a:off x="0" y="3119204"/>
          <a:ext cx="4451347" cy="0"/>
        </a:xfrm>
        <a:prstGeom prst="line">
          <a:avLst/>
        </a:prstGeom>
        <a:solidFill>
          <a:schemeClr val="accent1">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AA1BA9-B888-41BF-A957-0AFE09130191}">
      <dsp:nvSpPr>
        <dsp:cNvPr id="0" name=""/>
        <dsp:cNvSpPr/>
      </dsp:nvSpPr>
      <dsp:spPr>
        <a:xfrm>
          <a:off x="0" y="3119204"/>
          <a:ext cx="4451347" cy="15584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i="1" kern="1200" dirty="0"/>
            <a:t>Many believed the paintings were there to push slavery longer as they didn’t show the revolts that were taking place in the Americas.</a:t>
          </a:r>
          <a:endParaRPr lang="en-US" sz="2200" kern="1200" dirty="0"/>
        </a:p>
      </dsp:txBody>
      <dsp:txXfrm>
        <a:off x="0" y="3119204"/>
        <a:ext cx="4451347" cy="15584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798E-90C4-48E6-B39B-37FF65347ABD}"/>
              </a:ext>
            </a:extLst>
          </p:cNvPr>
          <p:cNvSpPr>
            <a:spLocks noGrp="1"/>
          </p:cNvSpPr>
          <p:nvPr>
            <p:ph type="ctrTitle"/>
          </p:nvPr>
        </p:nvSpPr>
        <p:spPr>
          <a:xfrm>
            <a:off x="2197100" y="1079500"/>
            <a:ext cx="7797799" cy="2138400"/>
          </a:xfrm>
        </p:spPr>
        <p:txBody>
          <a:bodyPr anchor="b">
            <a:normAutofit/>
          </a:bodyPr>
          <a:lstStyle>
            <a:lvl1pPr algn="ctr">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3D95C8C-0A7F-40D9-A690-3D5898EFFE81}"/>
              </a:ext>
            </a:extLst>
          </p:cNvPr>
          <p:cNvSpPr>
            <a:spLocks noGrp="1"/>
          </p:cNvSpPr>
          <p:nvPr>
            <p:ph type="subTitle" idx="1"/>
          </p:nvPr>
        </p:nvSpPr>
        <p:spPr>
          <a:xfrm>
            <a:off x="3308350" y="4113213"/>
            <a:ext cx="5575300" cy="1655762"/>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D1322F3-E47A-4D6E-96A8-AB5C73BA9906}"/>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dirty="0"/>
          </a:p>
        </p:txBody>
      </p:sp>
      <p:sp>
        <p:nvSpPr>
          <p:cNvPr id="5" name="Footer Placeholder 4">
            <a:extLst>
              <a:ext uri="{FF2B5EF4-FFF2-40B4-BE49-F238E27FC236}">
                <a16:creationId xmlns:a16="http://schemas.microsoft.com/office/drawing/2014/main" id="{737BF5CE-9E66-4FD5-949F-34E11607C6DF}"/>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EDAB7A-4032-416A-B04E-1F4878912E0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dirty="0"/>
          </a:p>
        </p:txBody>
      </p:sp>
      <p:cxnSp>
        <p:nvCxnSpPr>
          <p:cNvPr id="7" name="Straight Connector 6">
            <a:extLst>
              <a:ext uri="{FF2B5EF4-FFF2-40B4-BE49-F238E27FC236}">
                <a16:creationId xmlns:a16="http://schemas.microsoft.com/office/drawing/2014/main" id="{701C0CAB-6A03-4C6A-9FAA-219847753628}"/>
              </a:ext>
            </a:extLst>
          </p:cNvPr>
          <p:cNvCxnSpPr>
            <a:cxnSpLocks/>
          </p:cNvCxnSpPr>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0" name="Group 19">
            <a:extLst>
              <a:ext uri="{FF2B5EF4-FFF2-40B4-BE49-F238E27FC236}">
                <a16:creationId xmlns:a16="http://schemas.microsoft.com/office/drawing/2014/main" id="{F982E0B2-AA9C-441C-A08E-A9DF9CF12116}"/>
              </a:ext>
            </a:extLst>
          </p:cNvPr>
          <p:cNvGrpSpPr/>
          <p:nvPr/>
        </p:nvGrpSpPr>
        <p:grpSpPr>
          <a:xfrm>
            <a:off x="9728046" y="4869342"/>
            <a:ext cx="1623711" cy="630920"/>
            <a:chOff x="9588346" y="4824892"/>
            <a:chExt cx="1623711" cy="630920"/>
          </a:xfrm>
        </p:grpSpPr>
        <p:sp>
          <p:nvSpPr>
            <p:cNvPr id="16" name="Freeform: Shape 15">
              <a:extLst>
                <a:ext uri="{FF2B5EF4-FFF2-40B4-BE49-F238E27FC236}">
                  <a16:creationId xmlns:a16="http://schemas.microsoft.com/office/drawing/2014/main" id="{A4A2E074-C10D-4C57-AB72-B631E4D77102}"/>
                </a:ext>
              </a:extLst>
            </p:cNvPr>
            <p:cNvSpPr/>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0B037EB3-1772-4BA8-A95A-E5DBDFEA32B0}"/>
                </a:ext>
              </a:extLst>
            </p:cNvPr>
            <p:cNvGrpSpPr/>
            <p:nvPr/>
          </p:nvGrpSpPr>
          <p:grpSpPr>
            <a:xfrm rot="2700000" flipH="1">
              <a:off x="10112436" y="4359902"/>
              <a:ext cx="571820" cy="1620000"/>
              <a:chOff x="8482785" y="4330454"/>
              <a:chExt cx="571820" cy="1620000"/>
            </a:xfrm>
          </p:grpSpPr>
          <p:sp>
            <p:nvSpPr>
              <p:cNvPr id="18" name="Freeform: Shape 17">
                <a:extLst>
                  <a:ext uri="{FF2B5EF4-FFF2-40B4-BE49-F238E27FC236}">
                    <a16:creationId xmlns:a16="http://schemas.microsoft.com/office/drawing/2014/main" id="{A1F47AC1-63D0-47F3-9728-1A0A0543494B}"/>
                  </a:ext>
                </a:extLst>
              </p:cNvPr>
              <p:cNvSpPr/>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9" name="Straight Connector 18">
                <a:extLst>
                  <a:ext uri="{FF2B5EF4-FFF2-40B4-BE49-F238E27FC236}">
                    <a16:creationId xmlns:a16="http://schemas.microsoft.com/office/drawing/2014/main" id="{803A57D6-0C36-4560-A08A-16768551EF6F}"/>
                  </a:ext>
                </a:extLst>
              </p:cNvPr>
              <p:cNvCxnSpPr>
                <a:cxnSpLocks/>
              </p:cNvCxnSpPr>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2327784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A217A-A229-4751-8D09-0CAD914F628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A9DEA33-60C3-4B28-B3EF-E93D6D46A3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7D3B28-C66B-4279-AB67-2BC1D01239A4}"/>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5" name="Footer Placeholder 4">
            <a:extLst>
              <a:ext uri="{FF2B5EF4-FFF2-40B4-BE49-F238E27FC236}">
                <a16:creationId xmlns:a16="http://schemas.microsoft.com/office/drawing/2014/main" id="{8928FF39-A0DA-4F77-9297-B83C86B575D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9D7D65A-9D4E-42F6-A8BF-1EEAFB180710}"/>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72270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017BB-B242-4CC6-887C-83E08CE2D54A}"/>
              </a:ext>
            </a:extLst>
          </p:cNvPr>
          <p:cNvSpPr>
            <a:spLocks noGrp="1"/>
          </p:cNvSpPr>
          <p:nvPr>
            <p:ph type="title"/>
          </p:nvPr>
        </p:nvSpPr>
        <p:spPr>
          <a:xfrm>
            <a:off x="1079500" y="2252663"/>
            <a:ext cx="4457700" cy="2349500"/>
          </a:xfrm>
        </p:spPr>
        <p:txBody>
          <a:bodyPr anchor="ctr" anchorCtr="0">
            <a:normAutofit/>
          </a:bodyPr>
          <a:lstStyle>
            <a:lvl1pPr algn="ctr">
              <a:defRPr sz="2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695823-EA83-493F-8FEC-C72B5B9CF2FD}"/>
              </a:ext>
            </a:extLst>
          </p:cNvPr>
          <p:cNvSpPr>
            <a:spLocks noGrp="1"/>
          </p:cNvSpPr>
          <p:nvPr>
            <p:ph type="body" idx="1"/>
          </p:nvPr>
        </p:nvSpPr>
        <p:spPr>
          <a:xfrm>
            <a:off x="6654800" y="2252664"/>
            <a:ext cx="4451348" cy="2349500"/>
          </a:xfrm>
        </p:spPr>
        <p:txBody>
          <a:bodyPr anchor="ctr" anchorCtr="0"/>
          <a:lstStyle>
            <a:lvl1pPr marL="0" indent="0">
              <a:buNone/>
              <a:defRPr sz="2400" i="1">
                <a:solidFill>
                  <a:schemeClr val="tx1">
                    <a:alpha val="7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1E08E54-36BB-4AB4-BE1F-5FA8207BEAF8}"/>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5" name="Footer Placeholder 4">
            <a:extLst>
              <a:ext uri="{FF2B5EF4-FFF2-40B4-BE49-F238E27FC236}">
                <a16:creationId xmlns:a16="http://schemas.microsoft.com/office/drawing/2014/main" id="{C0453A6A-C55A-40A1-A3BB-DB417047F54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96D6E656-7AC0-4BD3-AFE5-4B5122E2F2D8}"/>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grpSp>
        <p:nvGrpSpPr>
          <p:cNvPr id="20" name="Group 19">
            <a:extLst>
              <a:ext uri="{FF2B5EF4-FFF2-40B4-BE49-F238E27FC236}">
                <a16:creationId xmlns:a16="http://schemas.microsoft.com/office/drawing/2014/main" id="{E9ABE19D-0B51-4388-93D1-0CD6B767115D}"/>
              </a:ext>
            </a:extLst>
          </p:cNvPr>
          <p:cNvGrpSpPr/>
          <p:nvPr/>
        </p:nvGrpSpPr>
        <p:grpSpPr>
          <a:xfrm>
            <a:off x="999771" y="932104"/>
            <a:ext cx="913428" cy="1032464"/>
            <a:chOff x="999771" y="932104"/>
            <a:chExt cx="913428" cy="1032464"/>
          </a:xfrm>
        </p:grpSpPr>
        <p:grpSp>
          <p:nvGrpSpPr>
            <p:cNvPr id="21" name="Group 20">
              <a:extLst>
                <a:ext uri="{FF2B5EF4-FFF2-40B4-BE49-F238E27FC236}">
                  <a16:creationId xmlns:a16="http://schemas.microsoft.com/office/drawing/2014/main" id="{46226ED6-7133-4222-9552-0EA4B1B3C9FB}"/>
                </a:ext>
              </a:extLst>
            </p:cNvPr>
            <p:cNvGrpSpPr/>
            <p:nvPr/>
          </p:nvGrpSpPr>
          <p:grpSpPr>
            <a:xfrm rot="8100000" flipV="1">
              <a:off x="1047457" y="1290386"/>
              <a:ext cx="865742" cy="628383"/>
              <a:chOff x="558167" y="958515"/>
              <a:chExt cx="865742" cy="628383"/>
            </a:xfrm>
            <a:solidFill>
              <a:schemeClr val="accent3"/>
            </a:solidFill>
          </p:grpSpPr>
          <p:sp>
            <p:nvSpPr>
              <p:cNvPr id="28" name="Freeform: Shape 27">
                <a:extLst>
                  <a:ext uri="{FF2B5EF4-FFF2-40B4-BE49-F238E27FC236}">
                    <a16:creationId xmlns:a16="http://schemas.microsoft.com/office/drawing/2014/main" id="{BE810E40-D42F-4034-93BA-54446465D20B}"/>
                  </a:ext>
                </a:extLst>
              </p:cNvPr>
              <p:cNvSpPr/>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9" name="Freeform: Shape 28">
                <a:extLst>
                  <a:ext uri="{FF2B5EF4-FFF2-40B4-BE49-F238E27FC236}">
                    <a16:creationId xmlns:a16="http://schemas.microsoft.com/office/drawing/2014/main" id="{60F6BFC2-CA89-42B8-8A5A-E9F26BA87FBB}"/>
                  </a:ext>
                </a:extLst>
              </p:cNvPr>
              <p:cNvSpPr/>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22" name="Group 21">
              <a:extLst>
                <a:ext uri="{FF2B5EF4-FFF2-40B4-BE49-F238E27FC236}">
                  <a16:creationId xmlns:a16="http://schemas.microsoft.com/office/drawing/2014/main" id="{1CA36485-DC1D-48C9-91B2-425DBC66D471}"/>
                </a:ext>
              </a:extLst>
            </p:cNvPr>
            <p:cNvGrpSpPr/>
            <p:nvPr/>
          </p:nvGrpSpPr>
          <p:grpSpPr>
            <a:xfrm rot="10800000" flipH="1" flipV="1">
              <a:off x="999771" y="932104"/>
              <a:ext cx="864005" cy="1032464"/>
              <a:chOff x="2207971" y="2384401"/>
              <a:chExt cx="864005" cy="1032464"/>
            </a:xfrm>
          </p:grpSpPr>
          <p:sp>
            <p:nvSpPr>
              <p:cNvPr id="23" name="Freeform: Shape 22">
                <a:extLst>
                  <a:ext uri="{FF2B5EF4-FFF2-40B4-BE49-F238E27FC236}">
                    <a16:creationId xmlns:a16="http://schemas.microsoft.com/office/drawing/2014/main" id="{0ACF276E-196C-4923-B7D1-48A8E6A1669C}"/>
                  </a:ext>
                </a:extLst>
              </p:cNvPr>
              <p:cNvSpPr/>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4" name="Freeform: Shape 23">
                <a:extLst>
                  <a:ext uri="{FF2B5EF4-FFF2-40B4-BE49-F238E27FC236}">
                    <a16:creationId xmlns:a16="http://schemas.microsoft.com/office/drawing/2014/main" id="{FFE3686C-DFF6-4995-81B8-FA38F5BB0401}"/>
                  </a:ext>
                </a:extLst>
              </p:cNvPr>
              <p:cNvSpPr/>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5" name="Group 24">
                <a:extLst>
                  <a:ext uri="{FF2B5EF4-FFF2-40B4-BE49-F238E27FC236}">
                    <a16:creationId xmlns:a16="http://schemas.microsoft.com/office/drawing/2014/main" id="{9DCBF653-CCB9-47B2-9DD9-68847A45D82D}"/>
                  </a:ext>
                </a:extLst>
              </p:cNvPr>
              <p:cNvGrpSpPr/>
              <p:nvPr/>
            </p:nvGrpSpPr>
            <p:grpSpPr>
              <a:xfrm>
                <a:off x="2440769" y="2384401"/>
                <a:ext cx="313009" cy="1032464"/>
                <a:chOff x="2440769" y="2384401"/>
                <a:chExt cx="313009" cy="1032464"/>
              </a:xfrm>
            </p:grpSpPr>
            <p:cxnSp>
              <p:nvCxnSpPr>
                <p:cNvPr id="26" name="Straight Connector 25">
                  <a:extLst>
                    <a:ext uri="{FF2B5EF4-FFF2-40B4-BE49-F238E27FC236}">
                      <a16:creationId xmlns:a16="http://schemas.microsoft.com/office/drawing/2014/main" id="{7F081A1F-C7C9-4907-AAED-B4E9B64973FB}"/>
                    </a:ext>
                  </a:extLst>
                </p:cNvPr>
                <p:cNvCxnSpPr>
                  <a:cxnSpLocks/>
                </p:cNvCxnSpPr>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F8F89A-0719-4D9A-8379-9EEBD7201052}"/>
                    </a:ext>
                  </a:extLst>
                </p:cNvPr>
                <p:cNvCxnSpPr>
                  <a:cxnSpLocks/>
                </p:cNvCxnSpPr>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grpSp>
      <p:grpSp>
        <p:nvGrpSpPr>
          <p:cNvPr id="30" name="Group 29">
            <a:extLst>
              <a:ext uri="{FF2B5EF4-FFF2-40B4-BE49-F238E27FC236}">
                <a16:creationId xmlns:a16="http://schemas.microsoft.com/office/drawing/2014/main" id="{E7AA5779-FF0F-4ACF-A56C-710A4CDEC8A3}"/>
              </a:ext>
            </a:extLst>
          </p:cNvPr>
          <p:cNvGrpSpPr/>
          <p:nvPr/>
        </p:nvGrpSpPr>
        <p:grpSpPr>
          <a:xfrm>
            <a:off x="1437136" y="649304"/>
            <a:ext cx="388541" cy="388541"/>
            <a:chOff x="5752675" y="5440856"/>
            <a:chExt cx="388541" cy="388541"/>
          </a:xfrm>
        </p:grpSpPr>
        <p:sp>
          <p:nvSpPr>
            <p:cNvPr id="31" name="Oval 30">
              <a:extLst>
                <a:ext uri="{FF2B5EF4-FFF2-40B4-BE49-F238E27FC236}">
                  <a16:creationId xmlns:a16="http://schemas.microsoft.com/office/drawing/2014/main" id="{5F0ADB13-4626-4F84-B513-0B58E65C248E}"/>
                </a:ext>
              </a:extLst>
            </p:cNvPr>
            <p:cNvSpPr/>
            <p:nvPr/>
          </p:nvSpPr>
          <p:spPr>
            <a:xfrm rot="10800000">
              <a:off x="5800801" y="5488982"/>
              <a:ext cx="340415" cy="3404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Oval 31">
              <a:extLst>
                <a:ext uri="{FF2B5EF4-FFF2-40B4-BE49-F238E27FC236}">
                  <a16:creationId xmlns:a16="http://schemas.microsoft.com/office/drawing/2014/main" id="{AF46BC46-AD78-4932-95BA-D3009154CA7A}"/>
                </a:ext>
              </a:extLst>
            </p:cNvPr>
            <p:cNvSpPr/>
            <p:nvPr/>
          </p:nvSpPr>
          <p:spPr>
            <a:xfrm>
              <a:off x="5752675" y="5440856"/>
              <a:ext cx="340415" cy="340415"/>
            </a:xfrm>
            <a:prstGeom prst="ellipse">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cxnSp>
        <p:nvCxnSpPr>
          <p:cNvPr id="33" name="Straight Connector 32">
            <a:extLst>
              <a:ext uri="{FF2B5EF4-FFF2-40B4-BE49-F238E27FC236}">
                <a16:creationId xmlns:a16="http://schemas.microsoft.com/office/drawing/2014/main" id="{D38118F0-6EA8-4901-9161-9101C6DDD97E}"/>
              </a:ext>
            </a:extLst>
          </p:cNvPr>
          <p:cNvCxnSpPr>
            <a:cxnSpLocks/>
          </p:cNvCxnSpPr>
          <p:nvPr/>
        </p:nvCxnSpPr>
        <p:spPr>
          <a:xfrm rot="16200000" flipH="1">
            <a:off x="5826000" y="342900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389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D013D-A80D-4455-B886-0C3448294C02}"/>
              </a:ext>
            </a:extLst>
          </p:cNvPr>
          <p:cNvSpPr>
            <a:spLocks noGrp="1"/>
          </p:cNvSpPr>
          <p:nvPr>
            <p:ph type="title"/>
          </p:nvPr>
        </p:nvSpPr>
        <p:spPr/>
        <p:txBody>
          <a:bodyPr/>
          <a:lstStyle>
            <a:lvl1pPr algn="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A99D3AB-20B9-4D90-8106-506F443682C8}"/>
              </a:ext>
            </a:extLst>
          </p:cNvPr>
          <p:cNvSpPr>
            <a:spLocks noGrp="1"/>
          </p:cNvSpPr>
          <p:nvPr>
            <p:ph sz="half" idx="1"/>
          </p:nvPr>
        </p:nvSpPr>
        <p:spPr>
          <a:xfrm>
            <a:off x="108585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5F9DF39-257F-4C10-A7B4-1AA1C66F28E9}"/>
              </a:ext>
            </a:extLst>
          </p:cNvPr>
          <p:cNvSpPr>
            <a:spLocks noGrp="1"/>
          </p:cNvSpPr>
          <p:nvPr>
            <p:ph sz="half" idx="2"/>
          </p:nvPr>
        </p:nvSpPr>
        <p:spPr>
          <a:xfrm>
            <a:off x="6366000" y="1790700"/>
            <a:ext cx="474015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0E57E5E-B324-4633-AB65-4A53498B9FA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6" name="Footer Placeholder 5">
            <a:extLst>
              <a:ext uri="{FF2B5EF4-FFF2-40B4-BE49-F238E27FC236}">
                <a16:creationId xmlns:a16="http://schemas.microsoft.com/office/drawing/2014/main" id="{5B42A16D-8423-4C91-B839-F95380250FA3}"/>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63AD46B-C875-4F91-8991-4A4E5D768D9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918394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170C3-74D3-4445-A879-4F7CF42ED29A}"/>
              </a:ext>
            </a:extLst>
          </p:cNvPr>
          <p:cNvSpPr>
            <a:spLocks noGrp="1"/>
          </p:cNvSpPr>
          <p:nvPr>
            <p:ph type="title"/>
          </p:nvPr>
        </p:nvSpPr>
        <p:spPr>
          <a:xfrm>
            <a:off x="1079500" y="1011238"/>
            <a:ext cx="10026650" cy="655637"/>
          </a:xfrm>
        </p:spPr>
        <p:txBody>
          <a:bodyPr>
            <a:normAutofit/>
          </a:bodyPr>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2B64494-3C1C-49FE-ADB2-6F41CEEA82EF}"/>
              </a:ext>
            </a:extLst>
          </p:cNvPr>
          <p:cNvSpPr>
            <a:spLocks noGrp="1"/>
          </p:cNvSpPr>
          <p:nvPr>
            <p:ph type="body" idx="1"/>
          </p:nvPr>
        </p:nvSpPr>
        <p:spPr>
          <a:xfrm>
            <a:off x="107950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EE19A6-8340-43A4-9B30-A27DEB9E2BF1}"/>
              </a:ext>
            </a:extLst>
          </p:cNvPr>
          <p:cNvSpPr>
            <a:spLocks noGrp="1"/>
          </p:cNvSpPr>
          <p:nvPr>
            <p:ph sz="half" idx="2"/>
          </p:nvPr>
        </p:nvSpPr>
        <p:spPr>
          <a:xfrm>
            <a:off x="1079500" y="2525561"/>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9D4B31-0090-483A-BF84-CEA2B22D51D5}"/>
              </a:ext>
            </a:extLst>
          </p:cNvPr>
          <p:cNvSpPr>
            <a:spLocks noGrp="1"/>
          </p:cNvSpPr>
          <p:nvPr>
            <p:ph type="body" sz="quarter" idx="3"/>
          </p:nvPr>
        </p:nvSpPr>
        <p:spPr>
          <a:xfrm>
            <a:off x="6364950" y="1854200"/>
            <a:ext cx="4741200" cy="553998"/>
          </a:xfrm>
        </p:spPr>
        <p:txBody>
          <a:bodyPr anchor="t" anchorCtr="0">
            <a:normAutofit/>
          </a:bodyPr>
          <a:lstStyle>
            <a:lvl1pPr marL="0" indent="0">
              <a:lnSpc>
                <a:spcPct val="100000"/>
              </a:lnSpc>
              <a:buNone/>
              <a:defRPr sz="1800" b="0" cap="all" spc="300" baseline="0">
                <a:solidFill>
                  <a:schemeClr val="tx1">
                    <a:alpha val="8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8DB9E9-0BD8-4F85-9342-5C5BA0D35CEA}"/>
              </a:ext>
            </a:extLst>
          </p:cNvPr>
          <p:cNvSpPr>
            <a:spLocks noGrp="1"/>
          </p:cNvSpPr>
          <p:nvPr>
            <p:ph sz="quarter" idx="4"/>
          </p:nvPr>
        </p:nvSpPr>
        <p:spPr>
          <a:xfrm>
            <a:off x="6364950" y="2525560"/>
            <a:ext cx="4741200" cy="3243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52AE3D3E-6168-45C3-BAB4-04FFFB9835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8" name="Footer Placeholder 7">
            <a:extLst>
              <a:ext uri="{FF2B5EF4-FFF2-40B4-BE49-F238E27FC236}">
                <a16:creationId xmlns:a16="http://schemas.microsoft.com/office/drawing/2014/main" id="{DA8F8D02-7CCF-4321-847A-CD553E52A342}"/>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F966368-2A9A-4617-A2A9-E4E9ACD06381}"/>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433800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0855A-C7D7-455F-BD47-AB4221DD0240}"/>
              </a:ext>
            </a:extLst>
          </p:cNvPr>
          <p:cNvSpPr>
            <a:spLocks noGrp="1"/>
          </p:cNvSpPr>
          <p:nvPr>
            <p:ph type="title"/>
          </p:nvPr>
        </p:nvSpPr>
        <p:spPr>
          <a:xfrm>
            <a:off x="1079500" y="1079500"/>
            <a:ext cx="10026650" cy="4689475"/>
          </a:xfrm>
        </p:spPr>
        <p:txBody>
          <a:bodyPr anchor="ctr"/>
          <a:lstStyle>
            <a:lvl1pPr algn="ct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629F6FD-C2F8-4688-B52A-ED76F48B8B4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4" name="Footer Placeholder 3">
            <a:extLst>
              <a:ext uri="{FF2B5EF4-FFF2-40B4-BE49-F238E27FC236}">
                <a16:creationId xmlns:a16="http://schemas.microsoft.com/office/drawing/2014/main" id="{AB358F0F-237C-4F8E-A5A7-48269F700B1D}"/>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68C3629E-70C3-44A4-A268-2194CD424AF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17911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0232D4-EC56-49D3-B967-D972B5E5E2C1}"/>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3" name="Footer Placeholder 2">
            <a:extLst>
              <a:ext uri="{FF2B5EF4-FFF2-40B4-BE49-F238E27FC236}">
                <a16:creationId xmlns:a16="http://schemas.microsoft.com/office/drawing/2014/main" id="{0B2C3171-136A-405F-B1CF-C0DAFAA21E4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76523E7E-BA29-40D2-BE24-10E7F7050409}"/>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184895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07EF-706F-47DD-B487-7C3E4EDE1945}"/>
              </a:ext>
            </a:extLst>
          </p:cNvPr>
          <p:cNvSpPr>
            <a:spLocks noGrp="1"/>
          </p:cNvSpPr>
          <p:nvPr>
            <p:ph type="title"/>
          </p:nvPr>
        </p:nvSpPr>
        <p:spPr>
          <a:xfrm>
            <a:off x="1071607" y="1011238"/>
            <a:ext cx="3906000" cy="1292400"/>
          </a:xfrm>
        </p:spPr>
        <p:txBody>
          <a:bodyPr anchor="t" anchorCtr="0">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8298442-7D9F-4D62-866B-FBA382F06C4C}"/>
              </a:ext>
            </a:extLst>
          </p:cNvPr>
          <p:cNvSpPr>
            <a:spLocks noGrp="1"/>
          </p:cNvSpPr>
          <p:nvPr>
            <p:ph idx="1"/>
          </p:nvPr>
        </p:nvSpPr>
        <p:spPr>
          <a:xfrm>
            <a:off x="5537200" y="955230"/>
            <a:ext cx="5583193" cy="4813745"/>
          </a:xfrm>
        </p:spPr>
        <p:txBody>
          <a:bodyPr/>
          <a:lstStyle>
            <a:lvl1pPr marL="0" indent="0">
              <a:lnSpc>
                <a:spcPct val="100000"/>
              </a:lnSpc>
              <a:buFontTx/>
              <a:buNone/>
              <a:defRPr sz="4800"/>
            </a:lvl1pPr>
            <a:lvl2pPr marL="0">
              <a:lnSpc>
                <a:spcPct val="100000"/>
              </a:lnSpc>
              <a:defRPr sz="4800"/>
            </a:lvl2pPr>
            <a:lvl3pPr marL="0" indent="0">
              <a:buNone/>
              <a:defRPr sz="2000"/>
            </a:lvl3pPr>
            <a:lvl4pPr marL="0">
              <a:defRPr sz="2000"/>
            </a:lvl4pPr>
            <a:lvl5pPr marL="360000">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67D1DB7-AC43-460E-B3C5-9F8B37D1B50A}"/>
              </a:ext>
            </a:extLst>
          </p:cNvPr>
          <p:cNvSpPr>
            <a:spLocks noGrp="1"/>
          </p:cNvSpPr>
          <p:nvPr>
            <p:ph type="body" sz="half" idx="2"/>
          </p:nvPr>
        </p:nvSpPr>
        <p:spPr>
          <a:xfrm>
            <a:off x="1079499" y="2664000"/>
            <a:ext cx="3905999" cy="3106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0C5DE9-6995-4F6E-AF64-6CE9A677971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6" name="Footer Placeholder 5">
            <a:extLst>
              <a:ext uri="{FF2B5EF4-FFF2-40B4-BE49-F238E27FC236}">
                <a16:creationId xmlns:a16="http://schemas.microsoft.com/office/drawing/2014/main" id="{388BC655-2B4D-48CA-90B9-740400332295}"/>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314A7E0-1D83-4CE0-9FFE-3EEE2B3C27E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862455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F7F85-950A-4BED-AE31-5C85DE4FA488}"/>
              </a:ext>
            </a:extLst>
          </p:cNvPr>
          <p:cNvSpPr>
            <a:spLocks noGrp="1"/>
          </p:cNvSpPr>
          <p:nvPr>
            <p:ph type="title"/>
          </p:nvPr>
        </p:nvSpPr>
        <p:spPr>
          <a:xfrm>
            <a:off x="1079501" y="1011238"/>
            <a:ext cx="3905250" cy="1292662"/>
          </a:xfrm>
        </p:spPr>
        <p:txBody>
          <a:bodyPr anchor="t"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813A008-3741-4305-8A06-C0D8404A32BB}"/>
              </a:ext>
            </a:extLst>
          </p:cNvPr>
          <p:cNvSpPr>
            <a:spLocks noGrp="1"/>
          </p:cNvSpPr>
          <p:nvPr>
            <p:ph type="pic" idx="1"/>
          </p:nvPr>
        </p:nvSpPr>
        <p:spPr>
          <a:xfrm>
            <a:off x="5537200" y="531813"/>
            <a:ext cx="6113812" cy="578484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BF2ADC63-3365-4920-AF26-600F4D2EA579}"/>
              </a:ext>
            </a:extLst>
          </p:cNvPr>
          <p:cNvSpPr>
            <a:spLocks noGrp="1"/>
          </p:cNvSpPr>
          <p:nvPr>
            <p:ph type="body" sz="half" idx="2"/>
          </p:nvPr>
        </p:nvSpPr>
        <p:spPr>
          <a:xfrm>
            <a:off x="1079500" y="2663825"/>
            <a:ext cx="3905250" cy="310515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C161BE-EF8B-4F4D-8197-61442EBC46BD}"/>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6" name="Footer Placeholder 5">
            <a:extLst>
              <a:ext uri="{FF2B5EF4-FFF2-40B4-BE49-F238E27FC236}">
                <a16:creationId xmlns:a16="http://schemas.microsoft.com/office/drawing/2014/main" id="{9FD37897-BFE5-414E-9334-53116988DC37}"/>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F5BF024-9A20-4B80-976D-420DCCD1616D}"/>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30393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794F-0C7D-47A6-A355-9B54F3A082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518BEFC-5F95-43C3-A662-CF24426CB374}"/>
              </a:ext>
            </a:extLst>
          </p:cNvPr>
          <p:cNvSpPr>
            <a:spLocks noGrp="1"/>
          </p:cNvSpPr>
          <p:nvPr>
            <p:ph type="body" orient="vert" idx="1"/>
          </p:nvPr>
        </p:nvSpPr>
        <p:spPr>
          <a:xfrm>
            <a:off x="1079500" y="1790700"/>
            <a:ext cx="10026650" cy="39782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E020A41-C226-41AB-8766-C9BF3E9BF9D0}"/>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5" name="Footer Placeholder 4">
            <a:extLst>
              <a:ext uri="{FF2B5EF4-FFF2-40B4-BE49-F238E27FC236}">
                <a16:creationId xmlns:a16="http://schemas.microsoft.com/office/drawing/2014/main" id="{877795E9-017B-4505-810D-A5F553A56BC9}"/>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626A1BD-3429-4C11-B230-8AD083EC3EC2}"/>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977270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11CA2-18BF-408B-A40C-B43A0A7B80FA}"/>
              </a:ext>
            </a:extLst>
          </p:cNvPr>
          <p:cNvSpPr>
            <a:spLocks noGrp="1"/>
          </p:cNvSpPr>
          <p:nvPr>
            <p:ph type="title" orient="vert"/>
          </p:nvPr>
        </p:nvSpPr>
        <p:spPr>
          <a:xfrm>
            <a:off x="9899079" y="1079500"/>
            <a:ext cx="1292662" cy="4689476"/>
          </a:xfrm>
        </p:spPr>
        <p:txBody>
          <a:bodyPr vert="eaVert">
            <a:normAutofit/>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E424B6-12FC-41A1-AF7C-7E3931D97204}"/>
              </a:ext>
            </a:extLst>
          </p:cNvPr>
          <p:cNvSpPr>
            <a:spLocks noGrp="1"/>
          </p:cNvSpPr>
          <p:nvPr>
            <p:ph type="body" orient="vert" idx="1"/>
          </p:nvPr>
        </p:nvSpPr>
        <p:spPr>
          <a:xfrm>
            <a:off x="1079499" y="1079500"/>
            <a:ext cx="8495943" cy="46894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35CF957-F921-48CF-97FE-91190C1AE9B3}"/>
              </a:ext>
            </a:extLst>
          </p:cNvPr>
          <p:cNvSpPr>
            <a:spLocks noGrp="1"/>
          </p:cNvSpPr>
          <p:nvPr>
            <p:ph type="dt" sz="half" idx="10"/>
          </p:nvPr>
        </p:nvSpPr>
        <p:spPr>
          <a:xfrm>
            <a:off x="541338" y="6401999"/>
            <a:ext cx="2206625" cy="369332"/>
          </a:xfrm>
          <a:prstGeom prst="rect">
            <a:avLst/>
          </a:prstGeom>
        </p:spPr>
        <p:txBody>
          <a:bodyPr/>
          <a:lstStyle/>
          <a:p>
            <a:fld id="{64F0E216-BA48-4F04-AC4F-645AA0DD6AC6}" type="datetimeFigureOut">
              <a:rPr lang="en-US" smtClean="0"/>
              <a:t>2/3/2022</a:t>
            </a:fld>
            <a:endParaRPr lang="en-US"/>
          </a:p>
        </p:txBody>
      </p:sp>
      <p:sp>
        <p:nvSpPr>
          <p:cNvPr id="5" name="Footer Placeholder 4">
            <a:extLst>
              <a:ext uri="{FF2B5EF4-FFF2-40B4-BE49-F238E27FC236}">
                <a16:creationId xmlns:a16="http://schemas.microsoft.com/office/drawing/2014/main" id="{6653F49D-6E0C-47F7-BAAD-A427913DC4D1}"/>
              </a:ext>
            </a:extLst>
          </p:cNvPr>
          <p:cNvSpPr>
            <a:spLocks noGrp="1"/>
          </p:cNvSpPr>
          <p:nvPr>
            <p:ph type="ftr" sz="quarter" idx="11"/>
          </p:nvPr>
        </p:nvSpPr>
        <p:spPr>
          <a:xfrm>
            <a:off x="3308350" y="6401999"/>
            <a:ext cx="5575300" cy="369332"/>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038A122-F390-46CF-BECF-3AE05CA585C4}"/>
              </a:ext>
            </a:extLst>
          </p:cNvPr>
          <p:cNvSpPr>
            <a:spLocks noGrp="1"/>
          </p:cNvSpPr>
          <p:nvPr>
            <p:ph type="sldNum" sz="quarter" idx="12"/>
          </p:nvPr>
        </p:nvSpPr>
        <p:spPr>
          <a:xfrm>
            <a:off x="9442800" y="6401999"/>
            <a:ext cx="2208212" cy="369332"/>
          </a:xfrm>
          <a:prstGeom prst="rect">
            <a:avLst/>
          </a:prstGeom>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65055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700152-D18D-4405-8FB2-5985831B57A0}"/>
              </a:ext>
            </a:extLst>
          </p:cNvPr>
          <p:cNvSpPr>
            <a:spLocks noGrp="1"/>
          </p:cNvSpPr>
          <p:nvPr>
            <p:ph type="title"/>
          </p:nvPr>
        </p:nvSpPr>
        <p:spPr>
          <a:xfrm>
            <a:off x="1079500" y="1011238"/>
            <a:ext cx="10026650" cy="655637"/>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22E92E1-0C4A-474E-8E29-8DB404101BA7}"/>
              </a:ext>
            </a:extLst>
          </p:cNvPr>
          <p:cNvSpPr>
            <a:spLocks noGrp="1"/>
          </p:cNvSpPr>
          <p:nvPr>
            <p:ph type="body" idx="1"/>
          </p:nvPr>
        </p:nvSpPr>
        <p:spPr>
          <a:xfrm>
            <a:off x="1079500" y="1790700"/>
            <a:ext cx="10026650" cy="3978275"/>
          </a:xfrm>
          <a:prstGeom prst="rect">
            <a:avLst/>
          </a:prstGeom>
        </p:spPr>
        <p:txBody>
          <a:bodyPr vert="horz" lIns="0" tIns="0" rIns="0" bIns="0" rtlCol="0" anchor="t" anchorCtr="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122E245-B48B-4526-8D2D-9475E64B0624}"/>
              </a:ext>
            </a:extLst>
          </p:cNvPr>
          <p:cNvSpPr>
            <a:spLocks noGrp="1"/>
          </p:cNvSpPr>
          <p:nvPr>
            <p:ph type="dt" sz="half" idx="2"/>
          </p:nvPr>
        </p:nvSpPr>
        <p:spPr>
          <a:xfrm>
            <a:off x="541338" y="6401999"/>
            <a:ext cx="2206625" cy="369332"/>
          </a:xfrm>
          <a:prstGeom prst="rect">
            <a:avLst/>
          </a:prstGeom>
        </p:spPr>
        <p:txBody>
          <a:bodyPr vert="horz" lIns="0" tIns="0" rIns="0" bIns="0" rtlCol="0" anchor="ctr">
            <a:normAutofit/>
          </a:bodyPr>
          <a:lstStyle>
            <a:lvl1pPr algn="l">
              <a:defRPr sz="1000" cap="all" spc="300" baseline="0">
                <a:solidFill>
                  <a:schemeClr val="tx1">
                    <a:alpha val="70000"/>
                  </a:schemeClr>
                </a:solidFill>
              </a:defRPr>
            </a:lvl1pPr>
          </a:lstStyle>
          <a:p>
            <a:fld id="{64F0E216-BA48-4F04-AC4F-645AA0DD6AC6}" type="datetimeFigureOut">
              <a:rPr lang="en-US" smtClean="0"/>
              <a:pPr/>
              <a:t>2/3/2022</a:t>
            </a:fld>
            <a:endParaRPr lang="en-US" dirty="0"/>
          </a:p>
        </p:txBody>
      </p:sp>
      <p:sp>
        <p:nvSpPr>
          <p:cNvPr id="5" name="Footer Placeholder 4">
            <a:extLst>
              <a:ext uri="{FF2B5EF4-FFF2-40B4-BE49-F238E27FC236}">
                <a16:creationId xmlns:a16="http://schemas.microsoft.com/office/drawing/2014/main" id="{C2A0FE5C-A494-40F2-A357-786AFFA6318E}"/>
              </a:ext>
            </a:extLst>
          </p:cNvPr>
          <p:cNvSpPr>
            <a:spLocks noGrp="1"/>
          </p:cNvSpPr>
          <p:nvPr>
            <p:ph type="ftr" sz="quarter" idx="3"/>
          </p:nvPr>
        </p:nvSpPr>
        <p:spPr>
          <a:xfrm>
            <a:off x="3308350" y="6401999"/>
            <a:ext cx="5575300" cy="369332"/>
          </a:xfrm>
          <a:prstGeom prst="rect">
            <a:avLst/>
          </a:prstGeom>
        </p:spPr>
        <p:txBody>
          <a:bodyPr vert="horz" lIns="0" tIns="0" rIns="0" bIns="0" rtlCol="0" anchor="ctr">
            <a:normAutofit/>
          </a:bodyPr>
          <a:lstStyle>
            <a:lvl1pPr algn="ctr">
              <a:defRPr sz="1000" cap="all" spc="300" baseline="0">
                <a:solidFill>
                  <a:schemeClr val="tx1">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504686A1-EDE2-44D9-A671-F708A6F883D7}"/>
              </a:ext>
            </a:extLst>
          </p:cNvPr>
          <p:cNvSpPr>
            <a:spLocks noGrp="1"/>
          </p:cNvSpPr>
          <p:nvPr>
            <p:ph type="sldNum" sz="quarter" idx="4"/>
          </p:nvPr>
        </p:nvSpPr>
        <p:spPr>
          <a:xfrm>
            <a:off x="9442800" y="6401999"/>
            <a:ext cx="2208212" cy="369332"/>
          </a:xfrm>
          <a:prstGeom prst="rect">
            <a:avLst/>
          </a:prstGeom>
        </p:spPr>
        <p:txBody>
          <a:bodyPr vert="horz" lIns="0" tIns="0" rIns="0" bIns="0" rtlCol="0" anchor="ctr">
            <a:normAutofit/>
          </a:bodyPr>
          <a:lstStyle>
            <a:lvl1pPr algn="r">
              <a:defRPr sz="1000" cap="all" spc="300" baseline="0">
                <a:solidFill>
                  <a:schemeClr val="tx1">
                    <a:alpha val="70000"/>
                  </a:schemeClr>
                </a:solidFill>
              </a:defRPr>
            </a:lvl1pPr>
          </a:lstStyle>
          <a:p>
            <a:fld id="{D39607A7-8386-47DB-8578-DDEDD194E5D4}" type="slidenum">
              <a:rPr lang="en-US" smtClean="0"/>
              <a:pPr/>
              <a:t>‹#›</a:t>
            </a:fld>
            <a:endParaRPr lang="en-US" dirty="0"/>
          </a:p>
        </p:txBody>
      </p:sp>
    </p:spTree>
    <p:extLst>
      <p:ext uri="{BB962C8B-B14F-4D97-AF65-F5344CB8AC3E}">
        <p14:creationId xmlns:p14="http://schemas.microsoft.com/office/powerpoint/2010/main" val="2056236475"/>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2800" kern="1200" cap="all" spc="400" baseline="0">
          <a:solidFill>
            <a:schemeClr val="tx1"/>
          </a:solidFill>
          <a:latin typeface="+mj-lt"/>
          <a:ea typeface="+mj-ea"/>
          <a:cs typeface="+mj-cs"/>
        </a:defRPr>
      </a:lvl1pPr>
    </p:titleStyle>
    <p:bodyStyle>
      <a:lvl1pPr marL="360000" indent="-360000" algn="l" defTabSz="914400" rtl="0" eaLnBrk="1" latinLnBrk="0" hangingPunct="1">
        <a:lnSpc>
          <a:spcPct val="125000"/>
        </a:lnSpc>
        <a:spcBef>
          <a:spcPts val="10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1pPr>
      <a:lvl2pPr marL="36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2pPr>
      <a:lvl3pPr marL="108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3pPr>
      <a:lvl4pPr marL="1080000" indent="0" algn="l" defTabSz="914400" rtl="0" eaLnBrk="1" latinLnBrk="0" hangingPunct="1">
        <a:lnSpc>
          <a:spcPct val="125000"/>
        </a:lnSpc>
        <a:spcBef>
          <a:spcPts val="500"/>
        </a:spcBef>
        <a:buClr>
          <a:schemeClr val="accent1">
            <a:lumMod val="60000"/>
            <a:lumOff val="40000"/>
          </a:schemeClr>
        </a:buClr>
        <a:buFontTx/>
        <a:buNone/>
        <a:defRPr sz="2000" i="1" kern="1200">
          <a:solidFill>
            <a:schemeClr val="tx1">
              <a:alpha val="70000"/>
            </a:schemeClr>
          </a:solidFill>
          <a:latin typeface="+mn-lt"/>
          <a:ea typeface="+mn-ea"/>
          <a:cs typeface="+mn-cs"/>
        </a:defRPr>
      </a:lvl4pPr>
      <a:lvl5pPr marL="1800000" indent="-360000" algn="l" defTabSz="914400" rtl="0" eaLnBrk="1" latinLnBrk="0" hangingPunct="1">
        <a:lnSpc>
          <a:spcPct val="125000"/>
        </a:lnSpc>
        <a:spcBef>
          <a:spcPts val="500"/>
        </a:spcBef>
        <a:buClr>
          <a:schemeClr val="accent1">
            <a:lumMod val="60000"/>
            <a:lumOff val="40000"/>
          </a:schemeClr>
        </a:buClr>
        <a:buFont typeface="Wingdings" panose="05000000000000000000" pitchFamily="2" charset="2"/>
        <a:buChar char=""/>
        <a:defRPr sz="20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BA588-36E6-4E43-B98A-AF926187FB87}"/>
              </a:ext>
            </a:extLst>
          </p:cNvPr>
          <p:cNvSpPr>
            <a:spLocks noGrp="1"/>
          </p:cNvSpPr>
          <p:nvPr>
            <p:ph type="ctrTitle"/>
          </p:nvPr>
        </p:nvSpPr>
        <p:spPr>
          <a:xfrm>
            <a:off x="4983900" y="1079500"/>
            <a:ext cx="6119131" cy="2138400"/>
          </a:xfrm>
        </p:spPr>
        <p:txBody>
          <a:bodyPr>
            <a:normAutofit/>
          </a:bodyPr>
          <a:lstStyle/>
          <a:p>
            <a:r>
              <a:rPr lang="en-US" dirty="0"/>
              <a:t>Sir William Young Conducting a treaty with the black Caribs on the island of </a:t>
            </a:r>
            <a:br>
              <a:rPr lang="en-US" dirty="0"/>
            </a:br>
            <a:r>
              <a:rPr lang="en-US" dirty="0"/>
              <a:t>st Vincent</a:t>
            </a:r>
            <a:endParaRPr lang="en-GB" dirty="0"/>
          </a:p>
        </p:txBody>
      </p:sp>
      <p:sp>
        <p:nvSpPr>
          <p:cNvPr id="3" name="Subtitle 2">
            <a:extLst>
              <a:ext uri="{FF2B5EF4-FFF2-40B4-BE49-F238E27FC236}">
                <a16:creationId xmlns:a16="http://schemas.microsoft.com/office/drawing/2014/main" id="{80F23DB8-095F-4C0F-8BCC-75AD228509DD}"/>
              </a:ext>
            </a:extLst>
          </p:cNvPr>
          <p:cNvSpPr>
            <a:spLocks noGrp="1"/>
          </p:cNvSpPr>
          <p:nvPr>
            <p:ph type="subTitle" idx="1"/>
          </p:nvPr>
        </p:nvSpPr>
        <p:spPr>
          <a:xfrm>
            <a:off x="4980779" y="4113213"/>
            <a:ext cx="6125372" cy="1655762"/>
          </a:xfrm>
        </p:spPr>
        <p:txBody>
          <a:bodyPr>
            <a:normAutofit/>
          </a:bodyPr>
          <a:lstStyle/>
          <a:p>
            <a:r>
              <a:rPr kumimoji="0" lang="en-US" b="0" u="none" strike="noStrike" kern="1200" cap="all" spc="400" normalizeH="0" baseline="0" noProof="0">
                <a:ln>
                  <a:noFill/>
                </a:ln>
                <a:effectLst/>
                <a:uLnTx/>
                <a:uFillTx/>
                <a:latin typeface="Rockwell Nova Light"/>
                <a:ea typeface="+mj-ea"/>
                <a:cs typeface="+mj-cs"/>
              </a:rPr>
              <a:t>A painting explained and its significance </a:t>
            </a:r>
            <a:endParaRPr lang="en-GB"/>
          </a:p>
        </p:txBody>
      </p:sp>
      <p:pic>
        <p:nvPicPr>
          <p:cNvPr id="4" name="Picture 3" descr="Stacked digital drawn triangles to form a background">
            <a:extLst>
              <a:ext uri="{FF2B5EF4-FFF2-40B4-BE49-F238E27FC236}">
                <a16:creationId xmlns:a16="http://schemas.microsoft.com/office/drawing/2014/main" id="{7AF4F6B3-0C53-40C0-BBDC-0C5846AD6F2D}"/>
              </a:ext>
            </a:extLst>
          </p:cNvPr>
          <p:cNvPicPr>
            <a:picLocks noChangeAspect="1"/>
          </p:cNvPicPr>
          <p:nvPr/>
        </p:nvPicPr>
        <p:blipFill rotWithShape="1">
          <a:blip r:embed="rId2"/>
          <a:srcRect l="53390" r="14917"/>
          <a:stretch/>
        </p:blipFill>
        <p:spPr>
          <a:xfrm>
            <a:off x="20" y="10"/>
            <a:ext cx="3863955" cy="6857989"/>
          </a:xfrm>
          <a:prstGeom prst="rect">
            <a:avLst/>
          </a:prstGeom>
        </p:spPr>
      </p:pic>
      <p:cxnSp>
        <p:nvCxnSpPr>
          <p:cNvPr id="25" name="Straight Connector 24">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73465"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533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27EC6-61A4-4CA2-925A-D9C31421C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6459455-D217-45E3-9F98-683FB32DCDC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694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819133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CBD6B-0918-426A-AF60-A840B98B92B0}"/>
              </a:ext>
            </a:extLst>
          </p:cNvPr>
          <p:cNvSpPr>
            <a:spLocks noGrp="1"/>
          </p:cNvSpPr>
          <p:nvPr>
            <p:ph type="title"/>
          </p:nvPr>
        </p:nvSpPr>
        <p:spPr/>
        <p:txBody>
          <a:bodyPr/>
          <a:lstStyle/>
          <a:p>
            <a:r>
              <a:rPr lang="en-US" dirty="0"/>
              <a:t>W</a:t>
            </a:r>
            <a:r>
              <a:rPr lang="en-GB" dirty="0"/>
              <a:t>hat is the name of the painting</a:t>
            </a:r>
          </a:p>
        </p:txBody>
      </p:sp>
      <p:graphicFrame>
        <p:nvGraphicFramePr>
          <p:cNvPr id="78" name="Content Placeholder 2">
            <a:extLst>
              <a:ext uri="{FF2B5EF4-FFF2-40B4-BE49-F238E27FC236}">
                <a16:creationId xmlns:a16="http://schemas.microsoft.com/office/drawing/2014/main" id="{6A18EBEC-BDD7-48DF-A47E-AAECF738CE7F}"/>
              </a:ext>
            </a:extLst>
          </p:cNvPr>
          <p:cNvGraphicFramePr>
            <a:graphicFrameLocks noGrp="1"/>
          </p:cNvGraphicFramePr>
          <p:nvPr>
            <p:ph idx="1"/>
            <p:extLst>
              <p:ext uri="{D42A27DB-BD31-4B8C-83A1-F6EECF244321}">
                <p14:modId xmlns:p14="http://schemas.microsoft.com/office/powerpoint/2010/main" val="2070058929"/>
              </p:ext>
            </p:extLst>
          </p:nvPr>
        </p:nvGraphicFramePr>
        <p:xfrm>
          <a:off x="1079500" y="1790700"/>
          <a:ext cx="10026650" cy="3978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9018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2220F-AD02-455C-A911-0010FBE64AD6}"/>
              </a:ext>
            </a:extLst>
          </p:cNvPr>
          <p:cNvSpPr>
            <a:spLocks noGrp="1"/>
          </p:cNvSpPr>
          <p:nvPr>
            <p:ph type="title"/>
          </p:nvPr>
        </p:nvSpPr>
        <p:spPr>
          <a:xfrm>
            <a:off x="541338" y="1079500"/>
            <a:ext cx="3322637" cy="4689475"/>
          </a:xfrm>
        </p:spPr>
        <p:txBody>
          <a:bodyPr vert="horz" lIns="0" tIns="0" rIns="0" bIns="0" rtlCol="0" anchor="ctr" anchorCtr="0">
            <a:normAutofit/>
          </a:bodyPr>
          <a:lstStyle/>
          <a:p>
            <a:pPr algn="ctr"/>
            <a:r>
              <a:rPr lang="en-US" dirty="0"/>
              <a:t>Who was Agostino </a:t>
            </a:r>
            <a:r>
              <a:rPr lang="en-US" dirty="0" err="1"/>
              <a:t>brunias</a:t>
            </a:r>
            <a:r>
              <a:rPr lang="en-US" dirty="0"/>
              <a:t>?</a:t>
            </a:r>
          </a:p>
        </p:txBody>
      </p:sp>
      <p:sp>
        <p:nvSpPr>
          <p:cNvPr id="15" name="Rectangle 11">
            <a:extLst>
              <a:ext uri="{FF2B5EF4-FFF2-40B4-BE49-F238E27FC236}">
                <a16:creationId xmlns:a16="http://schemas.microsoft.com/office/drawing/2014/main" id="{8576A6EA-4B09-480F-BB03-96160272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5950" y="-1"/>
            <a:ext cx="7766050" cy="6857993"/>
          </a:xfrm>
          <a:prstGeom prst="rect">
            <a:avLst/>
          </a:prstGeom>
          <a:solidFill>
            <a:schemeClr val="bg1">
              <a:alpha val="2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6" name="Text Placeholder 3">
            <a:extLst>
              <a:ext uri="{FF2B5EF4-FFF2-40B4-BE49-F238E27FC236}">
                <a16:creationId xmlns:a16="http://schemas.microsoft.com/office/drawing/2014/main" id="{06DEF0F9-0DEE-4E23-9AD8-B5EC8CA4D7B5}"/>
              </a:ext>
            </a:extLst>
          </p:cNvPr>
          <p:cNvGraphicFramePr/>
          <p:nvPr>
            <p:extLst>
              <p:ext uri="{D42A27DB-BD31-4B8C-83A1-F6EECF244321}">
                <p14:modId xmlns:p14="http://schemas.microsoft.com/office/powerpoint/2010/main" val="4017669376"/>
              </p:ext>
            </p:extLst>
          </p:nvPr>
        </p:nvGraphicFramePr>
        <p:xfrm>
          <a:off x="4981575" y="540000"/>
          <a:ext cx="6669431"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098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11" name="Freeform: Shape 1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13" name="Freeform: Shape 1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Connector 1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16" name="Rectangle 1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0770A-2376-482A-9100-0D17D06E8EA9}"/>
              </a:ext>
            </a:extLst>
          </p:cNvPr>
          <p:cNvSpPr>
            <a:spLocks noGrp="1"/>
          </p:cNvSpPr>
          <p:nvPr>
            <p:ph type="title"/>
          </p:nvPr>
        </p:nvSpPr>
        <p:spPr>
          <a:xfrm>
            <a:off x="1079510" y="1089025"/>
            <a:ext cx="4457690" cy="4679949"/>
          </a:xfrm>
        </p:spPr>
        <p:txBody>
          <a:bodyPr vert="horz" lIns="0" tIns="0" rIns="0" bIns="0" rtlCol="0" anchor="ctr" anchorCtr="0">
            <a:normAutofit/>
          </a:bodyPr>
          <a:lstStyle/>
          <a:p>
            <a:r>
              <a:rPr lang="en-US" dirty="0"/>
              <a:t>Why was </a:t>
            </a:r>
            <a:r>
              <a:rPr lang="en-US"/>
              <a:t>Brunias</a:t>
            </a:r>
            <a:r>
              <a:rPr lang="en-US" dirty="0"/>
              <a:t> used</a:t>
            </a:r>
            <a:endParaRPr lang="en-US"/>
          </a:p>
        </p:txBody>
      </p:sp>
      <p:cxnSp>
        <p:nvCxnSpPr>
          <p:cNvPr id="18" name="Straight Connector 17">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0" name="Text Placeholder 2">
            <a:extLst>
              <a:ext uri="{FF2B5EF4-FFF2-40B4-BE49-F238E27FC236}">
                <a16:creationId xmlns:a16="http://schemas.microsoft.com/office/drawing/2014/main" id="{318C4E16-29BF-42D8-9529-5F8371290DB6}"/>
              </a:ext>
            </a:extLst>
          </p:cNvPr>
          <p:cNvGraphicFramePr/>
          <p:nvPr>
            <p:extLst>
              <p:ext uri="{D42A27DB-BD31-4B8C-83A1-F6EECF244321}">
                <p14:modId xmlns:p14="http://schemas.microsoft.com/office/powerpoint/2010/main" val="2625039992"/>
              </p:ext>
            </p:extLst>
          </p:nvPr>
        </p:nvGraphicFramePr>
        <p:xfrm>
          <a:off x="6654801" y="1089025"/>
          <a:ext cx="4451347" cy="4679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048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AEB7F98-32EC-40D3-89EE-C84330231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82BEF-E713-4EA2-B4FD-15F26D5C58FB}"/>
              </a:ext>
            </a:extLst>
          </p:cNvPr>
          <p:cNvSpPr>
            <a:spLocks noGrp="1"/>
          </p:cNvSpPr>
          <p:nvPr>
            <p:ph type="title"/>
          </p:nvPr>
        </p:nvSpPr>
        <p:spPr>
          <a:xfrm>
            <a:off x="7766050" y="540000"/>
            <a:ext cx="3884962" cy="1331637"/>
          </a:xfrm>
        </p:spPr>
        <p:txBody>
          <a:bodyPr vert="horz" lIns="0" tIns="0" rIns="0" bIns="0" rtlCol="0" anchor="b" anchorCtr="0">
            <a:normAutofit/>
          </a:bodyPr>
          <a:lstStyle/>
          <a:p>
            <a:pPr algn="ctr"/>
            <a:r>
              <a:rPr lang="en-US" dirty="0"/>
              <a:t>Specifics of the painting</a:t>
            </a:r>
          </a:p>
        </p:txBody>
      </p:sp>
      <p:pic>
        <p:nvPicPr>
          <p:cNvPr id="8" name="Content Placeholder 7" descr="A black and white photo of a group of people in a town&#10;&#10;Description automatically generated with low confidence">
            <a:extLst>
              <a:ext uri="{FF2B5EF4-FFF2-40B4-BE49-F238E27FC236}">
                <a16:creationId xmlns:a16="http://schemas.microsoft.com/office/drawing/2014/main" id="{F7F898DD-17FE-4ABC-BCC7-6FB332B832F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6217" r="20963" b="1"/>
          <a:stretch/>
        </p:blipFill>
        <p:spPr>
          <a:xfrm>
            <a:off x="540988" y="540000"/>
            <a:ext cx="6671025" cy="5778000"/>
          </a:xfrm>
          <a:prstGeom prst="rect">
            <a:avLst/>
          </a:prstGeom>
        </p:spPr>
      </p:pic>
      <p:cxnSp>
        <p:nvCxnSpPr>
          <p:cNvPr id="20" name="Straight Connector 19">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8531" y="2310207"/>
            <a:ext cx="540000" cy="0"/>
          </a:xfrm>
          <a:prstGeom prst="line">
            <a:avLst/>
          </a:prstGeom>
          <a:ln w="1016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FA63412F-6FF0-48CC-AB21-8F41C035B8FB}"/>
              </a:ext>
            </a:extLst>
          </p:cNvPr>
          <p:cNvSpPr>
            <a:spLocks noGrp="1"/>
          </p:cNvSpPr>
          <p:nvPr>
            <p:ph type="body" sz="half" idx="2"/>
          </p:nvPr>
        </p:nvSpPr>
        <p:spPr>
          <a:xfrm>
            <a:off x="7766050" y="2759076"/>
            <a:ext cx="3884962" cy="3009899"/>
          </a:xfrm>
        </p:spPr>
        <p:txBody>
          <a:bodyPr vert="horz" lIns="0" tIns="0" rIns="0" bIns="0" rtlCol="0" anchor="t" anchorCtr="0">
            <a:normAutofit fontScale="85000" lnSpcReduction="20000"/>
          </a:bodyPr>
          <a:lstStyle/>
          <a:p>
            <a:r>
              <a:rPr lang="en-US" dirty="0"/>
              <a:t>It was originally done in oil</a:t>
            </a:r>
          </a:p>
          <a:p>
            <a:r>
              <a:rPr lang="en-US" dirty="0"/>
              <a:t>It is roughly measured at 20.1cmx16.7cmx23.5cm</a:t>
            </a:r>
          </a:p>
          <a:p>
            <a:r>
              <a:rPr lang="en-US" dirty="0"/>
              <a:t>The Painting was first published by Jamaican Historian Bryan Edwards in 1801</a:t>
            </a:r>
          </a:p>
          <a:p>
            <a:r>
              <a:rPr lang="en-US" dirty="0"/>
              <a:t>Originally done to depict the signing of the treaty between the British Crown and the Black Caribs in 1773</a:t>
            </a:r>
          </a:p>
          <a:p>
            <a:endParaRPr lang="en-US" dirty="0"/>
          </a:p>
        </p:txBody>
      </p:sp>
    </p:spTree>
    <p:extLst>
      <p:ext uri="{BB962C8B-B14F-4D97-AF65-F5344CB8AC3E}">
        <p14:creationId xmlns:p14="http://schemas.microsoft.com/office/powerpoint/2010/main" val="4200624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EADD72DC-CC5F-44D6-97D3-79407D4FF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1058433"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92" name="Freeform: Shape 91">
            <a:extLst>
              <a:ext uri="{FF2B5EF4-FFF2-40B4-BE49-F238E27FC236}">
                <a16:creationId xmlns:a16="http://schemas.microsoft.com/office/drawing/2014/main" id="{B083E179-CF1F-4694-AEAB-6931C9B31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a:off x="388193"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4" name="Group 93">
            <a:extLst>
              <a:ext uri="{FF2B5EF4-FFF2-40B4-BE49-F238E27FC236}">
                <a16:creationId xmlns:a16="http://schemas.microsoft.com/office/drawing/2014/main" id="{EE6257A7-D071-42C9-8560-75A6EAE277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854399" y="71786"/>
            <a:ext cx="2287608" cy="3673900"/>
            <a:chOff x="-6080955" y="3437416"/>
            <a:chExt cx="2287608" cy="3673900"/>
          </a:xfrm>
        </p:grpSpPr>
        <p:cxnSp>
          <p:nvCxnSpPr>
            <p:cNvPr id="95" name="Straight Connector 94">
              <a:extLst>
                <a:ext uri="{FF2B5EF4-FFF2-40B4-BE49-F238E27FC236}">
                  <a16:creationId xmlns:a16="http://schemas.microsoft.com/office/drawing/2014/main" id="{52115B20-516B-48FE-ABF8-0300640B54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6" name="Freeform: Shape 95">
              <a:extLst>
                <a:ext uri="{FF2B5EF4-FFF2-40B4-BE49-F238E27FC236}">
                  <a16:creationId xmlns:a16="http://schemas.microsoft.com/office/drawing/2014/main" id="{572F2AC0-C134-4522-9F34-10107EC5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7" name="Freeform: Shape 96">
              <a:extLst>
                <a:ext uri="{FF2B5EF4-FFF2-40B4-BE49-F238E27FC236}">
                  <a16:creationId xmlns:a16="http://schemas.microsoft.com/office/drawing/2014/main" id="{0EA2E5B3-77CC-4AA0-A77A-5D95FCDD5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8" name="Freeform: Shape 97">
              <a:extLst>
                <a:ext uri="{FF2B5EF4-FFF2-40B4-BE49-F238E27FC236}">
                  <a16:creationId xmlns:a16="http://schemas.microsoft.com/office/drawing/2014/main" id="{2005C810-6BE0-4E85-BA3D-785C45D9BC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9" name="Freeform: Shape 98">
              <a:extLst>
                <a:ext uri="{FF2B5EF4-FFF2-40B4-BE49-F238E27FC236}">
                  <a16:creationId xmlns:a16="http://schemas.microsoft.com/office/drawing/2014/main" id="{D4ECB930-9F06-48DB-86D3-75A7E6A2C9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0" name="Freeform: Shape 99">
              <a:extLst>
                <a:ext uri="{FF2B5EF4-FFF2-40B4-BE49-F238E27FC236}">
                  <a16:creationId xmlns:a16="http://schemas.microsoft.com/office/drawing/2014/main" id="{C9116707-08B8-43A2-8DCB-845D77ABAA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1" name="Freeform: Shape 100">
              <a:extLst>
                <a:ext uri="{FF2B5EF4-FFF2-40B4-BE49-F238E27FC236}">
                  <a16:creationId xmlns:a16="http://schemas.microsoft.com/office/drawing/2014/main" id="{2E7DC9CC-81EB-48D8-AC44-C99F47742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2" name="Freeform: Shape 101">
              <a:extLst>
                <a:ext uri="{FF2B5EF4-FFF2-40B4-BE49-F238E27FC236}">
                  <a16:creationId xmlns:a16="http://schemas.microsoft.com/office/drawing/2014/main" id="{23E2C41B-8946-4545-9CF1-997818234F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104" name="Freeform: Shape 103">
            <a:extLst>
              <a:ext uri="{FF2B5EF4-FFF2-40B4-BE49-F238E27FC236}">
                <a16:creationId xmlns:a16="http://schemas.microsoft.com/office/drawing/2014/main" id="{8AD7D35B-560E-435E-B0FD-0F84A2E6C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V="1">
            <a:off x="8942212" y="184491"/>
            <a:ext cx="2287608" cy="3232926"/>
          </a:xfrm>
          <a:custGeom>
            <a:avLst/>
            <a:gdLst>
              <a:gd name="connsiteX0" fmla="*/ 1143804 w 2287608"/>
              <a:gd name="connsiteY0" fmla="*/ 1916209 h 3232926"/>
              <a:gd name="connsiteX1" fmla="*/ 1140311 w 2287608"/>
              <a:gd name="connsiteY1" fmla="*/ 1919384 h 3232926"/>
              <a:gd name="connsiteX2" fmla="*/ 1136818 w 2287608"/>
              <a:gd name="connsiteY2" fmla="*/ 1916209 h 3232926"/>
              <a:gd name="connsiteX3" fmla="*/ 1136818 w 2287608"/>
              <a:gd name="connsiteY3" fmla="*/ 1922559 h 3232926"/>
              <a:gd name="connsiteX4" fmla="*/ 1117018 w 2287608"/>
              <a:gd name="connsiteY4" fmla="*/ 1940554 h 3232926"/>
              <a:gd name="connsiteX5" fmla="*/ 854401 w 2287608"/>
              <a:gd name="connsiteY5" fmla="*/ 2574568 h 3232926"/>
              <a:gd name="connsiteX6" fmla="*/ 1117018 w 2287608"/>
              <a:gd name="connsiteY6" fmla="*/ 3208581 h 3232926"/>
              <a:gd name="connsiteX7" fmla="*/ 1136818 w 2287608"/>
              <a:gd name="connsiteY7" fmla="*/ 3226577 h 3232926"/>
              <a:gd name="connsiteX8" fmla="*/ 1136818 w 2287608"/>
              <a:gd name="connsiteY8" fmla="*/ 3232926 h 3232926"/>
              <a:gd name="connsiteX9" fmla="*/ 1140311 w 2287608"/>
              <a:gd name="connsiteY9" fmla="*/ 3229751 h 3232926"/>
              <a:gd name="connsiteX10" fmla="*/ 1143804 w 2287608"/>
              <a:gd name="connsiteY10" fmla="*/ 3232926 h 3232926"/>
              <a:gd name="connsiteX11" fmla="*/ 1143804 w 2287608"/>
              <a:gd name="connsiteY11" fmla="*/ 3226577 h 3232926"/>
              <a:gd name="connsiteX12" fmla="*/ 1163604 w 2287608"/>
              <a:gd name="connsiteY12" fmla="*/ 3208581 h 3232926"/>
              <a:gd name="connsiteX13" fmla="*/ 1426221 w 2287608"/>
              <a:gd name="connsiteY13" fmla="*/ 2574567 h 3232926"/>
              <a:gd name="connsiteX14" fmla="*/ 1163604 w 2287608"/>
              <a:gd name="connsiteY14" fmla="*/ 1940554 h 3232926"/>
              <a:gd name="connsiteX15" fmla="*/ 1143804 w 2287608"/>
              <a:gd name="connsiteY15" fmla="*/ 1922558 h 3232926"/>
              <a:gd name="connsiteX16" fmla="*/ 1140312 w 2287608"/>
              <a:gd name="connsiteY16" fmla="*/ 1494239 h 3232926"/>
              <a:gd name="connsiteX17" fmla="*/ 1134813 w 2287608"/>
              <a:gd name="connsiteY17" fmla="*/ 1497413 h 3232926"/>
              <a:gd name="connsiteX18" fmla="*/ 1109328 w 2287608"/>
              <a:gd name="connsiteY18" fmla="*/ 1489264 h 3232926"/>
              <a:gd name="connsiteX19" fmla="*/ 428947 w 2287608"/>
              <a:gd name="connsiteY19" fmla="*/ 1578838 h 3232926"/>
              <a:gd name="connsiteX20" fmla="*/ 11185 w 2287608"/>
              <a:gd name="connsiteY20" fmla="*/ 2123278 h 3232926"/>
              <a:gd name="connsiteX21" fmla="*/ 5499 w 2287608"/>
              <a:gd name="connsiteY21" fmla="*/ 2149423 h 3232926"/>
              <a:gd name="connsiteX22" fmla="*/ 0 w 2287608"/>
              <a:gd name="connsiteY22" fmla="*/ 2152597 h 3232926"/>
              <a:gd name="connsiteX23" fmla="*/ 4497 w 2287608"/>
              <a:gd name="connsiteY23" fmla="*/ 2154035 h 3232926"/>
              <a:gd name="connsiteX24" fmla="*/ 3493 w 2287608"/>
              <a:gd name="connsiteY24" fmla="*/ 2158648 h 3232926"/>
              <a:gd name="connsiteX25" fmla="*/ 8992 w 2287608"/>
              <a:gd name="connsiteY25" fmla="*/ 2155473 h 3232926"/>
              <a:gd name="connsiteX26" fmla="*/ 34477 w 2287608"/>
              <a:gd name="connsiteY26" fmla="*/ 2163622 h 3232926"/>
              <a:gd name="connsiteX27" fmla="*/ 290620 w 2287608"/>
              <a:gd name="connsiteY27" fmla="*/ 2194022 h 3232926"/>
              <a:gd name="connsiteX28" fmla="*/ 714858 w 2287608"/>
              <a:gd name="connsiteY28" fmla="*/ 2074049 h 3232926"/>
              <a:gd name="connsiteX29" fmla="*/ 1132621 w 2287608"/>
              <a:gd name="connsiteY29" fmla="*/ 1529609 h 3232926"/>
              <a:gd name="connsiteX30" fmla="*/ 1138305 w 2287608"/>
              <a:gd name="connsiteY30" fmla="*/ 1503464 h 3232926"/>
              <a:gd name="connsiteX31" fmla="*/ 1143804 w 2287608"/>
              <a:gd name="connsiteY31" fmla="*/ 1500289 h 3232926"/>
              <a:gd name="connsiteX32" fmla="*/ 1139308 w 2287608"/>
              <a:gd name="connsiteY32" fmla="*/ 1498852 h 3232926"/>
              <a:gd name="connsiteX33" fmla="*/ 2069415 w 2287608"/>
              <a:gd name="connsiteY33" fmla="*/ 1747063 h 3232926"/>
              <a:gd name="connsiteX34" fmla="*/ 1858661 w 2287608"/>
              <a:gd name="connsiteY34" fmla="*/ 1578837 h 3232926"/>
              <a:gd name="connsiteX35" fmla="*/ 1178281 w 2287608"/>
              <a:gd name="connsiteY35" fmla="*/ 1489263 h 3232926"/>
              <a:gd name="connsiteX36" fmla="*/ 1152796 w 2287608"/>
              <a:gd name="connsiteY36" fmla="*/ 1497412 h 3232926"/>
              <a:gd name="connsiteX37" fmla="*/ 1147297 w 2287608"/>
              <a:gd name="connsiteY37" fmla="*/ 1494238 h 3232926"/>
              <a:gd name="connsiteX38" fmla="*/ 1148300 w 2287608"/>
              <a:gd name="connsiteY38" fmla="*/ 1498851 h 3232926"/>
              <a:gd name="connsiteX39" fmla="*/ 1143804 w 2287608"/>
              <a:gd name="connsiteY39" fmla="*/ 1500288 h 3232926"/>
              <a:gd name="connsiteX40" fmla="*/ 1149304 w 2287608"/>
              <a:gd name="connsiteY40" fmla="*/ 1503463 h 3232926"/>
              <a:gd name="connsiteX41" fmla="*/ 1154988 w 2287608"/>
              <a:gd name="connsiteY41" fmla="*/ 1529608 h 3232926"/>
              <a:gd name="connsiteX42" fmla="*/ 1572751 w 2287608"/>
              <a:gd name="connsiteY42" fmla="*/ 2074048 h 3232926"/>
              <a:gd name="connsiteX43" fmla="*/ 1996989 w 2287608"/>
              <a:gd name="connsiteY43" fmla="*/ 2194021 h 3232926"/>
              <a:gd name="connsiteX44" fmla="*/ 2253131 w 2287608"/>
              <a:gd name="connsiteY44" fmla="*/ 2163621 h 3232926"/>
              <a:gd name="connsiteX45" fmla="*/ 2278616 w 2287608"/>
              <a:gd name="connsiteY45" fmla="*/ 2155472 h 3232926"/>
              <a:gd name="connsiteX46" fmla="*/ 2284115 w 2287608"/>
              <a:gd name="connsiteY46" fmla="*/ 2158647 h 3232926"/>
              <a:gd name="connsiteX47" fmla="*/ 2283112 w 2287608"/>
              <a:gd name="connsiteY47" fmla="*/ 2154034 h 3232926"/>
              <a:gd name="connsiteX48" fmla="*/ 2287608 w 2287608"/>
              <a:gd name="connsiteY48" fmla="*/ 2152596 h 3232926"/>
              <a:gd name="connsiteX49" fmla="*/ 2282109 w 2287608"/>
              <a:gd name="connsiteY49" fmla="*/ 2149422 h 3232926"/>
              <a:gd name="connsiteX50" fmla="*/ 2276424 w 2287608"/>
              <a:gd name="connsiteY50" fmla="*/ 2123277 h 3232926"/>
              <a:gd name="connsiteX51" fmla="*/ 2069415 w 2287608"/>
              <a:gd name="connsiteY51" fmla="*/ 1747063 h 3232926"/>
              <a:gd name="connsiteX52" fmla="*/ 1140311 w 2287608"/>
              <a:gd name="connsiteY52" fmla="*/ 779689 h 3232926"/>
              <a:gd name="connsiteX53" fmla="*/ 1134812 w 2287608"/>
              <a:gd name="connsiteY53" fmla="*/ 782863 h 3232926"/>
              <a:gd name="connsiteX54" fmla="*/ 1109328 w 2287608"/>
              <a:gd name="connsiteY54" fmla="*/ 774714 h 3232926"/>
              <a:gd name="connsiteX55" fmla="*/ 428947 w 2287608"/>
              <a:gd name="connsiteY55" fmla="*/ 864288 h 3232926"/>
              <a:gd name="connsiteX56" fmla="*/ 11185 w 2287608"/>
              <a:gd name="connsiteY56" fmla="*/ 1408728 h 3232926"/>
              <a:gd name="connsiteX57" fmla="*/ 5499 w 2287608"/>
              <a:gd name="connsiteY57" fmla="*/ 1434873 h 3232926"/>
              <a:gd name="connsiteX58" fmla="*/ 0 w 2287608"/>
              <a:gd name="connsiteY58" fmla="*/ 1438047 h 3232926"/>
              <a:gd name="connsiteX59" fmla="*/ 4497 w 2287608"/>
              <a:gd name="connsiteY59" fmla="*/ 1439485 h 3232926"/>
              <a:gd name="connsiteX60" fmla="*/ 3493 w 2287608"/>
              <a:gd name="connsiteY60" fmla="*/ 1444098 h 3232926"/>
              <a:gd name="connsiteX61" fmla="*/ 8992 w 2287608"/>
              <a:gd name="connsiteY61" fmla="*/ 1440923 h 3232926"/>
              <a:gd name="connsiteX62" fmla="*/ 34477 w 2287608"/>
              <a:gd name="connsiteY62" fmla="*/ 1449072 h 3232926"/>
              <a:gd name="connsiteX63" fmla="*/ 290620 w 2287608"/>
              <a:gd name="connsiteY63" fmla="*/ 1479472 h 3232926"/>
              <a:gd name="connsiteX64" fmla="*/ 714858 w 2287608"/>
              <a:gd name="connsiteY64" fmla="*/ 1359499 h 3232926"/>
              <a:gd name="connsiteX65" fmla="*/ 1132621 w 2287608"/>
              <a:gd name="connsiteY65" fmla="*/ 815059 h 3232926"/>
              <a:gd name="connsiteX66" fmla="*/ 1138305 w 2287608"/>
              <a:gd name="connsiteY66" fmla="*/ 788914 h 3232926"/>
              <a:gd name="connsiteX67" fmla="*/ 1143805 w 2287608"/>
              <a:gd name="connsiteY67" fmla="*/ 785739 h 3232926"/>
              <a:gd name="connsiteX68" fmla="*/ 1139308 w 2287608"/>
              <a:gd name="connsiteY68" fmla="*/ 784302 h 3232926"/>
              <a:gd name="connsiteX69" fmla="*/ 2069415 w 2287608"/>
              <a:gd name="connsiteY69" fmla="*/ 1032514 h 3232926"/>
              <a:gd name="connsiteX70" fmla="*/ 1858661 w 2287608"/>
              <a:gd name="connsiteY70" fmla="*/ 864289 h 3232926"/>
              <a:gd name="connsiteX71" fmla="*/ 1178281 w 2287608"/>
              <a:gd name="connsiteY71" fmla="*/ 774715 h 3232926"/>
              <a:gd name="connsiteX72" fmla="*/ 1152796 w 2287608"/>
              <a:gd name="connsiteY72" fmla="*/ 782864 h 3232926"/>
              <a:gd name="connsiteX73" fmla="*/ 1147297 w 2287608"/>
              <a:gd name="connsiteY73" fmla="*/ 779690 h 3232926"/>
              <a:gd name="connsiteX74" fmla="*/ 1148300 w 2287608"/>
              <a:gd name="connsiteY74" fmla="*/ 784303 h 3232926"/>
              <a:gd name="connsiteX75" fmla="*/ 1143804 w 2287608"/>
              <a:gd name="connsiteY75" fmla="*/ 785740 h 3232926"/>
              <a:gd name="connsiteX76" fmla="*/ 1149304 w 2287608"/>
              <a:gd name="connsiteY76" fmla="*/ 788915 h 3232926"/>
              <a:gd name="connsiteX77" fmla="*/ 1154988 w 2287608"/>
              <a:gd name="connsiteY77" fmla="*/ 815060 h 3232926"/>
              <a:gd name="connsiteX78" fmla="*/ 1572751 w 2287608"/>
              <a:gd name="connsiteY78" fmla="*/ 1359500 h 3232926"/>
              <a:gd name="connsiteX79" fmla="*/ 1996989 w 2287608"/>
              <a:gd name="connsiteY79" fmla="*/ 1479473 h 3232926"/>
              <a:gd name="connsiteX80" fmla="*/ 2253131 w 2287608"/>
              <a:gd name="connsiteY80" fmla="*/ 1449073 h 3232926"/>
              <a:gd name="connsiteX81" fmla="*/ 2278616 w 2287608"/>
              <a:gd name="connsiteY81" fmla="*/ 1440924 h 3232926"/>
              <a:gd name="connsiteX82" fmla="*/ 2284115 w 2287608"/>
              <a:gd name="connsiteY82" fmla="*/ 1444099 h 3232926"/>
              <a:gd name="connsiteX83" fmla="*/ 2283112 w 2287608"/>
              <a:gd name="connsiteY83" fmla="*/ 1439486 h 3232926"/>
              <a:gd name="connsiteX84" fmla="*/ 2287608 w 2287608"/>
              <a:gd name="connsiteY84" fmla="*/ 1438048 h 3232926"/>
              <a:gd name="connsiteX85" fmla="*/ 2282109 w 2287608"/>
              <a:gd name="connsiteY85" fmla="*/ 1434874 h 3232926"/>
              <a:gd name="connsiteX86" fmla="*/ 2276424 w 2287608"/>
              <a:gd name="connsiteY86" fmla="*/ 1408729 h 3232926"/>
              <a:gd name="connsiteX87" fmla="*/ 2069415 w 2287608"/>
              <a:gd name="connsiteY87" fmla="*/ 1032514 h 3232926"/>
              <a:gd name="connsiteX88" fmla="*/ 1140311 w 2287608"/>
              <a:gd name="connsiteY88" fmla="*/ 35676 h 3232926"/>
              <a:gd name="connsiteX89" fmla="*/ 1134812 w 2287608"/>
              <a:gd name="connsiteY89" fmla="*/ 38850 h 3232926"/>
              <a:gd name="connsiteX90" fmla="*/ 1109328 w 2287608"/>
              <a:gd name="connsiteY90" fmla="*/ 30701 h 3232926"/>
              <a:gd name="connsiteX91" fmla="*/ 428948 w 2287608"/>
              <a:gd name="connsiteY91" fmla="*/ 120275 h 3232926"/>
              <a:gd name="connsiteX92" fmla="*/ 11185 w 2287608"/>
              <a:gd name="connsiteY92" fmla="*/ 664715 h 3232926"/>
              <a:gd name="connsiteX93" fmla="*/ 5499 w 2287608"/>
              <a:gd name="connsiteY93" fmla="*/ 690860 h 3232926"/>
              <a:gd name="connsiteX94" fmla="*/ 0 w 2287608"/>
              <a:gd name="connsiteY94" fmla="*/ 694034 h 3232926"/>
              <a:gd name="connsiteX95" fmla="*/ 4497 w 2287608"/>
              <a:gd name="connsiteY95" fmla="*/ 695472 h 3232926"/>
              <a:gd name="connsiteX96" fmla="*/ 3493 w 2287608"/>
              <a:gd name="connsiteY96" fmla="*/ 700085 h 3232926"/>
              <a:gd name="connsiteX97" fmla="*/ 8992 w 2287608"/>
              <a:gd name="connsiteY97" fmla="*/ 696910 h 3232926"/>
              <a:gd name="connsiteX98" fmla="*/ 34477 w 2287608"/>
              <a:gd name="connsiteY98" fmla="*/ 705059 h 3232926"/>
              <a:gd name="connsiteX99" fmla="*/ 290620 w 2287608"/>
              <a:gd name="connsiteY99" fmla="*/ 735459 h 3232926"/>
              <a:gd name="connsiteX100" fmla="*/ 714857 w 2287608"/>
              <a:gd name="connsiteY100" fmla="*/ 615486 h 3232926"/>
              <a:gd name="connsiteX101" fmla="*/ 1132621 w 2287608"/>
              <a:gd name="connsiteY101" fmla="*/ 71046 h 3232926"/>
              <a:gd name="connsiteX102" fmla="*/ 1138305 w 2287608"/>
              <a:gd name="connsiteY102" fmla="*/ 44901 h 3232926"/>
              <a:gd name="connsiteX103" fmla="*/ 1143805 w 2287608"/>
              <a:gd name="connsiteY103" fmla="*/ 41726 h 3232926"/>
              <a:gd name="connsiteX104" fmla="*/ 1139308 w 2287608"/>
              <a:gd name="connsiteY104" fmla="*/ 40289 h 3232926"/>
              <a:gd name="connsiteX105" fmla="*/ 2069415 w 2287608"/>
              <a:gd name="connsiteY105" fmla="*/ 288501 h 3232926"/>
              <a:gd name="connsiteX106" fmla="*/ 1858661 w 2287608"/>
              <a:gd name="connsiteY106" fmla="*/ 120276 h 3232926"/>
              <a:gd name="connsiteX107" fmla="*/ 1178281 w 2287608"/>
              <a:gd name="connsiteY107" fmla="*/ 30702 h 3232926"/>
              <a:gd name="connsiteX108" fmla="*/ 1152796 w 2287608"/>
              <a:gd name="connsiteY108" fmla="*/ 38850 h 3232926"/>
              <a:gd name="connsiteX109" fmla="*/ 1147297 w 2287608"/>
              <a:gd name="connsiteY109" fmla="*/ 35676 h 3232926"/>
              <a:gd name="connsiteX110" fmla="*/ 1148300 w 2287608"/>
              <a:gd name="connsiteY110" fmla="*/ 40290 h 3232926"/>
              <a:gd name="connsiteX111" fmla="*/ 1143804 w 2287608"/>
              <a:gd name="connsiteY111" fmla="*/ 41727 h 3232926"/>
              <a:gd name="connsiteX112" fmla="*/ 1149304 w 2287608"/>
              <a:gd name="connsiteY112" fmla="*/ 44901 h 3232926"/>
              <a:gd name="connsiteX113" fmla="*/ 1154988 w 2287608"/>
              <a:gd name="connsiteY113" fmla="*/ 71046 h 3232926"/>
              <a:gd name="connsiteX114" fmla="*/ 1572751 w 2287608"/>
              <a:gd name="connsiteY114" fmla="*/ 615486 h 3232926"/>
              <a:gd name="connsiteX115" fmla="*/ 1996989 w 2287608"/>
              <a:gd name="connsiteY115" fmla="*/ 735460 h 3232926"/>
              <a:gd name="connsiteX116" fmla="*/ 2253131 w 2287608"/>
              <a:gd name="connsiteY116" fmla="*/ 705060 h 3232926"/>
              <a:gd name="connsiteX117" fmla="*/ 2278616 w 2287608"/>
              <a:gd name="connsiteY117" fmla="*/ 696911 h 3232926"/>
              <a:gd name="connsiteX118" fmla="*/ 2284115 w 2287608"/>
              <a:gd name="connsiteY118" fmla="*/ 700086 h 3232926"/>
              <a:gd name="connsiteX119" fmla="*/ 2283112 w 2287608"/>
              <a:gd name="connsiteY119" fmla="*/ 695473 h 3232926"/>
              <a:gd name="connsiteX120" fmla="*/ 2287608 w 2287608"/>
              <a:gd name="connsiteY120" fmla="*/ 694035 h 3232926"/>
              <a:gd name="connsiteX121" fmla="*/ 2282109 w 2287608"/>
              <a:gd name="connsiteY121" fmla="*/ 690860 h 3232926"/>
              <a:gd name="connsiteX122" fmla="*/ 2276424 w 2287608"/>
              <a:gd name="connsiteY122" fmla="*/ 664716 h 3232926"/>
              <a:gd name="connsiteX123" fmla="*/ 2069415 w 2287608"/>
              <a:gd name="connsiteY123" fmla="*/ 288501 h 323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Lst>
            <a:rect l="l" t="t" r="r" b="b"/>
            <a:pathLst>
              <a:path w="2287608" h="3232926">
                <a:moveTo>
                  <a:pt x="1143804" y="1916209"/>
                </a:moveTo>
                <a:lnTo>
                  <a:pt x="1140311" y="1919384"/>
                </a:lnTo>
                <a:lnTo>
                  <a:pt x="1136818" y="1916209"/>
                </a:lnTo>
                <a:lnTo>
                  <a:pt x="1136818" y="1922559"/>
                </a:lnTo>
                <a:lnTo>
                  <a:pt x="1117018" y="1940554"/>
                </a:lnTo>
                <a:cubicBezTo>
                  <a:pt x="954760" y="2102813"/>
                  <a:pt x="854401" y="2326970"/>
                  <a:pt x="854401" y="2574568"/>
                </a:cubicBezTo>
                <a:cubicBezTo>
                  <a:pt x="854401" y="2822165"/>
                  <a:pt x="954760" y="3046323"/>
                  <a:pt x="1117018" y="3208581"/>
                </a:cubicBezTo>
                <a:lnTo>
                  <a:pt x="1136818" y="3226577"/>
                </a:lnTo>
                <a:lnTo>
                  <a:pt x="1136818" y="3232926"/>
                </a:lnTo>
                <a:lnTo>
                  <a:pt x="1140311" y="3229751"/>
                </a:lnTo>
                <a:lnTo>
                  <a:pt x="1143804" y="3232926"/>
                </a:lnTo>
                <a:lnTo>
                  <a:pt x="1143804" y="3226577"/>
                </a:lnTo>
                <a:lnTo>
                  <a:pt x="1163604" y="3208581"/>
                </a:lnTo>
                <a:cubicBezTo>
                  <a:pt x="1325862" y="3046323"/>
                  <a:pt x="1426221" y="2822165"/>
                  <a:pt x="1426221" y="2574567"/>
                </a:cubicBezTo>
                <a:cubicBezTo>
                  <a:pt x="1426221" y="2326970"/>
                  <a:pt x="1325862" y="2102812"/>
                  <a:pt x="1163604" y="1940554"/>
                </a:cubicBezTo>
                <a:lnTo>
                  <a:pt x="1143804" y="1922558"/>
                </a:lnTo>
                <a:close/>
                <a:moveTo>
                  <a:pt x="1140312" y="1494239"/>
                </a:moveTo>
                <a:lnTo>
                  <a:pt x="1134813" y="1497413"/>
                </a:lnTo>
                <a:lnTo>
                  <a:pt x="1109328" y="1489264"/>
                </a:lnTo>
                <a:cubicBezTo>
                  <a:pt x="887680" y="1429874"/>
                  <a:pt x="643374" y="1455039"/>
                  <a:pt x="428947" y="1578838"/>
                </a:cubicBezTo>
                <a:cubicBezTo>
                  <a:pt x="214522" y="1702637"/>
                  <a:pt x="70575" y="1901629"/>
                  <a:pt x="11185" y="2123278"/>
                </a:cubicBezTo>
                <a:lnTo>
                  <a:pt x="5499" y="2149423"/>
                </a:lnTo>
                <a:lnTo>
                  <a:pt x="0" y="2152597"/>
                </a:lnTo>
                <a:lnTo>
                  <a:pt x="4497" y="2154035"/>
                </a:lnTo>
                <a:lnTo>
                  <a:pt x="3493" y="2158648"/>
                </a:lnTo>
                <a:lnTo>
                  <a:pt x="8992" y="2155473"/>
                </a:lnTo>
                <a:lnTo>
                  <a:pt x="34477" y="2163622"/>
                </a:lnTo>
                <a:cubicBezTo>
                  <a:pt x="117596" y="2185894"/>
                  <a:pt x="203900" y="2196274"/>
                  <a:pt x="290620" y="2194022"/>
                </a:cubicBezTo>
                <a:cubicBezTo>
                  <a:pt x="435153" y="2190268"/>
                  <a:pt x="580841" y="2151423"/>
                  <a:pt x="714858" y="2074049"/>
                </a:cubicBezTo>
                <a:cubicBezTo>
                  <a:pt x="929283" y="1950250"/>
                  <a:pt x="1073230" y="1751258"/>
                  <a:pt x="1132621" y="1529609"/>
                </a:cubicBezTo>
                <a:lnTo>
                  <a:pt x="1138305" y="1503464"/>
                </a:lnTo>
                <a:lnTo>
                  <a:pt x="1143804" y="1500289"/>
                </a:lnTo>
                <a:lnTo>
                  <a:pt x="1139308" y="1498852"/>
                </a:lnTo>
                <a:close/>
                <a:moveTo>
                  <a:pt x="2069415" y="1747063"/>
                </a:moveTo>
                <a:cubicBezTo>
                  <a:pt x="2009570" y="1682261"/>
                  <a:pt x="1939071" y="1625262"/>
                  <a:pt x="1858661" y="1578837"/>
                </a:cubicBezTo>
                <a:cubicBezTo>
                  <a:pt x="1644235" y="1455038"/>
                  <a:pt x="1399929" y="1429873"/>
                  <a:pt x="1178281" y="1489263"/>
                </a:cubicBezTo>
                <a:lnTo>
                  <a:pt x="1152796" y="1497412"/>
                </a:lnTo>
                <a:lnTo>
                  <a:pt x="1147297" y="1494238"/>
                </a:lnTo>
                <a:lnTo>
                  <a:pt x="1148300" y="1498851"/>
                </a:lnTo>
                <a:lnTo>
                  <a:pt x="1143804" y="1500288"/>
                </a:lnTo>
                <a:lnTo>
                  <a:pt x="1149304" y="1503463"/>
                </a:lnTo>
                <a:lnTo>
                  <a:pt x="1154988" y="1529608"/>
                </a:lnTo>
                <a:cubicBezTo>
                  <a:pt x="1214379" y="1751257"/>
                  <a:pt x="1358325" y="1950249"/>
                  <a:pt x="1572751" y="2074048"/>
                </a:cubicBezTo>
                <a:cubicBezTo>
                  <a:pt x="1706767" y="2151422"/>
                  <a:pt x="1852455" y="2190267"/>
                  <a:pt x="1996989" y="2194021"/>
                </a:cubicBezTo>
                <a:cubicBezTo>
                  <a:pt x="2083709" y="2196273"/>
                  <a:pt x="2170013" y="2185893"/>
                  <a:pt x="2253131" y="2163621"/>
                </a:cubicBezTo>
                <a:lnTo>
                  <a:pt x="2278616" y="2155472"/>
                </a:lnTo>
                <a:lnTo>
                  <a:pt x="2284115" y="2158647"/>
                </a:lnTo>
                <a:lnTo>
                  <a:pt x="2283112" y="2154034"/>
                </a:lnTo>
                <a:lnTo>
                  <a:pt x="2287608" y="2152596"/>
                </a:lnTo>
                <a:lnTo>
                  <a:pt x="2282109" y="2149422"/>
                </a:lnTo>
                <a:lnTo>
                  <a:pt x="2276424" y="2123277"/>
                </a:lnTo>
                <a:cubicBezTo>
                  <a:pt x="2239306" y="1984747"/>
                  <a:pt x="2169157" y="1855067"/>
                  <a:pt x="2069415" y="1747063"/>
                </a:cubicBezTo>
                <a:close/>
                <a:moveTo>
                  <a:pt x="1140311" y="779689"/>
                </a:moveTo>
                <a:lnTo>
                  <a:pt x="1134812" y="782863"/>
                </a:lnTo>
                <a:lnTo>
                  <a:pt x="1109328" y="774714"/>
                </a:lnTo>
                <a:cubicBezTo>
                  <a:pt x="887679" y="715324"/>
                  <a:pt x="643374" y="740489"/>
                  <a:pt x="428947" y="864288"/>
                </a:cubicBezTo>
                <a:cubicBezTo>
                  <a:pt x="214522" y="988087"/>
                  <a:pt x="70575" y="1187079"/>
                  <a:pt x="11185" y="1408728"/>
                </a:cubicBezTo>
                <a:lnTo>
                  <a:pt x="5499" y="1434873"/>
                </a:lnTo>
                <a:lnTo>
                  <a:pt x="0" y="1438047"/>
                </a:lnTo>
                <a:lnTo>
                  <a:pt x="4497" y="1439485"/>
                </a:lnTo>
                <a:lnTo>
                  <a:pt x="3493" y="1444098"/>
                </a:lnTo>
                <a:lnTo>
                  <a:pt x="8992" y="1440923"/>
                </a:lnTo>
                <a:lnTo>
                  <a:pt x="34477" y="1449072"/>
                </a:lnTo>
                <a:cubicBezTo>
                  <a:pt x="117595" y="1471344"/>
                  <a:pt x="203900" y="1481724"/>
                  <a:pt x="290620" y="1479472"/>
                </a:cubicBezTo>
                <a:cubicBezTo>
                  <a:pt x="435154" y="1475718"/>
                  <a:pt x="580841" y="1436873"/>
                  <a:pt x="714858" y="1359499"/>
                </a:cubicBezTo>
                <a:cubicBezTo>
                  <a:pt x="929284" y="1235700"/>
                  <a:pt x="1073229" y="1036708"/>
                  <a:pt x="1132621" y="815059"/>
                </a:cubicBezTo>
                <a:lnTo>
                  <a:pt x="1138305" y="788914"/>
                </a:lnTo>
                <a:lnTo>
                  <a:pt x="1143805" y="785739"/>
                </a:lnTo>
                <a:lnTo>
                  <a:pt x="1139308" y="784302"/>
                </a:lnTo>
                <a:close/>
                <a:moveTo>
                  <a:pt x="2069415" y="1032514"/>
                </a:moveTo>
                <a:cubicBezTo>
                  <a:pt x="2009570" y="967712"/>
                  <a:pt x="1939071" y="910714"/>
                  <a:pt x="1858661" y="864289"/>
                </a:cubicBezTo>
                <a:cubicBezTo>
                  <a:pt x="1644235" y="740490"/>
                  <a:pt x="1399929" y="715325"/>
                  <a:pt x="1178281" y="774715"/>
                </a:cubicBezTo>
                <a:lnTo>
                  <a:pt x="1152796" y="782864"/>
                </a:lnTo>
                <a:lnTo>
                  <a:pt x="1147297" y="779690"/>
                </a:lnTo>
                <a:lnTo>
                  <a:pt x="1148300" y="784303"/>
                </a:lnTo>
                <a:lnTo>
                  <a:pt x="1143804" y="785740"/>
                </a:lnTo>
                <a:lnTo>
                  <a:pt x="1149304" y="788915"/>
                </a:lnTo>
                <a:lnTo>
                  <a:pt x="1154988" y="815060"/>
                </a:lnTo>
                <a:cubicBezTo>
                  <a:pt x="1214379" y="1036709"/>
                  <a:pt x="1358325" y="1235701"/>
                  <a:pt x="1572751" y="1359500"/>
                </a:cubicBezTo>
                <a:cubicBezTo>
                  <a:pt x="1706767" y="1436874"/>
                  <a:pt x="1852455" y="1475719"/>
                  <a:pt x="1996989" y="1479473"/>
                </a:cubicBezTo>
                <a:cubicBezTo>
                  <a:pt x="2083709" y="1481725"/>
                  <a:pt x="2170013" y="1471345"/>
                  <a:pt x="2253131" y="1449073"/>
                </a:cubicBezTo>
                <a:lnTo>
                  <a:pt x="2278616" y="1440924"/>
                </a:lnTo>
                <a:lnTo>
                  <a:pt x="2284115" y="1444099"/>
                </a:lnTo>
                <a:lnTo>
                  <a:pt x="2283112" y="1439486"/>
                </a:lnTo>
                <a:lnTo>
                  <a:pt x="2287608" y="1438048"/>
                </a:lnTo>
                <a:lnTo>
                  <a:pt x="2282109" y="1434874"/>
                </a:lnTo>
                <a:lnTo>
                  <a:pt x="2276424" y="1408729"/>
                </a:lnTo>
                <a:cubicBezTo>
                  <a:pt x="2239306" y="1270198"/>
                  <a:pt x="2169157" y="1140518"/>
                  <a:pt x="2069415" y="1032514"/>
                </a:cubicBezTo>
                <a:close/>
                <a:moveTo>
                  <a:pt x="1140311" y="35676"/>
                </a:moveTo>
                <a:lnTo>
                  <a:pt x="1134812" y="38850"/>
                </a:lnTo>
                <a:lnTo>
                  <a:pt x="1109328" y="30701"/>
                </a:lnTo>
                <a:cubicBezTo>
                  <a:pt x="887679" y="-28689"/>
                  <a:pt x="643374" y="-3524"/>
                  <a:pt x="428948" y="120275"/>
                </a:cubicBezTo>
                <a:cubicBezTo>
                  <a:pt x="214521" y="244074"/>
                  <a:pt x="70575" y="443066"/>
                  <a:pt x="11185" y="664715"/>
                </a:cubicBezTo>
                <a:lnTo>
                  <a:pt x="5499" y="690860"/>
                </a:lnTo>
                <a:lnTo>
                  <a:pt x="0" y="694034"/>
                </a:lnTo>
                <a:lnTo>
                  <a:pt x="4497" y="695472"/>
                </a:lnTo>
                <a:lnTo>
                  <a:pt x="3493" y="700085"/>
                </a:lnTo>
                <a:lnTo>
                  <a:pt x="8992" y="696910"/>
                </a:lnTo>
                <a:lnTo>
                  <a:pt x="34477" y="705059"/>
                </a:lnTo>
                <a:cubicBezTo>
                  <a:pt x="117595" y="727331"/>
                  <a:pt x="203900" y="737711"/>
                  <a:pt x="290620" y="735459"/>
                </a:cubicBezTo>
                <a:cubicBezTo>
                  <a:pt x="435154" y="731705"/>
                  <a:pt x="580841" y="692860"/>
                  <a:pt x="714857" y="615486"/>
                </a:cubicBezTo>
                <a:cubicBezTo>
                  <a:pt x="929284" y="491687"/>
                  <a:pt x="1073229" y="292695"/>
                  <a:pt x="1132621" y="71046"/>
                </a:cubicBezTo>
                <a:lnTo>
                  <a:pt x="1138305" y="44901"/>
                </a:lnTo>
                <a:lnTo>
                  <a:pt x="1143805" y="41726"/>
                </a:lnTo>
                <a:lnTo>
                  <a:pt x="1139308" y="40289"/>
                </a:lnTo>
                <a:close/>
                <a:moveTo>
                  <a:pt x="2069415" y="288501"/>
                </a:moveTo>
                <a:cubicBezTo>
                  <a:pt x="2009570" y="223699"/>
                  <a:pt x="1939071" y="166700"/>
                  <a:pt x="1858661" y="120276"/>
                </a:cubicBezTo>
                <a:cubicBezTo>
                  <a:pt x="1644235" y="-3523"/>
                  <a:pt x="1399929" y="-28688"/>
                  <a:pt x="1178281" y="30702"/>
                </a:cubicBezTo>
                <a:lnTo>
                  <a:pt x="1152796" y="38850"/>
                </a:lnTo>
                <a:lnTo>
                  <a:pt x="1147297" y="35676"/>
                </a:lnTo>
                <a:lnTo>
                  <a:pt x="1148300" y="40290"/>
                </a:lnTo>
                <a:lnTo>
                  <a:pt x="1143804" y="41727"/>
                </a:lnTo>
                <a:lnTo>
                  <a:pt x="1149304" y="44901"/>
                </a:lnTo>
                <a:lnTo>
                  <a:pt x="1154988" y="71046"/>
                </a:lnTo>
                <a:cubicBezTo>
                  <a:pt x="1214379" y="292695"/>
                  <a:pt x="1358325" y="491688"/>
                  <a:pt x="1572751" y="615486"/>
                </a:cubicBezTo>
                <a:cubicBezTo>
                  <a:pt x="1706767" y="692860"/>
                  <a:pt x="1852455" y="731705"/>
                  <a:pt x="1996989" y="735460"/>
                </a:cubicBezTo>
                <a:cubicBezTo>
                  <a:pt x="2083709" y="737712"/>
                  <a:pt x="2170013" y="727332"/>
                  <a:pt x="2253131" y="705060"/>
                </a:cubicBezTo>
                <a:lnTo>
                  <a:pt x="2278616" y="696911"/>
                </a:lnTo>
                <a:lnTo>
                  <a:pt x="2284115" y="700086"/>
                </a:lnTo>
                <a:lnTo>
                  <a:pt x="2283112" y="695473"/>
                </a:lnTo>
                <a:lnTo>
                  <a:pt x="2287608" y="694035"/>
                </a:lnTo>
                <a:lnTo>
                  <a:pt x="2282109" y="690860"/>
                </a:lnTo>
                <a:lnTo>
                  <a:pt x="2276424" y="664716"/>
                </a:lnTo>
                <a:cubicBezTo>
                  <a:pt x="2239306" y="526185"/>
                  <a:pt x="2169157" y="396505"/>
                  <a:pt x="2069415" y="288501"/>
                </a:cubicBezTo>
                <a:close/>
              </a:path>
            </a:pathLst>
          </a:cu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nvGrpSpPr>
          <p:cNvPr id="106" name="Group 105">
            <a:extLst>
              <a:ext uri="{FF2B5EF4-FFF2-40B4-BE49-F238E27FC236}">
                <a16:creationId xmlns:a16="http://schemas.microsoft.com/office/drawing/2014/main" id="{AC46C823-4AEE-4D15-A7B7-556599F864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521489" y="5639014"/>
            <a:ext cx="865742" cy="628383"/>
            <a:chOff x="558167" y="958515"/>
            <a:chExt cx="865742" cy="628383"/>
          </a:xfrm>
          <a:solidFill>
            <a:schemeClr val="accent3"/>
          </a:solidFill>
        </p:grpSpPr>
        <p:sp>
          <p:nvSpPr>
            <p:cNvPr id="107" name="Freeform: Shape 106">
              <a:extLst>
                <a:ext uri="{FF2B5EF4-FFF2-40B4-BE49-F238E27FC236}">
                  <a16:creationId xmlns:a16="http://schemas.microsoft.com/office/drawing/2014/main" id="{7FE368E1-8B21-487B-879D-A963091996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8" name="Freeform: Shape 107">
              <a:extLst>
                <a:ext uri="{FF2B5EF4-FFF2-40B4-BE49-F238E27FC236}">
                  <a16:creationId xmlns:a16="http://schemas.microsoft.com/office/drawing/2014/main" id="{58A31684-3F27-4828-8633-A1624B02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10" name="Group 109">
            <a:extLst>
              <a:ext uri="{FF2B5EF4-FFF2-40B4-BE49-F238E27FC236}">
                <a16:creationId xmlns:a16="http://schemas.microsoft.com/office/drawing/2014/main" id="{766CF5CA-BCE0-446B-990C-62FB772ABE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486523" y="3291143"/>
            <a:ext cx="1785983" cy="2208479"/>
            <a:chOff x="2725201" y="4453039"/>
            <a:chExt cx="1785983" cy="2208479"/>
          </a:xfrm>
        </p:grpSpPr>
        <p:cxnSp>
          <p:nvCxnSpPr>
            <p:cNvPr id="111" name="Straight Connector 110">
              <a:extLst>
                <a:ext uri="{FF2B5EF4-FFF2-40B4-BE49-F238E27FC236}">
                  <a16:creationId xmlns:a16="http://schemas.microsoft.com/office/drawing/2014/main" id="{791F38DD-D787-4EE5-931B-C8CC2ED927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6F4E1D11-C91E-45F4-9A4A-EC0243DE76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13" name="Freeform: Shape 112">
              <a:extLst>
                <a:ext uri="{FF2B5EF4-FFF2-40B4-BE49-F238E27FC236}">
                  <a16:creationId xmlns:a16="http://schemas.microsoft.com/office/drawing/2014/main" id="{63D0A83C-B0AD-4E04-B3FE-48D739F6F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14" name="Rectangle 30">
              <a:extLst>
                <a:ext uri="{FF2B5EF4-FFF2-40B4-BE49-F238E27FC236}">
                  <a16:creationId xmlns:a16="http://schemas.microsoft.com/office/drawing/2014/main" id="{AF60A4C7-053A-4E00-9224-C9C9CAA54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0">
              <a:extLst>
                <a:ext uri="{FF2B5EF4-FFF2-40B4-BE49-F238E27FC236}">
                  <a16:creationId xmlns:a16="http://schemas.microsoft.com/office/drawing/2014/main" id="{C90A005E-7D6C-4543-AE86-10F5BA1C0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7" name="Group 116">
            <a:extLst>
              <a:ext uri="{FF2B5EF4-FFF2-40B4-BE49-F238E27FC236}">
                <a16:creationId xmlns:a16="http://schemas.microsoft.com/office/drawing/2014/main" id="{BC174C2C-9AC5-4D2F-B12B-8AD9BE8773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flipV="1">
            <a:off x="473803" y="5280732"/>
            <a:ext cx="864005" cy="1032464"/>
            <a:chOff x="2207971" y="2384401"/>
            <a:chExt cx="864005" cy="1032464"/>
          </a:xfrm>
        </p:grpSpPr>
        <p:sp>
          <p:nvSpPr>
            <p:cNvPr id="118" name="Freeform: Shape 117">
              <a:extLst>
                <a:ext uri="{FF2B5EF4-FFF2-40B4-BE49-F238E27FC236}">
                  <a16:creationId xmlns:a16="http://schemas.microsoft.com/office/drawing/2014/main" id="{F2A1D572-4E75-4B18-83CD-369937018B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19" name="Freeform: Shape 118">
              <a:extLst>
                <a:ext uri="{FF2B5EF4-FFF2-40B4-BE49-F238E27FC236}">
                  <a16:creationId xmlns:a16="http://schemas.microsoft.com/office/drawing/2014/main" id="{A4501448-AAB4-4BDF-81E5-BF4BEF2A4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0" name="Group 119">
              <a:extLst>
                <a:ext uri="{FF2B5EF4-FFF2-40B4-BE49-F238E27FC236}">
                  <a16:creationId xmlns:a16="http://schemas.microsoft.com/office/drawing/2014/main" id="{DA5CA3F8-7E28-4253-9221-2849B189136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21" name="Straight Connector 120">
                <a:extLst>
                  <a:ext uri="{FF2B5EF4-FFF2-40B4-BE49-F238E27FC236}">
                    <a16:creationId xmlns:a16="http://schemas.microsoft.com/office/drawing/2014/main" id="{ABAD8F42-57F4-4A12-8B47-E199EA174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9BF509FE-DD9E-4AB3-94EE-468C868875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p:nvSpPr>
          <p:cNvPr id="124" name="Freeform: Shape 123">
            <a:extLst>
              <a:ext uri="{FF2B5EF4-FFF2-40B4-BE49-F238E27FC236}">
                <a16:creationId xmlns:a16="http://schemas.microsoft.com/office/drawing/2014/main" id="{A7F45189-997F-4E6B-800E-D17FF116E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10114077" y="3690094"/>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125">
            <a:extLst>
              <a:ext uri="{FF2B5EF4-FFF2-40B4-BE49-F238E27FC236}">
                <a16:creationId xmlns:a16="http://schemas.microsoft.com/office/drawing/2014/main" id="{BC214B40-3523-42BE-856A-2B90472652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V="1">
            <a:off x="9049994" y="71786"/>
            <a:ext cx="2287608" cy="3673900"/>
            <a:chOff x="-6080955" y="3437416"/>
            <a:chExt cx="2287608" cy="3673900"/>
          </a:xfrm>
        </p:grpSpPr>
        <p:cxnSp>
          <p:nvCxnSpPr>
            <p:cNvPr id="127" name="Straight Connector 126">
              <a:extLst>
                <a:ext uri="{FF2B5EF4-FFF2-40B4-BE49-F238E27FC236}">
                  <a16:creationId xmlns:a16="http://schemas.microsoft.com/office/drawing/2014/main" id="{5626B876-FE3F-403F-B675-FB9415E00A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937151" y="4754133"/>
              <a:ext cx="0" cy="235718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8" name="Freeform: Shape 127">
              <a:extLst>
                <a:ext uri="{FF2B5EF4-FFF2-40B4-BE49-F238E27FC236}">
                  <a16:creationId xmlns:a16="http://schemas.microsoft.com/office/drawing/2014/main" id="{03F8DDE7-4258-4181-9F2B-940B587EE5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5226554" y="3437416"/>
              <a:ext cx="571820" cy="1316717"/>
            </a:xfrm>
            <a:custGeom>
              <a:avLst/>
              <a:gdLst>
                <a:gd name="connsiteX0" fmla="*/ 282417 w 571820"/>
                <a:gd name="connsiteY0" fmla="*/ 1316717 h 1316717"/>
                <a:gd name="connsiteX1" fmla="*/ 285910 w 571820"/>
                <a:gd name="connsiteY1" fmla="*/ 1313542 h 1316717"/>
                <a:gd name="connsiteX2" fmla="*/ 289403 w 571820"/>
                <a:gd name="connsiteY2" fmla="*/ 1316717 h 1316717"/>
                <a:gd name="connsiteX3" fmla="*/ 289403 w 571820"/>
                <a:gd name="connsiteY3" fmla="*/ 1310368 h 1316717"/>
                <a:gd name="connsiteX4" fmla="*/ 309203 w 571820"/>
                <a:gd name="connsiteY4" fmla="*/ 1292372 h 1316717"/>
                <a:gd name="connsiteX5" fmla="*/ 571820 w 571820"/>
                <a:gd name="connsiteY5" fmla="*/ 658358 h 1316717"/>
                <a:gd name="connsiteX6" fmla="*/ 309203 w 571820"/>
                <a:gd name="connsiteY6" fmla="*/ 24345 h 1316717"/>
                <a:gd name="connsiteX7" fmla="*/ 289403 w 571820"/>
                <a:gd name="connsiteY7" fmla="*/ 6349 h 1316717"/>
                <a:gd name="connsiteX8" fmla="*/ 289403 w 571820"/>
                <a:gd name="connsiteY8" fmla="*/ 0 h 1316717"/>
                <a:gd name="connsiteX9" fmla="*/ 285910 w 571820"/>
                <a:gd name="connsiteY9" fmla="*/ 3175 h 1316717"/>
                <a:gd name="connsiteX10" fmla="*/ 282417 w 571820"/>
                <a:gd name="connsiteY10" fmla="*/ 0 h 1316717"/>
                <a:gd name="connsiteX11" fmla="*/ 282417 w 571820"/>
                <a:gd name="connsiteY11" fmla="*/ 6350 h 1316717"/>
                <a:gd name="connsiteX12" fmla="*/ 262617 w 571820"/>
                <a:gd name="connsiteY12" fmla="*/ 24345 h 1316717"/>
                <a:gd name="connsiteX13" fmla="*/ 0 w 571820"/>
                <a:gd name="connsiteY13" fmla="*/ 658359 h 1316717"/>
                <a:gd name="connsiteX14" fmla="*/ 262617 w 571820"/>
                <a:gd name="connsiteY14" fmla="*/ 1292372 h 1316717"/>
                <a:gd name="connsiteX15" fmla="*/ 282417 w 571820"/>
                <a:gd name="connsiteY15" fmla="*/ 1310368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71820" h="1316717">
                  <a:moveTo>
                    <a:pt x="282417" y="1316717"/>
                  </a:moveTo>
                  <a:lnTo>
                    <a:pt x="285910" y="1313542"/>
                  </a:lnTo>
                  <a:lnTo>
                    <a:pt x="289403" y="1316717"/>
                  </a:lnTo>
                  <a:lnTo>
                    <a:pt x="289403" y="1310368"/>
                  </a:lnTo>
                  <a:lnTo>
                    <a:pt x="309203" y="1292372"/>
                  </a:lnTo>
                  <a:cubicBezTo>
                    <a:pt x="471461" y="1130114"/>
                    <a:pt x="571820" y="905956"/>
                    <a:pt x="571820" y="658358"/>
                  </a:cubicBezTo>
                  <a:cubicBezTo>
                    <a:pt x="571820" y="410761"/>
                    <a:pt x="471461" y="186603"/>
                    <a:pt x="309203" y="24345"/>
                  </a:cubicBezTo>
                  <a:lnTo>
                    <a:pt x="289403" y="6349"/>
                  </a:lnTo>
                  <a:lnTo>
                    <a:pt x="289403" y="0"/>
                  </a:lnTo>
                  <a:lnTo>
                    <a:pt x="285910" y="3175"/>
                  </a:lnTo>
                  <a:lnTo>
                    <a:pt x="282417" y="0"/>
                  </a:lnTo>
                  <a:lnTo>
                    <a:pt x="282417" y="6350"/>
                  </a:lnTo>
                  <a:lnTo>
                    <a:pt x="262617" y="24345"/>
                  </a:lnTo>
                  <a:cubicBezTo>
                    <a:pt x="100359" y="186604"/>
                    <a:pt x="0" y="410761"/>
                    <a:pt x="0" y="658359"/>
                  </a:cubicBezTo>
                  <a:cubicBezTo>
                    <a:pt x="0" y="905956"/>
                    <a:pt x="100359" y="1130114"/>
                    <a:pt x="262617" y="1292372"/>
                  </a:cubicBezTo>
                  <a:lnTo>
                    <a:pt x="282417" y="1310368"/>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9" name="Freeform: Shape 128">
              <a:extLst>
                <a:ext uri="{FF2B5EF4-FFF2-40B4-BE49-F238E27FC236}">
                  <a16:creationId xmlns:a16="http://schemas.microsoft.com/office/drawing/2014/main" id="{4EED88FA-E654-453B-92BF-21196E32B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0" name="Freeform: Shape 129">
              <a:extLst>
                <a:ext uri="{FF2B5EF4-FFF2-40B4-BE49-F238E27FC236}">
                  <a16:creationId xmlns:a16="http://schemas.microsoft.com/office/drawing/2014/main" id="{7F3C238A-5CF1-4927-B70F-C99112299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4476018"/>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1" name="Freeform: Shape 130">
              <a:extLst>
                <a:ext uri="{FF2B5EF4-FFF2-40B4-BE49-F238E27FC236}">
                  <a16:creationId xmlns:a16="http://schemas.microsoft.com/office/drawing/2014/main" id="{42EAC2EE-4C33-44A6-A62B-6130E320AF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2" name="Freeform: Shape 131">
              <a:extLst>
                <a:ext uri="{FF2B5EF4-FFF2-40B4-BE49-F238E27FC236}">
                  <a16:creationId xmlns:a16="http://schemas.microsoft.com/office/drawing/2014/main" id="{0F2EC395-DF39-4C41-A452-37AF723EA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190567"/>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3" name="Freeform: Shape 132">
              <a:extLst>
                <a:ext uri="{FF2B5EF4-FFF2-40B4-BE49-F238E27FC236}">
                  <a16:creationId xmlns:a16="http://schemas.microsoft.com/office/drawing/2014/main" id="{2425D947-0068-4059-B9BE-93A3B27CDA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955"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4" name="Freeform: Shape 133">
              <a:extLst>
                <a:ext uri="{FF2B5EF4-FFF2-40B4-BE49-F238E27FC236}">
                  <a16:creationId xmlns:a16="http://schemas.microsoft.com/office/drawing/2014/main" id="{80F2FE05-A04C-4860-B709-2FCBEAE879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4937151" y="5934581"/>
              <a:ext cx="1143804" cy="735761"/>
            </a:xfrm>
            <a:custGeom>
              <a:avLst/>
              <a:gdLst>
                <a:gd name="connsiteX0" fmla="*/ 290619 w 1143804"/>
                <a:gd name="connsiteY0" fmla="*/ 302 h 735761"/>
                <a:gd name="connsiteX1" fmla="*/ 714857 w 1143804"/>
                <a:gd name="connsiteY1" fmla="*/ 120275 h 735761"/>
                <a:gd name="connsiteX2" fmla="*/ 1132620 w 1143804"/>
                <a:gd name="connsiteY2" fmla="*/ 664715 h 735761"/>
                <a:gd name="connsiteX3" fmla="*/ 1138304 w 1143804"/>
                <a:gd name="connsiteY3" fmla="*/ 690860 h 735761"/>
                <a:gd name="connsiteX4" fmla="*/ 1143804 w 1143804"/>
                <a:gd name="connsiteY4" fmla="*/ 694035 h 735761"/>
                <a:gd name="connsiteX5" fmla="*/ 1139308 w 1143804"/>
                <a:gd name="connsiteY5" fmla="*/ 695472 h 735761"/>
                <a:gd name="connsiteX6" fmla="*/ 1140311 w 1143804"/>
                <a:gd name="connsiteY6" fmla="*/ 700085 h 735761"/>
                <a:gd name="connsiteX7" fmla="*/ 1134812 w 1143804"/>
                <a:gd name="connsiteY7" fmla="*/ 696911 h 735761"/>
                <a:gd name="connsiteX8" fmla="*/ 1109327 w 1143804"/>
                <a:gd name="connsiteY8" fmla="*/ 705060 h 735761"/>
                <a:gd name="connsiteX9" fmla="*/ 428947 w 1143804"/>
                <a:gd name="connsiteY9" fmla="*/ 615486 h 735761"/>
                <a:gd name="connsiteX10" fmla="*/ 11184 w 1143804"/>
                <a:gd name="connsiteY10" fmla="*/ 71046 h 735761"/>
                <a:gd name="connsiteX11" fmla="*/ 5499 w 1143804"/>
                <a:gd name="connsiteY11" fmla="*/ 44901 h 735761"/>
                <a:gd name="connsiteX12" fmla="*/ 0 w 1143804"/>
                <a:gd name="connsiteY12" fmla="*/ 41727 h 735761"/>
                <a:gd name="connsiteX13" fmla="*/ 4496 w 1143804"/>
                <a:gd name="connsiteY13" fmla="*/ 40289 h 735761"/>
                <a:gd name="connsiteX14" fmla="*/ 3493 w 1143804"/>
                <a:gd name="connsiteY14" fmla="*/ 35676 h 735761"/>
                <a:gd name="connsiteX15" fmla="*/ 8992 w 1143804"/>
                <a:gd name="connsiteY15" fmla="*/ 38851 h 735761"/>
                <a:gd name="connsiteX16" fmla="*/ 34477 w 1143804"/>
                <a:gd name="connsiteY16" fmla="*/ 30702 h 735761"/>
                <a:gd name="connsiteX17" fmla="*/ 290619 w 1143804"/>
                <a:gd name="connsiteY17" fmla="*/ 302 h 73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43804" h="735761">
                  <a:moveTo>
                    <a:pt x="290619" y="302"/>
                  </a:moveTo>
                  <a:cubicBezTo>
                    <a:pt x="435153" y="4056"/>
                    <a:pt x="580841" y="42901"/>
                    <a:pt x="714857" y="120275"/>
                  </a:cubicBezTo>
                  <a:cubicBezTo>
                    <a:pt x="929283" y="244074"/>
                    <a:pt x="1073229" y="443066"/>
                    <a:pt x="1132620" y="664715"/>
                  </a:cubicBezTo>
                  <a:lnTo>
                    <a:pt x="1138304" y="690860"/>
                  </a:lnTo>
                  <a:lnTo>
                    <a:pt x="1143804" y="694035"/>
                  </a:lnTo>
                  <a:lnTo>
                    <a:pt x="1139308" y="695472"/>
                  </a:lnTo>
                  <a:lnTo>
                    <a:pt x="1140311" y="700085"/>
                  </a:lnTo>
                  <a:lnTo>
                    <a:pt x="1134812" y="696911"/>
                  </a:lnTo>
                  <a:lnTo>
                    <a:pt x="1109327" y="705060"/>
                  </a:lnTo>
                  <a:cubicBezTo>
                    <a:pt x="887679" y="764450"/>
                    <a:pt x="643373" y="739285"/>
                    <a:pt x="428947" y="615486"/>
                  </a:cubicBezTo>
                  <a:cubicBezTo>
                    <a:pt x="214521" y="491687"/>
                    <a:pt x="70574" y="292695"/>
                    <a:pt x="11184" y="71046"/>
                  </a:cubicBezTo>
                  <a:lnTo>
                    <a:pt x="5499" y="44901"/>
                  </a:lnTo>
                  <a:lnTo>
                    <a:pt x="0" y="41727"/>
                  </a:lnTo>
                  <a:lnTo>
                    <a:pt x="4496" y="40289"/>
                  </a:lnTo>
                  <a:lnTo>
                    <a:pt x="3493" y="35676"/>
                  </a:lnTo>
                  <a:lnTo>
                    <a:pt x="8992" y="38851"/>
                  </a:lnTo>
                  <a:lnTo>
                    <a:pt x="34477" y="30702"/>
                  </a:lnTo>
                  <a:cubicBezTo>
                    <a:pt x="117595" y="8430"/>
                    <a:pt x="203899" y="-1950"/>
                    <a:pt x="290619" y="30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2" name="Title 1">
            <a:extLst>
              <a:ext uri="{FF2B5EF4-FFF2-40B4-BE49-F238E27FC236}">
                <a16:creationId xmlns:a16="http://schemas.microsoft.com/office/drawing/2014/main" id="{C5A0DB06-7175-4A90-B605-10397854CDF2}"/>
              </a:ext>
            </a:extLst>
          </p:cNvPr>
          <p:cNvSpPr>
            <a:spLocks noGrp="1"/>
          </p:cNvSpPr>
          <p:nvPr>
            <p:ph type="title"/>
          </p:nvPr>
        </p:nvSpPr>
        <p:spPr>
          <a:xfrm>
            <a:off x="3882610" y="1011237"/>
            <a:ext cx="4426782" cy="860400"/>
          </a:xfrm>
        </p:spPr>
        <p:txBody>
          <a:bodyPr vert="horz" lIns="0" tIns="0" rIns="0" bIns="0" rtlCol="0" anchor="b" anchorCtr="0">
            <a:normAutofit/>
          </a:bodyPr>
          <a:lstStyle/>
          <a:p>
            <a:pPr algn="ctr"/>
            <a:r>
              <a:rPr lang="en-US" dirty="0"/>
              <a:t>The reason for the paintings</a:t>
            </a:r>
          </a:p>
        </p:txBody>
      </p:sp>
      <p:cxnSp>
        <p:nvCxnSpPr>
          <p:cNvPr id="136" name="Straight Connector 135">
            <a:extLst>
              <a:ext uri="{FF2B5EF4-FFF2-40B4-BE49-F238E27FC236}">
                <a16:creationId xmlns:a16="http://schemas.microsoft.com/office/drawing/2014/main" id="{77C6DF49-CBE3-4038-AC78-35DE4FD7C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310207"/>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0212F4DD-1393-4A6B-A738-71E412D14E92}"/>
              </a:ext>
            </a:extLst>
          </p:cNvPr>
          <p:cNvSpPr>
            <a:spLocks noGrp="1"/>
          </p:cNvSpPr>
          <p:nvPr>
            <p:ph idx="1"/>
          </p:nvPr>
        </p:nvSpPr>
        <p:spPr>
          <a:xfrm>
            <a:off x="3531691" y="2759076"/>
            <a:ext cx="5163487" cy="3554120"/>
          </a:xfrm>
        </p:spPr>
        <p:txBody>
          <a:bodyPr vert="horz" lIns="0" tIns="0" rIns="0" bIns="0" rtlCol="0" anchorCtr="0">
            <a:normAutofit/>
          </a:bodyPr>
          <a:lstStyle/>
          <a:p>
            <a:pPr>
              <a:lnSpc>
                <a:spcPct val="115000"/>
              </a:lnSpc>
            </a:pPr>
            <a:r>
              <a:rPr lang="en-US" sz="1800" dirty="0"/>
              <a:t>Most of the paintings done by Agostino </a:t>
            </a:r>
            <a:r>
              <a:rPr lang="en-US" sz="1800" dirty="0" err="1"/>
              <a:t>Brunias</a:t>
            </a:r>
            <a:r>
              <a:rPr lang="en-US" sz="1800" dirty="0"/>
              <a:t> were used to show how life was in the Americas. The paintings were sent back to Britain. In this painting shows one Black Carib chief is depicted along with some of his men.</a:t>
            </a:r>
            <a:br>
              <a:rPr lang="en-US" sz="1800" dirty="0"/>
            </a:br>
            <a:br>
              <a:rPr lang="en-US" sz="1800" dirty="0"/>
            </a:br>
            <a:r>
              <a:rPr lang="en-US" sz="1800" dirty="0"/>
              <a:t>The painting is described by some as the Europeans trying to make peace with the natives in the Caribbean. The natives were believed to be aggressive</a:t>
            </a:r>
          </a:p>
        </p:txBody>
      </p:sp>
      <p:grpSp>
        <p:nvGrpSpPr>
          <p:cNvPr id="138" name="Group 137">
            <a:extLst>
              <a:ext uri="{FF2B5EF4-FFF2-40B4-BE49-F238E27FC236}">
                <a16:creationId xmlns:a16="http://schemas.microsoft.com/office/drawing/2014/main" id="{69D14CB3-B46C-4D52-91C7-9020767C01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3500000" flipH="1" flipV="1">
            <a:off x="10901022" y="5639014"/>
            <a:ext cx="865742" cy="628383"/>
            <a:chOff x="558167" y="958515"/>
            <a:chExt cx="865742" cy="628383"/>
          </a:xfrm>
          <a:solidFill>
            <a:schemeClr val="accent3"/>
          </a:solidFill>
        </p:grpSpPr>
        <p:sp>
          <p:nvSpPr>
            <p:cNvPr id="139" name="Freeform: Shape 138">
              <a:extLst>
                <a:ext uri="{FF2B5EF4-FFF2-40B4-BE49-F238E27FC236}">
                  <a16:creationId xmlns:a16="http://schemas.microsoft.com/office/drawing/2014/main" id="{3A77D7F4-D3A2-4801-9AC3-6626FDE15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a:off x="558167" y="1122160"/>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40" name="Freeform: Shape 139">
              <a:extLst>
                <a:ext uri="{FF2B5EF4-FFF2-40B4-BE49-F238E27FC236}">
                  <a16:creationId xmlns:a16="http://schemas.microsoft.com/office/drawing/2014/main" id="{1E62BACE-7CE7-442A-BFFB-8BC57C446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959170" y="95851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grpSp>
        <p:nvGrpSpPr>
          <p:cNvPr id="142" name="Group 141">
            <a:extLst>
              <a:ext uri="{FF2B5EF4-FFF2-40B4-BE49-F238E27FC236}">
                <a16:creationId xmlns:a16="http://schemas.microsoft.com/office/drawing/2014/main" id="{695E1464-F8FF-467B-BC7A-2DB63FD734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9919495" y="3291143"/>
            <a:ext cx="1785983" cy="2208479"/>
            <a:chOff x="2725201" y="4453039"/>
            <a:chExt cx="1785983" cy="2208479"/>
          </a:xfrm>
        </p:grpSpPr>
        <p:cxnSp>
          <p:nvCxnSpPr>
            <p:cNvPr id="143" name="Straight Connector 142">
              <a:extLst>
                <a:ext uri="{FF2B5EF4-FFF2-40B4-BE49-F238E27FC236}">
                  <a16:creationId xmlns:a16="http://schemas.microsoft.com/office/drawing/2014/main" id="{1D9EF77E-636A-4F91-8AC6-2926F2512C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9F9F8CE5-DA1D-4DAF-A044-400C40169D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45" name="Freeform: Shape 144">
              <a:extLst>
                <a:ext uri="{FF2B5EF4-FFF2-40B4-BE49-F238E27FC236}">
                  <a16:creationId xmlns:a16="http://schemas.microsoft.com/office/drawing/2014/main" id="{9C47A2FE-4826-4485-B3C0-56DF9A73AE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46" name="Rectangle 30">
              <a:extLst>
                <a:ext uri="{FF2B5EF4-FFF2-40B4-BE49-F238E27FC236}">
                  <a16:creationId xmlns:a16="http://schemas.microsoft.com/office/drawing/2014/main" id="{A9D0A0EF-4934-4E46-A33A-95E5D932D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30">
              <a:extLst>
                <a:ext uri="{FF2B5EF4-FFF2-40B4-BE49-F238E27FC236}">
                  <a16:creationId xmlns:a16="http://schemas.microsoft.com/office/drawing/2014/main" id="{EA389321-1892-4D9B-9F10-CA83BC15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9" name="Group 148">
            <a:extLst>
              <a:ext uri="{FF2B5EF4-FFF2-40B4-BE49-F238E27FC236}">
                <a16:creationId xmlns:a16="http://schemas.microsoft.com/office/drawing/2014/main" id="{D9F93B70-A436-473C-A7CE-540999A596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V="1">
            <a:off x="10854193" y="5280732"/>
            <a:ext cx="864005" cy="1032464"/>
            <a:chOff x="2207971" y="2384401"/>
            <a:chExt cx="864005" cy="1032464"/>
          </a:xfrm>
        </p:grpSpPr>
        <p:sp>
          <p:nvSpPr>
            <p:cNvPr id="150" name="Freeform: Shape 149">
              <a:extLst>
                <a:ext uri="{FF2B5EF4-FFF2-40B4-BE49-F238E27FC236}">
                  <a16:creationId xmlns:a16="http://schemas.microsoft.com/office/drawing/2014/main" id="{C78ABD64-1B50-4D55-BC1F-146CC4D6E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2207971" y="2856305"/>
              <a:ext cx="464739" cy="464739"/>
            </a:xfrm>
            <a:custGeom>
              <a:avLst/>
              <a:gdLst>
                <a:gd name="connsiteX0" fmla="*/ 464132 w 464739"/>
                <a:gd name="connsiteY0" fmla="*/ 463881 h 464739"/>
                <a:gd name="connsiteX1" fmla="*/ 463891 w 464739"/>
                <a:gd name="connsiteY1" fmla="*/ 463892 h 464739"/>
                <a:gd name="connsiteX2" fmla="*/ 463880 w 464739"/>
                <a:gd name="connsiteY2" fmla="*/ 464132 h 464739"/>
                <a:gd name="connsiteX3" fmla="*/ 463651 w 464739"/>
                <a:gd name="connsiteY3" fmla="*/ 463904 h 464739"/>
                <a:gd name="connsiteX4" fmla="*/ 446142 w 464739"/>
                <a:gd name="connsiteY4" fmla="*/ 464739 h 464739"/>
                <a:gd name="connsiteX5" fmla="*/ 130673 w 464739"/>
                <a:gd name="connsiteY5" fmla="*/ 334067 h 464739"/>
                <a:gd name="connsiteX6" fmla="*/ 0 w 464739"/>
                <a:gd name="connsiteY6" fmla="*/ 18597 h 464739"/>
                <a:gd name="connsiteX7" fmla="*/ 836 w 464739"/>
                <a:gd name="connsiteY7" fmla="*/ 1089 h 464739"/>
                <a:gd name="connsiteX8" fmla="*/ 607 w 464739"/>
                <a:gd name="connsiteY8" fmla="*/ 859 h 464739"/>
                <a:gd name="connsiteX9" fmla="*/ 848 w 464739"/>
                <a:gd name="connsiteY9" fmla="*/ 848 h 464739"/>
                <a:gd name="connsiteX10" fmla="*/ 859 w 464739"/>
                <a:gd name="connsiteY10" fmla="*/ 607 h 464739"/>
                <a:gd name="connsiteX11" fmla="*/ 1089 w 464739"/>
                <a:gd name="connsiteY11" fmla="*/ 836 h 464739"/>
                <a:gd name="connsiteX12" fmla="*/ 18597 w 464739"/>
                <a:gd name="connsiteY12" fmla="*/ 0 h 464739"/>
                <a:gd name="connsiteX13" fmla="*/ 334067 w 464739"/>
                <a:gd name="connsiteY13" fmla="*/ 130672 h 464739"/>
                <a:gd name="connsiteX14" fmla="*/ 464739 w 464739"/>
                <a:gd name="connsiteY14" fmla="*/ 446142 h 464739"/>
                <a:gd name="connsiteX15" fmla="*/ 463903 w 464739"/>
                <a:gd name="connsiteY15" fmla="*/ 463652 h 46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9" h="464739">
                  <a:moveTo>
                    <a:pt x="464132" y="463881"/>
                  </a:moveTo>
                  <a:lnTo>
                    <a:pt x="463891" y="463892"/>
                  </a:lnTo>
                  <a:lnTo>
                    <a:pt x="463880" y="464132"/>
                  </a:lnTo>
                  <a:lnTo>
                    <a:pt x="463651" y="463904"/>
                  </a:lnTo>
                  <a:lnTo>
                    <a:pt x="446142" y="464739"/>
                  </a:lnTo>
                  <a:cubicBezTo>
                    <a:pt x="331965" y="464739"/>
                    <a:pt x="217787" y="421182"/>
                    <a:pt x="130673" y="334067"/>
                  </a:cubicBezTo>
                  <a:cubicBezTo>
                    <a:pt x="43558" y="246953"/>
                    <a:pt x="1" y="132775"/>
                    <a:pt x="0" y="18597"/>
                  </a:cubicBezTo>
                  <a:lnTo>
                    <a:pt x="836" y="1089"/>
                  </a:lnTo>
                  <a:lnTo>
                    <a:pt x="607" y="859"/>
                  </a:lnTo>
                  <a:lnTo>
                    <a:pt x="848" y="848"/>
                  </a:lnTo>
                  <a:lnTo>
                    <a:pt x="859" y="607"/>
                  </a:lnTo>
                  <a:lnTo>
                    <a:pt x="1089" y="836"/>
                  </a:lnTo>
                  <a:lnTo>
                    <a:pt x="18597" y="0"/>
                  </a:lnTo>
                  <a:cubicBezTo>
                    <a:pt x="132775" y="0"/>
                    <a:pt x="246952" y="43557"/>
                    <a:pt x="334067" y="130672"/>
                  </a:cubicBezTo>
                  <a:cubicBezTo>
                    <a:pt x="421182" y="217787"/>
                    <a:pt x="464739" y="331964"/>
                    <a:pt x="464739" y="446142"/>
                  </a:cubicBezTo>
                  <a:lnTo>
                    <a:pt x="463903" y="46365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51" name="Freeform: Shape 150">
              <a:extLst>
                <a:ext uri="{FF2B5EF4-FFF2-40B4-BE49-F238E27FC236}">
                  <a16:creationId xmlns:a16="http://schemas.microsoft.com/office/drawing/2014/main" id="{57FC7EAA-9D36-4047-8A25-796E944D1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607238" y="2688467"/>
              <a:ext cx="464738" cy="464738"/>
            </a:xfrm>
            <a:custGeom>
              <a:avLst/>
              <a:gdLst>
                <a:gd name="connsiteX0" fmla="*/ 446142 w 464738"/>
                <a:gd name="connsiteY0" fmla="*/ 464738 h 464738"/>
                <a:gd name="connsiteX1" fmla="*/ 130673 w 464738"/>
                <a:gd name="connsiteY1" fmla="*/ 334066 h 464738"/>
                <a:gd name="connsiteX2" fmla="*/ 0 w 464738"/>
                <a:gd name="connsiteY2" fmla="*/ 18596 h 464738"/>
                <a:gd name="connsiteX3" fmla="*/ 836 w 464738"/>
                <a:gd name="connsiteY3" fmla="*/ 1089 h 464738"/>
                <a:gd name="connsiteX4" fmla="*/ 606 w 464738"/>
                <a:gd name="connsiteY4" fmla="*/ 859 h 464738"/>
                <a:gd name="connsiteX5" fmla="*/ 848 w 464738"/>
                <a:gd name="connsiteY5" fmla="*/ 848 h 464738"/>
                <a:gd name="connsiteX6" fmla="*/ 859 w 464738"/>
                <a:gd name="connsiteY6" fmla="*/ 606 h 464738"/>
                <a:gd name="connsiteX7" fmla="*/ 1089 w 464738"/>
                <a:gd name="connsiteY7" fmla="*/ 836 h 464738"/>
                <a:gd name="connsiteX8" fmla="*/ 18596 w 464738"/>
                <a:gd name="connsiteY8" fmla="*/ 0 h 464738"/>
                <a:gd name="connsiteX9" fmla="*/ 334066 w 464738"/>
                <a:gd name="connsiteY9" fmla="*/ 130672 h 464738"/>
                <a:gd name="connsiteX10" fmla="*/ 464738 w 464738"/>
                <a:gd name="connsiteY10" fmla="*/ 446142 h 464738"/>
                <a:gd name="connsiteX11" fmla="*/ 463902 w 464738"/>
                <a:gd name="connsiteY11" fmla="*/ 463650 h 464738"/>
                <a:gd name="connsiteX12" fmla="*/ 464132 w 464738"/>
                <a:gd name="connsiteY12" fmla="*/ 463880 h 464738"/>
                <a:gd name="connsiteX13" fmla="*/ 463891 w 464738"/>
                <a:gd name="connsiteY13" fmla="*/ 463892 h 464738"/>
                <a:gd name="connsiteX14" fmla="*/ 463879 w 464738"/>
                <a:gd name="connsiteY14" fmla="*/ 464132 h 464738"/>
                <a:gd name="connsiteX15" fmla="*/ 463650 w 464738"/>
                <a:gd name="connsiteY15" fmla="*/ 463903 h 46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64738" h="464738">
                  <a:moveTo>
                    <a:pt x="446142" y="464738"/>
                  </a:moveTo>
                  <a:cubicBezTo>
                    <a:pt x="331965" y="464738"/>
                    <a:pt x="217787" y="421181"/>
                    <a:pt x="130673" y="334066"/>
                  </a:cubicBezTo>
                  <a:cubicBezTo>
                    <a:pt x="43558" y="246952"/>
                    <a:pt x="1" y="132774"/>
                    <a:pt x="0" y="18596"/>
                  </a:cubicBezTo>
                  <a:lnTo>
                    <a:pt x="836" y="1089"/>
                  </a:lnTo>
                  <a:lnTo>
                    <a:pt x="606" y="859"/>
                  </a:lnTo>
                  <a:lnTo>
                    <a:pt x="848" y="848"/>
                  </a:lnTo>
                  <a:lnTo>
                    <a:pt x="859" y="606"/>
                  </a:lnTo>
                  <a:lnTo>
                    <a:pt x="1089" y="836"/>
                  </a:lnTo>
                  <a:lnTo>
                    <a:pt x="18596" y="0"/>
                  </a:lnTo>
                  <a:cubicBezTo>
                    <a:pt x="132774" y="0"/>
                    <a:pt x="246951" y="43557"/>
                    <a:pt x="334066" y="130672"/>
                  </a:cubicBezTo>
                  <a:cubicBezTo>
                    <a:pt x="421181" y="217787"/>
                    <a:pt x="464738" y="331964"/>
                    <a:pt x="464738" y="446142"/>
                  </a:cubicBezTo>
                  <a:lnTo>
                    <a:pt x="463902" y="463650"/>
                  </a:lnTo>
                  <a:lnTo>
                    <a:pt x="464132" y="463880"/>
                  </a:lnTo>
                  <a:lnTo>
                    <a:pt x="463891" y="463892"/>
                  </a:lnTo>
                  <a:lnTo>
                    <a:pt x="463879" y="464132"/>
                  </a:lnTo>
                  <a:lnTo>
                    <a:pt x="463650" y="46390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52" name="Group 151">
              <a:extLst>
                <a:ext uri="{FF2B5EF4-FFF2-40B4-BE49-F238E27FC236}">
                  <a16:creationId xmlns:a16="http://schemas.microsoft.com/office/drawing/2014/main" id="{0C72E6B1-2CDE-4B76-BB57-54923A35BC5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440769" y="2384401"/>
              <a:ext cx="313009" cy="1032464"/>
              <a:chOff x="2440769" y="2384401"/>
              <a:chExt cx="313009" cy="1032464"/>
            </a:xfrm>
          </p:grpSpPr>
          <p:cxnSp>
            <p:nvCxnSpPr>
              <p:cNvPr id="153" name="Straight Connector 152">
                <a:extLst>
                  <a:ext uri="{FF2B5EF4-FFF2-40B4-BE49-F238E27FC236}">
                    <a16:creationId xmlns:a16="http://schemas.microsoft.com/office/drawing/2014/main" id="{0A618DA4-FD3B-435B-9077-6643BD6C93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2440769" y="2516865"/>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6579CD8F-9756-4DC0-A735-0CA77A873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8100000" flipH="1">
                <a:off x="2753778" y="2384401"/>
                <a:ext cx="0" cy="90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342038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701C0CAB-6A03-4C6A-9FAA-219847753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690871"/>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0" name="Group 39">
            <a:extLst>
              <a:ext uri="{FF2B5EF4-FFF2-40B4-BE49-F238E27FC236}">
                <a16:creationId xmlns:a16="http://schemas.microsoft.com/office/drawing/2014/main" id="{F982E0B2-AA9C-441C-A08E-A9DF9CF12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28046" y="4869342"/>
            <a:ext cx="1623711" cy="630920"/>
            <a:chOff x="9588346" y="4824892"/>
            <a:chExt cx="1623711" cy="630920"/>
          </a:xfrm>
        </p:grpSpPr>
        <p:sp>
          <p:nvSpPr>
            <p:cNvPr id="41" name="Freeform: Shape 40">
              <a:extLst>
                <a:ext uri="{FF2B5EF4-FFF2-40B4-BE49-F238E27FC236}">
                  <a16:creationId xmlns:a16="http://schemas.microsoft.com/office/drawing/2014/main" id="{A4A2E074-C10D-4C57-AB72-B631E4D77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flipH="1">
              <a:off x="10267789" y="4452443"/>
              <a:ext cx="571820" cy="1316717"/>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71820" h="1316717">
                  <a:moveTo>
                    <a:pt x="282417" y="0"/>
                  </a:moveTo>
                  <a:lnTo>
                    <a:pt x="285910" y="3175"/>
                  </a:lnTo>
                  <a:lnTo>
                    <a:pt x="287393" y="1827"/>
                  </a:lnTo>
                  <a:lnTo>
                    <a:pt x="289403" y="0"/>
                  </a:lnTo>
                  <a:lnTo>
                    <a:pt x="289403" y="6349"/>
                  </a:lnTo>
                  <a:lnTo>
                    <a:pt x="309203" y="24345"/>
                  </a:lnTo>
                  <a:cubicBezTo>
                    <a:pt x="471461" y="186603"/>
                    <a:pt x="571820" y="410761"/>
                    <a:pt x="571820" y="658359"/>
                  </a:cubicBezTo>
                  <a:cubicBezTo>
                    <a:pt x="571820" y="905956"/>
                    <a:pt x="471461" y="1130114"/>
                    <a:pt x="309203" y="1292372"/>
                  </a:cubicBezTo>
                  <a:lnTo>
                    <a:pt x="289403" y="1310368"/>
                  </a:lnTo>
                  <a:lnTo>
                    <a:pt x="289403" y="1316717"/>
                  </a:lnTo>
                  <a:lnTo>
                    <a:pt x="287393" y="1314890"/>
                  </a:lnTo>
                  <a:lnTo>
                    <a:pt x="285910" y="1313542"/>
                  </a:lnTo>
                  <a:lnTo>
                    <a:pt x="282417" y="1316717"/>
                  </a:lnTo>
                  <a:lnTo>
                    <a:pt x="282417" y="1310367"/>
                  </a:lnTo>
                  <a:lnTo>
                    <a:pt x="262617" y="1292372"/>
                  </a:lnTo>
                  <a:cubicBezTo>
                    <a:pt x="100359" y="1130113"/>
                    <a:pt x="0" y="905956"/>
                    <a:pt x="0" y="658358"/>
                  </a:cubicBezTo>
                  <a:cubicBezTo>
                    <a:pt x="0" y="410761"/>
                    <a:pt x="100359" y="186603"/>
                    <a:pt x="262617" y="24345"/>
                  </a:cubicBezTo>
                  <a:lnTo>
                    <a:pt x="282417" y="6349"/>
                  </a:lnTo>
                  <a:close/>
                </a:path>
              </a:pathLst>
            </a:custGeom>
            <a:solidFill>
              <a:schemeClr val="accent4">
                <a:alpha val="4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0B037EB3-1772-4BA8-A95A-E5DBDFEA32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flipH="1">
              <a:off x="10112436" y="4359902"/>
              <a:ext cx="571820" cy="1620000"/>
              <a:chOff x="8482785" y="4330454"/>
              <a:chExt cx="571820" cy="1620000"/>
            </a:xfrm>
          </p:grpSpPr>
          <p:sp>
            <p:nvSpPr>
              <p:cNvPr id="43" name="Freeform: Shape 42">
                <a:extLst>
                  <a:ext uri="{FF2B5EF4-FFF2-40B4-BE49-F238E27FC236}">
                    <a16:creationId xmlns:a16="http://schemas.microsoft.com/office/drawing/2014/main" id="{A1F47AC1-63D0-47F3-9728-1A0A05434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82785" y="4333632"/>
                <a:ext cx="571820" cy="1311956"/>
              </a:xfrm>
              <a:custGeom>
                <a:avLst/>
                <a:gdLst>
                  <a:gd name="connsiteX0" fmla="*/ 282417 w 571820"/>
                  <a:gd name="connsiteY0" fmla="*/ 0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82417 w 571820"/>
                  <a:gd name="connsiteY0" fmla="*/ 6349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17" fmla="*/ 282417 w 571820"/>
                  <a:gd name="connsiteY17" fmla="*/ 6349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289403 w 571820"/>
                  <a:gd name="connsiteY4" fmla="*/ 6349 h 1316717"/>
                  <a:gd name="connsiteX5" fmla="*/ 309203 w 571820"/>
                  <a:gd name="connsiteY5" fmla="*/ 24345 h 1316717"/>
                  <a:gd name="connsiteX6" fmla="*/ 571820 w 571820"/>
                  <a:gd name="connsiteY6" fmla="*/ 658359 h 1316717"/>
                  <a:gd name="connsiteX7" fmla="*/ 309203 w 571820"/>
                  <a:gd name="connsiteY7" fmla="*/ 1292372 h 1316717"/>
                  <a:gd name="connsiteX8" fmla="*/ 289403 w 571820"/>
                  <a:gd name="connsiteY8" fmla="*/ 1310368 h 1316717"/>
                  <a:gd name="connsiteX9" fmla="*/ 289403 w 571820"/>
                  <a:gd name="connsiteY9" fmla="*/ 1316717 h 1316717"/>
                  <a:gd name="connsiteX10" fmla="*/ 287393 w 571820"/>
                  <a:gd name="connsiteY10" fmla="*/ 1314890 h 1316717"/>
                  <a:gd name="connsiteX11" fmla="*/ 285910 w 571820"/>
                  <a:gd name="connsiteY11" fmla="*/ 1313542 h 1316717"/>
                  <a:gd name="connsiteX12" fmla="*/ 282417 w 571820"/>
                  <a:gd name="connsiteY12" fmla="*/ 1316717 h 1316717"/>
                  <a:gd name="connsiteX13" fmla="*/ 282417 w 571820"/>
                  <a:gd name="connsiteY13" fmla="*/ 1310367 h 1316717"/>
                  <a:gd name="connsiteX14" fmla="*/ 262617 w 571820"/>
                  <a:gd name="connsiteY14" fmla="*/ 1292372 h 1316717"/>
                  <a:gd name="connsiteX15" fmla="*/ 0 w 571820"/>
                  <a:gd name="connsiteY15" fmla="*/ 658358 h 1316717"/>
                  <a:gd name="connsiteX16" fmla="*/ 262617 w 571820"/>
                  <a:gd name="connsiteY16" fmla="*/ 24345 h 1316717"/>
                  <a:gd name="connsiteX0" fmla="*/ 262617 w 571820"/>
                  <a:gd name="connsiteY0" fmla="*/ 24345 h 1316717"/>
                  <a:gd name="connsiteX1" fmla="*/ 285910 w 571820"/>
                  <a:gd name="connsiteY1" fmla="*/ 3175 h 1316717"/>
                  <a:gd name="connsiteX2" fmla="*/ 287393 w 571820"/>
                  <a:gd name="connsiteY2" fmla="*/ 1827 h 1316717"/>
                  <a:gd name="connsiteX3" fmla="*/ 289403 w 571820"/>
                  <a:gd name="connsiteY3" fmla="*/ 0 h 1316717"/>
                  <a:gd name="connsiteX4" fmla="*/ 309203 w 571820"/>
                  <a:gd name="connsiteY4" fmla="*/ 24345 h 1316717"/>
                  <a:gd name="connsiteX5" fmla="*/ 571820 w 571820"/>
                  <a:gd name="connsiteY5" fmla="*/ 658359 h 1316717"/>
                  <a:gd name="connsiteX6" fmla="*/ 309203 w 571820"/>
                  <a:gd name="connsiteY6" fmla="*/ 1292372 h 1316717"/>
                  <a:gd name="connsiteX7" fmla="*/ 289403 w 571820"/>
                  <a:gd name="connsiteY7" fmla="*/ 1310368 h 1316717"/>
                  <a:gd name="connsiteX8" fmla="*/ 289403 w 571820"/>
                  <a:gd name="connsiteY8" fmla="*/ 1316717 h 1316717"/>
                  <a:gd name="connsiteX9" fmla="*/ 287393 w 571820"/>
                  <a:gd name="connsiteY9" fmla="*/ 1314890 h 1316717"/>
                  <a:gd name="connsiteX10" fmla="*/ 285910 w 571820"/>
                  <a:gd name="connsiteY10" fmla="*/ 1313542 h 1316717"/>
                  <a:gd name="connsiteX11" fmla="*/ 282417 w 571820"/>
                  <a:gd name="connsiteY11" fmla="*/ 1316717 h 1316717"/>
                  <a:gd name="connsiteX12" fmla="*/ 282417 w 571820"/>
                  <a:gd name="connsiteY12" fmla="*/ 1310367 h 1316717"/>
                  <a:gd name="connsiteX13" fmla="*/ 262617 w 571820"/>
                  <a:gd name="connsiteY13" fmla="*/ 1292372 h 1316717"/>
                  <a:gd name="connsiteX14" fmla="*/ 0 w 571820"/>
                  <a:gd name="connsiteY14" fmla="*/ 658358 h 1316717"/>
                  <a:gd name="connsiteX15" fmla="*/ 262617 w 571820"/>
                  <a:gd name="connsiteY15" fmla="*/ 24345 h 1316717"/>
                  <a:gd name="connsiteX0" fmla="*/ 262617 w 571820"/>
                  <a:gd name="connsiteY0" fmla="*/ 22518 h 1314890"/>
                  <a:gd name="connsiteX1" fmla="*/ 285910 w 571820"/>
                  <a:gd name="connsiteY1" fmla="*/ 1348 h 1314890"/>
                  <a:gd name="connsiteX2" fmla="*/ 287393 w 571820"/>
                  <a:gd name="connsiteY2" fmla="*/ 0 h 1314890"/>
                  <a:gd name="connsiteX3" fmla="*/ 309203 w 571820"/>
                  <a:gd name="connsiteY3" fmla="*/ 22518 h 1314890"/>
                  <a:gd name="connsiteX4" fmla="*/ 571820 w 571820"/>
                  <a:gd name="connsiteY4" fmla="*/ 656532 h 1314890"/>
                  <a:gd name="connsiteX5" fmla="*/ 309203 w 571820"/>
                  <a:gd name="connsiteY5" fmla="*/ 1290545 h 1314890"/>
                  <a:gd name="connsiteX6" fmla="*/ 289403 w 571820"/>
                  <a:gd name="connsiteY6" fmla="*/ 1308541 h 1314890"/>
                  <a:gd name="connsiteX7" fmla="*/ 289403 w 571820"/>
                  <a:gd name="connsiteY7" fmla="*/ 1314890 h 1314890"/>
                  <a:gd name="connsiteX8" fmla="*/ 287393 w 571820"/>
                  <a:gd name="connsiteY8" fmla="*/ 1313063 h 1314890"/>
                  <a:gd name="connsiteX9" fmla="*/ 285910 w 571820"/>
                  <a:gd name="connsiteY9" fmla="*/ 1311715 h 1314890"/>
                  <a:gd name="connsiteX10" fmla="*/ 282417 w 571820"/>
                  <a:gd name="connsiteY10" fmla="*/ 1314890 h 1314890"/>
                  <a:gd name="connsiteX11" fmla="*/ 282417 w 571820"/>
                  <a:gd name="connsiteY11" fmla="*/ 1308540 h 1314890"/>
                  <a:gd name="connsiteX12" fmla="*/ 262617 w 571820"/>
                  <a:gd name="connsiteY12" fmla="*/ 1290545 h 1314890"/>
                  <a:gd name="connsiteX13" fmla="*/ 0 w 571820"/>
                  <a:gd name="connsiteY13" fmla="*/ 656531 h 1314890"/>
                  <a:gd name="connsiteX14" fmla="*/ 262617 w 571820"/>
                  <a:gd name="connsiteY14" fmla="*/ 22518 h 1314890"/>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82417 w 571820"/>
                  <a:gd name="connsiteY10" fmla="*/ 1307192 h 1313542"/>
                  <a:gd name="connsiteX11" fmla="*/ 262617 w 571820"/>
                  <a:gd name="connsiteY11" fmla="*/ 1289197 h 1313542"/>
                  <a:gd name="connsiteX12" fmla="*/ 0 w 571820"/>
                  <a:gd name="connsiteY12" fmla="*/ 655183 h 1313542"/>
                  <a:gd name="connsiteX13" fmla="*/ 262617 w 571820"/>
                  <a:gd name="connsiteY13"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82417 w 571820"/>
                  <a:gd name="connsiteY9" fmla="*/ 1313542 h 1313542"/>
                  <a:gd name="connsiteX10" fmla="*/ 262617 w 571820"/>
                  <a:gd name="connsiteY10" fmla="*/ 1289197 h 1313542"/>
                  <a:gd name="connsiteX11" fmla="*/ 0 w 571820"/>
                  <a:gd name="connsiteY11" fmla="*/ 655183 h 1313542"/>
                  <a:gd name="connsiteX12" fmla="*/ 262617 w 571820"/>
                  <a:gd name="connsiteY12"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85910 w 571820"/>
                  <a:gd name="connsiteY8" fmla="*/ 1310367 h 1313542"/>
                  <a:gd name="connsiteX9" fmla="*/ 262617 w 571820"/>
                  <a:gd name="connsiteY9" fmla="*/ 1289197 h 1313542"/>
                  <a:gd name="connsiteX10" fmla="*/ 0 w 571820"/>
                  <a:gd name="connsiteY10" fmla="*/ 655183 h 1313542"/>
                  <a:gd name="connsiteX11" fmla="*/ 262617 w 571820"/>
                  <a:gd name="connsiteY11"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87393 w 571820"/>
                  <a:gd name="connsiteY7" fmla="*/ 1311715 h 1313542"/>
                  <a:gd name="connsiteX8" fmla="*/ 262617 w 571820"/>
                  <a:gd name="connsiteY8" fmla="*/ 1289197 h 1313542"/>
                  <a:gd name="connsiteX9" fmla="*/ 0 w 571820"/>
                  <a:gd name="connsiteY9" fmla="*/ 655183 h 1313542"/>
                  <a:gd name="connsiteX10" fmla="*/ 262617 w 571820"/>
                  <a:gd name="connsiteY10" fmla="*/ 21170 h 1313542"/>
                  <a:gd name="connsiteX0" fmla="*/ 262617 w 571820"/>
                  <a:gd name="connsiteY0" fmla="*/ 21170 h 1313542"/>
                  <a:gd name="connsiteX1" fmla="*/ 285910 w 571820"/>
                  <a:gd name="connsiteY1" fmla="*/ 0 h 1313542"/>
                  <a:gd name="connsiteX2" fmla="*/ 309203 w 571820"/>
                  <a:gd name="connsiteY2" fmla="*/ 21170 h 1313542"/>
                  <a:gd name="connsiteX3" fmla="*/ 571820 w 571820"/>
                  <a:gd name="connsiteY3" fmla="*/ 655184 h 1313542"/>
                  <a:gd name="connsiteX4" fmla="*/ 309203 w 571820"/>
                  <a:gd name="connsiteY4" fmla="*/ 1289197 h 1313542"/>
                  <a:gd name="connsiteX5" fmla="*/ 289403 w 571820"/>
                  <a:gd name="connsiteY5" fmla="*/ 1307193 h 1313542"/>
                  <a:gd name="connsiteX6" fmla="*/ 289403 w 571820"/>
                  <a:gd name="connsiteY6" fmla="*/ 1313542 h 1313542"/>
                  <a:gd name="connsiteX7" fmla="*/ 262617 w 571820"/>
                  <a:gd name="connsiteY7" fmla="*/ 1289197 h 1313542"/>
                  <a:gd name="connsiteX8" fmla="*/ 0 w 571820"/>
                  <a:gd name="connsiteY8" fmla="*/ 655183 h 1313542"/>
                  <a:gd name="connsiteX9" fmla="*/ 262617 w 571820"/>
                  <a:gd name="connsiteY9" fmla="*/ 21170 h 1313542"/>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9403 w 571820"/>
                  <a:gd name="connsiteY5" fmla="*/ 1307193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64739"/>
                  <a:gd name="connsiteX1" fmla="*/ 285910 w 571820"/>
                  <a:gd name="connsiteY1" fmla="*/ 0 h 1364739"/>
                  <a:gd name="connsiteX2" fmla="*/ 309203 w 571820"/>
                  <a:gd name="connsiteY2" fmla="*/ 21170 h 1364739"/>
                  <a:gd name="connsiteX3" fmla="*/ 571820 w 571820"/>
                  <a:gd name="connsiteY3" fmla="*/ 655184 h 1364739"/>
                  <a:gd name="connsiteX4" fmla="*/ 309203 w 571820"/>
                  <a:gd name="connsiteY4" fmla="*/ 1289197 h 1364739"/>
                  <a:gd name="connsiteX5" fmla="*/ 285832 w 571820"/>
                  <a:gd name="connsiteY5" fmla="*/ 1311956 h 1364739"/>
                  <a:gd name="connsiteX6" fmla="*/ 177485 w 571820"/>
                  <a:gd name="connsiteY6" fmla="*/ 1364739 h 1364739"/>
                  <a:gd name="connsiteX7" fmla="*/ 262617 w 571820"/>
                  <a:gd name="connsiteY7" fmla="*/ 1289197 h 1364739"/>
                  <a:gd name="connsiteX8" fmla="*/ 0 w 571820"/>
                  <a:gd name="connsiteY8" fmla="*/ 655183 h 1364739"/>
                  <a:gd name="connsiteX9" fmla="*/ 262617 w 571820"/>
                  <a:gd name="connsiteY9" fmla="*/ 21170 h 1364739"/>
                  <a:gd name="connsiteX0" fmla="*/ 262617 w 571820"/>
                  <a:gd name="connsiteY0" fmla="*/ 21170 h 1311956"/>
                  <a:gd name="connsiteX1" fmla="*/ 285910 w 571820"/>
                  <a:gd name="connsiteY1" fmla="*/ 0 h 1311956"/>
                  <a:gd name="connsiteX2" fmla="*/ 309203 w 571820"/>
                  <a:gd name="connsiteY2" fmla="*/ 21170 h 1311956"/>
                  <a:gd name="connsiteX3" fmla="*/ 571820 w 571820"/>
                  <a:gd name="connsiteY3" fmla="*/ 655184 h 1311956"/>
                  <a:gd name="connsiteX4" fmla="*/ 309203 w 571820"/>
                  <a:gd name="connsiteY4" fmla="*/ 1289197 h 1311956"/>
                  <a:gd name="connsiteX5" fmla="*/ 285832 w 571820"/>
                  <a:gd name="connsiteY5" fmla="*/ 1311956 h 1311956"/>
                  <a:gd name="connsiteX6" fmla="*/ 262617 w 571820"/>
                  <a:gd name="connsiteY6" fmla="*/ 1289197 h 1311956"/>
                  <a:gd name="connsiteX7" fmla="*/ 0 w 571820"/>
                  <a:gd name="connsiteY7" fmla="*/ 655183 h 1311956"/>
                  <a:gd name="connsiteX8" fmla="*/ 262617 w 571820"/>
                  <a:gd name="connsiteY8" fmla="*/ 21170 h 131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820" h="1311956">
                    <a:moveTo>
                      <a:pt x="262617" y="21170"/>
                    </a:moveTo>
                    <a:lnTo>
                      <a:pt x="285910" y="0"/>
                    </a:lnTo>
                    <a:lnTo>
                      <a:pt x="309203" y="21170"/>
                    </a:lnTo>
                    <a:cubicBezTo>
                      <a:pt x="471461" y="183428"/>
                      <a:pt x="571820" y="407586"/>
                      <a:pt x="571820" y="655184"/>
                    </a:cubicBezTo>
                    <a:cubicBezTo>
                      <a:pt x="571820" y="902781"/>
                      <a:pt x="471461" y="1126939"/>
                      <a:pt x="309203" y="1289197"/>
                    </a:cubicBezTo>
                    <a:lnTo>
                      <a:pt x="285832" y="1311956"/>
                    </a:lnTo>
                    <a:lnTo>
                      <a:pt x="262617" y="1289197"/>
                    </a:lnTo>
                    <a:cubicBezTo>
                      <a:pt x="100359" y="1126938"/>
                      <a:pt x="0" y="902781"/>
                      <a:pt x="0" y="655183"/>
                    </a:cubicBezTo>
                    <a:cubicBezTo>
                      <a:pt x="0" y="407586"/>
                      <a:pt x="100359" y="183428"/>
                      <a:pt x="262617" y="21170"/>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44" name="Straight Connector 43">
                <a:extLst>
                  <a:ext uri="{FF2B5EF4-FFF2-40B4-BE49-F238E27FC236}">
                    <a16:creationId xmlns:a16="http://schemas.microsoft.com/office/drawing/2014/main" id="{803A57D6-0C36-4560-A08A-16768551EF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68695" y="4330454"/>
                <a:ext cx="0" cy="1620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pSp>
      </p:grpSp>
      <p:sp useBgFill="1">
        <p:nvSpPr>
          <p:cNvPr id="46" name="Rectangle 4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895D9EE-4694-455A-8BDF-1D34FD1970D0}"/>
              </a:ext>
            </a:extLst>
          </p:cNvPr>
          <p:cNvSpPr>
            <a:spLocks noGrp="1"/>
          </p:cNvSpPr>
          <p:nvPr>
            <p:ph type="title"/>
          </p:nvPr>
        </p:nvSpPr>
        <p:spPr>
          <a:xfrm>
            <a:off x="1079510" y="1089025"/>
            <a:ext cx="4457690" cy="4679949"/>
          </a:xfrm>
        </p:spPr>
        <p:txBody>
          <a:bodyPr vert="horz" lIns="0" tIns="0" rIns="0" bIns="0" rtlCol="0" anchor="ctr" anchorCtr="0">
            <a:normAutofit/>
          </a:bodyPr>
          <a:lstStyle/>
          <a:p>
            <a:r>
              <a:rPr lang="en-US" dirty="0"/>
              <a:t>Social, cultural and religious functions of the painting</a:t>
            </a:r>
          </a:p>
        </p:txBody>
      </p:sp>
      <p:sp>
        <p:nvSpPr>
          <p:cNvPr id="5" name="Text Placeholder 4">
            <a:extLst>
              <a:ext uri="{FF2B5EF4-FFF2-40B4-BE49-F238E27FC236}">
                <a16:creationId xmlns:a16="http://schemas.microsoft.com/office/drawing/2014/main" id="{7BF37A19-C13A-4E19-B731-E4566E0FF7C4}"/>
              </a:ext>
            </a:extLst>
          </p:cNvPr>
          <p:cNvSpPr>
            <a:spLocks noGrp="1"/>
          </p:cNvSpPr>
          <p:nvPr>
            <p:ph type="body" idx="1"/>
          </p:nvPr>
        </p:nvSpPr>
        <p:spPr>
          <a:xfrm>
            <a:off x="6654801" y="1089025"/>
            <a:ext cx="4451347" cy="4679950"/>
          </a:xfrm>
        </p:spPr>
        <p:txBody>
          <a:bodyPr vert="horz" lIns="0" tIns="0" rIns="0" bIns="0" rtlCol="0" anchor="ctr" anchorCtr="0">
            <a:normAutofit/>
          </a:bodyPr>
          <a:lstStyle/>
          <a:p>
            <a:pPr algn="ctr"/>
            <a:r>
              <a:rPr lang="en-US" dirty="0"/>
              <a:t>Sold ideas of lovely, flourishing settlements in the A </a:t>
            </a:r>
            <a:r>
              <a:rPr lang="en-US" dirty="0" err="1"/>
              <a:t>mericas</a:t>
            </a:r>
            <a:endParaRPr lang="en-US" dirty="0"/>
          </a:p>
          <a:p>
            <a:pPr algn="ctr"/>
            <a:r>
              <a:rPr lang="en-US" dirty="0"/>
              <a:t>Made it appear as though the African slaves weren’t revolting</a:t>
            </a:r>
          </a:p>
          <a:p>
            <a:pPr algn="ctr"/>
            <a:r>
              <a:rPr lang="en-US" dirty="0"/>
              <a:t>It gave the idea that the Plantation owners and slaves were living together happily</a:t>
            </a:r>
          </a:p>
        </p:txBody>
      </p:sp>
      <p:cxnSp>
        <p:nvCxnSpPr>
          <p:cNvPr id="48" name="Straight Connector 47">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105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10">
            <a:extLst>
              <a:ext uri="{FF2B5EF4-FFF2-40B4-BE49-F238E27FC236}">
                <a16:creationId xmlns:a16="http://schemas.microsoft.com/office/drawing/2014/main" id="{369F5FE0-EBCF-4A14-AF3D-1ADCD644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2578D2-CA8F-439A-B520-3CA0D5BBD41A}"/>
              </a:ext>
            </a:extLst>
          </p:cNvPr>
          <p:cNvSpPr>
            <a:spLocks noGrp="1"/>
          </p:cNvSpPr>
          <p:nvPr>
            <p:ph type="title"/>
          </p:nvPr>
        </p:nvSpPr>
        <p:spPr>
          <a:xfrm>
            <a:off x="1080000" y="1011236"/>
            <a:ext cx="4426782" cy="2417763"/>
          </a:xfrm>
        </p:spPr>
        <p:txBody>
          <a:bodyPr anchor="t">
            <a:normAutofit/>
          </a:bodyPr>
          <a:lstStyle/>
          <a:p>
            <a:r>
              <a:rPr lang="en-US"/>
              <a:t>References</a:t>
            </a:r>
            <a:br>
              <a:rPr lang="en-US"/>
            </a:br>
            <a:endParaRPr lang="en-GB">
              <a:latin typeface="+mn-lt"/>
            </a:endParaRPr>
          </a:p>
        </p:txBody>
      </p:sp>
      <p:grpSp>
        <p:nvGrpSpPr>
          <p:cNvPr id="83" name="Group 12">
            <a:extLst>
              <a:ext uri="{FF2B5EF4-FFF2-40B4-BE49-F238E27FC236}">
                <a16:creationId xmlns:a16="http://schemas.microsoft.com/office/drawing/2014/main" id="{A56BA46D-F038-4819-B996-BEDE44248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3176" y="3831217"/>
            <a:ext cx="1980565" cy="2208479"/>
            <a:chOff x="1103176" y="3831217"/>
            <a:chExt cx="1980565" cy="2208479"/>
          </a:xfrm>
        </p:grpSpPr>
        <p:sp>
          <p:nvSpPr>
            <p:cNvPr id="84" name="Freeform: Shape 13">
              <a:extLst>
                <a:ext uri="{FF2B5EF4-FFF2-40B4-BE49-F238E27FC236}">
                  <a16:creationId xmlns:a16="http://schemas.microsoft.com/office/drawing/2014/main" id="{C019C8D0-3720-4D8A-BCCB-DA91068B1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1297758" y="4230168"/>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892991" y="1795123"/>
                  </a:lnTo>
                  <a:lnTo>
                    <a:pt x="763082" y="1694835"/>
                  </a:lnTo>
                  <a:cubicBezTo>
                    <a:pt x="-338018" y="799772"/>
                    <a:pt x="-41719" y="62104"/>
                    <a:pt x="379877" y="3722"/>
                  </a:cubicBezTo>
                  <a:cubicBezTo>
                    <a:pt x="399953" y="942"/>
                    <a:pt x="420313" y="-298"/>
                    <a:pt x="440819" y="59"/>
                  </a:cubicBezTo>
                  <a:close/>
                </a:path>
              </a:pathLst>
            </a:custGeom>
            <a:solidFill>
              <a:schemeClr val="accent1">
                <a:alpha val="6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08C17AC2-A924-422A-AD03-911B80BEF0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1103176" y="3831217"/>
              <a:ext cx="1785983" cy="2208479"/>
              <a:chOff x="2725201" y="4453039"/>
              <a:chExt cx="1785983" cy="2208479"/>
            </a:xfrm>
          </p:grpSpPr>
          <p:cxnSp>
            <p:nvCxnSpPr>
              <p:cNvPr id="85" name="Straight Connector 15">
                <a:extLst>
                  <a:ext uri="{FF2B5EF4-FFF2-40B4-BE49-F238E27FC236}">
                    <a16:creationId xmlns:a16="http://schemas.microsoft.com/office/drawing/2014/main" id="{A793E9AE-C8D1-485F-AA4B-0B26A62CC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3618192" y="4453039"/>
                <a:ext cx="0" cy="2208479"/>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6B6FF1F-1F9C-44F4-8C43-8F1C269F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738439" y="5243393"/>
                <a:ext cx="176093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6" name="Freeform: Shape 17">
                <a:extLst>
                  <a:ext uri="{FF2B5EF4-FFF2-40B4-BE49-F238E27FC236}">
                    <a16:creationId xmlns:a16="http://schemas.microsoft.com/office/drawing/2014/main" id="{FEBAC472-1B2E-412E-BE4A-D5423B2BE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725201" y="4861779"/>
                <a:ext cx="1785983" cy="1799739"/>
              </a:xfrm>
              <a:custGeom>
                <a:avLst/>
                <a:gdLst>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892991 w 1785983"/>
                  <a:gd name="connsiteY8" fmla="*/ 1795123 h 1799739"/>
                  <a:gd name="connsiteX9" fmla="*/ 763082 w 1785983"/>
                  <a:gd name="connsiteY9" fmla="*/ 1694835 h 1799739"/>
                  <a:gd name="connsiteX10" fmla="*/ 379877 w 1785983"/>
                  <a:gd name="connsiteY10" fmla="*/ 3722 h 1799739"/>
                  <a:gd name="connsiteX11" fmla="*/ 440819 w 1785983"/>
                  <a:gd name="connsiteY11" fmla="*/ 59 h 1799739"/>
                  <a:gd name="connsiteX0" fmla="*/ 440819 w 1785983"/>
                  <a:gd name="connsiteY0" fmla="*/ 59 h 1849891"/>
                  <a:gd name="connsiteX1" fmla="*/ 845918 w 1785983"/>
                  <a:gd name="connsiteY1" fmla="*/ 261596 h 1849891"/>
                  <a:gd name="connsiteX2" fmla="*/ 892992 w 1785983"/>
                  <a:gd name="connsiteY2" fmla="*/ 360758 h 1849891"/>
                  <a:gd name="connsiteX3" fmla="*/ 892992 w 1785983"/>
                  <a:gd name="connsiteY3" fmla="*/ 365372 h 1849891"/>
                  <a:gd name="connsiteX4" fmla="*/ 940065 w 1785983"/>
                  <a:gd name="connsiteY4" fmla="*/ 266212 h 1849891"/>
                  <a:gd name="connsiteX5" fmla="*/ 1406106 w 1785983"/>
                  <a:gd name="connsiteY5" fmla="*/ 8338 h 1849891"/>
                  <a:gd name="connsiteX6" fmla="*/ 1022901 w 1785983"/>
                  <a:gd name="connsiteY6" fmla="*/ 1699451 h 1849891"/>
                  <a:gd name="connsiteX7" fmla="*/ 892991 w 1785983"/>
                  <a:gd name="connsiteY7" fmla="*/ 1799739 h 1849891"/>
                  <a:gd name="connsiteX8" fmla="*/ 838223 w 1785983"/>
                  <a:gd name="connsiteY8" fmla="*/ 1849891 h 1849891"/>
                  <a:gd name="connsiteX9" fmla="*/ 763082 w 1785983"/>
                  <a:gd name="connsiteY9" fmla="*/ 1694835 h 1849891"/>
                  <a:gd name="connsiteX10" fmla="*/ 379877 w 1785983"/>
                  <a:gd name="connsiteY10" fmla="*/ 3722 h 1849891"/>
                  <a:gd name="connsiteX11" fmla="*/ 440819 w 1785983"/>
                  <a:gd name="connsiteY11" fmla="*/ 59 h 1849891"/>
                  <a:gd name="connsiteX0" fmla="*/ 440819 w 1785983"/>
                  <a:gd name="connsiteY0" fmla="*/ 59 h 1799739"/>
                  <a:gd name="connsiteX1" fmla="*/ 845918 w 1785983"/>
                  <a:gd name="connsiteY1" fmla="*/ 261596 h 1799739"/>
                  <a:gd name="connsiteX2" fmla="*/ 892992 w 1785983"/>
                  <a:gd name="connsiteY2" fmla="*/ 360758 h 1799739"/>
                  <a:gd name="connsiteX3" fmla="*/ 892992 w 1785983"/>
                  <a:gd name="connsiteY3" fmla="*/ 365372 h 1799739"/>
                  <a:gd name="connsiteX4" fmla="*/ 940065 w 1785983"/>
                  <a:gd name="connsiteY4" fmla="*/ 266212 h 1799739"/>
                  <a:gd name="connsiteX5" fmla="*/ 1406106 w 1785983"/>
                  <a:gd name="connsiteY5" fmla="*/ 8338 h 1799739"/>
                  <a:gd name="connsiteX6" fmla="*/ 1022901 w 1785983"/>
                  <a:gd name="connsiteY6" fmla="*/ 1699451 h 1799739"/>
                  <a:gd name="connsiteX7" fmla="*/ 892991 w 1785983"/>
                  <a:gd name="connsiteY7" fmla="*/ 1799739 h 1799739"/>
                  <a:gd name="connsiteX8" fmla="*/ 763082 w 1785983"/>
                  <a:gd name="connsiteY8" fmla="*/ 1694835 h 1799739"/>
                  <a:gd name="connsiteX9" fmla="*/ 379877 w 1785983"/>
                  <a:gd name="connsiteY9" fmla="*/ 3722 h 1799739"/>
                  <a:gd name="connsiteX10" fmla="*/ 440819 w 1785983"/>
                  <a:gd name="connsiteY10" fmla="*/ 59 h 1799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85983" h="1799739">
                    <a:moveTo>
                      <a:pt x="440819" y="59"/>
                    </a:moveTo>
                    <a:cubicBezTo>
                      <a:pt x="584367" y="2557"/>
                      <a:pt x="735105" y="83293"/>
                      <a:pt x="845918" y="261596"/>
                    </a:cubicBezTo>
                    <a:lnTo>
                      <a:pt x="892992" y="360758"/>
                    </a:lnTo>
                    <a:lnTo>
                      <a:pt x="892992" y="365372"/>
                    </a:lnTo>
                    <a:lnTo>
                      <a:pt x="940065" y="266212"/>
                    </a:lnTo>
                    <a:cubicBezTo>
                      <a:pt x="1066709" y="62437"/>
                      <a:pt x="1245499" y="-13903"/>
                      <a:pt x="1406106" y="8338"/>
                    </a:cubicBezTo>
                    <a:cubicBezTo>
                      <a:pt x="1827702" y="66720"/>
                      <a:pt x="2124001" y="804388"/>
                      <a:pt x="1022901" y="1699451"/>
                    </a:cubicBezTo>
                    <a:lnTo>
                      <a:pt x="892991" y="1799739"/>
                    </a:lnTo>
                    <a:lnTo>
                      <a:pt x="763082" y="1694835"/>
                    </a:lnTo>
                    <a:cubicBezTo>
                      <a:pt x="-338018" y="799772"/>
                      <a:pt x="-41719" y="62104"/>
                      <a:pt x="379877" y="3722"/>
                    </a:cubicBezTo>
                    <a:cubicBezTo>
                      <a:pt x="399953" y="942"/>
                      <a:pt x="420313" y="-298"/>
                      <a:pt x="440819" y="59"/>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latin typeface="Bell MT" panose="02020503060305020303" pitchFamily="18" charset="0"/>
                </a:endParaRPr>
              </a:p>
            </p:txBody>
          </p:sp>
          <p:sp>
            <p:nvSpPr>
              <p:cNvPr id="19" name="Rectangle 30">
                <a:extLst>
                  <a:ext uri="{FF2B5EF4-FFF2-40B4-BE49-F238E27FC236}">
                    <a16:creationId xmlns:a16="http://schemas.microsoft.com/office/drawing/2014/main" id="{BA77ECB2-C17A-4FC2-BBA8-9B201AA6A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124232" y="5447997"/>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30">
                <a:extLst>
                  <a:ext uri="{FF2B5EF4-FFF2-40B4-BE49-F238E27FC236}">
                    <a16:creationId xmlns:a16="http://schemas.microsoft.com/office/drawing/2014/main" id="{6E52EEA2-6D0E-43D0-9C49-EF0EC20DE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315029" y="5983110"/>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6" name="Content Placeholder 5">
            <a:extLst>
              <a:ext uri="{FF2B5EF4-FFF2-40B4-BE49-F238E27FC236}">
                <a16:creationId xmlns:a16="http://schemas.microsoft.com/office/drawing/2014/main" id="{98A9467B-CA05-4162-A7A0-21A660C82429}"/>
              </a:ext>
            </a:extLst>
          </p:cNvPr>
          <p:cNvSpPr>
            <a:spLocks noGrp="1"/>
          </p:cNvSpPr>
          <p:nvPr>
            <p:ph idx="1"/>
          </p:nvPr>
        </p:nvSpPr>
        <p:spPr>
          <a:xfrm>
            <a:off x="4381499" y="987422"/>
            <a:ext cx="7269513" cy="5098417"/>
          </a:xfrm>
        </p:spPr>
        <p:txBody>
          <a:bodyPr>
            <a:noAutofit/>
          </a:bodyPr>
          <a:lstStyle/>
          <a:p>
            <a:pPr marL="0" indent="0">
              <a:lnSpc>
                <a:spcPct val="115000"/>
              </a:lnSpc>
              <a:buNone/>
            </a:pPr>
            <a:br>
              <a:rPr lang="en-GB" dirty="0"/>
            </a:br>
            <a:r>
              <a:rPr lang="en-GB" dirty="0"/>
              <a:t>Brett, A., Donaldson, M. and </a:t>
            </a:r>
            <a:r>
              <a:rPr lang="en-GB" dirty="0" err="1"/>
              <a:t>Koskenniemi</a:t>
            </a:r>
            <a:r>
              <a:rPr lang="en-GB" dirty="0"/>
              <a:t>, M. (2021). </a:t>
            </a:r>
            <a:r>
              <a:rPr lang="en-GB" i="1" dirty="0"/>
              <a:t>History, Politics, Law Thinking through the International</a:t>
            </a:r>
            <a:r>
              <a:rPr lang="en-GB" dirty="0"/>
              <a:t>. Cambridge University Press, p.125.</a:t>
            </a:r>
            <a:br>
              <a:rPr lang="en-GB" dirty="0"/>
            </a:br>
            <a:r>
              <a:rPr lang="en-GB" dirty="0" err="1"/>
              <a:t>Honychurch</a:t>
            </a:r>
            <a:r>
              <a:rPr lang="en-GB" dirty="0"/>
              <a:t>, L. (2004). </a:t>
            </a:r>
            <a:r>
              <a:rPr lang="en-GB" dirty="0" err="1"/>
              <a:t>Chatoyer’s</a:t>
            </a:r>
            <a:r>
              <a:rPr lang="en-GB" dirty="0"/>
              <a:t> Artist: Agostino </a:t>
            </a:r>
            <a:r>
              <a:rPr lang="en-GB" dirty="0" err="1"/>
              <a:t>Brunias</a:t>
            </a:r>
            <a:r>
              <a:rPr lang="en-GB" dirty="0"/>
              <a:t> and the Depiction of St Vincent. </a:t>
            </a:r>
            <a:r>
              <a:rPr lang="en-GB" i="1" dirty="0"/>
              <a:t>Anthropos</a:t>
            </a:r>
            <a:r>
              <a:rPr lang="en-GB" dirty="0"/>
              <a:t>, 111(1).</a:t>
            </a:r>
            <a:br>
              <a:rPr lang="en-GB" dirty="0"/>
            </a:br>
            <a:r>
              <a:rPr lang="en-GB" dirty="0"/>
              <a:t>University, B. (n.d.). </a:t>
            </a:r>
            <a:r>
              <a:rPr lang="en-GB" i="1" dirty="0"/>
              <a:t>Pacification with the Maroon Negroes.</a:t>
            </a:r>
            <a:r>
              <a:rPr lang="en-GB" dirty="0"/>
              <a:t> [online] jcb.lunaimaging.com. Available at: https://jcb.lunaimaging.com/luna/servlet/detail/JCB~1~1~1923~3030003:Pacification-with-the-Maroon-Negroe [Accessed 3 Feb. 2022].</a:t>
            </a:r>
            <a:br>
              <a:rPr lang="en-GB" dirty="0"/>
            </a:br>
            <a:r>
              <a:rPr lang="en-GB" dirty="0"/>
              <a:t>www.rmg.co.uk. (n.d.). </a:t>
            </a:r>
            <a:r>
              <a:rPr lang="en-GB" i="1" dirty="0"/>
              <a:t>Pacification with the Maroon Negroes | Royal Museums Greenwich</a:t>
            </a:r>
            <a:r>
              <a:rPr lang="en-GB" dirty="0"/>
              <a:t>. [online] Available at: https://www.rmg.co.uk/collections/objects/rmgc-object-254622 [Accessed 26 Jan. 2022].</a:t>
            </a:r>
            <a:br>
              <a:rPr lang="en-GB" dirty="0"/>
            </a:br>
            <a:br>
              <a:rPr lang="en-US" dirty="0"/>
            </a:br>
            <a:endParaRPr lang="en-GB" dirty="0"/>
          </a:p>
        </p:txBody>
      </p:sp>
    </p:spTree>
    <p:extLst>
      <p:ext uri="{BB962C8B-B14F-4D97-AF65-F5344CB8AC3E}">
        <p14:creationId xmlns:p14="http://schemas.microsoft.com/office/powerpoint/2010/main" val="209839327"/>
      </p:ext>
    </p:extLst>
  </p:cSld>
  <p:clrMapOvr>
    <a:masterClrMapping/>
  </p:clrMapOvr>
</p:sld>
</file>

<file path=ppt/theme/theme1.xml><?xml version="1.0" encoding="utf-8"?>
<a:theme xmlns:a="http://schemas.openxmlformats.org/drawingml/2006/main" name="LeafVTI">
  <a:themeElements>
    <a:clrScheme name="AnalogousFromLightSeedRightStep">
      <a:dk1>
        <a:srgbClr val="000000"/>
      </a:dk1>
      <a:lt1>
        <a:srgbClr val="FFFFFF"/>
      </a:lt1>
      <a:dk2>
        <a:srgbClr val="223A3C"/>
      </a:dk2>
      <a:lt2>
        <a:srgbClr val="E2E5E8"/>
      </a:lt2>
      <a:accent1>
        <a:srgbClr val="B89D7B"/>
      </a:accent1>
      <a:accent2>
        <a:srgbClr val="A5A471"/>
      </a:accent2>
      <a:accent3>
        <a:srgbClr val="97A67E"/>
      </a:accent3>
      <a:accent4>
        <a:srgbClr val="81AE77"/>
      </a:accent4>
      <a:accent5>
        <a:srgbClr val="82AB8B"/>
      </a:accent5>
      <a:accent6>
        <a:srgbClr val="76AD9A"/>
      </a:accent6>
      <a:hlink>
        <a:srgbClr val="6383AB"/>
      </a:hlink>
      <a:folHlink>
        <a:srgbClr val="7F7F7F"/>
      </a:folHlink>
    </a:clrScheme>
    <a:fontScheme name="Leaf">
      <a:majorFont>
        <a:latin typeface="Rockwell Nova Light"/>
        <a:ea typeface=""/>
        <a:cs typeface=""/>
      </a:majorFont>
      <a:minorFont>
        <a:latin typeface="Avenir Next LT Pro Light"/>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afVTI" id="{AD13D32C-3873-4EF1-A28C-5D0E64FF0913}" vid="{0D2E0FD0-9C17-4337-BD21-33917FC300A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A3C566BAC5B13499E9DCD0476CF4E5C" ma:contentTypeVersion="4" ma:contentTypeDescription="Create a new document." ma:contentTypeScope="" ma:versionID="d1595024fee5aa2ad39ec266a947d0fe">
  <xsd:schema xmlns:xsd="http://www.w3.org/2001/XMLSchema" xmlns:xs="http://www.w3.org/2001/XMLSchema" xmlns:p="http://schemas.microsoft.com/office/2006/metadata/properties" xmlns:ns3="9c3d0223-1bd4-4bbc-b487-5ec876b00c97" targetNamespace="http://schemas.microsoft.com/office/2006/metadata/properties" ma:root="true" ma:fieldsID="ce682b3ae879292b914c79d1c714f4ab" ns3:_="">
    <xsd:import namespace="9c3d0223-1bd4-4bbc-b487-5ec876b00c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d0223-1bd4-4bbc-b487-5ec876b00c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D16583-7DDC-4116-B58A-B9073BA5ABD8}">
  <ds:schemaRefs>
    <ds:schemaRef ds:uri="http://purl.org/dc/dcmitype/"/>
    <ds:schemaRef ds:uri="http://schemas.microsoft.com/office/infopath/2007/PartnerControls"/>
    <ds:schemaRef ds:uri="http://purl.org/dc/elements/1.1/"/>
    <ds:schemaRef ds:uri="http://purl.org/dc/terms/"/>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9c3d0223-1bd4-4bbc-b487-5ec876b00c97"/>
  </ds:schemaRefs>
</ds:datastoreItem>
</file>

<file path=customXml/itemProps2.xml><?xml version="1.0" encoding="utf-8"?>
<ds:datastoreItem xmlns:ds="http://schemas.openxmlformats.org/officeDocument/2006/customXml" ds:itemID="{213A7AEE-FA51-4D51-8475-FF3EF3E96E88}">
  <ds:schemaRefs>
    <ds:schemaRef ds:uri="http://schemas.microsoft.com/sharepoint/v3/contenttype/forms"/>
  </ds:schemaRefs>
</ds:datastoreItem>
</file>

<file path=customXml/itemProps3.xml><?xml version="1.0" encoding="utf-8"?>
<ds:datastoreItem xmlns:ds="http://schemas.openxmlformats.org/officeDocument/2006/customXml" ds:itemID="{98C1083A-DF91-4A29-912F-38E720A83A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d0223-1bd4-4bbc-b487-5ec876b00c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841</TotalTime>
  <Words>493</Words>
  <Application>Microsoft Office PowerPoint</Application>
  <PresentationFormat>Widescreen</PresentationFormat>
  <Paragraphs>29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Avenir Next LT Pro Light</vt:lpstr>
      <vt:lpstr>Bell MT</vt:lpstr>
      <vt:lpstr>Rockwell Nova Light</vt:lpstr>
      <vt:lpstr>Wingdings</vt:lpstr>
      <vt:lpstr>LeafVTI</vt:lpstr>
      <vt:lpstr>Sir William Young Conducting a treaty with the black Caribs on the island of  st Vincent</vt:lpstr>
      <vt:lpstr>PowerPoint Presentation</vt:lpstr>
      <vt:lpstr>What is the name of the painting</vt:lpstr>
      <vt:lpstr>Who was Agostino brunias?</vt:lpstr>
      <vt:lpstr>Why was Brunias used</vt:lpstr>
      <vt:lpstr>Specifics of the painting</vt:lpstr>
      <vt:lpstr>The reason for the paintings</vt:lpstr>
      <vt:lpstr>Social, cultural and religious functions of the painting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colonialism on the indigenous population in the caribbean</dc:title>
  <dc:creator>Javorne Javorney Campbell (2114626)</dc:creator>
  <cp:lastModifiedBy>Javorne Javorney Campbell (2114626)</cp:lastModifiedBy>
  <cp:revision>1</cp:revision>
  <dcterms:created xsi:type="dcterms:W3CDTF">2022-01-28T00:34:27Z</dcterms:created>
  <dcterms:modified xsi:type="dcterms:W3CDTF">2022-02-03T02:32:13Z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