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5"/>
  </p:notesMasterIdLst>
  <p:sldIdLst>
    <p:sldId id="256" r:id="rId2"/>
    <p:sldId id="257" r:id="rId3"/>
    <p:sldId id="292" r:id="rId4"/>
    <p:sldId id="293" r:id="rId5"/>
    <p:sldId id="301" r:id="rId6"/>
    <p:sldId id="282" r:id="rId7"/>
    <p:sldId id="300" r:id="rId8"/>
    <p:sldId id="312" r:id="rId9"/>
    <p:sldId id="313" r:id="rId10"/>
    <p:sldId id="314" r:id="rId11"/>
    <p:sldId id="306" r:id="rId12"/>
    <p:sldId id="307" r:id="rId13"/>
    <p:sldId id="315" r:id="rId14"/>
    <p:sldId id="311" r:id="rId15"/>
    <p:sldId id="302" r:id="rId16"/>
    <p:sldId id="308" r:id="rId17"/>
    <p:sldId id="303" r:id="rId18"/>
    <p:sldId id="304" r:id="rId19"/>
    <p:sldId id="305" r:id="rId20"/>
    <p:sldId id="309" r:id="rId21"/>
    <p:sldId id="316" r:id="rId22"/>
    <p:sldId id="310" r:id="rId23"/>
    <p:sldId id="317"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p:scale>
          <a:sx n="73" d="100"/>
          <a:sy n="73" d="100"/>
        </p:scale>
        <p:origin x="72" y="3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ys Davies" userId="61e71dc1-9594-4277-b52b-4420989f68ee" providerId="ADAL" clId="{47B23DBA-75ED-4581-8B3E-69ADF7B49E36}"/>
    <pc:docChg chg="custSel modSld">
      <pc:chgData name="Cerys Davies" userId="61e71dc1-9594-4277-b52b-4420989f68ee" providerId="ADAL" clId="{47B23DBA-75ED-4581-8B3E-69ADF7B49E36}" dt="2024-10-04T11:53:45.966" v="575" actId="20577"/>
      <pc:docMkLst>
        <pc:docMk/>
      </pc:docMkLst>
      <pc:sldChg chg="modSp mod">
        <pc:chgData name="Cerys Davies" userId="61e71dc1-9594-4277-b52b-4420989f68ee" providerId="ADAL" clId="{47B23DBA-75ED-4581-8B3E-69ADF7B49E36}" dt="2024-10-04T11:52:36.347" v="571" actId="207"/>
        <pc:sldMkLst>
          <pc:docMk/>
          <pc:sldMk cId="3475651824" sldId="256"/>
        </pc:sldMkLst>
        <pc:spChg chg="mod">
          <ac:chgData name="Cerys Davies" userId="61e71dc1-9594-4277-b52b-4420989f68ee" providerId="ADAL" clId="{47B23DBA-75ED-4581-8B3E-69ADF7B49E36}" dt="2024-10-04T11:52:36.347" v="571" actId="207"/>
          <ac:spMkLst>
            <pc:docMk/>
            <pc:sldMk cId="3475651824" sldId="256"/>
            <ac:spMk id="3" creationId="{4D6FAC72-D4CD-77FA-0499-073A8FCFFC72}"/>
          </ac:spMkLst>
        </pc:spChg>
      </pc:sldChg>
      <pc:sldChg chg="modSp mod">
        <pc:chgData name="Cerys Davies" userId="61e71dc1-9594-4277-b52b-4420989f68ee" providerId="ADAL" clId="{47B23DBA-75ED-4581-8B3E-69ADF7B49E36}" dt="2024-10-04T11:52:06.453" v="567" actId="255"/>
        <pc:sldMkLst>
          <pc:docMk/>
          <pc:sldMk cId="2449278250" sldId="257"/>
        </pc:sldMkLst>
        <pc:spChg chg="mod">
          <ac:chgData name="Cerys Davies" userId="61e71dc1-9594-4277-b52b-4420989f68ee" providerId="ADAL" clId="{47B23DBA-75ED-4581-8B3E-69ADF7B49E36}" dt="2024-10-04T11:51:53.347" v="565" actId="14100"/>
          <ac:spMkLst>
            <pc:docMk/>
            <pc:sldMk cId="2449278250" sldId="257"/>
            <ac:spMk id="2" creationId="{92A38A64-F2C5-F9A5-2160-EA5110D099EC}"/>
          </ac:spMkLst>
        </pc:spChg>
        <pc:spChg chg="mod">
          <ac:chgData name="Cerys Davies" userId="61e71dc1-9594-4277-b52b-4420989f68ee" providerId="ADAL" clId="{47B23DBA-75ED-4581-8B3E-69ADF7B49E36}" dt="2024-10-04T11:52:06.453" v="567" actId="255"/>
          <ac:spMkLst>
            <pc:docMk/>
            <pc:sldMk cId="2449278250" sldId="257"/>
            <ac:spMk id="3" creationId="{FC77824E-07BF-1B58-ECD2-CC958575D461}"/>
          </ac:spMkLst>
        </pc:spChg>
      </pc:sldChg>
      <pc:sldChg chg="modSp mod">
        <pc:chgData name="Cerys Davies" userId="61e71dc1-9594-4277-b52b-4420989f68ee" providerId="ADAL" clId="{47B23DBA-75ED-4581-8B3E-69ADF7B49E36}" dt="2024-10-04T11:50:34.800" v="558" actId="14100"/>
        <pc:sldMkLst>
          <pc:docMk/>
          <pc:sldMk cId="1152271141" sldId="282"/>
        </pc:sldMkLst>
        <pc:spChg chg="mod">
          <ac:chgData name="Cerys Davies" userId="61e71dc1-9594-4277-b52b-4420989f68ee" providerId="ADAL" clId="{47B23DBA-75ED-4581-8B3E-69ADF7B49E36}" dt="2024-10-04T11:50:29.330" v="556" actId="1076"/>
          <ac:spMkLst>
            <pc:docMk/>
            <pc:sldMk cId="1152271141" sldId="282"/>
            <ac:spMk id="2" creationId="{85327B0D-8AFA-CC92-E9A3-CA9F88BCDD18}"/>
          </ac:spMkLst>
        </pc:spChg>
        <pc:spChg chg="mod">
          <ac:chgData name="Cerys Davies" userId="61e71dc1-9594-4277-b52b-4420989f68ee" providerId="ADAL" clId="{47B23DBA-75ED-4581-8B3E-69ADF7B49E36}" dt="2024-10-04T11:50:34.800" v="558" actId="14100"/>
          <ac:spMkLst>
            <pc:docMk/>
            <pc:sldMk cId="1152271141" sldId="282"/>
            <ac:spMk id="3" creationId="{D2069146-B563-3BC4-9BEA-5183C17BA036}"/>
          </ac:spMkLst>
        </pc:spChg>
      </pc:sldChg>
      <pc:sldChg chg="modSp mod">
        <pc:chgData name="Cerys Davies" userId="61e71dc1-9594-4277-b52b-4420989f68ee" providerId="ADAL" clId="{47B23DBA-75ED-4581-8B3E-69ADF7B49E36}" dt="2024-10-04T11:50:18.799" v="555" actId="14100"/>
        <pc:sldMkLst>
          <pc:docMk/>
          <pc:sldMk cId="2745052217" sldId="300"/>
        </pc:sldMkLst>
        <pc:spChg chg="mod">
          <ac:chgData name="Cerys Davies" userId="61e71dc1-9594-4277-b52b-4420989f68ee" providerId="ADAL" clId="{47B23DBA-75ED-4581-8B3E-69ADF7B49E36}" dt="2024-10-04T11:50:09.578" v="551" actId="1076"/>
          <ac:spMkLst>
            <pc:docMk/>
            <pc:sldMk cId="2745052217" sldId="300"/>
            <ac:spMk id="2" creationId="{5213FA18-05F2-8501-5DE2-8BABAA1CB9A4}"/>
          </ac:spMkLst>
        </pc:spChg>
        <pc:spChg chg="mod">
          <ac:chgData name="Cerys Davies" userId="61e71dc1-9594-4277-b52b-4420989f68ee" providerId="ADAL" clId="{47B23DBA-75ED-4581-8B3E-69ADF7B49E36}" dt="2024-10-04T11:50:18.799" v="555" actId="14100"/>
          <ac:spMkLst>
            <pc:docMk/>
            <pc:sldMk cId="2745052217" sldId="300"/>
            <ac:spMk id="3" creationId="{8EEE9888-0BB3-76CC-4ADF-682D2256D8B6}"/>
          </ac:spMkLst>
        </pc:spChg>
      </pc:sldChg>
      <pc:sldChg chg="modSp mod">
        <pc:chgData name="Cerys Davies" userId="61e71dc1-9594-4277-b52b-4420989f68ee" providerId="ADAL" clId="{47B23DBA-75ED-4581-8B3E-69ADF7B49E36}" dt="2024-10-04T11:51:23.675" v="561" actId="255"/>
        <pc:sldMkLst>
          <pc:docMk/>
          <pc:sldMk cId="450996839" sldId="301"/>
        </pc:sldMkLst>
        <pc:spChg chg="mod">
          <ac:chgData name="Cerys Davies" userId="61e71dc1-9594-4277-b52b-4420989f68ee" providerId="ADAL" clId="{47B23DBA-75ED-4581-8B3E-69ADF7B49E36}" dt="2024-10-04T11:51:23.675" v="561" actId="255"/>
          <ac:spMkLst>
            <pc:docMk/>
            <pc:sldMk cId="450996839" sldId="301"/>
            <ac:spMk id="3" creationId="{06203477-B47C-1EC7-5CDF-F40D0EEE1DDD}"/>
          </ac:spMkLst>
        </pc:spChg>
      </pc:sldChg>
      <pc:sldChg chg="modSp mod">
        <pc:chgData name="Cerys Davies" userId="61e71dc1-9594-4277-b52b-4420989f68ee" providerId="ADAL" clId="{47B23DBA-75ED-4581-8B3E-69ADF7B49E36}" dt="2024-10-04T11:45:25.452" v="394" actId="20577"/>
        <pc:sldMkLst>
          <pc:docMk/>
          <pc:sldMk cId="1862762961" sldId="302"/>
        </pc:sldMkLst>
        <pc:spChg chg="mod">
          <ac:chgData name="Cerys Davies" userId="61e71dc1-9594-4277-b52b-4420989f68ee" providerId="ADAL" clId="{47B23DBA-75ED-4581-8B3E-69ADF7B49E36}" dt="2024-10-04T11:43:50.814" v="249" actId="14100"/>
          <ac:spMkLst>
            <pc:docMk/>
            <pc:sldMk cId="1862762961" sldId="302"/>
            <ac:spMk id="2" creationId="{9976566E-4A76-399A-2DE5-930557213469}"/>
          </ac:spMkLst>
        </pc:spChg>
        <pc:spChg chg="mod">
          <ac:chgData name="Cerys Davies" userId="61e71dc1-9594-4277-b52b-4420989f68ee" providerId="ADAL" clId="{47B23DBA-75ED-4581-8B3E-69ADF7B49E36}" dt="2024-10-04T11:45:25.452" v="394" actId="20577"/>
          <ac:spMkLst>
            <pc:docMk/>
            <pc:sldMk cId="1862762961" sldId="302"/>
            <ac:spMk id="3" creationId="{B6678F6F-0360-6FB3-4FB7-FA3FAB54807B}"/>
          </ac:spMkLst>
        </pc:spChg>
      </pc:sldChg>
      <pc:sldChg chg="modSp mod">
        <pc:chgData name="Cerys Davies" userId="61e71dc1-9594-4277-b52b-4420989f68ee" providerId="ADAL" clId="{47B23DBA-75ED-4581-8B3E-69ADF7B49E36}" dt="2024-10-04T11:41:18.652" v="200" actId="115"/>
        <pc:sldMkLst>
          <pc:docMk/>
          <pc:sldMk cId="3144030709" sldId="303"/>
        </pc:sldMkLst>
        <pc:spChg chg="mod">
          <ac:chgData name="Cerys Davies" userId="61e71dc1-9594-4277-b52b-4420989f68ee" providerId="ADAL" clId="{47B23DBA-75ED-4581-8B3E-69ADF7B49E36}" dt="2024-10-04T11:40:50.067" v="190" actId="14100"/>
          <ac:spMkLst>
            <pc:docMk/>
            <pc:sldMk cId="3144030709" sldId="303"/>
            <ac:spMk id="2" creationId="{5C73930B-5E9A-8A22-B985-A81A0C066CA3}"/>
          </ac:spMkLst>
        </pc:spChg>
        <pc:spChg chg="mod">
          <ac:chgData name="Cerys Davies" userId="61e71dc1-9594-4277-b52b-4420989f68ee" providerId="ADAL" clId="{47B23DBA-75ED-4581-8B3E-69ADF7B49E36}" dt="2024-10-04T11:41:18.652" v="200" actId="115"/>
          <ac:spMkLst>
            <pc:docMk/>
            <pc:sldMk cId="3144030709" sldId="303"/>
            <ac:spMk id="3" creationId="{196EA449-4352-BCBE-829D-2D65FD86C1AB}"/>
          </ac:spMkLst>
        </pc:spChg>
      </pc:sldChg>
      <pc:sldChg chg="modSp mod">
        <pc:chgData name="Cerys Davies" userId="61e71dc1-9594-4277-b52b-4420989f68ee" providerId="ADAL" clId="{47B23DBA-75ED-4581-8B3E-69ADF7B49E36}" dt="2024-10-04T11:40:37.720" v="188" actId="1076"/>
        <pc:sldMkLst>
          <pc:docMk/>
          <pc:sldMk cId="2209061020" sldId="304"/>
        </pc:sldMkLst>
        <pc:spChg chg="mod">
          <ac:chgData name="Cerys Davies" userId="61e71dc1-9594-4277-b52b-4420989f68ee" providerId="ADAL" clId="{47B23DBA-75ED-4581-8B3E-69ADF7B49E36}" dt="2024-10-04T11:40:13.030" v="183" actId="14100"/>
          <ac:spMkLst>
            <pc:docMk/>
            <pc:sldMk cId="2209061020" sldId="304"/>
            <ac:spMk id="2" creationId="{5C73930B-5E9A-8A22-B985-A81A0C066CA3}"/>
          </ac:spMkLst>
        </pc:spChg>
        <pc:spChg chg="mod">
          <ac:chgData name="Cerys Davies" userId="61e71dc1-9594-4277-b52b-4420989f68ee" providerId="ADAL" clId="{47B23DBA-75ED-4581-8B3E-69ADF7B49E36}" dt="2024-10-04T11:40:37.720" v="188" actId="1076"/>
          <ac:spMkLst>
            <pc:docMk/>
            <pc:sldMk cId="2209061020" sldId="304"/>
            <ac:spMk id="3" creationId="{196EA449-4352-BCBE-829D-2D65FD86C1AB}"/>
          </ac:spMkLst>
        </pc:spChg>
      </pc:sldChg>
      <pc:sldChg chg="modSp mod">
        <pc:chgData name="Cerys Davies" userId="61e71dc1-9594-4277-b52b-4420989f68ee" providerId="ADAL" clId="{47B23DBA-75ED-4581-8B3E-69ADF7B49E36}" dt="2024-10-04T11:39:42.645" v="180" actId="27636"/>
        <pc:sldMkLst>
          <pc:docMk/>
          <pc:sldMk cId="349924573" sldId="305"/>
        </pc:sldMkLst>
        <pc:spChg chg="mod">
          <ac:chgData name="Cerys Davies" userId="61e71dc1-9594-4277-b52b-4420989f68ee" providerId="ADAL" clId="{47B23DBA-75ED-4581-8B3E-69ADF7B49E36}" dt="2024-10-04T11:38:02.329" v="138" actId="14100"/>
          <ac:spMkLst>
            <pc:docMk/>
            <pc:sldMk cId="349924573" sldId="305"/>
            <ac:spMk id="2" creationId="{5C73930B-5E9A-8A22-B985-A81A0C066CA3}"/>
          </ac:spMkLst>
        </pc:spChg>
        <pc:spChg chg="mod">
          <ac:chgData name="Cerys Davies" userId="61e71dc1-9594-4277-b52b-4420989f68ee" providerId="ADAL" clId="{47B23DBA-75ED-4581-8B3E-69ADF7B49E36}" dt="2024-10-04T11:39:42.645" v="180" actId="27636"/>
          <ac:spMkLst>
            <pc:docMk/>
            <pc:sldMk cId="349924573" sldId="305"/>
            <ac:spMk id="3" creationId="{196EA449-4352-BCBE-829D-2D65FD86C1AB}"/>
          </ac:spMkLst>
        </pc:spChg>
      </pc:sldChg>
      <pc:sldChg chg="modSp mod">
        <pc:chgData name="Cerys Davies" userId="61e71dc1-9594-4277-b52b-4420989f68ee" providerId="ADAL" clId="{47B23DBA-75ED-4581-8B3E-69ADF7B49E36}" dt="2024-10-04T11:48:43.768" v="534" actId="113"/>
        <pc:sldMkLst>
          <pc:docMk/>
          <pc:sldMk cId="2225256099" sldId="306"/>
        </pc:sldMkLst>
        <pc:spChg chg="mod">
          <ac:chgData name="Cerys Davies" userId="61e71dc1-9594-4277-b52b-4420989f68ee" providerId="ADAL" clId="{47B23DBA-75ED-4581-8B3E-69ADF7B49E36}" dt="2024-10-04T11:48:43.768" v="534" actId="113"/>
          <ac:spMkLst>
            <pc:docMk/>
            <pc:sldMk cId="2225256099" sldId="306"/>
            <ac:spMk id="3" creationId="{EF1DE5CE-CB84-ED9B-074D-2008DAB0E5BE}"/>
          </ac:spMkLst>
        </pc:spChg>
      </pc:sldChg>
      <pc:sldChg chg="modSp mod">
        <pc:chgData name="Cerys Davies" userId="61e71dc1-9594-4277-b52b-4420989f68ee" providerId="ADAL" clId="{47B23DBA-75ED-4581-8B3E-69ADF7B49E36}" dt="2024-10-04T11:47:17.046" v="471" actId="27636"/>
        <pc:sldMkLst>
          <pc:docMk/>
          <pc:sldMk cId="3244068952" sldId="307"/>
        </pc:sldMkLst>
        <pc:spChg chg="mod">
          <ac:chgData name="Cerys Davies" userId="61e71dc1-9594-4277-b52b-4420989f68ee" providerId="ADAL" clId="{47B23DBA-75ED-4581-8B3E-69ADF7B49E36}" dt="2024-10-04T11:46:54.698" v="464" actId="1076"/>
          <ac:spMkLst>
            <pc:docMk/>
            <pc:sldMk cId="3244068952" sldId="307"/>
            <ac:spMk id="2" creationId="{CCD37676-348F-4C17-FDE6-80E02495EBEE}"/>
          </ac:spMkLst>
        </pc:spChg>
        <pc:spChg chg="mod">
          <ac:chgData name="Cerys Davies" userId="61e71dc1-9594-4277-b52b-4420989f68ee" providerId="ADAL" clId="{47B23DBA-75ED-4581-8B3E-69ADF7B49E36}" dt="2024-10-04T11:47:17.046" v="471" actId="27636"/>
          <ac:spMkLst>
            <pc:docMk/>
            <pc:sldMk cId="3244068952" sldId="307"/>
            <ac:spMk id="3" creationId="{A983D6CE-D612-BE60-5503-40A79527A12F}"/>
          </ac:spMkLst>
        </pc:spChg>
      </pc:sldChg>
      <pc:sldChg chg="modSp mod">
        <pc:chgData name="Cerys Davies" userId="61e71dc1-9594-4277-b52b-4420989f68ee" providerId="ADAL" clId="{47B23DBA-75ED-4581-8B3E-69ADF7B49E36}" dt="2024-10-04T11:43:06.352" v="247" actId="6549"/>
        <pc:sldMkLst>
          <pc:docMk/>
          <pc:sldMk cId="2683273198" sldId="308"/>
        </pc:sldMkLst>
        <pc:spChg chg="mod">
          <ac:chgData name="Cerys Davies" userId="61e71dc1-9594-4277-b52b-4420989f68ee" providerId="ADAL" clId="{47B23DBA-75ED-4581-8B3E-69ADF7B49E36}" dt="2024-10-04T11:43:06.352" v="247" actId="6549"/>
          <ac:spMkLst>
            <pc:docMk/>
            <pc:sldMk cId="2683273198" sldId="308"/>
            <ac:spMk id="3" creationId="{C68C195F-5D7D-740F-BC7C-B741C2C29351}"/>
          </ac:spMkLst>
        </pc:spChg>
      </pc:sldChg>
      <pc:sldChg chg="modSp mod">
        <pc:chgData name="Cerys Davies" userId="61e71dc1-9594-4277-b52b-4420989f68ee" providerId="ADAL" clId="{47B23DBA-75ED-4581-8B3E-69ADF7B49E36}" dt="2024-10-04T11:37:50.461" v="136" actId="14100"/>
        <pc:sldMkLst>
          <pc:docMk/>
          <pc:sldMk cId="992130853" sldId="309"/>
        </pc:sldMkLst>
        <pc:spChg chg="mod">
          <ac:chgData name="Cerys Davies" userId="61e71dc1-9594-4277-b52b-4420989f68ee" providerId="ADAL" clId="{47B23DBA-75ED-4581-8B3E-69ADF7B49E36}" dt="2024-10-04T11:37:21.822" v="130" actId="1076"/>
          <ac:spMkLst>
            <pc:docMk/>
            <pc:sldMk cId="992130853" sldId="309"/>
            <ac:spMk id="2" creationId="{1BC00317-E733-7DE5-DB1D-2D0EA2E48601}"/>
          </ac:spMkLst>
        </pc:spChg>
        <pc:spChg chg="mod">
          <ac:chgData name="Cerys Davies" userId="61e71dc1-9594-4277-b52b-4420989f68ee" providerId="ADAL" clId="{47B23DBA-75ED-4581-8B3E-69ADF7B49E36}" dt="2024-10-04T11:37:50.461" v="136" actId="14100"/>
          <ac:spMkLst>
            <pc:docMk/>
            <pc:sldMk cId="992130853" sldId="309"/>
            <ac:spMk id="3" creationId="{A4BCF6CA-8F9D-17B6-81EF-65D4C759069F}"/>
          </ac:spMkLst>
        </pc:spChg>
      </pc:sldChg>
      <pc:sldChg chg="modSp mod">
        <pc:chgData name="Cerys Davies" userId="61e71dc1-9594-4277-b52b-4420989f68ee" providerId="ADAL" clId="{47B23DBA-75ED-4581-8B3E-69ADF7B49E36}" dt="2024-10-04T11:53:26.497" v="572" actId="113"/>
        <pc:sldMkLst>
          <pc:docMk/>
          <pc:sldMk cId="1745080540" sldId="310"/>
        </pc:sldMkLst>
        <pc:spChg chg="mod">
          <ac:chgData name="Cerys Davies" userId="61e71dc1-9594-4277-b52b-4420989f68ee" providerId="ADAL" clId="{47B23DBA-75ED-4581-8B3E-69ADF7B49E36}" dt="2024-10-04T11:53:26.497" v="572" actId="113"/>
          <ac:spMkLst>
            <pc:docMk/>
            <pc:sldMk cId="1745080540" sldId="310"/>
            <ac:spMk id="3" creationId="{981B268C-642E-AE35-A681-95317A618C4E}"/>
          </ac:spMkLst>
        </pc:spChg>
      </pc:sldChg>
      <pc:sldChg chg="modSp mod">
        <pc:chgData name="Cerys Davies" userId="61e71dc1-9594-4277-b52b-4420989f68ee" providerId="ADAL" clId="{47B23DBA-75ED-4581-8B3E-69ADF7B49E36}" dt="2024-10-04T11:46:21.292" v="457" actId="255"/>
        <pc:sldMkLst>
          <pc:docMk/>
          <pc:sldMk cId="810974446" sldId="311"/>
        </pc:sldMkLst>
        <pc:spChg chg="mod">
          <ac:chgData name="Cerys Davies" userId="61e71dc1-9594-4277-b52b-4420989f68ee" providerId="ADAL" clId="{47B23DBA-75ED-4581-8B3E-69ADF7B49E36}" dt="2024-10-04T11:46:21.292" v="457" actId="255"/>
          <ac:spMkLst>
            <pc:docMk/>
            <pc:sldMk cId="810974446" sldId="311"/>
            <ac:spMk id="3" creationId="{8EEE9888-0BB3-76CC-4ADF-682D2256D8B6}"/>
          </ac:spMkLst>
        </pc:spChg>
      </pc:sldChg>
      <pc:sldChg chg="modSp mod">
        <pc:chgData name="Cerys Davies" userId="61e71dc1-9594-4277-b52b-4420989f68ee" providerId="ADAL" clId="{47B23DBA-75ED-4581-8B3E-69ADF7B49E36}" dt="2024-10-04T11:49:56.883" v="550" actId="255"/>
        <pc:sldMkLst>
          <pc:docMk/>
          <pc:sldMk cId="727643930" sldId="312"/>
        </pc:sldMkLst>
        <pc:spChg chg="mod">
          <ac:chgData name="Cerys Davies" userId="61e71dc1-9594-4277-b52b-4420989f68ee" providerId="ADAL" clId="{47B23DBA-75ED-4581-8B3E-69ADF7B49E36}" dt="2024-10-04T11:49:42.189" v="546" actId="1076"/>
          <ac:spMkLst>
            <pc:docMk/>
            <pc:sldMk cId="727643930" sldId="312"/>
            <ac:spMk id="2" creationId="{39EC49FE-A222-BDB4-BD2B-047BBF4FBCFB}"/>
          </ac:spMkLst>
        </pc:spChg>
        <pc:spChg chg="mod">
          <ac:chgData name="Cerys Davies" userId="61e71dc1-9594-4277-b52b-4420989f68ee" providerId="ADAL" clId="{47B23DBA-75ED-4581-8B3E-69ADF7B49E36}" dt="2024-10-04T11:49:56.883" v="550" actId="255"/>
          <ac:spMkLst>
            <pc:docMk/>
            <pc:sldMk cId="727643930" sldId="312"/>
            <ac:spMk id="3" creationId="{082BF987-AB82-72F1-5B72-A9A69333021F}"/>
          </ac:spMkLst>
        </pc:spChg>
      </pc:sldChg>
      <pc:sldChg chg="modSp mod">
        <pc:chgData name="Cerys Davies" userId="61e71dc1-9594-4277-b52b-4420989f68ee" providerId="ADAL" clId="{47B23DBA-75ED-4581-8B3E-69ADF7B49E36}" dt="2024-10-04T11:49:34.409" v="545" actId="14100"/>
        <pc:sldMkLst>
          <pc:docMk/>
          <pc:sldMk cId="2076011153" sldId="313"/>
        </pc:sldMkLst>
        <pc:spChg chg="mod">
          <ac:chgData name="Cerys Davies" userId="61e71dc1-9594-4277-b52b-4420989f68ee" providerId="ADAL" clId="{47B23DBA-75ED-4581-8B3E-69ADF7B49E36}" dt="2024-10-04T11:49:17.564" v="541" actId="1076"/>
          <ac:spMkLst>
            <pc:docMk/>
            <pc:sldMk cId="2076011153" sldId="313"/>
            <ac:spMk id="2" creationId="{39EC49FE-A222-BDB4-BD2B-047BBF4FBCFB}"/>
          </ac:spMkLst>
        </pc:spChg>
        <pc:spChg chg="mod">
          <ac:chgData name="Cerys Davies" userId="61e71dc1-9594-4277-b52b-4420989f68ee" providerId="ADAL" clId="{47B23DBA-75ED-4581-8B3E-69ADF7B49E36}" dt="2024-10-04T11:49:34.409" v="545" actId="14100"/>
          <ac:spMkLst>
            <pc:docMk/>
            <pc:sldMk cId="2076011153" sldId="313"/>
            <ac:spMk id="3" creationId="{082BF987-AB82-72F1-5B72-A9A69333021F}"/>
          </ac:spMkLst>
        </pc:spChg>
      </pc:sldChg>
      <pc:sldChg chg="modSp mod">
        <pc:chgData name="Cerys Davies" userId="61e71dc1-9594-4277-b52b-4420989f68ee" providerId="ADAL" clId="{47B23DBA-75ED-4581-8B3E-69ADF7B49E36}" dt="2024-10-04T11:49:09.605" v="540" actId="255"/>
        <pc:sldMkLst>
          <pc:docMk/>
          <pc:sldMk cId="62536953" sldId="314"/>
        </pc:sldMkLst>
        <pc:spChg chg="mod">
          <ac:chgData name="Cerys Davies" userId="61e71dc1-9594-4277-b52b-4420989f68ee" providerId="ADAL" clId="{47B23DBA-75ED-4581-8B3E-69ADF7B49E36}" dt="2024-10-04T11:48:55.044" v="536" actId="14100"/>
          <ac:spMkLst>
            <pc:docMk/>
            <pc:sldMk cId="62536953" sldId="314"/>
            <ac:spMk id="2" creationId="{39EC49FE-A222-BDB4-BD2B-047BBF4FBCFB}"/>
          </ac:spMkLst>
        </pc:spChg>
        <pc:spChg chg="mod">
          <ac:chgData name="Cerys Davies" userId="61e71dc1-9594-4277-b52b-4420989f68ee" providerId="ADAL" clId="{47B23DBA-75ED-4581-8B3E-69ADF7B49E36}" dt="2024-10-04T11:49:09.605" v="540" actId="255"/>
          <ac:spMkLst>
            <pc:docMk/>
            <pc:sldMk cId="62536953" sldId="314"/>
            <ac:spMk id="3" creationId="{082BF987-AB82-72F1-5B72-A9A69333021F}"/>
          </ac:spMkLst>
        </pc:spChg>
      </pc:sldChg>
      <pc:sldChg chg="modSp mod">
        <pc:chgData name="Cerys Davies" userId="61e71dc1-9594-4277-b52b-4420989f68ee" providerId="ADAL" clId="{47B23DBA-75ED-4581-8B3E-69ADF7B49E36}" dt="2024-10-04T11:46:48.931" v="463" actId="14100"/>
        <pc:sldMkLst>
          <pc:docMk/>
          <pc:sldMk cId="1751498818" sldId="315"/>
        </pc:sldMkLst>
        <pc:spChg chg="mod">
          <ac:chgData name="Cerys Davies" userId="61e71dc1-9594-4277-b52b-4420989f68ee" providerId="ADAL" clId="{47B23DBA-75ED-4581-8B3E-69ADF7B49E36}" dt="2024-10-04T11:46:31.832" v="458" actId="1076"/>
          <ac:spMkLst>
            <pc:docMk/>
            <pc:sldMk cId="1751498818" sldId="315"/>
            <ac:spMk id="2" creationId="{39EC49FE-A222-BDB4-BD2B-047BBF4FBCFB}"/>
          </ac:spMkLst>
        </pc:spChg>
        <pc:spChg chg="mod">
          <ac:chgData name="Cerys Davies" userId="61e71dc1-9594-4277-b52b-4420989f68ee" providerId="ADAL" clId="{47B23DBA-75ED-4581-8B3E-69ADF7B49E36}" dt="2024-10-04T11:46:48.931" v="463" actId="14100"/>
          <ac:spMkLst>
            <pc:docMk/>
            <pc:sldMk cId="1751498818" sldId="315"/>
            <ac:spMk id="3" creationId="{082BF987-AB82-72F1-5B72-A9A69333021F}"/>
          </ac:spMkLst>
        </pc:spChg>
      </pc:sldChg>
      <pc:sldChg chg="modSp mod">
        <pc:chgData name="Cerys Davies" userId="61e71dc1-9594-4277-b52b-4420989f68ee" providerId="ADAL" clId="{47B23DBA-75ED-4581-8B3E-69ADF7B49E36}" dt="2024-10-04T11:37:17.161" v="129" actId="14100"/>
        <pc:sldMkLst>
          <pc:docMk/>
          <pc:sldMk cId="3634006091" sldId="316"/>
        </pc:sldMkLst>
        <pc:spChg chg="mod">
          <ac:chgData name="Cerys Davies" userId="61e71dc1-9594-4277-b52b-4420989f68ee" providerId="ADAL" clId="{47B23DBA-75ED-4581-8B3E-69ADF7B49E36}" dt="2024-10-04T11:37:17.161" v="129" actId="14100"/>
          <ac:spMkLst>
            <pc:docMk/>
            <pc:sldMk cId="3634006091" sldId="316"/>
            <ac:spMk id="3" creationId="{DF7265F9-DE8F-014A-9FD1-6569EBB7F19E}"/>
          </ac:spMkLst>
        </pc:spChg>
      </pc:sldChg>
      <pc:sldChg chg="modSp mod">
        <pc:chgData name="Cerys Davies" userId="61e71dc1-9594-4277-b52b-4420989f68ee" providerId="ADAL" clId="{47B23DBA-75ED-4581-8B3E-69ADF7B49E36}" dt="2024-10-04T11:53:45.966" v="575" actId="20577"/>
        <pc:sldMkLst>
          <pc:docMk/>
          <pc:sldMk cId="851996344" sldId="317"/>
        </pc:sldMkLst>
        <pc:spChg chg="mod">
          <ac:chgData name="Cerys Davies" userId="61e71dc1-9594-4277-b52b-4420989f68ee" providerId="ADAL" clId="{47B23DBA-75ED-4581-8B3E-69ADF7B49E36}" dt="2024-10-04T11:53:45.966" v="575" actId="20577"/>
          <ac:spMkLst>
            <pc:docMk/>
            <pc:sldMk cId="851996344" sldId="317"/>
            <ac:spMk id="3" creationId="{CF83C442-1699-6588-5BFB-86F9A803D48E}"/>
          </ac:spMkLst>
        </pc:spChg>
      </pc:sldChg>
    </pc:docChg>
  </pc:docChgLst>
  <pc:docChgLst>
    <pc:chgData name="Cerys Davies" userId="61e71dc1-9594-4277-b52b-4420989f68ee" providerId="ADAL" clId="{6BD3662C-1118-46F5-A9E0-7615D45B7E7C}"/>
    <pc:docChg chg="undo custSel addSld delSld modSld sldOrd">
      <pc:chgData name="Cerys Davies" userId="61e71dc1-9594-4277-b52b-4420989f68ee" providerId="ADAL" clId="{6BD3662C-1118-46F5-A9E0-7615D45B7E7C}" dt="2024-09-16T14:37:39.153" v="7291" actId="20577"/>
      <pc:docMkLst>
        <pc:docMk/>
      </pc:docMkLst>
      <pc:sldChg chg="modSp mod">
        <pc:chgData name="Cerys Davies" userId="61e71dc1-9594-4277-b52b-4420989f68ee" providerId="ADAL" clId="{6BD3662C-1118-46F5-A9E0-7615D45B7E7C}" dt="2024-09-13T14:13:59.563" v="117" actId="6549"/>
        <pc:sldMkLst>
          <pc:docMk/>
          <pc:sldMk cId="3475651824" sldId="256"/>
        </pc:sldMkLst>
        <pc:spChg chg="mod">
          <ac:chgData name="Cerys Davies" userId="61e71dc1-9594-4277-b52b-4420989f68ee" providerId="ADAL" clId="{6BD3662C-1118-46F5-A9E0-7615D45B7E7C}" dt="2024-09-13T14:13:59.563" v="117" actId="6549"/>
          <ac:spMkLst>
            <pc:docMk/>
            <pc:sldMk cId="3475651824" sldId="256"/>
            <ac:spMk id="3" creationId="{4D6FAC72-D4CD-77FA-0499-073A8FCFFC72}"/>
          </ac:spMkLst>
        </pc:spChg>
      </pc:sldChg>
      <pc:sldChg chg="del">
        <pc:chgData name="Cerys Davies" userId="61e71dc1-9594-4277-b52b-4420989f68ee" providerId="ADAL" clId="{6BD3662C-1118-46F5-A9E0-7615D45B7E7C}" dt="2024-09-13T14:13:36.492" v="0" actId="47"/>
        <pc:sldMkLst>
          <pc:docMk/>
          <pc:sldMk cId="2406154415" sldId="258"/>
        </pc:sldMkLst>
      </pc:sldChg>
      <pc:sldChg chg="del">
        <pc:chgData name="Cerys Davies" userId="61e71dc1-9594-4277-b52b-4420989f68ee" providerId="ADAL" clId="{6BD3662C-1118-46F5-A9E0-7615D45B7E7C}" dt="2024-09-13T14:13:36.492" v="0" actId="47"/>
        <pc:sldMkLst>
          <pc:docMk/>
          <pc:sldMk cId="2932746799" sldId="259"/>
        </pc:sldMkLst>
      </pc:sldChg>
      <pc:sldChg chg="del">
        <pc:chgData name="Cerys Davies" userId="61e71dc1-9594-4277-b52b-4420989f68ee" providerId="ADAL" clId="{6BD3662C-1118-46F5-A9E0-7615D45B7E7C}" dt="2024-09-13T14:13:36.492" v="0" actId="47"/>
        <pc:sldMkLst>
          <pc:docMk/>
          <pc:sldMk cId="3317336232" sldId="260"/>
        </pc:sldMkLst>
      </pc:sldChg>
      <pc:sldChg chg="del">
        <pc:chgData name="Cerys Davies" userId="61e71dc1-9594-4277-b52b-4420989f68ee" providerId="ADAL" clId="{6BD3662C-1118-46F5-A9E0-7615D45B7E7C}" dt="2024-09-13T14:13:36.492" v="0" actId="47"/>
        <pc:sldMkLst>
          <pc:docMk/>
          <pc:sldMk cId="4034605094" sldId="261"/>
        </pc:sldMkLst>
      </pc:sldChg>
      <pc:sldChg chg="del">
        <pc:chgData name="Cerys Davies" userId="61e71dc1-9594-4277-b52b-4420989f68ee" providerId="ADAL" clId="{6BD3662C-1118-46F5-A9E0-7615D45B7E7C}" dt="2024-09-16T12:52:37.094" v="3161" actId="47"/>
        <pc:sldMkLst>
          <pc:docMk/>
          <pc:sldMk cId="1717418436" sldId="262"/>
        </pc:sldMkLst>
      </pc:sldChg>
      <pc:sldChg chg="del">
        <pc:chgData name="Cerys Davies" userId="61e71dc1-9594-4277-b52b-4420989f68ee" providerId="ADAL" clId="{6BD3662C-1118-46F5-A9E0-7615D45B7E7C}" dt="2024-09-13T14:13:36.492" v="0" actId="47"/>
        <pc:sldMkLst>
          <pc:docMk/>
          <pc:sldMk cId="1353024765" sldId="264"/>
        </pc:sldMkLst>
      </pc:sldChg>
      <pc:sldChg chg="del">
        <pc:chgData name="Cerys Davies" userId="61e71dc1-9594-4277-b52b-4420989f68ee" providerId="ADAL" clId="{6BD3662C-1118-46F5-A9E0-7615D45B7E7C}" dt="2024-09-13T14:13:36.492" v="0" actId="47"/>
        <pc:sldMkLst>
          <pc:docMk/>
          <pc:sldMk cId="2178651216" sldId="265"/>
        </pc:sldMkLst>
      </pc:sldChg>
      <pc:sldChg chg="del">
        <pc:chgData name="Cerys Davies" userId="61e71dc1-9594-4277-b52b-4420989f68ee" providerId="ADAL" clId="{6BD3662C-1118-46F5-A9E0-7615D45B7E7C}" dt="2024-09-13T14:13:36.492" v="0" actId="47"/>
        <pc:sldMkLst>
          <pc:docMk/>
          <pc:sldMk cId="3582662726" sldId="266"/>
        </pc:sldMkLst>
      </pc:sldChg>
      <pc:sldChg chg="del">
        <pc:chgData name="Cerys Davies" userId="61e71dc1-9594-4277-b52b-4420989f68ee" providerId="ADAL" clId="{6BD3662C-1118-46F5-A9E0-7615D45B7E7C}" dt="2024-09-13T14:13:36.492" v="0" actId="47"/>
        <pc:sldMkLst>
          <pc:docMk/>
          <pc:sldMk cId="911358520" sldId="267"/>
        </pc:sldMkLst>
      </pc:sldChg>
      <pc:sldChg chg="del">
        <pc:chgData name="Cerys Davies" userId="61e71dc1-9594-4277-b52b-4420989f68ee" providerId="ADAL" clId="{6BD3662C-1118-46F5-A9E0-7615D45B7E7C}" dt="2024-09-13T14:13:36.492" v="0" actId="47"/>
        <pc:sldMkLst>
          <pc:docMk/>
          <pc:sldMk cId="1357941917" sldId="280"/>
        </pc:sldMkLst>
      </pc:sldChg>
      <pc:sldChg chg="del">
        <pc:chgData name="Cerys Davies" userId="61e71dc1-9594-4277-b52b-4420989f68ee" providerId="ADAL" clId="{6BD3662C-1118-46F5-A9E0-7615D45B7E7C}" dt="2024-09-13T14:13:36.492" v="0" actId="47"/>
        <pc:sldMkLst>
          <pc:docMk/>
          <pc:sldMk cId="3658573893" sldId="281"/>
        </pc:sldMkLst>
      </pc:sldChg>
      <pc:sldChg chg="ord">
        <pc:chgData name="Cerys Davies" userId="61e71dc1-9594-4277-b52b-4420989f68ee" providerId="ADAL" clId="{6BD3662C-1118-46F5-A9E0-7615D45B7E7C}" dt="2024-09-13T15:09:39.156" v="1178"/>
        <pc:sldMkLst>
          <pc:docMk/>
          <pc:sldMk cId="1152271141" sldId="282"/>
        </pc:sldMkLst>
      </pc:sldChg>
      <pc:sldChg chg="modSp del mod">
        <pc:chgData name="Cerys Davies" userId="61e71dc1-9594-4277-b52b-4420989f68ee" providerId="ADAL" clId="{6BD3662C-1118-46F5-A9E0-7615D45B7E7C}" dt="2024-09-16T14:18:36.963" v="5936" actId="47"/>
        <pc:sldMkLst>
          <pc:docMk/>
          <pc:sldMk cId="839301667" sldId="283"/>
        </pc:sldMkLst>
        <pc:spChg chg="mod">
          <ac:chgData name="Cerys Davies" userId="61e71dc1-9594-4277-b52b-4420989f68ee" providerId="ADAL" clId="{6BD3662C-1118-46F5-A9E0-7615D45B7E7C}" dt="2024-09-13T17:25:43.159" v="2054" actId="5793"/>
          <ac:spMkLst>
            <pc:docMk/>
            <pc:sldMk cId="839301667" sldId="283"/>
            <ac:spMk id="3" creationId="{08AEBAB3-B00A-FD4E-7847-F157EBE5ADCD}"/>
          </ac:spMkLst>
        </pc:spChg>
      </pc:sldChg>
      <pc:sldChg chg="del">
        <pc:chgData name="Cerys Davies" userId="61e71dc1-9594-4277-b52b-4420989f68ee" providerId="ADAL" clId="{6BD3662C-1118-46F5-A9E0-7615D45B7E7C}" dt="2024-09-16T12:52:37.094" v="3161" actId="47"/>
        <pc:sldMkLst>
          <pc:docMk/>
          <pc:sldMk cId="495990708" sldId="284"/>
        </pc:sldMkLst>
      </pc:sldChg>
      <pc:sldChg chg="del">
        <pc:chgData name="Cerys Davies" userId="61e71dc1-9594-4277-b52b-4420989f68ee" providerId="ADAL" clId="{6BD3662C-1118-46F5-A9E0-7615D45B7E7C}" dt="2024-09-16T12:52:37.094" v="3161" actId="47"/>
        <pc:sldMkLst>
          <pc:docMk/>
          <pc:sldMk cId="681497207" sldId="285"/>
        </pc:sldMkLst>
      </pc:sldChg>
      <pc:sldChg chg="del">
        <pc:chgData name="Cerys Davies" userId="61e71dc1-9594-4277-b52b-4420989f68ee" providerId="ADAL" clId="{6BD3662C-1118-46F5-A9E0-7615D45B7E7C}" dt="2024-09-13T14:13:36.492" v="0" actId="47"/>
        <pc:sldMkLst>
          <pc:docMk/>
          <pc:sldMk cId="381466785" sldId="286"/>
        </pc:sldMkLst>
      </pc:sldChg>
      <pc:sldChg chg="del">
        <pc:chgData name="Cerys Davies" userId="61e71dc1-9594-4277-b52b-4420989f68ee" providerId="ADAL" clId="{6BD3662C-1118-46F5-A9E0-7615D45B7E7C}" dt="2024-09-13T14:13:36.492" v="0" actId="47"/>
        <pc:sldMkLst>
          <pc:docMk/>
          <pc:sldMk cId="2954909633" sldId="287"/>
        </pc:sldMkLst>
      </pc:sldChg>
      <pc:sldChg chg="del">
        <pc:chgData name="Cerys Davies" userId="61e71dc1-9594-4277-b52b-4420989f68ee" providerId="ADAL" clId="{6BD3662C-1118-46F5-A9E0-7615D45B7E7C}" dt="2024-09-16T12:52:37.094" v="3161" actId="47"/>
        <pc:sldMkLst>
          <pc:docMk/>
          <pc:sldMk cId="425429077" sldId="288"/>
        </pc:sldMkLst>
      </pc:sldChg>
      <pc:sldChg chg="del">
        <pc:chgData name="Cerys Davies" userId="61e71dc1-9594-4277-b52b-4420989f68ee" providerId="ADAL" clId="{6BD3662C-1118-46F5-A9E0-7615D45B7E7C}" dt="2024-09-16T12:52:37.094" v="3161" actId="47"/>
        <pc:sldMkLst>
          <pc:docMk/>
          <pc:sldMk cId="2623041092" sldId="289"/>
        </pc:sldMkLst>
      </pc:sldChg>
      <pc:sldChg chg="del">
        <pc:chgData name="Cerys Davies" userId="61e71dc1-9594-4277-b52b-4420989f68ee" providerId="ADAL" clId="{6BD3662C-1118-46F5-A9E0-7615D45B7E7C}" dt="2024-09-13T14:13:36.492" v="0" actId="47"/>
        <pc:sldMkLst>
          <pc:docMk/>
          <pc:sldMk cId="956355142" sldId="290"/>
        </pc:sldMkLst>
      </pc:sldChg>
      <pc:sldChg chg="del">
        <pc:chgData name="Cerys Davies" userId="61e71dc1-9594-4277-b52b-4420989f68ee" providerId="ADAL" clId="{6BD3662C-1118-46F5-A9E0-7615D45B7E7C}" dt="2024-09-13T14:13:36.492" v="0" actId="47"/>
        <pc:sldMkLst>
          <pc:docMk/>
          <pc:sldMk cId="2034175213" sldId="291"/>
        </pc:sldMkLst>
      </pc:sldChg>
      <pc:sldChg chg="modSp mod">
        <pc:chgData name="Cerys Davies" userId="61e71dc1-9594-4277-b52b-4420989f68ee" providerId="ADAL" clId="{6BD3662C-1118-46F5-A9E0-7615D45B7E7C}" dt="2024-09-13T19:03:58.631" v="2649" actId="14100"/>
        <pc:sldMkLst>
          <pc:docMk/>
          <pc:sldMk cId="134067927" sldId="293"/>
        </pc:sldMkLst>
        <pc:spChg chg="mod">
          <ac:chgData name="Cerys Davies" userId="61e71dc1-9594-4277-b52b-4420989f68ee" providerId="ADAL" clId="{6BD3662C-1118-46F5-A9E0-7615D45B7E7C}" dt="2024-09-13T14:20:40.997" v="372" actId="1076"/>
          <ac:spMkLst>
            <pc:docMk/>
            <pc:sldMk cId="134067927" sldId="293"/>
            <ac:spMk id="2" creationId="{27380E1E-24D5-FCAE-092A-948A6F4D99D0}"/>
          </ac:spMkLst>
        </pc:spChg>
        <pc:spChg chg="mod">
          <ac:chgData name="Cerys Davies" userId="61e71dc1-9594-4277-b52b-4420989f68ee" providerId="ADAL" clId="{6BD3662C-1118-46F5-A9E0-7615D45B7E7C}" dt="2024-09-13T19:03:58.631" v="2649" actId="14100"/>
          <ac:spMkLst>
            <pc:docMk/>
            <pc:sldMk cId="134067927" sldId="293"/>
            <ac:spMk id="3" creationId="{B7D4878F-F3CE-9F15-AF87-EDF231314D32}"/>
          </ac:spMkLst>
        </pc:spChg>
      </pc:sldChg>
      <pc:sldChg chg="del">
        <pc:chgData name="Cerys Davies" userId="61e71dc1-9594-4277-b52b-4420989f68ee" providerId="ADAL" clId="{6BD3662C-1118-46F5-A9E0-7615D45B7E7C}" dt="2024-09-16T12:52:37.094" v="3161" actId="47"/>
        <pc:sldMkLst>
          <pc:docMk/>
          <pc:sldMk cId="3531653596" sldId="294"/>
        </pc:sldMkLst>
      </pc:sldChg>
      <pc:sldChg chg="del">
        <pc:chgData name="Cerys Davies" userId="61e71dc1-9594-4277-b52b-4420989f68ee" providerId="ADAL" clId="{6BD3662C-1118-46F5-A9E0-7615D45B7E7C}" dt="2024-09-16T12:52:37.094" v="3161" actId="47"/>
        <pc:sldMkLst>
          <pc:docMk/>
          <pc:sldMk cId="2985678489" sldId="295"/>
        </pc:sldMkLst>
      </pc:sldChg>
      <pc:sldChg chg="del">
        <pc:chgData name="Cerys Davies" userId="61e71dc1-9594-4277-b52b-4420989f68ee" providerId="ADAL" clId="{6BD3662C-1118-46F5-A9E0-7615D45B7E7C}" dt="2024-09-16T12:52:37.094" v="3161" actId="47"/>
        <pc:sldMkLst>
          <pc:docMk/>
          <pc:sldMk cId="2606782163" sldId="296"/>
        </pc:sldMkLst>
      </pc:sldChg>
      <pc:sldChg chg="del">
        <pc:chgData name="Cerys Davies" userId="61e71dc1-9594-4277-b52b-4420989f68ee" providerId="ADAL" clId="{6BD3662C-1118-46F5-A9E0-7615D45B7E7C}" dt="2024-09-16T12:52:37.094" v="3161" actId="47"/>
        <pc:sldMkLst>
          <pc:docMk/>
          <pc:sldMk cId="2866685584" sldId="297"/>
        </pc:sldMkLst>
      </pc:sldChg>
      <pc:sldChg chg="del">
        <pc:chgData name="Cerys Davies" userId="61e71dc1-9594-4277-b52b-4420989f68ee" providerId="ADAL" clId="{6BD3662C-1118-46F5-A9E0-7615D45B7E7C}" dt="2024-09-16T12:52:37.094" v="3161" actId="47"/>
        <pc:sldMkLst>
          <pc:docMk/>
          <pc:sldMk cId="1264238280" sldId="298"/>
        </pc:sldMkLst>
      </pc:sldChg>
      <pc:sldChg chg="del">
        <pc:chgData name="Cerys Davies" userId="61e71dc1-9594-4277-b52b-4420989f68ee" providerId="ADAL" clId="{6BD3662C-1118-46F5-A9E0-7615D45B7E7C}" dt="2024-09-16T12:52:37.094" v="3161" actId="47"/>
        <pc:sldMkLst>
          <pc:docMk/>
          <pc:sldMk cId="1522186286" sldId="299"/>
        </pc:sldMkLst>
      </pc:sldChg>
      <pc:sldChg chg="del">
        <pc:chgData name="Cerys Davies" userId="61e71dc1-9594-4277-b52b-4420989f68ee" providerId="ADAL" clId="{6BD3662C-1118-46F5-A9E0-7615D45B7E7C}" dt="2024-09-13T14:13:36.492" v="0" actId="47"/>
        <pc:sldMkLst>
          <pc:docMk/>
          <pc:sldMk cId="649634174" sldId="300"/>
        </pc:sldMkLst>
      </pc:sldChg>
      <pc:sldChg chg="modSp new mod">
        <pc:chgData name="Cerys Davies" userId="61e71dc1-9594-4277-b52b-4420989f68ee" providerId="ADAL" clId="{6BD3662C-1118-46F5-A9E0-7615D45B7E7C}" dt="2024-09-16T13:10:10.194" v="3411" actId="27636"/>
        <pc:sldMkLst>
          <pc:docMk/>
          <pc:sldMk cId="2745052217" sldId="300"/>
        </pc:sldMkLst>
        <pc:spChg chg="mod">
          <ac:chgData name="Cerys Davies" userId="61e71dc1-9594-4277-b52b-4420989f68ee" providerId="ADAL" clId="{6BD3662C-1118-46F5-A9E0-7615D45B7E7C}" dt="2024-09-13T14:22:41.677" v="399" actId="14100"/>
          <ac:spMkLst>
            <pc:docMk/>
            <pc:sldMk cId="2745052217" sldId="300"/>
            <ac:spMk id="2" creationId="{5213FA18-05F2-8501-5DE2-8BABAA1CB9A4}"/>
          </ac:spMkLst>
        </pc:spChg>
        <pc:spChg chg="mod">
          <ac:chgData name="Cerys Davies" userId="61e71dc1-9594-4277-b52b-4420989f68ee" providerId="ADAL" clId="{6BD3662C-1118-46F5-A9E0-7615D45B7E7C}" dt="2024-09-16T13:10:10.194" v="3411" actId="27636"/>
          <ac:spMkLst>
            <pc:docMk/>
            <pc:sldMk cId="2745052217" sldId="300"/>
            <ac:spMk id="3" creationId="{8EEE9888-0BB3-76CC-4ADF-682D2256D8B6}"/>
          </ac:spMkLst>
        </pc:spChg>
      </pc:sldChg>
      <pc:sldChg chg="del">
        <pc:chgData name="Cerys Davies" userId="61e71dc1-9594-4277-b52b-4420989f68ee" providerId="ADAL" clId="{6BD3662C-1118-46F5-A9E0-7615D45B7E7C}" dt="2024-09-13T14:13:36.492" v="0" actId="47"/>
        <pc:sldMkLst>
          <pc:docMk/>
          <pc:sldMk cId="34715061" sldId="301"/>
        </pc:sldMkLst>
      </pc:sldChg>
      <pc:sldChg chg="modSp new mod">
        <pc:chgData name="Cerys Davies" userId="61e71dc1-9594-4277-b52b-4420989f68ee" providerId="ADAL" clId="{6BD3662C-1118-46F5-A9E0-7615D45B7E7C}" dt="2024-09-13T15:08:39.804" v="1176" actId="20577"/>
        <pc:sldMkLst>
          <pc:docMk/>
          <pc:sldMk cId="450996839" sldId="301"/>
        </pc:sldMkLst>
        <pc:spChg chg="mod">
          <ac:chgData name="Cerys Davies" userId="61e71dc1-9594-4277-b52b-4420989f68ee" providerId="ADAL" clId="{6BD3662C-1118-46F5-A9E0-7615D45B7E7C}" dt="2024-09-13T14:24:39.354" v="558" actId="20577"/>
          <ac:spMkLst>
            <pc:docMk/>
            <pc:sldMk cId="450996839" sldId="301"/>
            <ac:spMk id="2" creationId="{749C97B6-2CB6-E846-5DA4-BEFF71F4BBB8}"/>
          </ac:spMkLst>
        </pc:spChg>
        <pc:spChg chg="mod">
          <ac:chgData name="Cerys Davies" userId="61e71dc1-9594-4277-b52b-4420989f68ee" providerId="ADAL" clId="{6BD3662C-1118-46F5-A9E0-7615D45B7E7C}" dt="2024-09-13T15:08:39.804" v="1176" actId="20577"/>
          <ac:spMkLst>
            <pc:docMk/>
            <pc:sldMk cId="450996839" sldId="301"/>
            <ac:spMk id="3" creationId="{06203477-B47C-1EC7-5CDF-F40D0EEE1DDD}"/>
          </ac:spMkLst>
        </pc:spChg>
      </pc:sldChg>
      <pc:sldChg chg="del">
        <pc:chgData name="Cerys Davies" userId="61e71dc1-9594-4277-b52b-4420989f68ee" providerId="ADAL" clId="{6BD3662C-1118-46F5-A9E0-7615D45B7E7C}" dt="2024-09-13T14:13:36.492" v="0" actId="47"/>
        <pc:sldMkLst>
          <pc:docMk/>
          <pc:sldMk cId="1310947032" sldId="302"/>
        </pc:sldMkLst>
      </pc:sldChg>
      <pc:sldChg chg="modSp new mod">
        <pc:chgData name="Cerys Davies" userId="61e71dc1-9594-4277-b52b-4420989f68ee" providerId="ADAL" clId="{6BD3662C-1118-46F5-A9E0-7615D45B7E7C}" dt="2024-09-13T19:05:15.828" v="2688" actId="6549"/>
        <pc:sldMkLst>
          <pc:docMk/>
          <pc:sldMk cId="1862762961" sldId="302"/>
        </pc:sldMkLst>
        <pc:spChg chg="mod">
          <ac:chgData name="Cerys Davies" userId="61e71dc1-9594-4277-b52b-4420989f68ee" providerId="ADAL" clId="{6BD3662C-1118-46F5-A9E0-7615D45B7E7C}" dt="2024-09-13T17:03:08.402" v="1280" actId="20577"/>
          <ac:spMkLst>
            <pc:docMk/>
            <pc:sldMk cId="1862762961" sldId="302"/>
            <ac:spMk id="2" creationId="{9976566E-4A76-399A-2DE5-930557213469}"/>
          </ac:spMkLst>
        </pc:spChg>
        <pc:spChg chg="mod">
          <ac:chgData name="Cerys Davies" userId="61e71dc1-9594-4277-b52b-4420989f68ee" providerId="ADAL" clId="{6BD3662C-1118-46F5-A9E0-7615D45B7E7C}" dt="2024-09-13T19:05:15.828" v="2688" actId="6549"/>
          <ac:spMkLst>
            <pc:docMk/>
            <pc:sldMk cId="1862762961" sldId="302"/>
            <ac:spMk id="3" creationId="{B6678F6F-0360-6FB3-4FB7-FA3FAB54807B}"/>
          </ac:spMkLst>
        </pc:spChg>
      </pc:sldChg>
      <pc:sldChg chg="modSp new mod">
        <pc:chgData name="Cerys Davies" userId="61e71dc1-9594-4277-b52b-4420989f68ee" providerId="ADAL" clId="{6BD3662C-1118-46F5-A9E0-7615D45B7E7C}" dt="2024-09-16T14:19:04.756" v="5986" actId="20577"/>
        <pc:sldMkLst>
          <pc:docMk/>
          <pc:sldMk cId="3144030709" sldId="303"/>
        </pc:sldMkLst>
        <pc:spChg chg="mod">
          <ac:chgData name="Cerys Davies" userId="61e71dc1-9594-4277-b52b-4420989f68ee" providerId="ADAL" clId="{6BD3662C-1118-46F5-A9E0-7615D45B7E7C}" dt="2024-09-16T14:19:04.756" v="5986" actId="20577"/>
          <ac:spMkLst>
            <pc:docMk/>
            <pc:sldMk cId="3144030709" sldId="303"/>
            <ac:spMk id="2" creationId="{5C73930B-5E9A-8A22-B985-A81A0C066CA3}"/>
          </ac:spMkLst>
        </pc:spChg>
        <pc:spChg chg="mod">
          <ac:chgData name="Cerys Davies" userId="61e71dc1-9594-4277-b52b-4420989f68ee" providerId="ADAL" clId="{6BD3662C-1118-46F5-A9E0-7615D45B7E7C}" dt="2024-09-13T17:15:25.751" v="1409" actId="14100"/>
          <ac:spMkLst>
            <pc:docMk/>
            <pc:sldMk cId="3144030709" sldId="303"/>
            <ac:spMk id="3" creationId="{196EA449-4352-BCBE-829D-2D65FD86C1AB}"/>
          </ac:spMkLst>
        </pc:spChg>
      </pc:sldChg>
      <pc:sldChg chg="del">
        <pc:chgData name="Cerys Davies" userId="61e71dc1-9594-4277-b52b-4420989f68ee" providerId="ADAL" clId="{6BD3662C-1118-46F5-A9E0-7615D45B7E7C}" dt="2024-09-13T14:13:36.492" v="0" actId="47"/>
        <pc:sldMkLst>
          <pc:docMk/>
          <pc:sldMk cId="4000497177" sldId="303"/>
        </pc:sldMkLst>
      </pc:sldChg>
      <pc:sldChg chg="del">
        <pc:chgData name="Cerys Davies" userId="61e71dc1-9594-4277-b52b-4420989f68ee" providerId="ADAL" clId="{6BD3662C-1118-46F5-A9E0-7615D45B7E7C}" dt="2024-09-13T14:13:36.492" v="0" actId="47"/>
        <pc:sldMkLst>
          <pc:docMk/>
          <pc:sldMk cId="392135074" sldId="304"/>
        </pc:sldMkLst>
      </pc:sldChg>
      <pc:sldChg chg="modSp add mod">
        <pc:chgData name="Cerys Davies" userId="61e71dc1-9594-4277-b52b-4420989f68ee" providerId="ADAL" clId="{6BD3662C-1118-46F5-A9E0-7615D45B7E7C}" dt="2024-09-16T14:21:16.652" v="5994" actId="20577"/>
        <pc:sldMkLst>
          <pc:docMk/>
          <pc:sldMk cId="2209061020" sldId="304"/>
        </pc:sldMkLst>
        <pc:spChg chg="mod">
          <ac:chgData name="Cerys Davies" userId="61e71dc1-9594-4277-b52b-4420989f68ee" providerId="ADAL" clId="{6BD3662C-1118-46F5-A9E0-7615D45B7E7C}" dt="2024-09-13T17:22:04.586" v="1448" actId="20577"/>
          <ac:spMkLst>
            <pc:docMk/>
            <pc:sldMk cId="2209061020" sldId="304"/>
            <ac:spMk id="2" creationId="{5C73930B-5E9A-8A22-B985-A81A0C066CA3}"/>
          </ac:spMkLst>
        </pc:spChg>
        <pc:spChg chg="mod">
          <ac:chgData name="Cerys Davies" userId="61e71dc1-9594-4277-b52b-4420989f68ee" providerId="ADAL" clId="{6BD3662C-1118-46F5-A9E0-7615D45B7E7C}" dt="2024-09-16T14:21:16.652" v="5994" actId="20577"/>
          <ac:spMkLst>
            <pc:docMk/>
            <pc:sldMk cId="2209061020" sldId="304"/>
            <ac:spMk id="3" creationId="{196EA449-4352-BCBE-829D-2D65FD86C1AB}"/>
          </ac:spMkLst>
        </pc:spChg>
      </pc:sldChg>
      <pc:sldChg chg="modSp add mod">
        <pc:chgData name="Cerys Davies" userId="61e71dc1-9594-4277-b52b-4420989f68ee" providerId="ADAL" clId="{6BD3662C-1118-46F5-A9E0-7615D45B7E7C}" dt="2024-09-13T17:32:38.223" v="2137" actId="27636"/>
        <pc:sldMkLst>
          <pc:docMk/>
          <pc:sldMk cId="349924573" sldId="305"/>
        </pc:sldMkLst>
        <pc:spChg chg="mod">
          <ac:chgData name="Cerys Davies" userId="61e71dc1-9594-4277-b52b-4420989f68ee" providerId="ADAL" clId="{6BD3662C-1118-46F5-A9E0-7615D45B7E7C}" dt="2024-09-13T17:32:38.223" v="2137" actId="27636"/>
          <ac:spMkLst>
            <pc:docMk/>
            <pc:sldMk cId="349924573" sldId="305"/>
            <ac:spMk id="3" creationId="{196EA449-4352-BCBE-829D-2D65FD86C1AB}"/>
          </ac:spMkLst>
        </pc:spChg>
      </pc:sldChg>
      <pc:sldChg chg="del">
        <pc:chgData name="Cerys Davies" userId="61e71dc1-9594-4277-b52b-4420989f68ee" providerId="ADAL" clId="{6BD3662C-1118-46F5-A9E0-7615D45B7E7C}" dt="2024-09-13T14:13:36.492" v="0" actId="47"/>
        <pc:sldMkLst>
          <pc:docMk/>
          <pc:sldMk cId="1223701576" sldId="305"/>
        </pc:sldMkLst>
      </pc:sldChg>
      <pc:sldChg chg="del">
        <pc:chgData name="Cerys Davies" userId="61e71dc1-9594-4277-b52b-4420989f68ee" providerId="ADAL" clId="{6BD3662C-1118-46F5-A9E0-7615D45B7E7C}" dt="2024-09-13T14:13:36.492" v="0" actId="47"/>
        <pc:sldMkLst>
          <pc:docMk/>
          <pc:sldMk cId="1383916654" sldId="306"/>
        </pc:sldMkLst>
      </pc:sldChg>
      <pc:sldChg chg="modSp new mod ord">
        <pc:chgData name="Cerys Davies" userId="61e71dc1-9594-4277-b52b-4420989f68ee" providerId="ADAL" clId="{6BD3662C-1118-46F5-A9E0-7615D45B7E7C}" dt="2024-09-16T14:20:08.315" v="5988"/>
        <pc:sldMkLst>
          <pc:docMk/>
          <pc:sldMk cId="2225256099" sldId="306"/>
        </pc:sldMkLst>
        <pc:spChg chg="mod">
          <ac:chgData name="Cerys Davies" userId="61e71dc1-9594-4277-b52b-4420989f68ee" providerId="ADAL" clId="{6BD3662C-1118-46F5-A9E0-7615D45B7E7C}" dt="2024-09-13T17:31:21.135" v="2084" actId="14100"/>
          <ac:spMkLst>
            <pc:docMk/>
            <pc:sldMk cId="2225256099" sldId="306"/>
            <ac:spMk id="2" creationId="{CC88D0A6-E5BF-8390-AF34-432F6F0C4789}"/>
          </ac:spMkLst>
        </pc:spChg>
        <pc:spChg chg="mod">
          <ac:chgData name="Cerys Davies" userId="61e71dc1-9594-4277-b52b-4420989f68ee" providerId="ADAL" clId="{6BD3662C-1118-46F5-A9E0-7615D45B7E7C}" dt="2024-09-13T17:40:31.523" v="2292" actId="114"/>
          <ac:spMkLst>
            <pc:docMk/>
            <pc:sldMk cId="2225256099" sldId="306"/>
            <ac:spMk id="3" creationId="{EF1DE5CE-CB84-ED9B-074D-2008DAB0E5BE}"/>
          </ac:spMkLst>
        </pc:spChg>
      </pc:sldChg>
      <pc:sldChg chg="del">
        <pc:chgData name="Cerys Davies" userId="61e71dc1-9594-4277-b52b-4420989f68ee" providerId="ADAL" clId="{6BD3662C-1118-46F5-A9E0-7615D45B7E7C}" dt="2024-09-13T14:13:36.492" v="0" actId="47"/>
        <pc:sldMkLst>
          <pc:docMk/>
          <pc:sldMk cId="1412095200" sldId="307"/>
        </pc:sldMkLst>
      </pc:sldChg>
      <pc:sldChg chg="addSp delSp modSp new mod ord">
        <pc:chgData name="Cerys Davies" userId="61e71dc1-9594-4277-b52b-4420989f68ee" providerId="ADAL" clId="{6BD3662C-1118-46F5-A9E0-7615D45B7E7C}" dt="2024-09-16T14:20:08.315" v="5988"/>
        <pc:sldMkLst>
          <pc:docMk/>
          <pc:sldMk cId="3244068952" sldId="307"/>
        </pc:sldMkLst>
        <pc:spChg chg="mod">
          <ac:chgData name="Cerys Davies" userId="61e71dc1-9594-4277-b52b-4420989f68ee" providerId="ADAL" clId="{6BD3662C-1118-46F5-A9E0-7615D45B7E7C}" dt="2024-09-13T17:33:11.375" v="2145" actId="20577"/>
          <ac:spMkLst>
            <pc:docMk/>
            <pc:sldMk cId="3244068952" sldId="307"/>
            <ac:spMk id="2" creationId="{CCD37676-348F-4C17-FDE6-80E02495EBEE}"/>
          </ac:spMkLst>
        </pc:spChg>
        <pc:spChg chg="mod">
          <ac:chgData name="Cerys Davies" userId="61e71dc1-9594-4277-b52b-4420989f68ee" providerId="ADAL" clId="{6BD3662C-1118-46F5-A9E0-7615D45B7E7C}" dt="2024-09-13T17:34:57.464" v="2171" actId="14100"/>
          <ac:spMkLst>
            <pc:docMk/>
            <pc:sldMk cId="3244068952" sldId="307"/>
            <ac:spMk id="3" creationId="{A983D6CE-D612-BE60-5503-40A79527A12F}"/>
          </ac:spMkLst>
        </pc:spChg>
        <pc:spChg chg="add">
          <ac:chgData name="Cerys Davies" userId="61e71dc1-9594-4277-b52b-4420989f68ee" providerId="ADAL" clId="{6BD3662C-1118-46F5-A9E0-7615D45B7E7C}" dt="2024-09-13T17:34:48.355" v="2170"/>
          <ac:spMkLst>
            <pc:docMk/>
            <pc:sldMk cId="3244068952" sldId="307"/>
            <ac:spMk id="4" creationId="{578D387B-E74C-AC5C-9DAB-EEB0E941824F}"/>
          </ac:spMkLst>
        </pc:spChg>
        <pc:spChg chg="add del mod">
          <ac:chgData name="Cerys Davies" userId="61e71dc1-9594-4277-b52b-4420989f68ee" providerId="ADAL" clId="{6BD3662C-1118-46F5-A9E0-7615D45B7E7C}" dt="2024-09-13T17:35:20.254" v="2174" actId="478"/>
          <ac:spMkLst>
            <pc:docMk/>
            <pc:sldMk cId="3244068952" sldId="307"/>
            <ac:spMk id="5" creationId="{5D57AB52-80C3-6239-7A8A-4417F0A71B71}"/>
          </ac:spMkLst>
        </pc:spChg>
        <pc:picChg chg="add mod">
          <ac:chgData name="Cerys Davies" userId="61e71dc1-9594-4277-b52b-4420989f68ee" providerId="ADAL" clId="{6BD3662C-1118-46F5-A9E0-7615D45B7E7C}" dt="2024-09-13T17:37:05.543" v="2176" actId="1076"/>
          <ac:picMkLst>
            <pc:docMk/>
            <pc:sldMk cId="3244068952" sldId="307"/>
            <ac:picMk id="7" creationId="{668C0639-3E1C-A32D-94EE-86B2C41CE083}"/>
          </ac:picMkLst>
        </pc:picChg>
      </pc:sldChg>
      <pc:sldChg chg="modSp new mod">
        <pc:chgData name="Cerys Davies" userId="61e71dc1-9594-4277-b52b-4420989f68ee" providerId="ADAL" clId="{6BD3662C-1118-46F5-A9E0-7615D45B7E7C}" dt="2024-09-16T14:02:12.197" v="5755" actId="20577"/>
        <pc:sldMkLst>
          <pc:docMk/>
          <pc:sldMk cId="2683273198" sldId="308"/>
        </pc:sldMkLst>
        <pc:spChg chg="mod">
          <ac:chgData name="Cerys Davies" userId="61e71dc1-9594-4277-b52b-4420989f68ee" providerId="ADAL" clId="{6BD3662C-1118-46F5-A9E0-7615D45B7E7C}" dt="2024-09-13T17:45:09.276" v="2496" actId="14100"/>
          <ac:spMkLst>
            <pc:docMk/>
            <pc:sldMk cId="2683273198" sldId="308"/>
            <ac:spMk id="2" creationId="{DD7AA22D-C767-E192-4112-24DACEE8B334}"/>
          </ac:spMkLst>
        </pc:spChg>
        <pc:spChg chg="mod">
          <ac:chgData name="Cerys Davies" userId="61e71dc1-9594-4277-b52b-4420989f68ee" providerId="ADAL" clId="{6BD3662C-1118-46F5-A9E0-7615D45B7E7C}" dt="2024-09-16T14:02:12.197" v="5755" actId="20577"/>
          <ac:spMkLst>
            <pc:docMk/>
            <pc:sldMk cId="2683273198" sldId="308"/>
            <ac:spMk id="3" creationId="{C68C195F-5D7D-740F-BC7C-B741C2C29351}"/>
          </ac:spMkLst>
        </pc:spChg>
      </pc:sldChg>
      <pc:sldChg chg="del">
        <pc:chgData name="Cerys Davies" userId="61e71dc1-9594-4277-b52b-4420989f68ee" providerId="ADAL" clId="{6BD3662C-1118-46F5-A9E0-7615D45B7E7C}" dt="2024-09-13T14:13:36.492" v="0" actId="47"/>
        <pc:sldMkLst>
          <pc:docMk/>
          <pc:sldMk cId="3694293644" sldId="308"/>
        </pc:sldMkLst>
      </pc:sldChg>
      <pc:sldChg chg="modSp new mod">
        <pc:chgData name="Cerys Davies" userId="61e71dc1-9594-4277-b52b-4420989f68ee" providerId="ADAL" clId="{6BD3662C-1118-46F5-A9E0-7615D45B7E7C}" dt="2024-09-13T19:17:43.982" v="2946" actId="313"/>
        <pc:sldMkLst>
          <pc:docMk/>
          <pc:sldMk cId="992130853" sldId="309"/>
        </pc:sldMkLst>
        <pc:spChg chg="mod">
          <ac:chgData name="Cerys Davies" userId="61e71dc1-9594-4277-b52b-4420989f68ee" providerId="ADAL" clId="{6BD3662C-1118-46F5-A9E0-7615D45B7E7C}" dt="2024-09-13T19:12:01.584" v="2721" actId="20577"/>
          <ac:spMkLst>
            <pc:docMk/>
            <pc:sldMk cId="992130853" sldId="309"/>
            <ac:spMk id="2" creationId="{1BC00317-E733-7DE5-DB1D-2D0EA2E48601}"/>
          </ac:spMkLst>
        </pc:spChg>
        <pc:spChg chg="mod">
          <ac:chgData name="Cerys Davies" userId="61e71dc1-9594-4277-b52b-4420989f68ee" providerId="ADAL" clId="{6BD3662C-1118-46F5-A9E0-7615D45B7E7C}" dt="2024-09-13T19:17:43.982" v="2946" actId="313"/>
          <ac:spMkLst>
            <pc:docMk/>
            <pc:sldMk cId="992130853" sldId="309"/>
            <ac:spMk id="3" creationId="{A4BCF6CA-8F9D-17B6-81EF-65D4C759069F}"/>
          </ac:spMkLst>
        </pc:spChg>
      </pc:sldChg>
      <pc:sldChg chg="modSp new mod">
        <pc:chgData name="Cerys Davies" userId="61e71dc1-9594-4277-b52b-4420989f68ee" providerId="ADAL" clId="{6BD3662C-1118-46F5-A9E0-7615D45B7E7C}" dt="2024-09-16T14:37:22.564" v="7268" actId="27636"/>
        <pc:sldMkLst>
          <pc:docMk/>
          <pc:sldMk cId="1745080540" sldId="310"/>
        </pc:sldMkLst>
        <pc:spChg chg="mod">
          <ac:chgData name="Cerys Davies" userId="61e71dc1-9594-4277-b52b-4420989f68ee" providerId="ADAL" clId="{6BD3662C-1118-46F5-A9E0-7615D45B7E7C}" dt="2024-09-16T14:32:34.870" v="6997" actId="14100"/>
          <ac:spMkLst>
            <pc:docMk/>
            <pc:sldMk cId="1745080540" sldId="310"/>
            <ac:spMk id="2" creationId="{435A5EFA-E23E-31E5-2BC6-84BDDA8F7050}"/>
          </ac:spMkLst>
        </pc:spChg>
        <pc:spChg chg="mod">
          <ac:chgData name="Cerys Davies" userId="61e71dc1-9594-4277-b52b-4420989f68ee" providerId="ADAL" clId="{6BD3662C-1118-46F5-A9E0-7615D45B7E7C}" dt="2024-09-16T14:37:22.564" v="7268" actId="27636"/>
          <ac:spMkLst>
            <pc:docMk/>
            <pc:sldMk cId="1745080540" sldId="310"/>
            <ac:spMk id="3" creationId="{981B268C-642E-AE35-A681-95317A618C4E}"/>
          </ac:spMkLst>
        </pc:spChg>
      </pc:sldChg>
      <pc:sldChg chg="modSp add mod">
        <pc:chgData name="Cerys Davies" userId="61e71dc1-9594-4277-b52b-4420989f68ee" providerId="ADAL" clId="{6BD3662C-1118-46F5-A9E0-7615D45B7E7C}" dt="2024-09-16T14:01:06.673" v="5754" actId="20577"/>
        <pc:sldMkLst>
          <pc:docMk/>
          <pc:sldMk cId="810974446" sldId="311"/>
        </pc:sldMkLst>
        <pc:spChg chg="mod">
          <ac:chgData name="Cerys Davies" userId="61e71dc1-9594-4277-b52b-4420989f68ee" providerId="ADAL" clId="{6BD3662C-1118-46F5-A9E0-7615D45B7E7C}" dt="2024-09-16T14:01:06.673" v="5754" actId="20577"/>
          <ac:spMkLst>
            <pc:docMk/>
            <pc:sldMk cId="810974446" sldId="311"/>
            <ac:spMk id="2" creationId="{5213FA18-05F2-8501-5DE2-8BABAA1CB9A4}"/>
          </ac:spMkLst>
        </pc:spChg>
        <pc:spChg chg="mod">
          <ac:chgData name="Cerys Davies" userId="61e71dc1-9594-4277-b52b-4420989f68ee" providerId="ADAL" clId="{6BD3662C-1118-46F5-A9E0-7615D45B7E7C}" dt="2024-09-16T13:09:57.895" v="3407" actId="27636"/>
          <ac:spMkLst>
            <pc:docMk/>
            <pc:sldMk cId="810974446" sldId="311"/>
            <ac:spMk id="3" creationId="{8EEE9888-0BB3-76CC-4ADF-682D2256D8B6}"/>
          </ac:spMkLst>
        </pc:spChg>
      </pc:sldChg>
      <pc:sldChg chg="modSp new mod">
        <pc:chgData name="Cerys Davies" userId="61e71dc1-9594-4277-b52b-4420989f68ee" providerId="ADAL" clId="{6BD3662C-1118-46F5-A9E0-7615D45B7E7C}" dt="2024-09-16T13:13:56.986" v="3996" actId="20577"/>
        <pc:sldMkLst>
          <pc:docMk/>
          <pc:sldMk cId="727643930" sldId="312"/>
        </pc:sldMkLst>
        <pc:spChg chg="mod">
          <ac:chgData name="Cerys Davies" userId="61e71dc1-9594-4277-b52b-4420989f68ee" providerId="ADAL" clId="{6BD3662C-1118-46F5-A9E0-7615D45B7E7C}" dt="2024-09-16T13:10:29.767" v="3439" actId="20577"/>
          <ac:spMkLst>
            <pc:docMk/>
            <pc:sldMk cId="727643930" sldId="312"/>
            <ac:spMk id="2" creationId="{39EC49FE-A222-BDB4-BD2B-047BBF4FBCFB}"/>
          </ac:spMkLst>
        </pc:spChg>
        <pc:spChg chg="mod">
          <ac:chgData name="Cerys Davies" userId="61e71dc1-9594-4277-b52b-4420989f68ee" providerId="ADAL" clId="{6BD3662C-1118-46F5-A9E0-7615D45B7E7C}" dt="2024-09-16T13:13:56.986" v="3996" actId="20577"/>
          <ac:spMkLst>
            <pc:docMk/>
            <pc:sldMk cId="727643930" sldId="312"/>
            <ac:spMk id="3" creationId="{082BF987-AB82-72F1-5B72-A9A69333021F}"/>
          </ac:spMkLst>
        </pc:spChg>
      </pc:sldChg>
      <pc:sldChg chg="modSp add mod">
        <pc:chgData name="Cerys Davies" userId="61e71dc1-9594-4277-b52b-4420989f68ee" providerId="ADAL" clId="{6BD3662C-1118-46F5-A9E0-7615D45B7E7C}" dt="2024-09-16T13:29:16.932" v="4672" actId="20577"/>
        <pc:sldMkLst>
          <pc:docMk/>
          <pc:sldMk cId="2076011153" sldId="313"/>
        </pc:sldMkLst>
        <pc:spChg chg="mod">
          <ac:chgData name="Cerys Davies" userId="61e71dc1-9594-4277-b52b-4420989f68ee" providerId="ADAL" clId="{6BD3662C-1118-46F5-A9E0-7615D45B7E7C}" dt="2024-09-16T13:15:37.068" v="4055" actId="20577"/>
          <ac:spMkLst>
            <pc:docMk/>
            <pc:sldMk cId="2076011153" sldId="313"/>
            <ac:spMk id="2" creationId="{39EC49FE-A222-BDB4-BD2B-047BBF4FBCFB}"/>
          </ac:spMkLst>
        </pc:spChg>
        <pc:spChg chg="mod">
          <ac:chgData name="Cerys Davies" userId="61e71dc1-9594-4277-b52b-4420989f68ee" providerId="ADAL" clId="{6BD3662C-1118-46F5-A9E0-7615D45B7E7C}" dt="2024-09-16T13:29:16.932" v="4672" actId="20577"/>
          <ac:spMkLst>
            <pc:docMk/>
            <pc:sldMk cId="2076011153" sldId="313"/>
            <ac:spMk id="3" creationId="{082BF987-AB82-72F1-5B72-A9A69333021F}"/>
          </ac:spMkLst>
        </pc:spChg>
      </pc:sldChg>
      <pc:sldChg chg="modSp add mod">
        <pc:chgData name="Cerys Davies" userId="61e71dc1-9594-4277-b52b-4420989f68ee" providerId="ADAL" clId="{6BD3662C-1118-46F5-A9E0-7615D45B7E7C}" dt="2024-09-16T14:20:35.372" v="5990" actId="1076"/>
        <pc:sldMkLst>
          <pc:docMk/>
          <pc:sldMk cId="62536953" sldId="314"/>
        </pc:sldMkLst>
        <pc:spChg chg="mod">
          <ac:chgData name="Cerys Davies" userId="61e71dc1-9594-4277-b52b-4420989f68ee" providerId="ADAL" clId="{6BD3662C-1118-46F5-A9E0-7615D45B7E7C}" dt="2024-09-16T13:29:51.192" v="4700" actId="20577"/>
          <ac:spMkLst>
            <pc:docMk/>
            <pc:sldMk cId="62536953" sldId="314"/>
            <ac:spMk id="2" creationId="{39EC49FE-A222-BDB4-BD2B-047BBF4FBCFB}"/>
          </ac:spMkLst>
        </pc:spChg>
        <pc:spChg chg="mod">
          <ac:chgData name="Cerys Davies" userId="61e71dc1-9594-4277-b52b-4420989f68ee" providerId="ADAL" clId="{6BD3662C-1118-46F5-A9E0-7615D45B7E7C}" dt="2024-09-16T14:20:35.372" v="5990" actId="1076"/>
          <ac:spMkLst>
            <pc:docMk/>
            <pc:sldMk cId="62536953" sldId="314"/>
            <ac:spMk id="3" creationId="{082BF987-AB82-72F1-5B72-A9A69333021F}"/>
          </ac:spMkLst>
        </pc:spChg>
      </pc:sldChg>
      <pc:sldChg chg="modSp add mod">
        <pc:chgData name="Cerys Davies" userId="61e71dc1-9594-4277-b52b-4420989f68ee" providerId="ADAL" clId="{6BD3662C-1118-46F5-A9E0-7615D45B7E7C}" dt="2024-09-16T14:00:13.499" v="5722" actId="6549"/>
        <pc:sldMkLst>
          <pc:docMk/>
          <pc:sldMk cId="1751498818" sldId="315"/>
        </pc:sldMkLst>
        <pc:spChg chg="mod">
          <ac:chgData name="Cerys Davies" userId="61e71dc1-9594-4277-b52b-4420989f68ee" providerId="ADAL" clId="{6BD3662C-1118-46F5-A9E0-7615D45B7E7C}" dt="2024-09-16T13:49:49.941" v="5621" actId="20577"/>
          <ac:spMkLst>
            <pc:docMk/>
            <pc:sldMk cId="1751498818" sldId="315"/>
            <ac:spMk id="2" creationId="{39EC49FE-A222-BDB4-BD2B-047BBF4FBCFB}"/>
          </ac:spMkLst>
        </pc:spChg>
        <pc:spChg chg="mod">
          <ac:chgData name="Cerys Davies" userId="61e71dc1-9594-4277-b52b-4420989f68ee" providerId="ADAL" clId="{6BD3662C-1118-46F5-A9E0-7615D45B7E7C}" dt="2024-09-16T14:00:13.499" v="5722" actId="6549"/>
          <ac:spMkLst>
            <pc:docMk/>
            <pc:sldMk cId="1751498818" sldId="315"/>
            <ac:spMk id="3" creationId="{082BF987-AB82-72F1-5B72-A9A69333021F}"/>
          </ac:spMkLst>
        </pc:spChg>
      </pc:sldChg>
      <pc:sldChg chg="modSp new mod">
        <pc:chgData name="Cerys Davies" userId="61e71dc1-9594-4277-b52b-4420989f68ee" providerId="ADAL" clId="{6BD3662C-1118-46F5-A9E0-7615D45B7E7C}" dt="2024-09-16T14:31:41.028" v="6995" actId="20577"/>
        <pc:sldMkLst>
          <pc:docMk/>
          <pc:sldMk cId="3634006091" sldId="316"/>
        </pc:sldMkLst>
        <pc:spChg chg="mod">
          <ac:chgData name="Cerys Davies" userId="61e71dc1-9594-4277-b52b-4420989f68ee" providerId="ADAL" clId="{6BD3662C-1118-46F5-A9E0-7615D45B7E7C}" dt="2024-09-16T14:27:08.402" v="6307" actId="20577"/>
          <ac:spMkLst>
            <pc:docMk/>
            <pc:sldMk cId="3634006091" sldId="316"/>
            <ac:spMk id="2" creationId="{94F5B5D7-302E-6783-C2BC-BC825C2E5D33}"/>
          </ac:spMkLst>
        </pc:spChg>
        <pc:spChg chg="mod">
          <ac:chgData name="Cerys Davies" userId="61e71dc1-9594-4277-b52b-4420989f68ee" providerId="ADAL" clId="{6BD3662C-1118-46F5-A9E0-7615D45B7E7C}" dt="2024-09-16T14:31:41.028" v="6995" actId="20577"/>
          <ac:spMkLst>
            <pc:docMk/>
            <pc:sldMk cId="3634006091" sldId="316"/>
            <ac:spMk id="3" creationId="{DF7265F9-DE8F-014A-9FD1-6569EBB7F19E}"/>
          </ac:spMkLst>
        </pc:spChg>
      </pc:sldChg>
      <pc:sldChg chg="modSp new mod">
        <pc:chgData name="Cerys Davies" userId="61e71dc1-9594-4277-b52b-4420989f68ee" providerId="ADAL" clId="{6BD3662C-1118-46F5-A9E0-7615D45B7E7C}" dt="2024-09-16T14:37:39.153" v="7291" actId="20577"/>
        <pc:sldMkLst>
          <pc:docMk/>
          <pc:sldMk cId="851996344" sldId="317"/>
        </pc:sldMkLst>
        <pc:spChg chg="mod">
          <ac:chgData name="Cerys Davies" userId="61e71dc1-9594-4277-b52b-4420989f68ee" providerId="ADAL" clId="{6BD3662C-1118-46F5-A9E0-7615D45B7E7C}" dt="2024-09-16T14:37:39.153" v="7291" actId="20577"/>
          <ac:spMkLst>
            <pc:docMk/>
            <pc:sldMk cId="851996344" sldId="317"/>
            <ac:spMk id="2" creationId="{93861104-08F9-AA2F-DDF1-4AF972AEBEE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30601E-6342-489C-A1FE-CDE002701BED}" type="datetimeFigureOut">
              <a:rPr lang="en-GB" smtClean="0"/>
              <a:t>04/10/2024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A63582-8CCE-40DC-B2E1-AE667CCF84AF}" type="slidenum">
              <a:rPr lang="en-GB" smtClean="0"/>
              <a:t>‹#›</a:t>
            </a:fld>
            <a:endParaRPr lang="en-GB"/>
          </a:p>
        </p:txBody>
      </p:sp>
    </p:spTree>
    <p:extLst>
      <p:ext uri="{BB962C8B-B14F-4D97-AF65-F5344CB8AC3E}">
        <p14:creationId xmlns:p14="http://schemas.microsoft.com/office/powerpoint/2010/main" val="2053891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1E03781-2449-4B79-9E2D-1A384E771CBC}" type="datetimeFigureOut">
              <a:rPr lang="en-GB" smtClean="0"/>
              <a:t>04/10/2024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pic>
        <p:nvPicPr>
          <p:cNvPr id="8" name="Picture 7" descr="A black text on a white background&#10;&#10;Description automatically generated">
            <a:extLst>
              <a:ext uri="{FF2B5EF4-FFF2-40B4-BE49-F238E27FC236}">
                <a16:creationId xmlns:a16="http://schemas.microsoft.com/office/drawing/2014/main" id="{4361925A-BEC3-D840-7188-6BABB5E67F3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943648" y="233893"/>
            <a:ext cx="1984354" cy="809617"/>
          </a:xfrm>
          <a:prstGeom prst="rect">
            <a:avLst/>
          </a:prstGeom>
        </p:spPr>
      </p:pic>
    </p:spTree>
    <p:extLst>
      <p:ext uri="{BB962C8B-B14F-4D97-AF65-F5344CB8AC3E}">
        <p14:creationId xmlns:p14="http://schemas.microsoft.com/office/powerpoint/2010/main" val="3706990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E03781-2449-4B79-9E2D-1A384E771CBC}" type="datetimeFigureOut">
              <a:rPr lang="en-GB" smtClean="0"/>
              <a:t>04/10/2024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888871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04/10/2024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329980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1E03781-2449-4B79-9E2D-1A384E771CBC}" type="datetimeFigureOut">
              <a:rPr lang="en-GB" smtClean="0"/>
              <a:t>04/10/2024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779858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1E03781-2449-4B79-9E2D-1A384E771CBC}" type="datetimeFigureOut">
              <a:rPr lang="en-GB" smtClean="0"/>
              <a:t>04/10/2024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3363588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1E03781-2449-4B79-9E2D-1A384E771CBC}" type="datetimeFigureOut">
              <a:rPr lang="en-GB" smtClean="0"/>
              <a:t>04/10/2024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960121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E03781-2449-4B79-9E2D-1A384E771CBC}" type="datetimeFigureOut">
              <a:rPr lang="en-GB" smtClean="0"/>
              <a:t>04/10/2024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391861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1E03781-2449-4B79-9E2D-1A384E771CBC}" type="datetimeFigureOut">
              <a:rPr lang="en-GB" smtClean="0"/>
              <a:t>04/10/2024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399665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D9B1E9-04E7-4F26-B9C7-EF471363ED31}" type="slidenum">
              <a:rPr lang="en-GB" smtClean="0"/>
              <a:t>‹#›</a:t>
            </a:fld>
            <a:endParaRPr lang="en-GB"/>
          </a:p>
        </p:txBody>
      </p:sp>
      <p:sp>
        <p:nvSpPr>
          <p:cNvPr id="5" name="Date Placeholder 4"/>
          <p:cNvSpPr>
            <a:spLocks noGrp="1"/>
          </p:cNvSpPr>
          <p:nvPr>
            <p:ph type="dt" sz="half" idx="10"/>
          </p:nvPr>
        </p:nvSpPr>
        <p:spPr/>
        <p:txBody>
          <a:bodyPr/>
          <a:lstStyle/>
          <a:p>
            <a:fld id="{71E03781-2449-4B79-9E2D-1A384E771CBC}" type="datetimeFigureOut">
              <a:rPr lang="en-GB" smtClean="0"/>
              <a:t>04/10/2024</a:t>
            </a:fld>
            <a:endParaRPr lang="en-GB"/>
          </a:p>
        </p:txBody>
      </p:sp>
    </p:spTree>
    <p:extLst>
      <p:ext uri="{BB962C8B-B14F-4D97-AF65-F5344CB8AC3E}">
        <p14:creationId xmlns:p14="http://schemas.microsoft.com/office/powerpoint/2010/main" val="2623298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04/10/2024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1733175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04/10/2024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742307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04/10/2024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250651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04/10/2024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566020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E03781-2449-4B79-9E2D-1A384E771CBC}" type="datetimeFigureOut">
              <a:rPr lang="en-GB" smtClean="0"/>
              <a:t>04/10/2024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9031878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E03781-2449-4B79-9E2D-1A384E771CBC}" type="datetimeFigureOut">
              <a:rPr lang="en-GB" smtClean="0"/>
              <a:t>04/10/2024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10001335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1E03781-2449-4B79-9E2D-1A384E771CBC}" type="datetimeFigureOut">
              <a:rPr lang="en-GB" smtClean="0"/>
              <a:t>04/10/2024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D9B1E9-04E7-4F26-B9C7-EF471363ED31}" type="slidenum">
              <a:rPr lang="en-GB" smtClean="0"/>
              <a:t>‹#›</a:t>
            </a:fld>
            <a:endParaRPr lang="en-GB"/>
          </a:p>
        </p:txBody>
      </p:sp>
    </p:spTree>
    <p:extLst>
      <p:ext uri="{BB962C8B-B14F-4D97-AF65-F5344CB8AC3E}">
        <p14:creationId xmlns:p14="http://schemas.microsoft.com/office/powerpoint/2010/main" val="2691032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1E03781-2449-4B79-9E2D-1A384E771CBC}" type="datetimeFigureOut">
              <a:rPr lang="en-GB" smtClean="0"/>
              <a:t>04/10/2024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9D9B1E9-04E7-4F26-B9C7-EF471363ED31}" type="slidenum">
              <a:rPr lang="en-GB" smtClean="0"/>
              <a:t>‹#›</a:t>
            </a:fld>
            <a:endParaRPr lang="en-GB"/>
          </a:p>
        </p:txBody>
      </p:sp>
    </p:spTree>
    <p:extLst>
      <p:ext uri="{BB962C8B-B14F-4D97-AF65-F5344CB8AC3E}">
        <p14:creationId xmlns:p14="http://schemas.microsoft.com/office/powerpoint/2010/main" val="167786493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D6441-73C0-A47A-D324-4CF1C7E8A34F}"/>
              </a:ext>
            </a:extLst>
          </p:cNvPr>
          <p:cNvSpPr>
            <a:spLocks noGrp="1"/>
          </p:cNvSpPr>
          <p:nvPr>
            <p:ph type="ctrTitle"/>
          </p:nvPr>
        </p:nvSpPr>
        <p:spPr/>
        <p:txBody>
          <a:bodyPr>
            <a:normAutofit fontScale="90000"/>
          </a:bodyPr>
          <a:lstStyle/>
          <a:p>
            <a:r>
              <a:rPr lang="en-GB" dirty="0"/>
              <a:t>Introduction to the Law of Succession and Administration of Estates</a:t>
            </a:r>
          </a:p>
        </p:txBody>
      </p:sp>
      <p:sp>
        <p:nvSpPr>
          <p:cNvPr id="3" name="Subtitle 2">
            <a:extLst>
              <a:ext uri="{FF2B5EF4-FFF2-40B4-BE49-F238E27FC236}">
                <a16:creationId xmlns:a16="http://schemas.microsoft.com/office/drawing/2014/main" id="{4D6FAC72-D4CD-77FA-0499-073A8FCFFC72}"/>
              </a:ext>
            </a:extLst>
          </p:cNvPr>
          <p:cNvSpPr>
            <a:spLocks noGrp="1"/>
          </p:cNvSpPr>
          <p:nvPr>
            <p:ph type="subTitle" idx="1"/>
          </p:nvPr>
        </p:nvSpPr>
        <p:spPr/>
        <p:txBody>
          <a:bodyPr>
            <a:normAutofit/>
          </a:bodyPr>
          <a:lstStyle/>
          <a:p>
            <a:pPr algn="ctr"/>
            <a:r>
              <a:rPr lang="en-GB" sz="4400" b="1" dirty="0">
                <a:solidFill>
                  <a:schemeClr val="tx1"/>
                </a:solidFill>
              </a:rPr>
              <a:t>Week 2 – Gifts in Wills</a:t>
            </a:r>
          </a:p>
        </p:txBody>
      </p:sp>
    </p:spTree>
    <p:extLst>
      <p:ext uri="{BB962C8B-B14F-4D97-AF65-F5344CB8AC3E}">
        <p14:creationId xmlns:p14="http://schemas.microsoft.com/office/powerpoint/2010/main" val="3475651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38A64-F2C5-F9A5-2160-EA5110D099EC}"/>
              </a:ext>
            </a:extLst>
          </p:cNvPr>
          <p:cNvSpPr>
            <a:spLocks noGrp="1"/>
          </p:cNvSpPr>
          <p:nvPr>
            <p:ph type="title"/>
          </p:nvPr>
        </p:nvSpPr>
        <p:spPr>
          <a:xfrm>
            <a:off x="199749" y="271796"/>
            <a:ext cx="9363594" cy="1320800"/>
          </a:xfrm>
        </p:spPr>
        <p:txBody>
          <a:bodyPr/>
          <a:lstStyle/>
          <a:p>
            <a:r>
              <a:rPr lang="en-GB" dirty="0"/>
              <a:t>What is this topic about and why do we study it?</a:t>
            </a:r>
          </a:p>
        </p:txBody>
      </p:sp>
      <p:sp>
        <p:nvSpPr>
          <p:cNvPr id="3" name="Content Placeholder 2">
            <a:extLst>
              <a:ext uri="{FF2B5EF4-FFF2-40B4-BE49-F238E27FC236}">
                <a16:creationId xmlns:a16="http://schemas.microsoft.com/office/drawing/2014/main" id="{FC77824E-07BF-1B58-ECD2-CC958575D461}"/>
              </a:ext>
            </a:extLst>
          </p:cNvPr>
          <p:cNvSpPr>
            <a:spLocks noGrp="1"/>
          </p:cNvSpPr>
          <p:nvPr>
            <p:ph idx="1"/>
          </p:nvPr>
        </p:nvSpPr>
        <p:spPr/>
        <p:txBody>
          <a:bodyPr>
            <a:noAutofit/>
          </a:bodyPr>
          <a:lstStyle/>
          <a:p>
            <a:r>
              <a:rPr lang="en-GB" sz="2800" dirty="0"/>
              <a:t>ABOUT:  what happens to a person’s property when they die</a:t>
            </a:r>
          </a:p>
          <a:p>
            <a:pPr lvl="1"/>
            <a:r>
              <a:rPr lang="en-GB" sz="2800" dirty="0"/>
              <a:t>What happens to the rights to the property</a:t>
            </a:r>
          </a:p>
          <a:p>
            <a:pPr lvl="1"/>
            <a:r>
              <a:rPr lang="en-GB" sz="2800" dirty="0">
                <a:highlight>
                  <a:srgbClr val="FFFF00"/>
                </a:highlight>
              </a:rPr>
              <a:t>Who gets it and who doesn’t</a:t>
            </a:r>
          </a:p>
          <a:p>
            <a:pPr lvl="1"/>
            <a:r>
              <a:rPr lang="en-GB" sz="2800" dirty="0"/>
              <a:t>Is there total freedom</a:t>
            </a:r>
          </a:p>
          <a:p>
            <a:pPr lvl="1"/>
            <a:r>
              <a:rPr lang="en-GB" sz="2800" dirty="0"/>
              <a:t>What are the rules/laws</a:t>
            </a:r>
          </a:p>
          <a:p>
            <a:pPr lvl="1"/>
            <a:r>
              <a:rPr lang="en-GB" sz="2800" dirty="0"/>
              <a:t>What happens when things go wrong</a:t>
            </a:r>
            <a:br>
              <a:rPr lang="en-GB" sz="2800" dirty="0"/>
            </a:br>
            <a:endParaRPr lang="en-GB" sz="2800" dirty="0"/>
          </a:p>
        </p:txBody>
      </p:sp>
    </p:spTree>
    <p:extLst>
      <p:ext uri="{BB962C8B-B14F-4D97-AF65-F5344CB8AC3E}">
        <p14:creationId xmlns:p14="http://schemas.microsoft.com/office/powerpoint/2010/main" val="2449278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D31EA-2C8E-B139-1163-6EAE1C893DAC}"/>
              </a:ext>
            </a:extLst>
          </p:cNvPr>
          <p:cNvSpPr>
            <a:spLocks noGrp="1"/>
          </p:cNvSpPr>
          <p:nvPr>
            <p:ph type="title"/>
          </p:nvPr>
        </p:nvSpPr>
        <p:spPr/>
        <p:txBody>
          <a:bodyPr/>
          <a:lstStyle/>
          <a:p>
            <a:r>
              <a:rPr lang="en-GB" dirty="0"/>
              <a:t>Gifts in Wills</a:t>
            </a:r>
          </a:p>
        </p:txBody>
      </p:sp>
      <p:sp>
        <p:nvSpPr>
          <p:cNvPr id="3" name="Text Placeholder 2">
            <a:extLst>
              <a:ext uri="{FF2B5EF4-FFF2-40B4-BE49-F238E27FC236}">
                <a16:creationId xmlns:a16="http://schemas.microsoft.com/office/drawing/2014/main" id="{B2FC6E76-4F37-C16C-F8AD-6B04A6B354D6}"/>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4018724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80E1E-24D5-FCAE-092A-948A6F4D99D0}"/>
              </a:ext>
            </a:extLst>
          </p:cNvPr>
          <p:cNvSpPr>
            <a:spLocks noGrp="1"/>
          </p:cNvSpPr>
          <p:nvPr>
            <p:ph type="title"/>
          </p:nvPr>
        </p:nvSpPr>
        <p:spPr>
          <a:xfrm>
            <a:off x="397773" y="184433"/>
            <a:ext cx="8596668" cy="718318"/>
          </a:xfrm>
        </p:spPr>
        <p:txBody>
          <a:bodyPr/>
          <a:lstStyle/>
          <a:p>
            <a:r>
              <a:rPr lang="en-GB" dirty="0"/>
              <a:t>Gifts in Wills – Testamentary gifts</a:t>
            </a:r>
          </a:p>
        </p:txBody>
      </p:sp>
      <p:sp>
        <p:nvSpPr>
          <p:cNvPr id="3" name="Content Placeholder 2">
            <a:extLst>
              <a:ext uri="{FF2B5EF4-FFF2-40B4-BE49-F238E27FC236}">
                <a16:creationId xmlns:a16="http://schemas.microsoft.com/office/drawing/2014/main" id="{B7D4878F-F3CE-9F15-AF87-EDF231314D32}"/>
              </a:ext>
            </a:extLst>
          </p:cNvPr>
          <p:cNvSpPr>
            <a:spLocks noGrp="1"/>
          </p:cNvSpPr>
          <p:nvPr>
            <p:ph idx="1"/>
          </p:nvPr>
        </p:nvSpPr>
        <p:spPr>
          <a:xfrm>
            <a:off x="310408" y="902751"/>
            <a:ext cx="11128327" cy="5290761"/>
          </a:xfrm>
        </p:spPr>
        <p:txBody>
          <a:bodyPr>
            <a:noAutofit/>
          </a:bodyPr>
          <a:lstStyle/>
          <a:p>
            <a:r>
              <a:rPr lang="en-GB" sz="2400" dirty="0"/>
              <a:t>Real property = freehold property  - gift is called ‘devise’</a:t>
            </a:r>
          </a:p>
          <a:p>
            <a:r>
              <a:rPr lang="en-GB" sz="2400" dirty="0"/>
              <a:t>Personal property = everything else (incl. leasehold estate, cars, jewellery, wine, books, paintings) – gift is called ‘legacy’</a:t>
            </a:r>
          </a:p>
          <a:p>
            <a:r>
              <a:rPr lang="en-GB" sz="2400" dirty="0"/>
              <a:t>Specific legacy – gift of a specific item or items</a:t>
            </a:r>
          </a:p>
          <a:p>
            <a:r>
              <a:rPr lang="en-GB" sz="2400" dirty="0"/>
              <a:t>General legacy – </a:t>
            </a:r>
            <a:r>
              <a:rPr lang="en-GB" sz="2400" b="1" dirty="0"/>
              <a:t>a</a:t>
            </a:r>
            <a:r>
              <a:rPr lang="en-GB" sz="2400" dirty="0"/>
              <a:t> horse ( not a specific horse) or </a:t>
            </a:r>
            <a:r>
              <a:rPr lang="en-GB" sz="2400" b="1" dirty="0"/>
              <a:t>a</a:t>
            </a:r>
            <a:r>
              <a:rPr lang="en-GB" sz="2400" dirty="0"/>
              <a:t> car (not a specific car)</a:t>
            </a:r>
          </a:p>
          <a:p>
            <a:r>
              <a:rPr lang="en-GB" sz="2400" dirty="0"/>
              <a:t>Pecuniary legacy – gift of money</a:t>
            </a:r>
          </a:p>
          <a:p>
            <a:r>
              <a:rPr lang="en-GB" sz="2400" dirty="0"/>
              <a:t>Demonstrative legacy- </a:t>
            </a:r>
            <a:r>
              <a:rPr lang="en-GB" sz="2400" dirty="0" err="1"/>
              <a:t>e.g</a:t>
            </a:r>
            <a:r>
              <a:rPr lang="en-GB" sz="2400" dirty="0"/>
              <a:t> £100 from my Lloyd’s account ( general in nature but to be paid from a specific fund – if fund insufficient, paid from the rest of the estate)</a:t>
            </a:r>
          </a:p>
          <a:p>
            <a:r>
              <a:rPr lang="en-GB" sz="2400" dirty="0"/>
              <a:t>Residuary legacy  - i.e. What is left after the gifts have been made</a:t>
            </a:r>
          </a:p>
          <a:p>
            <a:r>
              <a:rPr lang="en-GB" sz="2400" dirty="0"/>
              <a:t>Class gifts – gift of property to be divided amongst persons who fulfil a general description </a:t>
            </a:r>
            <a:r>
              <a:rPr lang="en-GB" sz="2400" dirty="0" err="1"/>
              <a:t>e.g</a:t>
            </a:r>
            <a:r>
              <a:rPr lang="en-GB" sz="2400" dirty="0"/>
              <a:t> ‘the children of X’ or ‘the children of X who attain the age of 21’</a:t>
            </a:r>
          </a:p>
          <a:p>
            <a:pPr marL="0" indent="0">
              <a:buNone/>
            </a:pPr>
            <a:endParaRPr lang="en-GB" sz="2400" b="1" dirty="0"/>
          </a:p>
        </p:txBody>
      </p:sp>
    </p:spTree>
    <p:extLst>
      <p:ext uri="{BB962C8B-B14F-4D97-AF65-F5344CB8AC3E}">
        <p14:creationId xmlns:p14="http://schemas.microsoft.com/office/powerpoint/2010/main" val="134067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C97B6-2CB6-E846-5DA4-BEFF71F4BBB8}"/>
              </a:ext>
            </a:extLst>
          </p:cNvPr>
          <p:cNvSpPr>
            <a:spLocks noGrp="1"/>
          </p:cNvSpPr>
          <p:nvPr>
            <p:ph type="title"/>
          </p:nvPr>
        </p:nvSpPr>
        <p:spPr/>
        <p:txBody>
          <a:bodyPr/>
          <a:lstStyle/>
          <a:p>
            <a:r>
              <a:rPr lang="en-GB" dirty="0"/>
              <a:t>Gifts: different types </a:t>
            </a:r>
            <a:r>
              <a:rPr lang="en-GB" dirty="0" err="1"/>
              <a:t>contd</a:t>
            </a:r>
            <a:r>
              <a:rPr lang="en-GB" dirty="0"/>
              <a:t>…..</a:t>
            </a:r>
          </a:p>
        </p:txBody>
      </p:sp>
      <p:sp>
        <p:nvSpPr>
          <p:cNvPr id="3" name="Content Placeholder 2">
            <a:extLst>
              <a:ext uri="{FF2B5EF4-FFF2-40B4-BE49-F238E27FC236}">
                <a16:creationId xmlns:a16="http://schemas.microsoft.com/office/drawing/2014/main" id="{06203477-B47C-1EC7-5CDF-F40D0EEE1DDD}"/>
              </a:ext>
            </a:extLst>
          </p:cNvPr>
          <p:cNvSpPr>
            <a:spLocks noGrp="1"/>
          </p:cNvSpPr>
          <p:nvPr>
            <p:ph idx="1"/>
          </p:nvPr>
        </p:nvSpPr>
        <p:spPr>
          <a:xfrm>
            <a:off x="566674" y="1488613"/>
            <a:ext cx="9433484" cy="5220870"/>
          </a:xfrm>
        </p:spPr>
        <p:txBody>
          <a:bodyPr>
            <a:normAutofit/>
          </a:bodyPr>
          <a:lstStyle/>
          <a:p>
            <a:r>
              <a:rPr lang="en-GB" sz="2800" dirty="0"/>
              <a:t>Immediate vested – where the asset or share of the asset vests immediately in the beneficiary – there is no delay – in terms of a class gift, the class has closed and so the share can be awarded</a:t>
            </a:r>
          </a:p>
          <a:p>
            <a:r>
              <a:rPr lang="en-GB" sz="2800" dirty="0"/>
              <a:t>Deferred vested – where the asset or share will vest at a later date than the date of death of the T </a:t>
            </a:r>
            <a:r>
              <a:rPr lang="en-GB" sz="2800" dirty="0" err="1"/>
              <a:t>e.g</a:t>
            </a:r>
            <a:r>
              <a:rPr lang="en-GB" sz="2800" dirty="0"/>
              <a:t> when the beneficiary reaches the age of 25</a:t>
            </a:r>
          </a:p>
          <a:p>
            <a:r>
              <a:rPr lang="en-GB" sz="2800" dirty="0"/>
              <a:t>Contingent gifts – the gift is contingent (conditional) upon something happening </a:t>
            </a:r>
            <a:r>
              <a:rPr lang="en-GB" sz="2800" dirty="0" err="1"/>
              <a:t>e.g</a:t>
            </a:r>
            <a:r>
              <a:rPr lang="en-GB" sz="2800" dirty="0"/>
              <a:t>  a gift to any children of X who reach the age of 21</a:t>
            </a:r>
          </a:p>
        </p:txBody>
      </p:sp>
    </p:spTree>
    <p:extLst>
      <p:ext uri="{BB962C8B-B14F-4D97-AF65-F5344CB8AC3E}">
        <p14:creationId xmlns:p14="http://schemas.microsoft.com/office/powerpoint/2010/main" val="450996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27B0D-8AFA-CC92-E9A3-CA9F88BCDD18}"/>
              </a:ext>
            </a:extLst>
          </p:cNvPr>
          <p:cNvSpPr>
            <a:spLocks noGrp="1"/>
          </p:cNvSpPr>
          <p:nvPr>
            <p:ph type="title"/>
          </p:nvPr>
        </p:nvSpPr>
        <p:spPr>
          <a:xfrm>
            <a:off x="613268" y="350702"/>
            <a:ext cx="8596668" cy="729967"/>
          </a:xfrm>
        </p:spPr>
        <p:txBody>
          <a:bodyPr/>
          <a:lstStyle/>
          <a:p>
            <a:r>
              <a:rPr lang="en-GB" dirty="0"/>
              <a:t>Gifts to children</a:t>
            </a:r>
          </a:p>
        </p:txBody>
      </p:sp>
      <p:sp>
        <p:nvSpPr>
          <p:cNvPr id="3" name="Content Placeholder 2">
            <a:extLst>
              <a:ext uri="{FF2B5EF4-FFF2-40B4-BE49-F238E27FC236}">
                <a16:creationId xmlns:a16="http://schemas.microsoft.com/office/drawing/2014/main" id="{D2069146-B563-3BC4-9BEA-5183C17BA036}"/>
              </a:ext>
            </a:extLst>
          </p:cNvPr>
          <p:cNvSpPr>
            <a:spLocks noGrp="1"/>
          </p:cNvSpPr>
          <p:nvPr>
            <p:ph idx="1"/>
          </p:nvPr>
        </p:nvSpPr>
        <p:spPr>
          <a:xfrm>
            <a:off x="490960" y="1250071"/>
            <a:ext cx="9171394" cy="4795453"/>
          </a:xfrm>
        </p:spPr>
        <p:txBody>
          <a:bodyPr>
            <a:normAutofit/>
          </a:bodyPr>
          <a:lstStyle/>
          <a:p>
            <a:r>
              <a:rPr lang="en-GB" sz="2400" dirty="0"/>
              <a:t>Contingent</a:t>
            </a:r>
          </a:p>
          <a:p>
            <a:pPr lvl="1"/>
            <a:r>
              <a:rPr lang="en-GB" sz="2400" dirty="0"/>
              <a:t>Subject to a precondition </a:t>
            </a:r>
            <a:r>
              <a:rPr lang="en-GB" sz="2400" dirty="0" err="1"/>
              <a:t>e.g</a:t>
            </a:r>
            <a:r>
              <a:rPr lang="en-GB" sz="2400" dirty="0"/>
              <a:t> £1000 to X provided he attains the age of 18</a:t>
            </a:r>
          </a:p>
          <a:p>
            <a:r>
              <a:rPr lang="en-GB" sz="2400" dirty="0"/>
              <a:t>Vested</a:t>
            </a:r>
          </a:p>
          <a:p>
            <a:pPr lvl="1"/>
            <a:r>
              <a:rPr lang="en-GB" sz="2400" dirty="0"/>
              <a:t>Gift will vest as long as the beneficiary survives the testator</a:t>
            </a:r>
          </a:p>
          <a:p>
            <a:pPr lvl="1"/>
            <a:r>
              <a:rPr lang="en-GB" sz="2400" dirty="0"/>
              <a:t>Gifts to infants or minors will be placed on trust and given to the minor when they reach 18</a:t>
            </a:r>
          </a:p>
        </p:txBody>
      </p:sp>
    </p:spTree>
    <p:extLst>
      <p:ext uri="{BB962C8B-B14F-4D97-AF65-F5344CB8AC3E}">
        <p14:creationId xmlns:p14="http://schemas.microsoft.com/office/powerpoint/2010/main" val="1152271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3FA18-05F2-8501-5DE2-8BABAA1CB9A4}"/>
              </a:ext>
            </a:extLst>
          </p:cNvPr>
          <p:cNvSpPr>
            <a:spLocks noGrp="1"/>
          </p:cNvSpPr>
          <p:nvPr>
            <p:ph type="title"/>
          </p:nvPr>
        </p:nvSpPr>
        <p:spPr>
          <a:xfrm>
            <a:off x="386124" y="219379"/>
            <a:ext cx="8596668" cy="677549"/>
          </a:xfrm>
        </p:spPr>
        <p:txBody>
          <a:bodyPr/>
          <a:lstStyle/>
          <a:p>
            <a:r>
              <a:rPr lang="en-GB" dirty="0"/>
              <a:t>Gifts – issues/failures</a:t>
            </a:r>
          </a:p>
        </p:txBody>
      </p:sp>
      <p:sp>
        <p:nvSpPr>
          <p:cNvPr id="3" name="Content Placeholder 2">
            <a:extLst>
              <a:ext uri="{FF2B5EF4-FFF2-40B4-BE49-F238E27FC236}">
                <a16:creationId xmlns:a16="http://schemas.microsoft.com/office/drawing/2014/main" id="{8EEE9888-0BB3-76CC-4ADF-682D2256D8B6}"/>
              </a:ext>
            </a:extLst>
          </p:cNvPr>
          <p:cNvSpPr>
            <a:spLocks noGrp="1"/>
          </p:cNvSpPr>
          <p:nvPr>
            <p:ph idx="1"/>
          </p:nvPr>
        </p:nvSpPr>
        <p:spPr>
          <a:xfrm>
            <a:off x="327880" y="1040149"/>
            <a:ext cx="9835355" cy="5459662"/>
          </a:xfrm>
        </p:spPr>
        <p:txBody>
          <a:bodyPr>
            <a:normAutofit/>
          </a:bodyPr>
          <a:lstStyle/>
          <a:p>
            <a:r>
              <a:rPr lang="en-GB" sz="2400" dirty="0"/>
              <a:t>Gifts may fail for a number of different reasons</a:t>
            </a:r>
          </a:p>
          <a:p>
            <a:pPr lvl="1"/>
            <a:r>
              <a:rPr lang="en-GB" sz="2200" dirty="0"/>
              <a:t>Failure under s 15 Wills Act 1837</a:t>
            </a:r>
          </a:p>
          <a:p>
            <a:pPr lvl="1"/>
            <a:r>
              <a:rPr lang="en-GB" sz="2200" dirty="0"/>
              <a:t>Failure due to divorce or dissolution</a:t>
            </a:r>
          </a:p>
          <a:p>
            <a:pPr lvl="1"/>
            <a:r>
              <a:rPr lang="en-GB" sz="2200" dirty="0"/>
              <a:t>Lapse</a:t>
            </a:r>
          </a:p>
          <a:p>
            <a:pPr lvl="1"/>
            <a:r>
              <a:rPr lang="en-GB" sz="2200" dirty="0"/>
              <a:t>Ademption</a:t>
            </a:r>
          </a:p>
          <a:p>
            <a:pPr lvl="1"/>
            <a:r>
              <a:rPr lang="en-GB" sz="2200" dirty="0"/>
              <a:t>Abatement</a:t>
            </a:r>
          </a:p>
          <a:p>
            <a:pPr lvl="1"/>
            <a:r>
              <a:rPr lang="en-GB" sz="2200" dirty="0"/>
              <a:t>Void for uncertainty</a:t>
            </a:r>
          </a:p>
          <a:p>
            <a:pPr lvl="1"/>
            <a:r>
              <a:rPr lang="en-GB" sz="2200" dirty="0"/>
              <a:t>Void for breaching perpetuity rules</a:t>
            </a:r>
          </a:p>
          <a:p>
            <a:pPr lvl="1"/>
            <a:r>
              <a:rPr lang="en-GB" sz="2200" dirty="0"/>
              <a:t>Forfeiture Act 1982</a:t>
            </a:r>
          </a:p>
          <a:p>
            <a:pPr lvl="1"/>
            <a:r>
              <a:rPr lang="en-GB" sz="2200" dirty="0"/>
              <a:t>Void for being a capricious gift</a:t>
            </a:r>
          </a:p>
          <a:p>
            <a:r>
              <a:rPr lang="en-GB" sz="2400" dirty="0"/>
              <a:t>We will look at different types of gift /situation individually</a:t>
            </a:r>
          </a:p>
          <a:p>
            <a:pPr lvl="1"/>
            <a:endParaRPr lang="en-GB" dirty="0"/>
          </a:p>
          <a:p>
            <a:endParaRPr lang="en-GB" dirty="0"/>
          </a:p>
        </p:txBody>
      </p:sp>
    </p:spTree>
    <p:extLst>
      <p:ext uri="{BB962C8B-B14F-4D97-AF65-F5344CB8AC3E}">
        <p14:creationId xmlns:p14="http://schemas.microsoft.com/office/powerpoint/2010/main" val="2745052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C49FE-A222-BDB4-BD2B-047BBF4FBCFB}"/>
              </a:ext>
            </a:extLst>
          </p:cNvPr>
          <p:cNvSpPr>
            <a:spLocks noGrp="1"/>
          </p:cNvSpPr>
          <p:nvPr>
            <p:ph type="title"/>
          </p:nvPr>
        </p:nvSpPr>
        <p:spPr>
          <a:xfrm>
            <a:off x="508432" y="156238"/>
            <a:ext cx="8596668" cy="1320800"/>
          </a:xfrm>
        </p:spPr>
        <p:txBody>
          <a:bodyPr/>
          <a:lstStyle/>
          <a:p>
            <a:r>
              <a:rPr lang="en-GB" dirty="0"/>
              <a:t>Failure under s15 Wills Act</a:t>
            </a:r>
          </a:p>
        </p:txBody>
      </p:sp>
      <p:sp>
        <p:nvSpPr>
          <p:cNvPr id="3" name="Content Placeholder 2">
            <a:extLst>
              <a:ext uri="{FF2B5EF4-FFF2-40B4-BE49-F238E27FC236}">
                <a16:creationId xmlns:a16="http://schemas.microsoft.com/office/drawing/2014/main" id="{082BF987-AB82-72F1-5B72-A9A69333021F}"/>
              </a:ext>
            </a:extLst>
          </p:cNvPr>
          <p:cNvSpPr>
            <a:spLocks noGrp="1"/>
          </p:cNvSpPr>
          <p:nvPr>
            <p:ph idx="1"/>
          </p:nvPr>
        </p:nvSpPr>
        <p:spPr>
          <a:xfrm>
            <a:off x="508431" y="1065639"/>
            <a:ext cx="9247109" cy="4776037"/>
          </a:xfrm>
        </p:spPr>
        <p:txBody>
          <a:bodyPr>
            <a:normAutofit/>
          </a:bodyPr>
          <a:lstStyle/>
          <a:p>
            <a:r>
              <a:rPr lang="en-GB" sz="2400" dirty="0"/>
              <a:t>S15:  any gift in a will to a witness or a witness’s spouse or civil partner is void</a:t>
            </a:r>
          </a:p>
          <a:p>
            <a:r>
              <a:rPr lang="en-GB" sz="2400" dirty="0"/>
              <a:t>Will remains valid</a:t>
            </a:r>
          </a:p>
          <a:p>
            <a:r>
              <a:rPr lang="en-GB" sz="2400" dirty="0"/>
              <a:t>Only extends to actual spouse of civil partner and NOT to other close family or a </a:t>
            </a:r>
            <a:r>
              <a:rPr lang="en-GB" sz="2400" dirty="0" err="1"/>
              <a:t>fiancee</a:t>
            </a:r>
            <a:r>
              <a:rPr lang="en-GB" sz="2400" dirty="0"/>
              <a:t> or a parent, for example</a:t>
            </a:r>
          </a:p>
          <a:p>
            <a:r>
              <a:rPr lang="en-GB" sz="2400" dirty="0"/>
              <a:t>Note s15 would not apply if the witness was a </a:t>
            </a:r>
            <a:r>
              <a:rPr lang="en-GB" sz="2400" dirty="0" err="1"/>
              <a:t>fiancee</a:t>
            </a:r>
            <a:r>
              <a:rPr lang="en-GB" sz="2400" dirty="0"/>
              <a:t> and then later married the beneficiary</a:t>
            </a:r>
          </a:p>
          <a:p>
            <a:r>
              <a:rPr lang="en-GB" sz="2400" dirty="0"/>
              <a:t>Also s 15 will not apply if there are more than the required 2 witnesses</a:t>
            </a:r>
          </a:p>
          <a:p>
            <a:r>
              <a:rPr lang="en-GB" sz="2400" dirty="0"/>
              <a:t>An invalid gift in an original will could become valid if confirmed in a later codicil signed by 2 other witnesses.</a:t>
            </a:r>
          </a:p>
        </p:txBody>
      </p:sp>
    </p:spTree>
    <p:extLst>
      <p:ext uri="{BB962C8B-B14F-4D97-AF65-F5344CB8AC3E}">
        <p14:creationId xmlns:p14="http://schemas.microsoft.com/office/powerpoint/2010/main" val="7276439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C49FE-A222-BDB4-BD2B-047BBF4FBCFB}"/>
              </a:ext>
            </a:extLst>
          </p:cNvPr>
          <p:cNvSpPr>
            <a:spLocks noGrp="1"/>
          </p:cNvSpPr>
          <p:nvPr>
            <p:ph type="title"/>
          </p:nvPr>
        </p:nvSpPr>
        <p:spPr>
          <a:xfrm>
            <a:off x="485136" y="156238"/>
            <a:ext cx="8596668" cy="1320800"/>
          </a:xfrm>
        </p:spPr>
        <p:txBody>
          <a:bodyPr/>
          <a:lstStyle/>
          <a:p>
            <a:r>
              <a:rPr lang="en-GB" dirty="0"/>
              <a:t>Failure due to divorce or dissolution</a:t>
            </a:r>
          </a:p>
        </p:txBody>
      </p:sp>
      <p:sp>
        <p:nvSpPr>
          <p:cNvPr id="3" name="Content Placeholder 2">
            <a:extLst>
              <a:ext uri="{FF2B5EF4-FFF2-40B4-BE49-F238E27FC236}">
                <a16:creationId xmlns:a16="http://schemas.microsoft.com/office/drawing/2014/main" id="{082BF987-AB82-72F1-5B72-A9A69333021F}"/>
              </a:ext>
            </a:extLst>
          </p:cNvPr>
          <p:cNvSpPr>
            <a:spLocks noGrp="1"/>
          </p:cNvSpPr>
          <p:nvPr>
            <p:ph idx="1"/>
          </p:nvPr>
        </p:nvSpPr>
        <p:spPr>
          <a:xfrm>
            <a:off x="485136" y="1048166"/>
            <a:ext cx="9177218" cy="4840104"/>
          </a:xfrm>
        </p:spPr>
        <p:txBody>
          <a:bodyPr>
            <a:noAutofit/>
          </a:bodyPr>
          <a:lstStyle/>
          <a:p>
            <a:r>
              <a:rPr lang="en-GB" sz="2400" dirty="0"/>
              <a:t>If T dies after 1995 ( this is when law changed) a gift in the will to the former spouse or former civil partner will fail</a:t>
            </a:r>
          </a:p>
          <a:p>
            <a:r>
              <a:rPr lang="en-GB" sz="2400" dirty="0"/>
              <a:t>Gift is treated as if that former spouse or civil partner died on the day of divorce</a:t>
            </a:r>
          </a:p>
          <a:p>
            <a:r>
              <a:rPr lang="en-GB" sz="2400" dirty="0"/>
              <a:t>The gift to them would then either pass to another beneficiary or pass outside of the will on a partial intestacy.</a:t>
            </a:r>
          </a:p>
          <a:p>
            <a:r>
              <a:rPr lang="en-GB" sz="2400" dirty="0"/>
              <a:t> Example: A leaves estate to his wife B and thereafter to their child C.  If A and B divorce, when A dies B is treated is having died and so C inherits</a:t>
            </a:r>
          </a:p>
        </p:txBody>
      </p:sp>
    </p:spTree>
    <p:extLst>
      <p:ext uri="{BB962C8B-B14F-4D97-AF65-F5344CB8AC3E}">
        <p14:creationId xmlns:p14="http://schemas.microsoft.com/office/powerpoint/2010/main" val="2076011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C49FE-A222-BDB4-BD2B-047BBF4FBCFB}"/>
              </a:ext>
            </a:extLst>
          </p:cNvPr>
          <p:cNvSpPr>
            <a:spLocks noGrp="1"/>
          </p:cNvSpPr>
          <p:nvPr>
            <p:ph type="title"/>
          </p:nvPr>
        </p:nvSpPr>
        <p:spPr>
          <a:xfrm>
            <a:off x="555026" y="234072"/>
            <a:ext cx="8596668" cy="767691"/>
          </a:xfrm>
        </p:spPr>
        <p:txBody>
          <a:bodyPr/>
          <a:lstStyle/>
          <a:p>
            <a:r>
              <a:rPr lang="en-GB" dirty="0"/>
              <a:t>Failure due to lapse</a:t>
            </a:r>
          </a:p>
        </p:txBody>
      </p:sp>
      <p:sp>
        <p:nvSpPr>
          <p:cNvPr id="3" name="Content Placeholder 2">
            <a:extLst>
              <a:ext uri="{FF2B5EF4-FFF2-40B4-BE49-F238E27FC236}">
                <a16:creationId xmlns:a16="http://schemas.microsoft.com/office/drawing/2014/main" id="{082BF987-AB82-72F1-5B72-A9A69333021F}"/>
              </a:ext>
            </a:extLst>
          </p:cNvPr>
          <p:cNvSpPr>
            <a:spLocks noGrp="1"/>
          </p:cNvSpPr>
          <p:nvPr>
            <p:ph idx="1"/>
          </p:nvPr>
        </p:nvSpPr>
        <p:spPr>
          <a:xfrm>
            <a:off x="438540" y="1001763"/>
            <a:ext cx="9625683" cy="5177717"/>
          </a:xfrm>
        </p:spPr>
        <p:txBody>
          <a:bodyPr>
            <a:normAutofit/>
          </a:bodyPr>
          <a:lstStyle/>
          <a:p>
            <a:r>
              <a:rPr lang="en-GB" sz="2800" dirty="0"/>
              <a:t>Failure links to the beneficiary rather than the ‘gift’ itself </a:t>
            </a:r>
            <a:r>
              <a:rPr lang="en-GB" sz="2800" dirty="0" err="1"/>
              <a:t>eg</a:t>
            </a:r>
            <a:r>
              <a:rPr lang="en-GB" sz="2800" dirty="0"/>
              <a:t> the beneficiary has died before the T dies </a:t>
            </a:r>
          </a:p>
          <a:p>
            <a:r>
              <a:rPr lang="en-GB" sz="2800" dirty="0"/>
              <a:t>The gift will lapse</a:t>
            </a:r>
          </a:p>
          <a:p>
            <a:r>
              <a:rPr lang="en-GB" sz="2800" dirty="0"/>
              <a:t>What happens to the gift depends on whether the dead beneficiary was the T’s child</a:t>
            </a:r>
          </a:p>
          <a:p>
            <a:r>
              <a:rPr lang="en-GB" sz="2800" dirty="0"/>
              <a:t>S33 Wills Act : if the gift is to T’s child and that child predeceases the T but has children of their own then those children ( the grandchildren) will inherit</a:t>
            </a:r>
          </a:p>
          <a:p>
            <a:r>
              <a:rPr lang="en-GB" sz="2800" dirty="0"/>
              <a:t>In any other situation, the gift will fail and will pass on intestacy</a:t>
            </a:r>
          </a:p>
        </p:txBody>
      </p:sp>
    </p:spTree>
    <p:extLst>
      <p:ext uri="{BB962C8B-B14F-4D97-AF65-F5344CB8AC3E}">
        <p14:creationId xmlns:p14="http://schemas.microsoft.com/office/powerpoint/2010/main" val="625369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8D0A6-E5BF-8390-AF34-432F6F0C4789}"/>
              </a:ext>
            </a:extLst>
          </p:cNvPr>
          <p:cNvSpPr>
            <a:spLocks noGrp="1"/>
          </p:cNvSpPr>
          <p:nvPr>
            <p:ph type="title"/>
          </p:nvPr>
        </p:nvSpPr>
        <p:spPr>
          <a:xfrm>
            <a:off x="456014" y="91246"/>
            <a:ext cx="8596668" cy="741615"/>
          </a:xfrm>
        </p:spPr>
        <p:txBody>
          <a:bodyPr/>
          <a:lstStyle/>
          <a:p>
            <a:r>
              <a:rPr lang="en-GB" dirty="0"/>
              <a:t>S 33 Wills Act 1837</a:t>
            </a:r>
          </a:p>
        </p:txBody>
      </p:sp>
      <p:sp>
        <p:nvSpPr>
          <p:cNvPr id="3" name="Content Placeholder 2">
            <a:extLst>
              <a:ext uri="{FF2B5EF4-FFF2-40B4-BE49-F238E27FC236}">
                <a16:creationId xmlns:a16="http://schemas.microsoft.com/office/drawing/2014/main" id="{EF1DE5CE-CB84-ED9B-074D-2008DAB0E5BE}"/>
              </a:ext>
            </a:extLst>
          </p:cNvPr>
          <p:cNvSpPr>
            <a:spLocks noGrp="1"/>
          </p:cNvSpPr>
          <p:nvPr>
            <p:ph idx="1"/>
          </p:nvPr>
        </p:nvSpPr>
        <p:spPr>
          <a:xfrm>
            <a:off x="397771" y="786076"/>
            <a:ext cx="9753816" cy="5702087"/>
          </a:xfrm>
        </p:spPr>
        <p:txBody>
          <a:bodyPr>
            <a:normAutofit fontScale="25000" lnSpcReduction="20000"/>
          </a:bodyPr>
          <a:lstStyle/>
          <a:p>
            <a:endParaRPr lang="en-GB" dirty="0"/>
          </a:p>
          <a:p>
            <a:pPr marL="0" indent="0">
              <a:lnSpc>
                <a:spcPct val="115000"/>
              </a:lnSpc>
              <a:spcAft>
                <a:spcPts val="800"/>
              </a:spcAft>
              <a:buNone/>
            </a:pPr>
            <a:r>
              <a:rPr lang="en-GB" sz="8000" kern="100" dirty="0">
                <a:effectLst/>
                <a:latin typeface="Aptos" panose="020B0004020202020204" pitchFamily="34" charset="0"/>
                <a:ea typeface="DengXian" panose="02010600030101010101" pitchFamily="2" charset="-122"/>
                <a:cs typeface="Arial" panose="020B0604020202020204" pitchFamily="34" charset="0"/>
              </a:rPr>
              <a:t>s33 WA 1837, as amended</a:t>
            </a:r>
            <a:r>
              <a:rPr lang="en-GB" sz="8000" kern="100" dirty="0">
                <a:latin typeface="Aptos" panose="020B0004020202020204" pitchFamily="34" charset="0"/>
                <a:ea typeface="DengXian" panose="02010600030101010101" pitchFamily="2" charset="-122"/>
                <a:cs typeface="Arial" panose="020B0604020202020204" pitchFamily="34" charset="0"/>
              </a:rPr>
              <a:t> = </a:t>
            </a:r>
            <a:r>
              <a:rPr lang="en-GB" sz="8000" kern="100" dirty="0">
                <a:effectLst/>
                <a:latin typeface="Aptos" panose="020B0004020202020204" pitchFamily="34" charset="0"/>
                <a:ea typeface="DengXian" panose="02010600030101010101" pitchFamily="2" charset="-122"/>
                <a:cs typeface="Arial" panose="020B0604020202020204" pitchFamily="34" charset="0"/>
              </a:rPr>
              <a:t> exception to the doctrine of lapse if property is left in a will by a testator to their children or remoter issue (i.e. grandchildren, or great-grandchildren).</a:t>
            </a:r>
          </a:p>
          <a:p>
            <a:pPr marL="0" indent="0">
              <a:lnSpc>
                <a:spcPct val="115000"/>
              </a:lnSpc>
              <a:spcAft>
                <a:spcPts val="800"/>
              </a:spcAft>
              <a:buNone/>
            </a:pPr>
            <a:r>
              <a:rPr lang="en-GB" sz="8000" kern="100" dirty="0">
                <a:effectLst/>
                <a:latin typeface="Aptos" panose="020B0004020202020204" pitchFamily="34" charset="0"/>
                <a:ea typeface="DengXian" panose="02010600030101010101" pitchFamily="2" charset="-122"/>
                <a:cs typeface="Arial" panose="020B0604020202020204" pitchFamily="34" charset="0"/>
              </a:rPr>
              <a:t> s33(1) states that where</a:t>
            </a:r>
            <a:r>
              <a:rPr lang="en-GB" sz="8000" kern="100" dirty="0">
                <a:latin typeface="Aptos" panose="020B0004020202020204" pitchFamily="34" charset="0"/>
                <a:ea typeface="DengXian" panose="02010600030101010101" pitchFamily="2" charset="-122"/>
                <a:cs typeface="Arial" panose="020B0604020202020204" pitchFamily="34" charset="0"/>
              </a:rPr>
              <a:t>:</a:t>
            </a:r>
            <a:endParaRPr lang="en-GB" sz="8000" kern="100" dirty="0">
              <a:effectLst/>
              <a:latin typeface="Aptos" panose="020B0004020202020204" pitchFamily="34" charset="0"/>
              <a:ea typeface="DengXian" panose="02010600030101010101" pitchFamily="2" charset="-122"/>
              <a:cs typeface="Arial" panose="020B0604020202020204" pitchFamily="34" charset="0"/>
            </a:endParaRPr>
          </a:p>
          <a:p>
            <a:pPr marL="0" indent="0">
              <a:lnSpc>
                <a:spcPct val="115000"/>
              </a:lnSpc>
              <a:spcAft>
                <a:spcPts val="800"/>
              </a:spcAft>
              <a:buNone/>
            </a:pPr>
            <a:r>
              <a:rPr lang="en-GB" sz="8000" kern="100" dirty="0">
                <a:effectLst/>
                <a:latin typeface="Aptos" panose="020B0004020202020204" pitchFamily="34" charset="0"/>
                <a:ea typeface="DengXian" panose="02010600030101010101" pitchFamily="2" charset="-122"/>
                <a:cs typeface="Arial" panose="020B0604020202020204" pitchFamily="34" charset="0"/>
              </a:rPr>
              <a:t>(a) a will contains a devise or bequest to a child or remoter descendant of the testator; and</a:t>
            </a:r>
          </a:p>
          <a:p>
            <a:pPr marL="0" indent="0">
              <a:lnSpc>
                <a:spcPct val="115000"/>
              </a:lnSpc>
              <a:spcAft>
                <a:spcPts val="800"/>
              </a:spcAft>
              <a:buNone/>
            </a:pPr>
            <a:r>
              <a:rPr lang="en-GB" sz="8000" kern="100" dirty="0">
                <a:effectLst/>
                <a:latin typeface="Aptos" panose="020B0004020202020204" pitchFamily="34" charset="0"/>
                <a:ea typeface="DengXian" panose="02010600030101010101" pitchFamily="2" charset="-122"/>
                <a:cs typeface="Arial" panose="020B0604020202020204" pitchFamily="34" charset="0"/>
              </a:rPr>
              <a:t>b) the intended beneficiary  (child or descendant) dies before the testator, leaving issue; and</a:t>
            </a:r>
          </a:p>
          <a:p>
            <a:pPr marL="0" indent="0">
              <a:lnSpc>
                <a:spcPct val="115000"/>
              </a:lnSpc>
              <a:spcAft>
                <a:spcPts val="800"/>
              </a:spcAft>
              <a:buNone/>
            </a:pPr>
            <a:r>
              <a:rPr lang="en-GB" sz="8000" kern="100" dirty="0">
                <a:effectLst/>
                <a:latin typeface="Aptos" panose="020B0004020202020204" pitchFamily="34" charset="0"/>
                <a:ea typeface="DengXian" panose="02010600030101010101" pitchFamily="2" charset="-122"/>
                <a:cs typeface="Arial" panose="020B0604020202020204" pitchFamily="34" charset="0"/>
              </a:rPr>
              <a:t>(c) issue of the intended beneficiary are living at the testator’s death, </a:t>
            </a:r>
            <a:endParaRPr lang="en-GB" sz="8000" kern="100" dirty="0">
              <a:latin typeface="Aptos" panose="020B0004020202020204" pitchFamily="34" charset="0"/>
              <a:ea typeface="DengXian" panose="02010600030101010101" pitchFamily="2" charset="-122"/>
              <a:cs typeface="Arial" panose="020B0604020202020204" pitchFamily="34" charset="0"/>
            </a:endParaRPr>
          </a:p>
          <a:p>
            <a:pPr marL="0" indent="0">
              <a:lnSpc>
                <a:spcPct val="115000"/>
              </a:lnSpc>
              <a:spcAft>
                <a:spcPts val="800"/>
              </a:spcAft>
              <a:buNone/>
            </a:pPr>
            <a:r>
              <a:rPr lang="en-GB" sz="8000" kern="100" dirty="0">
                <a:effectLst/>
                <a:latin typeface="Aptos" panose="020B0004020202020204" pitchFamily="34" charset="0"/>
                <a:ea typeface="DengXian" panose="02010600030101010101" pitchFamily="2" charset="-122"/>
                <a:cs typeface="Arial" panose="020B0604020202020204" pitchFamily="34" charset="0"/>
              </a:rPr>
              <a:t>then, unless a contrary intention appears in the will, the devise or bequest shall take effect as a devise or bequest to the issue living at the testator’s death.</a:t>
            </a:r>
          </a:p>
          <a:p>
            <a:pPr marL="0" indent="0">
              <a:lnSpc>
                <a:spcPct val="115000"/>
              </a:lnSpc>
              <a:spcAft>
                <a:spcPts val="800"/>
              </a:spcAft>
              <a:buNone/>
            </a:pPr>
            <a:r>
              <a:rPr lang="en-GB" sz="8000" b="1" u="sng" kern="100" dirty="0">
                <a:effectLst/>
                <a:latin typeface="Aptos" panose="020B0004020202020204" pitchFamily="34" charset="0"/>
                <a:ea typeface="DengXian" panose="02010600030101010101" pitchFamily="2" charset="-122"/>
                <a:cs typeface="Arial" panose="020B0604020202020204" pitchFamily="34" charset="0"/>
              </a:rPr>
              <a:t>The effect of s33 can be excluded by a contrary intention in the will ( see </a:t>
            </a:r>
            <a:r>
              <a:rPr lang="en-GB" sz="8000" b="1" i="1" u="sng" kern="100" dirty="0">
                <a:effectLst/>
                <a:latin typeface="Aptos" panose="020B0004020202020204" pitchFamily="34" charset="0"/>
                <a:ea typeface="DengXian" panose="02010600030101010101" pitchFamily="2" charset="-122"/>
                <a:cs typeface="Arial" panose="020B0604020202020204" pitchFamily="34" charset="0"/>
              </a:rPr>
              <a:t>Hives v Machin</a:t>
            </a:r>
            <a:r>
              <a:rPr lang="en-GB" sz="8000" b="1" u="sng" kern="100" dirty="0">
                <a:effectLst/>
                <a:latin typeface="Aptos" panose="020B0004020202020204" pitchFamily="34" charset="0"/>
                <a:ea typeface="DengXian" panose="02010600030101010101" pitchFamily="2" charset="-122"/>
                <a:cs typeface="Arial" panose="020B0604020202020204" pitchFamily="34" charset="0"/>
              </a:rPr>
              <a:t> [2017] )</a:t>
            </a:r>
          </a:p>
          <a:p>
            <a:pPr marL="0" indent="0">
              <a:buNone/>
            </a:pPr>
            <a:endParaRPr lang="en-GB" dirty="0"/>
          </a:p>
        </p:txBody>
      </p:sp>
    </p:spTree>
    <p:extLst>
      <p:ext uri="{BB962C8B-B14F-4D97-AF65-F5344CB8AC3E}">
        <p14:creationId xmlns:p14="http://schemas.microsoft.com/office/powerpoint/2010/main" val="22252560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37676-348F-4C17-FDE6-80E02495EBEE}"/>
              </a:ext>
            </a:extLst>
          </p:cNvPr>
          <p:cNvSpPr>
            <a:spLocks noGrp="1"/>
          </p:cNvSpPr>
          <p:nvPr>
            <p:ph type="title"/>
          </p:nvPr>
        </p:nvSpPr>
        <p:spPr>
          <a:xfrm>
            <a:off x="345355" y="341687"/>
            <a:ext cx="8596668" cy="1320800"/>
          </a:xfrm>
        </p:spPr>
        <p:txBody>
          <a:bodyPr/>
          <a:lstStyle/>
          <a:p>
            <a:r>
              <a:rPr lang="en-GB" dirty="0"/>
              <a:t>Example</a:t>
            </a:r>
          </a:p>
        </p:txBody>
      </p:sp>
      <p:sp>
        <p:nvSpPr>
          <p:cNvPr id="3" name="Content Placeholder 2">
            <a:extLst>
              <a:ext uri="{FF2B5EF4-FFF2-40B4-BE49-F238E27FC236}">
                <a16:creationId xmlns:a16="http://schemas.microsoft.com/office/drawing/2014/main" id="{A983D6CE-D612-BE60-5503-40A79527A12F}"/>
              </a:ext>
            </a:extLst>
          </p:cNvPr>
          <p:cNvSpPr>
            <a:spLocks noGrp="1"/>
          </p:cNvSpPr>
          <p:nvPr>
            <p:ph idx="1"/>
          </p:nvPr>
        </p:nvSpPr>
        <p:spPr>
          <a:xfrm>
            <a:off x="450190" y="1338562"/>
            <a:ext cx="9957662" cy="2155960"/>
          </a:xfrm>
        </p:spPr>
        <p:txBody>
          <a:bodyPr>
            <a:normAutofit/>
          </a:bodyPr>
          <a:lstStyle/>
          <a:p>
            <a:r>
              <a:rPr lang="en-GB" sz="2800" dirty="0"/>
              <a:t>A clause states </a:t>
            </a:r>
            <a:r>
              <a:rPr lang="en-GB" sz="2800" kern="100" dirty="0">
                <a:effectLst/>
                <a:latin typeface="Aptos" panose="020B0004020202020204" pitchFamily="34" charset="0"/>
                <a:ea typeface="DengXian" panose="02010600030101010101" pitchFamily="2" charset="-122"/>
                <a:cs typeface="Arial" panose="020B0604020202020204" pitchFamily="34" charset="0"/>
              </a:rPr>
              <a:t>, “I give £10,000 to my son, Jacob”. If Jacob predeceases the testator, leaving two children, Rebecca and Miriam, they will each receive £5,000. They will therefore inherit Jacob’s legacy per stirpes (s33(3)).</a:t>
            </a:r>
          </a:p>
          <a:p>
            <a:pPr marL="0" indent="0">
              <a:buNone/>
            </a:pPr>
            <a:endParaRPr lang="en-GB" dirty="0"/>
          </a:p>
        </p:txBody>
      </p:sp>
      <p:sp>
        <p:nvSpPr>
          <p:cNvPr id="4" name="AutoShape 2" descr="Per Stirpes: A stipulation that if a beneficiary predeceases the testator the beneficiary's share of the inheritance will go to their heirs.">
            <a:extLst>
              <a:ext uri="{FF2B5EF4-FFF2-40B4-BE49-F238E27FC236}">
                <a16:creationId xmlns:a16="http://schemas.microsoft.com/office/drawing/2014/main" id="{578D387B-E74C-AC5C-9DAB-EEB0E941824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668C0639-3E1C-A32D-94EE-86B2C41CE083}"/>
              </a:ext>
            </a:extLst>
          </p:cNvPr>
          <p:cNvPicPr>
            <a:picLocks noChangeAspect="1"/>
          </p:cNvPicPr>
          <p:nvPr/>
        </p:nvPicPr>
        <p:blipFill>
          <a:blip r:embed="rId2"/>
          <a:stretch>
            <a:fillRect/>
          </a:stretch>
        </p:blipFill>
        <p:spPr>
          <a:xfrm>
            <a:off x="3957948" y="3656240"/>
            <a:ext cx="3971304" cy="2667294"/>
          </a:xfrm>
          <a:prstGeom prst="rect">
            <a:avLst/>
          </a:prstGeom>
        </p:spPr>
      </p:pic>
    </p:spTree>
    <p:extLst>
      <p:ext uri="{BB962C8B-B14F-4D97-AF65-F5344CB8AC3E}">
        <p14:creationId xmlns:p14="http://schemas.microsoft.com/office/powerpoint/2010/main" val="32440689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C49FE-A222-BDB4-BD2B-047BBF4FBCFB}"/>
              </a:ext>
            </a:extLst>
          </p:cNvPr>
          <p:cNvSpPr>
            <a:spLocks noGrp="1"/>
          </p:cNvSpPr>
          <p:nvPr>
            <p:ph type="title"/>
          </p:nvPr>
        </p:nvSpPr>
        <p:spPr>
          <a:xfrm>
            <a:off x="217222" y="254323"/>
            <a:ext cx="8596668" cy="1320800"/>
          </a:xfrm>
        </p:spPr>
        <p:txBody>
          <a:bodyPr/>
          <a:lstStyle/>
          <a:p>
            <a:r>
              <a:rPr lang="en-GB" dirty="0"/>
              <a:t>Failure due to no entitlement to dispose of the property by will</a:t>
            </a:r>
          </a:p>
        </p:txBody>
      </p:sp>
      <p:sp>
        <p:nvSpPr>
          <p:cNvPr id="3" name="Content Placeholder 2">
            <a:extLst>
              <a:ext uri="{FF2B5EF4-FFF2-40B4-BE49-F238E27FC236}">
                <a16:creationId xmlns:a16="http://schemas.microsoft.com/office/drawing/2014/main" id="{082BF987-AB82-72F1-5B72-A9A69333021F}"/>
              </a:ext>
            </a:extLst>
          </p:cNvPr>
          <p:cNvSpPr>
            <a:spLocks noGrp="1"/>
          </p:cNvSpPr>
          <p:nvPr>
            <p:ph idx="1"/>
          </p:nvPr>
        </p:nvSpPr>
        <p:spPr>
          <a:xfrm>
            <a:off x="456013" y="1694653"/>
            <a:ext cx="9118977" cy="4647905"/>
          </a:xfrm>
        </p:spPr>
        <p:txBody>
          <a:bodyPr>
            <a:normAutofit/>
          </a:bodyPr>
          <a:lstStyle/>
          <a:p>
            <a:r>
              <a:rPr lang="en-GB" sz="2800" dirty="0"/>
              <a:t>If the T was not entitled to the property then the gift will fail</a:t>
            </a:r>
          </a:p>
          <a:p>
            <a:r>
              <a:rPr lang="en-GB" sz="2800" dirty="0"/>
              <a:t>This could occur in the case where property is owned under a joint tenancy (NOT where property is owned as tenants in common)</a:t>
            </a:r>
          </a:p>
          <a:p>
            <a:r>
              <a:rPr lang="en-GB" sz="2800" dirty="0"/>
              <a:t>Under a joint tenancy the property passes automatically on death to the survivor and therefore cannot legally be gifted to anyone.</a:t>
            </a:r>
          </a:p>
        </p:txBody>
      </p:sp>
    </p:spTree>
    <p:extLst>
      <p:ext uri="{BB962C8B-B14F-4D97-AF65-F5344CB8AC3E}">
        <p14:creationId xmlns:p14="http://schemas.microsoft.com/office/powerpoint/2010/main" val="1751498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3FA18-05F2-8501-5DE2-8BABAA1CB9A4}"/>
              </a:ext>
            </a:extLst>
          </p:cNvPr>
          <p:cNvSpPr>
            <a:spLocks noGrp="1"/>
          </p:cNvSpPr>
          <p:nvPr>
            <p:ph type="title"/>
          </p:nvPr>
        </p:nvSpPr>
        <p:spPr>
          <a:xfrm>
            <a:off x="677334" y="609600"/>
            <a:ext cx="8596668" cy="677549"/>
          </a:xfrm>
        </p:spPr>
        <p:txBody>
          <a:bodyPr/>
          <a:lstStyle/>
          <a:p>
            <a:r>
              <a:rPr lang="en-GB" dirty="0"/>
              <a:t>Ademption</a:t>
            </a:r>
          </a:p>
        </p:txBody>
      </p:sp>
      <p:sp>
        <p:nvSpPr>
          <p:cNvPr id="3" name="Content Placeholder 2">
            <a:extLst>
              <a:ext uri="{FF2B5EF4-FFF2-40B4-BE49-F238E27FC236}">
                <a16:creationId xmlns:a16="http://schemas.microsoft.com/office/drawing/2014/main" id="{8EEE9888-0BB3-76CC-4ADF-682D2256D8B6}"/>
              </a:ext>
            </a:extLst>
          </p:cNvPr>
          <p:cNvSpPr>
            <a:spLocks noGrp="1"/>
          </p:cNvSpPr>
          <p:nvPr>
            <p:ph idx="1"/>
          </p:nvPr>
        </p:nvSpPr>
        <p:spPr>
          <a:xfrm>
            <a:off x="566673" y="1488613"/>
            <a:ext cx="9299527" cy="4877242"/>
          </a:xfrm>
        </p:spPr>
        <p:txBody>
          <a:bodyPr>
            <a:normAutofit/>
          </a:bodyPr>
          <a:lstStyle/>
          <a:p>
            <a:r>
              <a:rPr lang="en-GB" sz="2800" dirty="0"/>
              <a:t>Failure of a SPECIFIC gift:  gift fails as T no longer has that ‘specific’ gift – knows as ADEMPTION</a:t>
            </a:r>
          </a:p>
          <a:p>
            <a:pPr lvl="1"/>
            <a:r>
              <a:rPr lang="en-GB" sz="2800" dirty="0"/>
              <a:t>Applies to ‘specific’ gifts </a:t>
            </a:r>
            <a:r>
              <a:rPr lang="en-GB" sz="2800" dirty="0" err="1"/>
              <a:t>e.g</a:t>
            </a:r>
            <a:r>
              <a:rPr lang="en-GB" sz="2800" dirty="0"/>
              <a:t> ‘my Blue Rolls Royce</a:t>
            </a:r>
          </a:p>
          <a:p>
            <a:pPr lvl="1"/>
            <a:r>
              <a:rPr lang="en-GB" sz="2800" dirty="0"/>
              <a:t>Item may have been sold by the T</a:t>
            </a:r>
          </a:p>
          <a:p>
            <a:pPr lvl="1"/>
            <a:r>
              <a:rPr lang="en-GB" sz="2800" dirty="0"/>
              <a:t>Item may have been lost/destroyed</a:t>
            </a:r>
          </a:p>
          <a:p>
            <a:pPr lvl="1"/>
            <a:r>
              <a:rPr lang="en-GB" sz="2800" dirty="0"/>
              <a:t>It may have changed in nature ( Re Slater [1907])</a:t>
            </a:r>
          </a:p>
          <a:p>
            <a:pPr marL="457200" lvl="1" indent="0">
              <a:buNone/>
            </a:pPr>
            <a:endParaRPr lang="en-GB" sz="2400" dirty="0"/>
          </a:p>
          <a:p>
            <a:pPr lvl="1"/>
            <a:endParaRPr lang="en-GB" dirty="0"/>
          </a:p>
          <a:p>
            <a:endParaRPr lang="en-GB" dirty="0"/>
          </a:p>
        </p:txBody>
      </p:sp>
    </p:spTree>
    <p:extLst>
      <p:ext uri="{BB962C8B-B14F-4D97-AF65-F5344CB8AC3E}">
        <p14:creationId xmlns:p14="http://schemas.microsoft.com/office/powerpoint/2010/main" val="810974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6566E-4A76-399A-2DE5-930557213469}"/>
              </a:ext>
            </a:extLst>
          </p:cNvPr>
          <p:cNvSpPr>
            <a:spLocks noGrp="1"/>
          </p:cNvSpPr>
          <p:nvPr>
            <p:ph type="title"/>
          </p:nvPr>
        </p:nvSpPr>
        <p:spPr>
          <a:xfrm>
            <a:off x="438541" y="97070"/>
            <a:ext cx="8596668" cy="642604"/>
          </a:xfrm>
        </p:spPr>
        <p:txBody>
          <a:bodyPr/>
          <a:lstStyle/>
          <a:p>
            <a:r>
              <a:rPr lang="en-GB" dirty="0"/>
              <a:t>Example</a:t>
            </a:r>
          </a:p>
        </p:txBody>
      </p:sp>
      <p:sp>
        <p:nvSpPr>
          <p:cNvPr id="3" name="Content Placeholder 2">
            <a:extLst>
              <a:ext uri="{FF2B5EF4-FFF2-40B4-BE49-F238E27FC236}">
                <a16:creationId xmlns:a16="http://schemas.microsoft.com/office/drawing/2014/main" id="{B6678F6F-0360-6FB3-4FB7-FA3FAB54807B}"/>
              </a:ext>
            </a:extLst>
          </p:cNvPr>
          <p:cNvSpPr>
            <a:spLocks noGrp="1"/>
          </p:cNvSpPr>
          <p:nvPr>
            <p:ph idx="1"/>
          </p:nvPr>
        </p:nvSpPr>
        <p:spPr>
          <a:xfrm>
            <a:off x="368650" y="855967"/>
            <a:ext cx="9922718" cy="5556481"/>
          </a:xfrm>
        </p:spPr>
        <p:txBody>
          <a:bodyPr>
            <a:normAutofit/>
          </a:bodyPr>
          <a:lstStyle/>
          <a:p>
            <a:pPr>
              <a:lnSpc>
                <a:spcPct val="115000"/>
              </a:lnSpc>
              <a:spcAft>
                <a:spcPts val="800"/>
              </a:spcAft>
            </a:pPr>
            <a:r>
              <a:rPr lang="en-GB" sz="2400" kern="100" dirty="0">
                <a:effectLst/>
                <a:latin typeface="Aptos" panose="020B0004020202020204" pitchFamily="34" charset="0"/>
                <a:ea typeface="DengXian" panose="02010600030101010101" pitchFamily="2" charset="-122"/>
                <a:cs typeface="Arial" panose="020B0604020202020204" pitchFamily="34" charset="0"/>
              </a:rPr>
              <a:t>A clause may state “I give </a:t>
            </a:r>
            <a:r>
              <a:rPr lang="en-GB" sz="2400" b="1" kern="100" dirty="0">
                <a:effectLst/>
                <a:latin typeface="Aptos" panose="020B0004020202020204" pitchFamily="34" charset="0"/>
                <a:ea typeface="DengXian" panose="02010600030101010101" pitchFamily="2" charset="-122"/>
                <a:cs typeface="Arial" panose="020B0604020202020204" pitchFamily="34" charset="0"/>
              </a:rPr>
              <a:t>my </a:t>
            </a:r>
            <a:r>
              <a:rPr lang="en-GB" sz="2400" kern="100" dirty="0">
                <a:effectLst/>
                <a:latin typeface="Aptos" panose="020B0004020202020204" pitchFamily="34" charset="0"/>
                <a:ea typeface="DengXian" panose="02010600030101010101" pitchFamily="2" charset="-122"/>
                <a:cs typeface="Arial" panose="020B0604020202020204" pitchFamily="34" charset="0"/>
              </a:rPr>
              <a:t>Picasso painting to George”. Clearly, at the time the will was drafted, th</a:t>
            </a:r>
            <a:r>
              <a:rPr lang="en-GB" sz="2400" kern="100" dirty="0">
                <a:latin typeface="Aptos" panose="020B0004020202020204" pitchFamily="34" charset="0"/>
                <a:ea typeface="DengXian" panose="02010600030101010101" pitchFamily="2" charset="-122"/>
                <a:cs typeface="Arial" panose="020B0604020202020204" pitchFamily="34" charset="0"/>
              </a:rPr>
              <a:t>e T would </a:t>
            </a:r>
            <a:r>
              <a:rPr lang="en-GB" sz="2400" kern="100" dirty="0" err="1">
                <a:latin typeface="Aptos" panose="020B0004020202020204" pitchFamily="34" charset="0"/>
                <a:ea typeface="DengXian" panose="02010600030101010101" pitchFamily="2" charset="-122"/>
                <a:cs typeface="Arial" panose="020B0604020202020204" pitchFamily="34" charset="0"/>
              </a:rPr>
              <a:t>hav</a:t>
            </a:r>
            <a:r>
              <a:rPr lang="en-GB" sz="2400" kern="100" dirty="0">
                <a:latin typeface="Aptos" panose="020B0004020202020204" pitchFamily="34" charset="0"/>
                <a:ea typeface="DengXian" panose="02010600030101010101" pitchFamily="2" charset="-122"/>
                <a:cs typeface="Arial" panose="020B0604020202020204" pitchFamily="34" charset="0"/>
              </a:rPr>
              <a:t> owned </a:t>
            </a:r>
            <a:r>
              <a:rPr lang="en-GB" sz="2400" kern="100" dirty="0">
                <a:effectLst/>
                <a:latin typeface="Aptos" panose="020B0004020202020204" pitchFamily="34" charset="0"/>
                <a:ea typeface="DengXian" panose="02010600030101010101" pitchFamily="2" charset="-122"/>
                <a:cs typeface="Arial" panose="020B0604020202020204" pitchFamily="34" charset="0"/>
              </a:rPr>
              <a:t>a specific Picasso painting which he wanted to leave to George. If T had sold the Picasso painting before his death, the gift to </a:t>
            </a:r>
            <a:r>
              <a:rPr lang="en-GB" sz="2400" kern="100" dirty="0">
                <a:latin typeface="Aptos" panose="020B0004020202020204" pitchFamily="34" charset="0"/>
                <a:ea typeface="DengXian" panose="02010600030101010101" pitchFamily="2" charset="-122"/>
                <a:cs typeface="Arial" panose="020B0604020202020204" pitchFamily="34" charset="0"/>
              </a:rPr>
              <a:t>George</a:t>
            </a:r>
            <a:r>
              <a:rPr lang="en-GB" sz="2400" kern="100" dirty="0">
                <a:effectLst/>
                <a:latin typeface="Aptos" panose="020B0004020202020204" pitchFamily="34" charset="0"/>
                <a:ea typeface="DengXian" panose="02010600030101010101" pitchFamily="2" charset="-122"/>
                <a:cs typeface="Arial" panose="020B0604020202020204" pitchFamily="34" charset="0"/>
              </a:rPr>
              <a:t> would fail. The executors would not be under a duty to acquire another Picasso painting to pass on to </a:t>
            </a:r>
            <a:r>
              <a:rPr lang="en-GB" sz="2400" kern="100" dirty="0">
                <a:latin typeface="Aptos" panose="020B0004020202020204" pitchFamily="34" charset="0"/>
                <a:ea typeface="DengXian" panose="02010600030101010101" pitchFamily="2" charset="-122"/>
                <a:cs typeface="Arial" panose="020B0604020202020204" pitchFamily="34" charset="0"/>
              </a:rPr>
              <a:t>George</a:t>
            </a:r>
            <a:r>
              <a:rPr lang="en-GB" sz="2400" kern="100" dirty="0">
                <a:effectLst/>
                <a:latin typeface="Aptos" panose="020B0004020202020204" pitchFamily="34" charset="0"/>
                <a:ea typeface="DengXian" panose="02010600030101010101" pitchFamily="2" charset="-122"/>
                <a:cs typeface="Arial" panose="020B0604020202020204" pitchFamily="34" charset="0"/>
              </a:rPr>
              <a:t>, and George does not receive the sale proceeds.</a:t>
            </a:r>
          </a:p>
          <a:p>
            <a:pPr>
              <a:lnSpc>
                <a:spcPct val="115000"/>
              </a:lnSpc>
              <a:spcAft>
                <a:spcPts val="800"/>
              </a:spcAft>
            </a:pPr>
            <a:r>
              <a:rPr lang="en-GB" sz="2400" kern="100" dirty="0">
                <a:effectLst/>
                <a:latin typeface="Aptos" panose="020B0004020202020204" pitchFamily="34" charset="0"/>
                <a:ea typeface="DengXian" panose="02010600030101010101" pitchFamily="2" charset="-122"/>
                <a:cs typeface="Arial" panose="020B0604020202020204" pitchFamily="34" charset="0"/>
              </a:rPr>
              <a:t>Ademption can occur also when the specific gift referred to in the will has been destroyed or lost before the </a:t>
            </a:r>
            <a:r>
              <a:rPr lang="en-GB" sz="2400" kern="100" dirty="0">
                <a:latin typeface="Aptos" panose="020B0004020202020204" pitchFamily="34" charset="0"/>
                <a:ea typeface="DengXian" panose="02010600030101010101" pitchFamily="2" charset="-122"/>
                <a:cs typeface="Arial" panose="020B0604020202020204" pitchFamily="34" charset="0"/>
              </a:rPr>
              <a:t>T</a:t>
            </a:r>
            <a:r>
              <a:rPr lang="en-GB" sz="2400" kern="100" dirty="0">
                <a:effectLst/>
                <a:latin typeface="Aptos" panose="020B0004020202020204" pitchFamily="34" charset="0"/>
                <a:ea typeface="DengXian" panose="02010600030101010101" pitchFamily="2" charset="-122"/>
                <a:cs typeface="Arial" panose="020B0604020202020204" pitchFamily="34" charset="0"/>
              </a:rPr>
              <a:t>’s death. In </a:t>
            </a:r>
            <a:r>
              <a:rPr lang="en-GB" sz="2400" b="1" i="1" kern="100" dirty="0" err="1">
                <a:effectLst/>
                <a:latin typeface="Aptos" panose="020B0004020202020204" pitchFamily="34" charset="0"/>
                <a:ea typeface="DengXian" panose="02010600030101010101" pitchFamily="2" charset="-122"/>
                <a:cs typeface="Arial" panose="020B0604020202020204" pitchFamily="34" charset="0"/>
              </a:rPr>
              <a:t>Durrant</a:t>
            </a:r>
            <a:r>
              <a:rPr lang="en-GB" sz="2400" b="1" i="1" kern="100" dirty="0">
                <a:effectLst/>
                <a:latin typeface="Aptos" panose="020B0004020202020204" pitchFamily="34" charset="0"/>
                <a:ea typeface="DengXian" panose="02010600030101010101" pitchFamily="2" charset="-122"/>
                <a:cs typeface="Arial" panose="020B0604020202020204" pitchFamily="34" charset="0"/>
              </a:rPr>
              <a:t> v Friend [1852],</a:t>
            </a:r>
            <a:r>
              <a:rPr lang="en-GB" sz="2400" kern="100" dirty="0">
                <a:effectLst/>
                <a:latin typeface="Aptos" panose="020B0004020202020204" pitchFamily="34" charset="0"/>
                <a:ea typeface="DengXian" panose="02010600030101010101" pitchFamily="2" charset="-122"/>
                <a:cs typeface="Arial" panose="020B0604020202020204" pitchFamily="34" charset="0"/>
              </a:rPr>
              <a:t> there was a gift of personal effects which were lost when the T drowned at sea: the gift failed; it adeemed. This case also confirms that the assumption in a case like this would be that the property is destroyed before the T died.</a:t>
            </a:r>
          </a:p>
          <a:p>
            <a:endParaRPr lang="en-GB" dirty="0"/>
          </a:p>
        </p:txBody>
      </p:sp>
    </p:spTree>
    <p:extLst>
      <p:ext uri="{BB962C8B-B14F-4D97-AF65-F5344CB8AC3E}">
        <p14:creationId xmlns:p14="http://schemas.microsoft.com/office/powerpoint/2010/main" val="1862762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AA22D-C767-E192-4112-24DACEE8B334}"/>
              </a:ext>
            </a:extLst>
          </p:cNvPr>
          <p:cNvSpPr>
            <a:spLocks noGrp="1"/>
          </p:cNvSpPr>
          <p:nvPr>
            <p:ph type="title"/>
          </p:nvPr>
        </p:nvSpPr>
        <p:spPr>
          <a:xfrm>
            <a:off x="425167" y="156237"/>
            <a:ext cx="8596668" cy="763987"/>
          </a:xfrm>
        </p:spPr>
        <p:txBody>
          <a:bodyPr/>
          <a:lstStyle/>
          <a:p>
            <a:r>
              <a:rPr lang="en-GB" dirty="0"/>
              <a:t>Another example</a:t>
            </a:r>
          </a:p>
        </p:txBody>
      </p:sp>
      <p:sp>
        <p:nvSpPr>
          <p:cNvPr id="3" name="Content Placeholder 2">
            <a:extLst>
              <a:ext uri="{FF2B5EF4-FFF2-40B4-BE49-F238E27FC236}">
                <a16:creationId xmlns:a16="http://schemas.microsoft.com/office/drawing/2014/main" id="{C68C195F-5D7D-740F-BC7C-B741C2C29351}"/>
              </a:ext>
            </a:extLst>
          </p:cNvPr>
          <p:cNvSpPr>
            <a:spLocks noGrp="1"/>
          </p:cNvSpPr>
          <p:nvPr>
            <p:ph idx="1"/>
          </p:nvPr>
        </p:nvSpPr>
        <p:spPr>
          <a:xfrm>
            <a:off x="299083" y="920224"/>
            <a:ext cx="9794262" cy="5585412"/>
          </a:xfrm>
        </p:spPr>
        <p:txBody>
          <a:bodyPr>
            <a:normAutofit/>
          </a:bodyPr>
          <a:lstStyle/>
          <a:p>
            <a:pPr>
              <a:lnSpc>
                <a:spcPct val="115000"/>
              </a:lnSpc>
              <a:spcAft>
                <a:spcPts val="800"/>
              </a:spcAft>
            </a:pPr>
            <a:r>
              <a:rPr lang="en-GB" sz="2000" kern="100" dirty="0">
                <a:effectLst/>
                <a:latin typeface="Aptos" panose="020B0004020202020204" pitchFamily="34" charset="0"/>
                <a:ea typeface="DengXian" panose="02010600030101010101" pitchFamily="2" charset="-122"/>
                <a:cs typeface="Arial" panose="020B0604020202020204" pitchFamily="34" charset="0"/>
              </a:rPr>
              <a:t>Re Clifford [1912] : will included a legacy of “twenty-three of the shares belonging to me” in X Co Ltd. At </a:t>
            </a:r>
            <a:r>
              <a:rPr lang="en-GB" sz="2000" kern="100" dirty="0">
                <a:latin typeface="Aptos" panose="020B0004020202020204" pitchFamily="34" charset="0"/>
                <a:ea typeface="DengXian" panose="02010600030101010101" pitchFamily="2" charset="-122"/>
                <a:cs typeface="Arial" panose="020B0604020202020204" pitchFamily="34" charset="0"/>
              </a:rPr>
              <a:t>the</a:t>
            </a:r>
            <a:r>
              <a:rPr lang="en-GB" sz="2000" kern="100" dirty="0">
                <a:effectLst/>
                <a:latin typeface="Aptos" panose="020B0004020202020204" pitchFamily="34" charset="0"/>
                <a:ea typeface="DengXian" panose="02010600030101010101" pitchFamily="2" charset="-122"/>
                <a:cs typeface="Arial" panose="020B0604020202020204" pitchFamily="34" charset="0"/>
              </a:rPr>
              <a:t> time, </a:t>
            </a:r>
            <a:r>
              <a:rPr lang="en-GB" sz="2000" kern="100" dirty="0">
                <a:latin typeface="Aptos" panose="020B0004020202020204" pitchFamily="34" charset="0"/>
                <a:ea typeface="DengXian" panose="02010600030101010101" pitchFamily="2" charset="-122"/>
                <a:cs typeface="Arial" panose="020B0604020202020204" pitchFamily="34" charset="0"/>
              </a:rPr>
              <a:t>T </a:t>
            </a:r>
            <a:r>
              <a:rPr lang="en-GB" sz="2000" kern="100" dirty="0">
                <a:effectLst/>
                <a:latin typeface="Aptos" panose="020B0004020202020204" pitchFamily="34" charset="0"/>
                <a:ea typeface="DengXian" panose="02010600030101010101" pitchFamily="2" charset="-122"/>
                <a:cs typeface="Arial" panose="020B0604020202020204" pitchFamily="34" charset="0"/>
              </a:rPr>
              <a:t>held 104 £80 shares in the company. Before the testator died, the company changed its name and sub-divided each share into four £20 shares. It was held that this was a change in form and not a change in substance and so the beneficiary took the shares which represented those originally given – that is, 92 £20 shares.</a:t>
            </a:r>
          </a:p>
          <a:p>
            <a:r>
              <a:rPr lang="en-GB" sz="2000" dirty="0">
                <a:effectLst/>
                <a:latin typeface="Aptos" panose="020B0004020202020204" pitchFamily="34" charset="0"/>
                <a:ea typeface="DengXian" panose="02010600030101010101" pitchFamily="2" charset="-122"/>
                <a:cs typeface="Arial" panose="020B0604020202020204" pitchFamily="34" charset="0"/>
              </a:rPr>
              <a:t>Re Leeming [1912]: T left a legacy of “My 10 shares” in Y Ltd. Before his death, the company went into liquidation and formed itself into a new company with the same name. The testator was issued with 20 £5 ordinary shares and 20 £5 preference shares to replace those originally issued. Once again, it was held that ademption did not occur because the change was in form and not in substance. The securities were of the same kind and were in essentially the same company. A change from shares into debenture (loan) stock would be a change in substance, because a debenture holder is a creditor rather than an owner of the company</a:t>
            </a:r>
            <a:r>
              <a:rPr lang="en-GB" sz="1800" dirty="0">
                <a:effectLst/>
                <a:latin typeface="Aptos" panose="020B0004020202020204" pitchFamily="34" charset="0"/>
                <a:ea typeface="DengXian" panose="02010600030101010101" pitchFamily="2" charset="-122"/>
                <a:cs typeface="Arial" panose="020B0604020202020204" pitchFamily="34" charset="0"/>
              </a:rPr>
              <a:t>.</a:t>
            </a:r>
            <a:endParaRPr lang="en-GB" dirty="0"/>
          </a:p>
        </p:txBody>
      </p:sp>
    </p:spTree>
    <p:extLst>
      <p:ext uri="{BB962C8B-B14F-4D97-AF65-F5344CB8AC3E}">
        <p14:creationId xmlns:p14="http://schemas.microsoft.com/office/powerpoint/2010/main" val="26832731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3930B-5E9A-8A22-B985-A81A0C066CA3}"/>
              </a:ext>
            </a:extLst>
          </p:cNvPr>
          <p:cNvSpPr>
            <a:spLocks noGrp="1"/>
          </p:cNvSpPr>
          <p:nvPr>
            <p:ph type="title"/>
          </p:nvPr>
        </p:nvSpPr>
        <p:spPr>
          <a:xfrm>
            <a:off x="450190" y="108718"/>
            <a:ext cx="8596668" cy="770737"/>
          </a:xfrm>
        </p:spPr>
        <p:txBody>
          <a:bodyPr/>
          <a:lstStyle/>
          <a:p>
            <a:r>
              <a:rPr lang="en-GB" dirty="0"/>
              <a:t>… another example</a:t>
            </a:r>
          </a:p>
        </p:txBody>
      </p:sp>
      <p:sp>
        <p:nvSpPr>
          <p:cNvPr id="3" name="Content Placeholder 2">
            <a:extLst>
              <a:ext uri="{FF2B5EF4-FFF2-40B4-BE49-F238E27FC236}">
                <a16:creationId xmlns:a16="http://schemas.microsoft.com/office/drawing/2014/main" id="{196EA449-4352-BCBE-829D-2D65FD86C1AB}"/>
              </a:ext>
            </a:extLst>
          </p:cNvPr>
          <p:cNvSpPr>
            <a:spLocks noGrp="1"/>
          </p:cNvSpPr>
          <p:nvPr>
            <p:ph idx="1"/>
          </p:nvPr>
        </p:nvSpPr>
        <p:spPr>
          <a:xfrm>
            <a:off x="368651" y="982348"/>
            <a:ext cx="9934366" cy="5418452"/>
          </a:xfrm>
        </p:spPr>
        <p:txBody>
          <a:bodyPr>
            <a:normAutofit/>
          </a:bodyPr>
          <a:lstStyle/>
          <a:p>
            <a:pPr marL="0" indent="0">
              <a:lnSpc>
                <a:spcPct val="115000"/>
              </a:lnSpc>
              <a:spcAft>
                <a:spcPts val="800"/>
              </a:spcAft>
              <a:buNone/>
            </a:pPr>
            <a:r>
              <a:rPr lang="en-GB" sz="2400" kern="100" dirty="0">
                <a:effectLst/>
                <a:latin typeface="Aptos" panose="020B0004020202020204" pitchFamily="34" charset="0"/>
                <a:ea typeface="DengXian" panose="02010600030101010101" pitchFamily="2" charset="-122"/>
                <a:cs typeface="Arial" panose="020B0604020202020204" pitchFamily="34" charset="0"/>
              </a:rPr>
              <a:t>A clause in a will says:</a:t>
            </a:r>
          </a:p>
          <a:p>
            <a:pPr>
              <a:lnSpc>
                <a:spcPct val="115000"/>
              </a:lnSpc>
              <a:spcAft>
                <a:spcPts val="800"/>
              </a:spcAft>
            </a:pPr>
            <a:endParaRPr lang="en-GB" sz="2400" kern="100" dirty="0">
              <a:effectLst/>
              <a:latin typeface="Aptos" panose="020B0004020202020204" pitchFamily="34" charset="0"/>
              <a:ea typeface="DengXian" panose="02010600030101010101" pitchFamily="2" charset="-122"/>
              <a:cs typeface="Arial" panose="020B0604020202020204" pitchFamily="34" charset="0"/>
            </a:endParaRPr>
          </a:p>
          <a:p>
            <a:pPr marL="0" indent="0">
              <a:lnSpc>
                <a:spcPct val="115000"/>
              </a:lnSpc>
              <a:spcAft>
                <a:spcPts val="800"/>
              </a:spcAft>
              <a:buNone/>
            </a:pPr>
            <a:r>
              <a:rPr lang="en-GB" sz="2400" kern="100" dirty="0">
                <a:effectLst/>
                <a:latin typeface="Aptos" panose="020B0004020202020204" pitchFamily="34" charset="0"/>
                <a:ea typeface="DengXian" panose="02010600030101010101" pitchFamily="2" charset="-122"/>
                <a:cs typeface="Arial" panose="020B0604020202020204" pitchFamily="34" charset="0"/>
              </a:rPr>
              <a:t> “I devise my property, 10 Trinity Avenue, Swansea, to Jane”. Six months before death the testatrix sold 10 Trinity Avenue and bought 6 New Road. </a:t>
            </a:r>
          </a:p>
          <a:p>
            <a:pPr marL="0" indent="0">
              <a:lnSpc>
                <a:spcPct val="115000"/>
              </a:lnSpc>
              <a:spcAft>
                <a:spcPts val="800"/>
              </a:spcAft>
              <a:buNone/>
            </a:pPr>
            <a:r>
              <a:rPr lang="en-GB" sz="2400" kern="100" dirty="0">
                <a:effectLst/>
                <a:latin typeface="Aptos" panose="020B0004020202020204" pitchFamily="34" charset="0"/>
                <a:ea typeface="DengXian" panose="02010600030101010101" pitchFamily="2" charset="-122"/>
                <a:cs typeface="Arial" panose="020B0604020202020204" pitchFamily="34" charset="0"/>
              </a:rPr>
              <a:t> In this instance it would not be presumed that the testatrix meant Jane to receive 6 New Road. </a:t>
            </a:r>
          </a:p>
          <a:p>
            <a:pPr marL="0" indent="0">
              <a:lnSpc>
                <a:spcPct val="115000"/>
              </a:lnSpc>
              <a:spcAft>
                <a:spcPts val="800"/>
              </a:spcAft>
              <a:buNone/>
            </a:pPr>
            <a:r>
              <a:rPr lang="en-GB" sz="2400" kern="100" dirty="0">
                <a:effectLst/>
                <a:latin typeface="Aptos" panose="020B0004020202020204" pitchFamily="34" charset="0"/>
                <a:ea typeface="DengXian" panose="02010600030101010101" pitchFamily="2" charset="-122"/>
                <a:cs typeface="Arial" panose="020B0604020202020204" pitchFamily="34" charset="0"/>
              </a:rPr>
              <a:t>If the testatrix’s intention is that Jane gets a  property in which T is living at the date of her death what should the T do? </a:t>
            </a:r>
          </a:p>
          <a:p>
            <a:pPr marL="0" indent="0">
              <a:lnSpc>
                <a:spcPct val="115000"/>
              </a:lnSpc>
              <a:spcAft>
                <a:spcPts val="800"/>
              </a:spcAft>
              <a:buNone/>
            </a:pPr>
            <a:r>
              <a:rPr lang="en-GB" sz="2400" b="1" u="sng" kern="100" dirty="0">
                <a:effectLst/>
                <a:latin typeface="Aptos" panose="020B0004020202020204" pitchFamily="34" charset="0"/>
                <a:ea typeface="DengXian" panose="02010600030101010101" pitchFamily="2" charset="-122"/>
                <a:cs typeface="Arial" panose="020B0604020202020204" pitchFamily="34" charset="0"/>
              </a:rPr>
              <a:t>Have a go at drafting a suitable clause</a:t>
            </a:r>
          </a:p>
          <a:p>
            <a:pPr marL="0" indent="0">
              <a:buNone/>
            </a:pPr>
            <a:endParaRPr lang="en-GB" dirty="0"/>
          </a:p>
        </p:txBody>
      </p:sp>
    </p:spTree>
    <p:extLst>
      <p:ext uri="{BB962C8B-B14F-4D97-AF65-F5344CB8AC3E}">
        <p14:creationId xmlns:p14="http://schemas.microsoft.com/office/powerpoint/2010/main" val="3144030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3930B-5E9A-8A22-B985-A81A0C066CA3}"/>
              </a:ext>
            </a:extLst>
          </p:cNvPr>
          <p:cNvSpPr>
            <a:spLocks noGrp="1"/>
          </p:cNvSpPr>
          <p:nvPr>
            <p:ph type="title"/>
          </p:nvPr>
        </p:nvSpPr>
        <p:spPr>
          <a:xfrm>
            <a:off x="357003" y="155312"/>
            <a:ext cx="8596668" cy="858099"/>
          </a:xfrm>
        </p:spPr>
        <p:txBody>
          <a:bodyPr/>
          <a:lstStyle/>
          <a:p>
            <a:r>
              <a:rPr lang="en-GB" dirty="0"/>
              <a:t> Lapsed gift – </a:t>
            </a:r>
            <a:r>
              <a:rPr lang="en-GB" dirty="0" err="1"/>
              <a:t>commorientes</a:t>
            </a:r>
            <a:r>
              <a:rPr lang="en-GB" dirty="0"/>
              <a:t> rule</a:t>
            </a:r>
          </a:p>
        </p:txBody>
      </p:sp>
      <p:sp>
        <p:nvSpPr>
          <p:cNvPr id="3" name="Content Placeholder 2">
            <a:extLst>
              <a:ext uri="{FF2B5EF4-FFF2-40B4-BE49-F238E27FC236}">
                <a16:creationId xmlns:a16="http://schemas.microsoft.com/office/drawing/2014/main" id="{196EA449-4352-BCBE-829D-2D65FD86C1AB}"/>
              </a:ext>
            </a:extLst>
          </p:cNvPr>
          <p:cNvSpPr>
            <a:spLocks noGrp="1"/>
          </p:cNvSpPr>
          <p:nvPr>
            <p:ph idx="1"/>
          </p:nvPr>
        </p:nvSpPr>
        <p:spPr>
          <a:xfrm>
            <a:off x="436563" y="1013411"/>
            <a:ext cx="9054911" cy="5125300"/>
          </a:xfrm>
        </p:spPr>
        <p:txBody>
          <a:bodyPr>
            <a:normAutofit lnSpcReduction="10000"/>
          </a:bodyPr>
          <a:lstStyle/>
          <a:p>
            <a:pPr>
              <a:lnSpc>
                <a:spcPct val="115000"/>
              </a:lnSpc>
              <a:spcAft>
                <a:spcPts val="800"/>
              </a:spcAft>
            </a:pPr>
            <a:r>
              <a:rPr lang="en-GB" sz="2800" kern="100" dirty="0">
                <a:effectLst/>
                <a:latin typeface="Aptos" panose="020B0004020202020204" pitchFamily="34" charset="0"/>
                <a:ea typeface="DengXian" panose="02010600030101010101" pitchFamily="2" charset="-122"/>
                <a:cs typeface="Arial" panose="020B0604020202020204" pitchFamily="34" charset="0"/>
              </a:rPr>
              <a:t>Deals with situation where two or more persons leave property to one another but the circumstances of their deaths are such as to indicate no evidence as to who died first.  </a:t>
            </a:r>
          </a:p>
          <a:p>
            <a:pPr>
              <a:lnSpc>
                <a:spcPct val="115000"/>
              </a:lnSpc>
              <a:spcAft>
                <a:spcPts val="800"/>
              </a:spcAft>
            </a:pPr>
            <a:r>
              <a:rPr lang="en-GB" sz="2800" kern="100" dirty="0">
                <a:latin typeface="Aptos" panose="020B0004020202020204" pitchFamily="34" charset="0"/>
                <a:ea typeface="DengXian" panose="02010600030101010101" pitchFamily="2" charset="-122"/>
                <a:cs typeface="Arial" panose="020B0604020202020204" pitchFamily="34" charset="0"/>
              </a:rPr>
              <a:t>Governed by s 184 Law of Property Act 1925 ( LPA 1925) – if 2 or more persons have died in circumstances where it is uncertain which of them survived the other, such deaths shall …. be presumed to have occurred in order of seniority, and the younger shall be deemed to have survived the elder</a:t>
            </a:r>
          </a:p>
          <a:p>
            <a:pPr marL="0" indent="0">
              <a:buNone/>
            </a:pPr>
            <a:endParaRPr lang="en-GB" dirty="0"/>
          </a:p>
        </p:txBody>
      </p:sp>
    </p:spTree>
    <p:extLst>
      <p:ext uri="{BB962C8B-B14F-4D97-AF65-F5344CB8AC3E}">
        <p14:creationId xmlns:p14="http://schemas.microsoft.com/office/powerpoint/2010/main" val="22090610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3930B-5E9A-8A22-B985-A81A0C066CA3}"/>
              </a:ext>
            </a:extLst>
          </p:cNvPr>
          <p:cNvSpPr>
            <a:spLocks noGrp="1"/>
          </p:cNvSpPr>
          <p:nvPr>
            <p:ph type="title"/>
          </p:nvPr>
        </p:nvSpPr>
        <p:spPr>
          <a:xfrm>
            <a:off x="477585" y="207730"/>
            <a:ext cx="8596668" cy="811506"/>
          </a:xfrm>
        </p:spPr>
        <p:txBody>
          <a:bodyPr/>
          <a:lstStyle/>
          <a:p>
            <a:r>
              <a:rPr lang="en-GB" dirty="0"/>
              <a:t> Lapsed gift – </a:t>
            </a:r>
            <a:r>
              <a:rPr lang="en-GB" dirty="0" err="1"/>
              <a:t>commorientes</a:t>
            </a:r>
            <a:r>
              <a:rPr lang="en-GB" dirty="0"/>
              <a:t> rule</a:t>
            </a:r>
          </a:p>
        </p:txBody>
      </p:sp>
      <p:sp>
        <p:nvSpPr>
          <p:cNvPr id="3" name="Content Placeholder 2">
            <a:extLst>
              <a:ext uri="{FF2B5EF4-FFF2-40B4-BE49-F238E27FC236}">
                <a16:creationId xmlns:a16="http://schemas.microsoft.com/office/drawing/2014/main" id="{196EA449-4352-BCBE-829D-2D65FD86C1AB}"/>
              </a:ext>
            </a:extLst>
          </p:cNvPr>
          <p:cNvSpPr>
            <a:spLocks noGrp="1"/>
          </p:cNvSpPr>
          <p:nvPr>
            <p:ph idx="1"/>
          </p:nvPr>
        </p:nvSpPr>
        <p:spPr>
          <a:xfrm>
            <a:off x="343628" y="1019236"/>
            <a:ext cx="9971037" cy="5544642"/>
          </a:xfrm>
        </p:spPr>
        <p:txBody>
          <a:bodyPr>
            <a:normAutofit fontScale="92500" lnSpcReduction="20000"/>
          </a:bodyPr>
          <a:lstStyle/>
          <a:p>
            <a:pPr marL="0" indent="0">
              <a:lnSpc>
                <a:spcPct val="115000"/>
              </a:lnSpc>
              <a:spcAft>
                <a:spcPts val="800"/>
              </a:spcAft>
              <a:buNone/>
            </a:pPr>
            <a:r>
              <a:rPr lang="en-GB" sz="2200" kern="100" dirty="0">
                <a:effectLst/>
                <a:latin typeface="Aptos" panose="020B0004020202020204" pitchFamily="34" charset="0"/>
                <a:ea typeface="DengXian" panose="02010600030101010101" pitchFamily="2" charset="-122"/>
                <a:cs typeface="Arial" panose="020B0604020202020204" pitchFamily="34" charset="0"/>
              </a:rPr>
              <a:t>Example</a:t>
            </a:r>
          </a:p>
          <a:p>
            <a:pPr>
              <a:lnSpc>
                <a:spcPct val="115000"/>
              </a:lnSpc>
              <a:spcAft>
                <a:spcPts val="800"/>
              </a:spcAft>
            </a:pPr>
            <a:r>
              <a:rPr lang="en-GB" sz="2200" kern="100" dirty="0">
                <a:effectLst/>
                <a:latin typeface="Aptos" panose="020B0004020202020204" pitchFamily="34" charset="0"/>
                <a:ea typeface="DengXian" panose="02010600030101010101" pitchFamily="2" charset="-122"/>
                <a:cs typeface="Arial" panose="020B0604020202020204" pitchFamily="34" charset="0"/>
              </a:rPr>
              <a:t>Re </a:t>
            </a:r>
            <a:r>
              <a:rPr lang="en-GB" sz="2200" kern="100" dirty="0" err="1">
                <a:effectLst/>
                <a:latin typeface="Aptos" panose="020B0004020202020204" pitchFamily="34" charset="0"/>
                <a:ea typeface="DengXian" panose="02010600030101010101" pitchFamily="2" charset="-122"/>
                <a:cs typeface="Arial" panose="020B0604020202020204" pitchFamily="34" charset="0"/>
              </a:rPr>
              <a:t>Scarle</a:t>
            </a:r>
            <a:r>
              <a:rPr lang="en-GB" sz="2200" kern="100" dirty="0">
                <a:effectLst/>
                <a:latin typeface="Aptos" panose="020B0004020202020204" pitchFamily="34" charset="0"/>
                <a:ea typeface="DengXian" panose="02010600030101010101" pitchFamily="2" charset="-122"/>
                <a:cs typeface="Arial" panose="020B0604020202020204" pitchFamily="34" charset="0"/>
              </a:rPr>
              <a:t> [2019]: rare recent example of a </a:t>
            </a:r>
            <a:r>
              <a:rPr lang="en-GB" sz="2200" kern="100" dirty="0" err="1">
                <a:effectLst/>
                <a:latin typeface="Aptos" panose="020B0004020202020204" pitchFamily="34" charset="0"/>
                <a:ea typeface="DengXian" panose="02010600030101010101" pitchFamily="2" charset="-122"/>
                <a:cs typeface="Arial" panose="020B0604020202020204" pitchFamily="34" charset="0"/>
              </a:rPr>
              <a:t>commorientes</a:t>
            </a:r>
            <a:r>
              <a:rPr lang="en-GB" sz="2200" kern="100" dirty="0">
                <a:effectLst/>
                <a:latin typeface="Aptos" panose="020B0004020202020204" pitchFamily="34" charset="0"/>
                <a:ea typeface="DengXian" panose="02010600030101010101" pitchFamily="2" charset="-122"/>
                <a:cs typeface="Arial" panose="020B0604020202020204" pitchFamily="34" charset="0"/>
              </a:rPr>
              <a:t> case. Mr and Mrs </a:t>
            </a:r>
            <a:r>
              <a:rPr lang="en-GB" sz="2200" kern="100" dirty="0" err="1">
                <a:effectLst/>
                <a:latin typeface="Aptos" panose="020B0004020202020204" pitchFamily="34" charset="0"/>
                <a:ea typeface="DengXian" panose="02010600030101010101" pitchFamily="2" charset="-122"/>
                <a:cs typeface="Arial" panose="020B0604020202020204" pitchFamily="34" charset="0"/>
              </a:rPr>
              <a:t>Scarle</a:t>
            </a:r>
            <a:r>
              <a:rPr lang="en-GB" sz="2200" kern="100" dirty="0">
                <a:effectLst/>
                <a:latin typeface="Aptos" panose="020B0004020202020204" pitchFamily="34" charset="0"/>
                <a:ea typeface="DengXian" panose="02010600030101010101" pitchFamily="2" charset="-122"/>
                <a:cs typeface="Arial" panose="020B0604020202020204" pitchFamily="34" charset="0"/>
              </a:rPr>
              <a:t> (79 and 69 yrs) were an elderly and frail couple who both died from hypothermia in their home at some point between 4 October 2016 and 9 October 2016. The dispute was between Mr </a:t>
            </a:r>
            <a:r>
              <a:rPr lang="en-GB" sz="2200" kern="100" dirty="0" err="1">
                <a:effectLst/>
                <a:latin typeface="Aptos" panose="020B0004020202020204" pitchFamily="34" charset="0"/>
                <a:ea typeface="DengXian" panose="02010600030101010101" pitchFamily="2" charset="-122"/>
                <a:cs typeface="Arial" panose="020B0604020202020204" pitchFamily="34" charset="0"/>
              </a:rPr>
              <a:t>Scarle’s</a:t>
            </a:r>
            <a:r>
              <a:rPr lang="en-GB" sz="2200" kern="100" dirty="0">
                <a:effectLst/>
                <a:latin typeface="Aptos" panose="020B0004020202020204" pitchFamily="34" charset="0"/>
                <a:ea typeface="DengXian" panose="02010600030101010101" pitchFamily="2" charset="-122"/>
                <a:cs typeface="Arial" panose="020B0604020202020204" pitchFamily="34" charset="0"/>
              </a:rPr>
              <a:t> daughter, representing </a:t>
            </a:r>
            <a:r>
              <a:rPr lang="en-GB" sz="2200" b="1" kern="100" dirty="0">
                <a:effectLst/>
                <a:latin typeface="Aptos" panose="020B0004020202020204" pitchFamily="34" charset="0"/>
                <a:ea typeface="DengXian" panose="02010600030101010101" pitchFamily="2" charset="-122"/>
                <a:cs typeface="Arial" panose="020B0604020202020204" pitchFamily="34" charset="0"/>
              </a:rPr>
              <a:t>HIS</a:t>
            </a:r>
            <a:r>
              <a:rPr lang="en-GB" sz="2200" kern="100" dirty="0">
                <a:effectLst/>
                <a:latin typeface="Aptos" panose="020B0004020202020204" pitchFamily="34" charset="0"/>
                <a:ea typeface="DengXian" panose="02010600030101010101" pitchFamily="2" charset="-122"/>
                <a:cs typeface="Arial" panose="020B0604020202020204" pitchFamily="34" charset="0"/>
              </a:rPr>
              <a:t> estate who inherited, and Mrs </a:t>
            </a:r>
            <a:r>
              <a:rPr lang="en-GB" sz="2200" kern="100" dirty="0" err="1">
                <a:effectLst/>
                <a:latin typeface="Aptos" panose="020B0004020202020204" pitchFamily="34" charset="0"/>
                <a:ea typeface="DengXian" panose="02010600030101010101" pitchFamily="2" charset="-122"/>
                <a:cs typeface="Arial" panose="020B0604020202020204" pitchFamily="34" charset="0"/>
              </a:rPr>
              <a:t>Scarle’s</a:t>
            </a:r>
            <a:r>
              <a:rPr lang="en-GB" sz="2200" kern="100" dirty="0">
                <a:effectLst/>
                <a:latin typeface="Aptos" panose="020B0004020202020204" pitchFamily="34" charset="0"/>
                <a:ea typeface="DengXian" panose="02010600030101010101" pitchFamily="2" charset="-122"/>
                <a:cs typeface="Arial" panose="020B0604020202020204" pitchFamily="34" charset="0"/>
              </a:rPr>
              <a:t> daughter, representing </a:t>
            </a:r>
            <a:r>
              <a:rPr lang="en-GB" sz="2200" b="1" kern="100" dirty="0">
                <a:effectLst/>
                <a:latin typeface="Aptos" panose="020B0004020202020204" pitchFamily="34" charset="0"/>
                <a:ea typeface="DengXian" panose="02010600030101010101" pitchFamily="2" charset="-122"/>
                <a:cs typeface="Arial" panose="020B0604020202020204" pitchFamily="34" charset="0"/>
              </a:rPr>
              <a:t>HER</a:t>
            </a:r>
            <a:r>
              <a:rPr lang="en-GB" sz="2200" kern="100" dirty="0">
                <a:effectLst/>
                <a:latin typeface="Aptos" panose="020B0004020202020204" pitchFamily="34" charset="0"/>
                <a:ea typeface="DengXian" panose="02010600030101010101" pitchFamily="2" charset="-122"/>
                <a:cs typeface="Arial" panose="020B0604020202020204" pitchFamily="34" charset="0"/>
              </a:rPr>
              <a:t> estate.</a:t>
            </a:r>
          </a:p>
          <a:p>
            <a:pPr>
              <a:lnSpc>
                <a:spcPct val="115000"/>
              </a:lnSpc>
              <a:spcAft>
                <a:spcPts val="800"/>
              </a:spcAft>
            </a:pPr>
            <a:r>
              <a:rPr lang="en-GB" sz="2200" kern="100" dirty="0">
                <a:effectLst/>
                <a:latin typeface="Aptos" panose="020B0004020202020204" pitchFamily="34" charset="0"/>
                <a:ea typeface="DengXian" panose="02010600030101010101" pitchFamily="2" charset="-122"/>
                <a:cs typeface="Arial" panose="020B0604020202020204" pitchFamily="34" charset="0"/>
              </a:rPr>
              <a:t> The medical evidence relating to the times and dates of their deaths, based on rates of decomposition of the bodies and the temperatures of the rooms in which they were found, was unable to prove which of the couple died first. Mr and Mrs </a:t>
            </a:r>
            <a:r>
              <a:rPr lang="en-GB" sz="2200" kern="100" dirty="0" err="1">
                <a:effectLst/>
                <a:latin typeface="Aptos" panose="020B0004020202020204" pitchFamily="34" charset="0"/>
                <a:ea typeface="DengXian" panose="02010600030101010101" pitchFamily="2" charset="-122"/>
                <a:cs typeface="Arial" panose="020B0604020202020204" pitchFamily="34" charset="0"/>
              </a:rPr>
              <a:t>Scarle’s</a:t>
            </a:r>
            <a:r>
              <a:rPr lang="en-GB" sz="2200" kern="100" dirty="0">
                <a:effectLst/>
                <a:latin typeface="Aptos" panose="020B0004020202020204" pitchFamily="34" charset="0"/>
                <a:ea typeface="DengXian" panose="02010600030101010101" pitchFamily="2" charset="-122"/>
                <a:cs typeface="Arial" panose="020B0604020202020204" pitchFamily="34" charset="0"/>
              </a:rPr>
              <a:t> house and bank account were both in their joint names and the key issue was whether s184 LPA 1925 would apply.</a:t>
            </a:r>
          </a:p>
          <a:p>
            <a:pPr>
              <a:lnSpc>
                <a:spcPct val="115000"/>
              </a:lnSpc>
              <a:spcAft>
                <a:spcPts val="800"/>
              </a:spcAft>
            </a:pPr>
            <a:endParaRPr lang="en-GB" sz="2200" kern="100" dirty="0">
              <a:effectLst/>
              <a:latin typeface="Aptos" panose="020B0004020202020204" pitchFamily="34" charset="0"/>
              <a:ea typeface="DengXian" panose="02010600030101010101" pitchFamily="2" charset="-122"/>
              <a:cs typeface="Arial" panose="020B0604020202020204" pitchFamily="34" charset="0"/>
            </a:endParaRPr>
          </a:p>
          <a:p>
            <a:pPr>
              <a:lnSpc>
                <a:spcPct val="115000"/>
              </a:lnSpc>
              <a:spcAft>
                <a:spcPts val="800"/>
              </a:spcAft>
            </a:pPr>
            <a:r>
              <a:rPr lang="en-GB" sz="2200" kern="100" dirty="0">
                <a:effectLst/>
                <a:latin typeface="Aptos" panose="020B0004020202020204" pitchFamily="34" charset="0"/>
                <a:ea typeface="DengXian" panose="02010600030101010101" pitchFamily="2" charset="-122"/>
                <a:cs typeface="Arial" panose="020B0604020202020204" pitchFamily="34" charset="0"/>
              </a:rPr>
              <a:t>Mr </a:t>
            </a:r>
            <a:r>
              <a:rPr lang="en-GB" sz="2200" kern="100" dirty="0" err="1">
                <a:effectLst/>
                <a:latin typeface="Aptos" panose="020B0004020202020204" pitchFamily="34" charset="0"/>
                <a:ea typeface="DengXian" panose="02010600030101010101" pitchFamily="2" charset="-122"/>
                <a:cs typeface="Arial" panose="020B0604020202020204" pitchFamily="34" charset="0"/>
              </a:rPr>
              <a:t>Scarle’s</a:t>
            </a:r>
            <a:r>
              <a:rPr lang="en-GB" sz="2200" kern="100" dirty="0">
                <a:effectLst/>
                <a:latin typeface="Aptos" panose="020B0004020202020204" pitchFamily="34" charset="0"/>
                <a:ea typeface="DengXian" panose="02010600030101010101" pitchFamily="2" charset="-122"/>
                <a:cs typeface="Arial" panose="020B0604020202020204" pitchFamily="34" charset="0"/>
              </a:rPr>
              <a:t> daughter was unable to establish that Mrs </a:t>
            </a:r>
            <a:r>
              <a:rPr lang="en-GB" sz="2200" kern="100" dirty="0" err="1">
                <a:effectLst/>
                <a:latin typeface="Aptos" panose="020B0004020202020204" pitchFamily="34" charset="0"/>
                <a:ea typeface="DengXian" panose="02010600030101010101" pitchFamily="2" charset="-122"/>
                <a:cs typeface="Arial" panose="020B0604020202020204" pitchFamily="34" charset="0"/>
              </a:rPr>
              <a:t>Scarle</a:t>
            </a:r>
            <a:r>
              <a:rPr lang="en-GB" sz="2200" kern="100" dirty="0">
                <a:effectLst/>
                <a:latin typeface="Aptos" panose="020B0004020202020204" pitchFamily="34" charset="0"/>
                <a:ea typeface="DengXian" panose="02010600030101010101" pitchFamily="2" charset="-122"/>
                <a:cs typeface="Arial" panose="020B0604020202020204" pitchFamily="34" charset="0"/>
              </a:rPr>
              <a:t> had died first on the balance of probabilities. The judge therefore held that s184 LPA 1925 applied and the jointly owned assets passed to Mrs </a:t>
            </a:r>
            <a:r>
              <a:rPr lang="en-GB" sz="2200" kern="100" dirty="0" err="1">
                <a:effectLst/>
                <a:latin typeface="Aptos" panose="020B0004020202020204" pitchFamily="34" charset="0"/>
                <a:ea typeface="DengXian" panose="02010600030101010101" pitchFamily="2" charset="-122"/>
                <a:cs typeface="Arial" panose="020B0604020202020204" pitchFamily="34" charset="0"/>
              </a:rPr>
              <a:t>Scarle’s</a:t>
            </a:r>
            <a:r>
              <a:rPr lang="en-GB" sz="2200" kern="100" dirty="0">
                <a:effectLst/>
                <a:latin typeface="Aptos" panose="020B0004020202020204" pitchFamily="34" charset="0"/>
                <a:ea typeface="DengXian" panose="02010600030101010101" pitchFamily="2" charset="-122"/>
                <a:cs typeface="Arial" panose="020B0604020202020204" pitchFamily="34" charset="0"/>
              </a:rPr>
              <a:t> daughter.</a:t>
            </a:r>
          </a:p>
          <a:p>
            <a:pPr marL="0" indent="0">
              <a:buNone/>
            </a:pPr>
            <a:endParaRPr lang="en-GB" dirty="0"/>
          </a:p>
        </p:txBody>
      </p:sp>
    </p:spTree>
    <p:extLst>
      <p:ext uri="{BB962C8B-B14F-4D97-AF65-F5344CB8AC3E}">
        <p14:creationId xmlns:p14="http://schemas.microsoft.com/office/powerpoint/2010/main" val="3499245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00317-E733-7DE5-DB1D-2D0EA2E48601}"/>
              </a:ext>
            </a:extLst>
          </p:cNvPr>
          <p:cNvSpPr>
            <a:spLocks noGrp="1"/>
          </p:cNvSpPr>
          <p:nvPr>
            <p:ph type="title"/>
          </p:nvPr>
        </p:nvSpPr>
        <p:spPr>
          <a:xfrm>
            <a:off x="508432" y="156238"/>
            <a:ext cx="8596668" cy="1320800"/>
          </a:xfrm>
        </p:spPr>
        <p:txBody>
          <a:bodyPr/>
          <a:lstStyle/>
          <a:p>
            <a:r>
              <a:rPr lang="en-GB" dirty="0"/>
              <a:t>Gift failing for uncertainty</a:t>
            </a:r>
          </a:p>
        </p:txBody>
      </p:sp>
      <p:sp>
        <p:nvSpPr>
          <p:cNvPr id="3" name="Content Placeholder 2">
            <a:extLst>
              <a:ext uri="{FF2B5EF4-FFF2-40B4-BE49-F238E27FC236}">
                <a16:creationId xmlns:a16="http://schemas.microsoft.com/office/drawing/2014/main" id="{A4BCF6CA-8F9D-17B6-81EF-65D4C759069F}"/>
              </a:ext>
            </a:extLst>
          </p:cNvPr>
          <p:cNvSpPr>
            <a:spLocks noGrp="1"/>
          </p:cNvSpPr>
          <p:nvPr>
            <p:ph idx="1"/>
          </p:nvPr>
        </p:nvSpPr>
        <p:spPr>
          <a:xfrm>
            <a:off x="232968" y="1071463"/>
            <a:ext cx="9918620" cy="5585602"/>
          </a:xfrm>
        </p:spPr>
        <p:txBody>
          <a:bodyPr>
            <a:normAutofit/>
          </a:bodyPr>
          <a:lstStyle/>
          <a:p>
            <a:r>
              <a:rPr lang="en-GB" sz="2000" dirty="0"/>
              <a:t>Uncertainty of subject matter: </a:t>
            </a:r>
            <a:r>
              <a:rPr lang="en-GB" sz="2000" dirty="0" err="1"/>
              <a:t>e.g.</a:t>
            </a:r>
            <a:r>
              <a:rPr lang="en-GB" sz="2000" kern="100" dirty="0" err="1">
                <a:effectLst/>
                <a:latin typeface="Aptos" panose="020B0004020202020204" pitchFamily="34" charset="0"/>
                <a:ea typeface="DengXian" panose="02010600030101010101" pitchFamily="2" charset="-122"/>
                <a:cs typeface="Arial" panose="020B0604020202020204" pitchFamily="34" charset="0"/>
              </a:rPr>
              <a:t>Boyce</a:t>
            </a:r>
            <a:r>
              <a:rPr lang="en-GB" sz="2000" kern="100" dirty="0">
                <a:effectLst/>
                <a:latin typeface="Aptos" panose="020B0004020202020204" pitchFamily="34" charset="0"/>
                <a:ea typeface="DengXian" panose="02010600030101010101" pitchFamily="2" charset="-122"/>
                <a:cs typeface="Arial" panose="020B0604020202020204" pitchFamily="34" charset="0"/>
              </a:rPr>
              <a:t> v Boyce [1849]. The testator left his houses to trustees in trust for his wife for life, and after her death the trustees were to allow his daughter, Maria, to choose one of the houses. The remaining houses were to pass to his other daughter, Charlotte. Maria died in the testator’s lifetime and Charlotte survived him. Since Maria was obviously unable to choose which house to have, it was impossible to know which houses Charlotte was entitled to receive and so the gift failed for uncertainty.</a:t>
            </a:r>
          </a:p>
          <a:p>
            <a:r>
              <a:rPr lang="en-GB" sz="2000" kern="100" dirty="0">
                <a:effectLst/>
                <a:latin typeface="Aptos" panose="020B0004020202020204" pitchFamily="34" charset="0"/>
                <a:ea typeface="DengXian" panose="02010600030101010101" pitchFamily="2" charset="-122"/>
                <a:cs typeface="Arial" panose="020B0604020202020204" pitchFamily="34" charset="0"/>
              </a:rPr>
              <a:t>Also failing for uncertainty:  Gifts of “some of my best table linen” (Peck v Halsey [1726])  and “of a handsome gratuity” (</a:t>
            </a:r>
            <a:r>
              <a:rPr lang="en-GB" sz="2000" kern="100" dirty="0" err="1">
                <a:effectLst/>
                <a:latin typeface="Aptos" panose="020B0004020202020204" pitchFamily="34" charset="0"/>
                <a:ea typeface="DengXian" panose="02010600030101010101" pitchFamily="2" charset="-122"/>
                <a:cs typeface="Arial" panose="020B0604020202020204" pitchFamily="34" charset="0"/>
              </a:rPr>
              <a:t>Jubber</a:t>
            </a:r>
            <a:r>
              <a:rPr lang="en-GB" sz="2000" kern="100" dirty="0">
                <a:effectLst/>
                <a:latin typeface="Aptos" panose="020B0004020202020204" pitchFamily="34" charset="0"/>
                <a:ea typeface="DengXian" panose="02010600030101010101" pitchFamily="2" charset="-122"/>
                <a:cs typeface="Arial" panose="020B0604020202020204" pitchFamily="34" charset="0"/>
              </a:rPr>
              <a:t> v </a:t>
            </a:r>
            <a:r>
              <a:rPr lang="en-GB" sz="2000" kern="100" dirty="0" err="1">
                <a:effectLst/>
                <a:latin typeface="Aptos" panose="020B0004020202020204" pitchFamily="34" charset="0"/>
                <a:ea typeface="DengXian" panose="02010600030101010101" pitchFamily="2" charset="-122"/>
                <a:cs typeface="Arial" panose="020B0604020202020204" pitchFamily="34" charset="0"/>
              </a:rPr>
              <a:t>Jubber</a:t>
            </a:r>
            <a:r>
              <a:rPr lang="en-GB" sz="2000" kern="100" dirty="0">
                <a:effectLst/>
                <a:latin typeface="Aptos" panose="020B0004020202020204" pitchFamily="34" charset="0"/>
                <a:ea typeface="DengXian" panose="02010600030101010101" pitchFamily="2" charset="-122"/>
                <a:cs typeface="Arial" panose="020B0604020202020204" pitchFamily="34" charset="0"/>
              </a:rPr>
              <a:t> [1839]) </a:t>
            </a:r>
          </a:p>
          <a:p>
            <a:r>
              <a:rPr lang="en-GB" sz="2000" kern="100" dirty="0">
                <a:effectLst/>
                <a:latin typeface="Aptos" panose="020B0004020202020204" pitchFamily="34" charset="0"/>
                <a:ea typeface="DengXian" panose="02010600030101010101" pitchFamily="2" charset="-122"/>
                <a:cs typeface="Arial" panose="020B0604020202020204" pitchFamily="34" charset="0"/>
              </a:rPr>
              <a:t>However, now that it is possible to admit extrinsic evidence of a testator’s intention under s21 Administration of Justice Act (AJA 1982), it may be possible to establish what the testator intended.</a:t>
            </a:r>
          </a:p>
          <a:p>
            <a:pPr marL="0" indent="0">
              <a:buNone/>
            </a:pPr>
            <a:endParaRPr lang="en-GB" sz="2000" dirty="0"/>
          </a:p>
          <a:p>
            <a:r>
              <a:rPr lang="en-GB" sz="2000" dirty="0"/>
              <a:t>Uncertainty of beneficiary: “ I leave my Bentley car to my favourite niece”</a:t>
            </a:r>
          </a:p>
        </p:txBody>
      </p:sp>
    </p:spTree>
    <p:extLst>
      <p:ext uri="{BB962C8B-B14F-4D97-AF65-F5344CB8AC3E}">
        <p14:creationId xmlns:p14="http://schemas.microsoft.com/office/powerpoint/2010/main" val="9921308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5B5D7-302E-6783-C2BC-BC825C2E5D33}"/>
              </a:ext>
            </a:extLst>
          </p:cNvPr>
          <p:cNvSpPr>
            <a:spLocks noGrp="1"/>
          </p:cNvSpPr>
          <p:nvPr>
            <p:ph type="title"/>
          </p:nvPr>
        </p:nvSpPr>
        <p:spPr/>
        <p:txBody>
          <a:bodyPr/>
          <a:lstStyle/>
          <a:p>
            <a:r>
              <a:rPr lang="en-GB" dirty="0"/>
              <a:t>Void for breaching perpetuity rules</a:t>
            </a:r>
          </a:p>
        </p:txBody>
      </p:sp>
      <p:sp>
        <p:nvSpPr>
          <p:cNvPr id="3" name="Content Placeholder 2">
            <a:extLst>
              <a:ext uri="{FF2B5EF4-FFF2-40B4-BE49-F238E27FC236}">
                <a16:creationId xmlns:a16="http://schemas.microsoft.com/office/drawing/2014/main" id="{DF7265F9-DE8F-014A-9FD1-6569EBB7F19E}"/>
              </a:ext>
            </a:extLst>
          </p:cNvPr>
          <p:cNvSpPr>
            <a:spLocks noGrp="1"/>
          </p:cNvSpPr>
          <p:nvPr>
            <p:ph idx="1"/>
          </p:nvPr>
        </p:nvSpPr>
        <p:spPr>
          <a:xfrm>
            <a:off x="677334" y="1566520"/>
            <a:ext cx="9899420" cy="4816807"/>
          </a:xfrm>
        </p:spPr>
        <p:txBody>
          <a:bodyPr>
            <a:noAutofit/>
          </a:bodyPr>
          <a:lstStyle/>
          <a:p>
            <a:r>
              <a:rPr lang="en-GB" sz="2400" dirty="0"/>
              <a:t>Perpetuity rule = a private trust cannot exist indefinitely ( this doesn’t apply to charitable trusts)</a:t>
            </a:r>
          </a:p>
          <a:p>
            <a:r>
              <a:rPr lang="en-GB" sz="2400" dirty="0"/>
              <a:t>‘Perpetuity’ = 125 years ( Perpetuities and Accumulations Act 2009)</a:t>
            </a:r>
          </a:p>
          <a:p>
            <a:r>
              <a:rPr lang="en-GB" sz="2400" dirty="0" err="1"/>
              <a:t>Eg</a:t>
            </a:r>
            <a:r>
              <a:rPr lang="en-GB" sz="2400" dirty="0"/>
              <a:t> a clause which reads “ I give the residue of my estate to hold on trust and pay the income derived from it to my children and further descendants indefinitely’ .. That would fail as being &gt;125 years</a:t>
            </a:r>
          </a:p>
          <a:p>
            <a:r>
              <a:rPr lang="en-GB" sz="2400" dirty="0"/>
              <a:t>However  an alternative “ I give the residue of my estate to hold on trust and pay the income derived from it to my daughter Jane and thereafter to Jane’s daughter absolutely”  would be acceptable as the gift would not continue past 125 years.</a:t>
            </a:r>
          </a:p>
        </p:txBody>
      </p:sp>
    </p:spTree>
    <p:extLst>
      <p:ext uri="{BB962C8B-B14F-4D97-AF65-F5344CB8AC3E}">
        <p14:creationId xmlns:p14="http://schemas.microsoft.com/office/powerpoint/2010/main" val="3634006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A5EFA-E23E-31E5-2BC6-84BDDA8F7050}"/>
              </a:ext>
            </a:extLst>
          </p:cNvPr>
          <p:cNvSpPr>
            <a:spLocks noGrp="1"/>
          </p:cNvSpPr>
          <p:nvPr>
            <p:ph type="title"/>
          </p:nvPr>
        </p:nvSpPr>
        <p:spPr>
          <a:xfrm>
            <a:off x="362827" y="156238"/>
            <a:ext cx="8596668" cy="660400"/>
          </a:xfrm>
        </p:spPr>
        <p:txBody>
          <a:bodyPr/>
          <a:lstStyle/>
          <a:p>
            <a:r>
              <a:rPr lang="en-GB" dirty="0"/>
              <a:t>Other gift ‘fails’</a:t>
            </a:r>
          </a:p>
        </p:txBody>
      </p:sp>
      <p:sp>
        <p:nvSpPr>
          <p:cNvPr id="3" name="Content Placeholder 2">
            <a:extLst>
              <a:ext uri="{FF2B5EF4-FFF2-40B4-BE49-F238E27FC236}">
                <a16:creationId xmlns:a16="http://schemas.microsoft.com/office/drawing/2014/main" id="{981B268C-642E-AE35-A681-95317A618C4E}"/>
              </a:ext>
            </a:extLst>
          </p:cNvPr>
          <p:cNvSpPr>
            <a:spLocks noGrp="1"/>
          </p:cNvSpPr>
          <p:nvPr>
            <p:ph idx="1"/>
          </p:nvPr>
        </p:nvSpPr>
        <p:spPr>
          <a:xfrm>
            <a:off x="336077" y="873630"/>
            <a:ext cx="9745619" cy="5579588"/>
          </a:xfrm>
        </p:spPr>
        <p:txBody>
          <a:bodyPr>
            <a:normAutofit lnSpcReduction="10000"/>
          </a:bodyPr>
          <a:lstStyle/>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Arial" panose="020B0604020202020204" pitchFamily="34" charset="0"/>
              </a:rPr>
              <a:t>Illegal, immoral or contrary to public policy</a:t>
            </a:r>
          </a:p>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Arial" panose="020B0604020202020204" pitchFamily="34" charset="0"/>
              </a:rPr>
              <a:t>A testamentary gift cannot be conditional on a person committing an illegal or immoral act or contrary to public policy. </a:t>
            </a:r>
          </a:p>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Arial" panose="020B0604020202020204" pitchFamily="34" charset="0"/>
              </a:rPr>
              <a:t>A testator cannot therefore make a gift conditional on the beneficiary killing someone or stealing etc.</a:t>
            </a:r>
          </a:p>
          <a:p>
            <a:pPr>
              <a:lnSpc>
                <a:spcPct val="115000"/>
              </a:lnSpc>
              <a:spcAft>
                <a:spcPts val="800"/>
              </a:spcAft>
            </a:pPr>
            <a:r>
              <a:rPr lang="en-GB" sz="1800" kern="100" dirty="0">
                <a:effectLst/>
                <a:latin typeface="Aptos" panose="020B0004020202020204" pitchFamily="34" charset="0"/>
                <a:ea typeface="DengXian" panose="02010600030101010101" pitchFamily="2" charset="-122"/>
                <a:cs typeface="Arial" panose="020B0604020202020204" pitchFamily="34" charset="0"/>
              </a:rPr>
              <a:t>A gift will also fail if it is conditional on a person getting divorced.</a:t>
            </a:r>
          </a:p>
          <a:p>
            <a:r>
              <a:rPr lang="en-GB" sz="1800" dirty="0">
                <a:effectLst/>
                <a:latin typeface="Aptos" panose="020B0004020202020204" pitchFamily="34" charset="0"/>
                <a:ea typeface="DengXian" panose="02010600030101010101" pitchFamily="2" charset="-122"/>
                <a:cs typeface="Arial" panose="020B0604020202020204" pitchFamily="34" charset="0"/>
              </a:rPr>
              <a:t>The courts will use contrary to public policy if it feels a gift should be void</a:t>
            </a:r>
          </a:p>
          <a:p>
            <a:r>
              <a:rPr lang="en-GB" dirty="0">
                <a:latin typeface="Aptos" panose="020B0004020202020204" pitchFamily="34" charset="0"/>
                <a:ea typeface="DengXian" panose="02010600030101010101" pitchFamily="2" charset="-122"/>
                <a:cs typeface="Arial" panose="020B0604020202020204" pitchFamily="34" charset="0"/>
              </a:rPr>
              <a:t>Also a beneficiary cannot benefit from a crime (</a:t>
            </a:r>
            <a:r>
              <a:rPr lang="en-GB" b="1" dirty="0">
                <a:latin typeface="Aptos" panose="020B0004020202020204" pitchFamily="34" charset="0"/>
                <a:ea typeface="DengXian" panose="02010600030101010101" pitchFamily="2" charset="-122"/>
                <a:cs typeface="Arial" panose="020B0604020202020204" pitchFamily="34" charset="0"/>
              </a:rPr>
              <a:t>Forfeiture Act 1982</a:t>
            </a:r>
            <a:r>
              <a:rPr lang="en-GB" dirty="0">
                <a:latin typeface="Aptos" panose="020B0004020202020204" pitchFamily="34" charset="0"/>
                <a:ea typeface="DengXian" panose="02010600030101010101" pitchFamily="2" charset="-122"/>
                <a:cs typeface="Arial" panose="020B0604020202020204" pitchFamily="34" charset="0"/>
              </a:rPr>
              <a:t>) and so would not be allowed to inherit from the estate of the person they have murdered ( </a:t>
            </a:r>
            <a:r>
              <a:rPr lang="en-GB" i="1" dirty="0">
                <a:latin typeface="Aptos" panose="020B0004020202020204" pitchFamily="34" charset="0"/>
                <a:ea typeface="DengXian" panose="02010600030101010101" pitchFamily="2" charset="-122"/>
                <a:cs typeface="Arial" panose="020B0604020202020204" pitchFamily="34" charset="0"/>
              </a:rPr>
              <a:t>Re Crippen </a:t>
            </a:r>
            <a:r>
              <a:rPr lang="en-GB" dirty="0">
                <a:latin typeface="Aptos" panose="020B0004020202020204" pitchFamily="34" charset="0"/>
                <a:ea typeface="DengXian" panose="02010600030101010101" pitchFamily="2" charset="-122"/>
                <a:cs typeface="Arial" panose="020B0604020202020204" pitchFamily="34" charset="0"/>
              </a:rPr>
              <a:t>[1910]) but also see </a:t>
            </a:r>
            <a:r>
              <a:rPr lang="en-GB" i="1" dirty="0">
                <a:latin typeface="Aptos" panose="020B0004020202020204" pitchFamily="34" charset="0"/>
                <a:ea typeface="DengXian" panose="02010600030101010101" pitchFamily="2" charset="-122"/>
                <a:cs typeface="Arial" panose="020B0604020202020204" pitchFamily="34" charset="0"/>
              </a:rPr>
              <a:t>Macmillan Cancer Support v Hayes </a:t>
            </a:r>
            <a:r>
              <a:rPr lang="en-GB" dirty="0">
                <a:latin typeface="Aptos" panose="020B0004020202020204" pitchFamily="34" charset="0"/>
                <a:ea typeface="DengXian" panose="02010600030101010101" pitchFamily="2" charset="-122"/>
                <a:cs typeface="Arial" panose="020B0604020202020204" pitchFamily="34" charset="0"/>
              </a:rPr>
              <a:t>[2017] for </a:t>
            </a:r>
            <a:r>
              <a:rPr lang="en-GB" b="1" dirty="0">
                <a:latin typeface="Aptos" panose="020B0004020202020204" pitchFamily="34" charset="0"/>
                <a:ea typeface="DengXian" panose="02010600030101010101" pitchFamily="2" charset="-122"/>
                <a:cs typeface="Arial" panose="020B0604020202020204" pitchFamily="34" charset="0"/>
              </a:rPr>
              <a:t>relief from forfeiture </a:t>
            </a:r>
            <a:r>
              <a:rPr lang="en-GB" dirty="0">
                <a:latin typeface="Aptos" panose="020B0004020202020204" pitchFamily="34" charset="0"/>
                <a:ea typeface="DengXian" panose="02010600030101010101" pitchFamily="2" charset="-122"/>
                <a:cs typeface="Arial" panose="020B0604020202020204" pitchFamily="34" charset="0"/>
              </a:rPr>
              <a:t>( H mercy kills wife then takes own life.  His will leaves his estate and all that he would inherit from his wife to cancer charities )</a:t>
            </a:r>
          </a:p>
          <a:p>
            <a:r>
              <a:rPr lang="en-GB" dirty="0">
                <a:latin typeface="Aptos" panose="020B0004020202020204" pitchFamily="34" charset="0"/>
                <a:ea typeface="DengXian" panose="02010600030101010101" pitchFamily="2" charset="-122"/>
                <a:cs typeface="Arial" panose="020B0604020202020204" pitchFamily="34" charset="0"/>
              </a:rPr>
              <a:t>Void for being a ‘capricious’ gift </a:t>
            </a:r>
            <a:r>
              <a:rPr lang="en-GB" dirty="0" err="1">
                <a:latin typeface="Aptos" panose="020B0004020202020204" pitchFamily="34" charset="0"/>
                <a:ea typeface="DengXian" panose="02010600030101010101" pitchFamily="2" charset="-122"/>
                <a:cs typeface="Arial" panose="020B0604020202020204" pitchFamily="34" charset="0"/>
              </a:rPr>
              <a:t>eg</a:t>
            </a:r>
            <a:r>
              <a:rPr lang="en-GB" dirty="0">
                <a:latin typeface="Aptos" panose="020B0004020202020204" pitchFamily="34" charset="0"/>
                <a:ea typeface="DengXian" panose="02010600030101010101" pitchFamily="2" charset="-122"/>
                <a:cs typeface="Arial" panose="020B0604020202020204" pitchFamily="34" charset="0"/>
              </a:rPr>
              <a:t> Brown v Burdett [1882] – house should be partially boarded up for 20 years and then transferred to certain beneficiaries – “useless” said the judge and voided the instruction</a:t>
            </a:r>
            <a:endParaRPr lang="en-GB" dirty="0"/>
          </a:p>
        </p:txBody>
      </p:sp>
    </p:spTree>
    <p:extLst>
      <p:ext uri="{BB962C8B-B14F-4D97-AF65-F5344CB8AC3E}">
        <p14:creationId xmlns:p14="http://schemas.microsoft.com/office/powerpoint/2010/main" val="17450805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61104-08F9-AA2F-DDF1-4AF972AEBEEF}"/>
              </a:ext>
            </a:extLst>
          </p:cNvPr>
          <p:cNvSpPr>
            <a:spLocks noGrp="1"/>
          </p:cNvSpPr>
          <p:nvPr>
            <p:ph type="title"/>
          </p:nvPr>
        </p:nvSpPr>
        <p:spPr/>
        <p:txBody>
          <a:bodyPr/>
          <a:lstStyle/>
          <a:p>
            <a:r>
              <a:rPr lang="en-GB" dirty="0"/>
              <a:t>Workshop tasks</a:t>
            </a:r>
          </a:p>
        </p:txBody>
      </p:sp>
      <p:sp>
        <p:nvSpPr>
          <p:cNvPr id="3" name="Content Placeholder 2">
            <a:extLst>
              <a:ext uri="{FF2B5EF4-FFF2-40B4-BE49-F238E27FC236}">
                <a16:creationId xmlns:a16="http://schemas.microsoft.com/office/drawing/2014/main" id="{CF83C442-1699-6588-5BFB-86F9A803D48E}"/>
              </a:ext>
            </a:extLst>
          </p:cNvPr>
          <p:cNvSpPr>
            <a:spLocks noGrp="1"/>
          </p:cNvSpPr>
          <p:nvPr>
            <p:ph idx="1"/>
          </p:nvPr>
        </p:nvSpPr>
        <p:spPr>
          <a:xfrm>
            <a:off x="729752" y="1554871"/>
            <a:ext cx="8596668" cy="3880773"/>
          </a:xfrm>
        </p:spPr>
        <p:txBody>
          <a:bodyPr/>
          <a:lstStyle/>
          <a:p>
            <a:r>
              <a:rPr lang="en-GB" sz="3200" b="1" dirty="0"/>
              <a:t>Create 5 different gift clauses that have the potential to fail and explain in each case what the problem is or </a:t>
            </a:r>
            <a:r>
              <a:rPr lang="en-GB" sz="3200" b="1"/>
              <a:t>might be.</a:t>
            </a:r>
            <a:endParaRPr lang="en-GB" sz="3200" b="1" dirty="0"/>
          </a:p>
          <a:p>
            <a:endParaRPr lang="en-GB" dirty="0"/>
          </a:p>
        </p:txBody>
      </p:sp>
    </p:spTree>
    <p:extLst>
      <p:ext uri="{BB962C8B-B14F-4D97-AF65-F5344CB8AC3E}">
        <p14:creationId xmlns:p14="http://schemas.microsoft.com/office/powerpoint/2010/main" val="851996344"/>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2438</Words>
  <Application>Microsoft Office PowerPoint</Application>
  <PresentationFormat>Widescreen</PresentationFormat>
  <Paragraphs>124</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Aptos</vt:lpstr>
      <vt:lpstr>Arial</vt:lpstr>
      <vt:lpstr>Trebuchet MS</vt:lpstr>
      <vt:lpstr>Wingdings 3</vt:lpstr>
      <vt:lpstr>Facet</vt:lpstr>
      <vt:lpstr>Introduction to the Law of Succession and Administration of Estates</vt:lpstr>
      <vt:lpstr>What is this topic about and why do we study it?</vt:lpstr>
      <vt:lpstr>Gifts in Wills</vt:lpstr>
      <vt:lpstr>Gifts in Wills – Testamentary gifts</vt:lpstr>
      <vt:lpstr>Gifts: different types contd…..</vt:lpstr>
      <vt:lpstr>Gifts to children</vt:lpstr>
      <vt:lpstr>Gifts – issues/failures</vt:lpstr>
      <vt:lpstr>Failure under s15 Wills Act</vt:lpstr>
      <vt:lpstr>Failure due to divorce or dissolution</vt:lpstr>
      <vt:lpstr>Failure due to lapse</vt:lpstr>
      <vt:lpstr>S 33 Wills Act 1837</vt:lpstr>
      <vt:lpstr>Example</vt:lpstr>
      <vt:lpstr>Failure due to no entitlement to dispose of the property by will</vt:lpstr>
      <vt:lpstr>Ademption</vt:lpstr>
      <vt:lpstr>Example</vt:lpstr>
      <vt:lpstr>Another example</vt:lpstr>
      <vt:lpstr>… another example</vt:lpstr>
      <vt:lpstr> Lapsed gift – commorientes rule</vt:lpstr>
      <vt:lpstr> Lapsed gift – commorientes rule</vt:lpstr>
      <vt:lpstr>Gift failing for uncertainty</vt:lpstr>
      <vt:lpstr>Void for breaching perpetuity rules</vt:lpstr>
      <vt:lpstr>Other gift ‘fails’</vt:lpstr>
      <vt:lpstr>Workshop tasks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Cerys Davies</dc:creator>
  <cp:lastModifiedBy>Cerys Davies</cp:lastModifiedBy>
  <cp:revision>2</cp:revision>
  <dcterms:created xsi:type="dcterms:W3CDTF">2024-09-12T19:03:03Z</dcterms:created>
  <dcterms:modified xsi:type="dcterms:W3CDTF">2024-10-04T11:53:55Z</dcterms:modified>
</cp:coreProperties>
</file>