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sldIdLst>
    <p:sldId id="276" r:id="rId5"/>
    <p:sldId id="264" r:id="rId6"/>
    <p:sldId id="265" r:id="rId7"/>
    <p:sldId id="266" r:id="rId8"/>
    <p:sldId id="267" r:id="rId9"/>
    <p:sldId id="268" r:id="rId10"/>
    <p:sldId id="260" r:id="rId11"/>
    <p:sldId id="261" r:id="rId12"/>
    <p:sldId id="272" r:id="rId13"/>
    <p:sldId id="274" r:id="rId14"/>
    <p:sldId id="262" r:id="rId15"/>
    <p:sldId id="269" r:id="rId16"/>
    <p:sldId id="270" r:id="rId17"/>
    <p:sldId id="275" r:id="rId18"/>
    <p:sldId id="26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80F020-5703-5843-AB01-CF62F8B69CCF}" v="63" dt="2026-02-09T19:24:22.827"/>
    <p1510:client id="{7F2A722B-CDBA-1A54-A9E4-E6A4513166EE}" v="6" dt="2026-02-09T20:17:40.587"/>
    <p1510:client id="{89917FBC-16B7-46DB-BA70-0CD58C87F2BA}" v="132" dt="2026-02-09T19:55:58.409"/>
    <p1510:client id="{99224622-39EA-9069-C679-1EA2565F03D2}" v="12" dt="2026-02-09T20:44:28.9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222" autoAdjust="0"/>
    <p:restoredTop sz="94660"/>
  </p:normalViewPr>
  <p:slideViewPr>
    <p:cSldViewPr snapToGrid="0">
      <p:cViewPr varScale="1">
        <p:scale>
          <a:sx n="77" d="100"/>
          <a:sy n="77" d="100"/>
        </p:scale>
        <p:origin x="91"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136FC5-E780-4605-AEC1-1A8DF1946DB0}"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8D4B0662-07FF-4C0F-B9DB-8BB3B26E6CA5}">
      <dgm:prSet/>
      <dgm:spPr/>
      <dgm:t>
        <a:bodyPr/>
        <a:lstStyle/>
        <a:p>
          <a:pPr>
            <a:lnSpc>
              <a:spcPct val="100000"/>
            </a:lnSpc>
          </a:pPr>
          <a:r>
            <a:rPr lang="en-GB" dirty="0"/>
            <a:t>I have noticed many care documents still use paper. I see many care documents still get written by hand. (Microsoft, 2022).</a:t>
          </a:r>
          <a:endParaRPr lang="en-US" dirty="0"/>
        </a:p>
      </dgm:t>
    </dgm:pt>
    <dgm:pt modelId="{52442A6D-3237-4A6C-89E1-61FD6584C73F}" type="parTrans" cxnId="{D007012B-CBB5-4DE7-9AF5-E79B57D82A20}">
      <dgm:prSet/>
      <dgm:spPr/>
      <dgm:t>
        <a:bodyPr/>
        <a:lstStyle/>
        <a:p>
          <a:endParaRPr lang="en-US"/>
        </a:p>
      </dgm:t>
    </dgm:pt>
    <dgm:pt modelId="{EF45F99E-7E25-40D5-A9C4-882B4BE001EE}" type="sibTrans" cxnId="{D007012B-CBB5-4DE7-9AF5-E79B57D82A20}">
      <dgm:prSet/>
      <dgm:spPr/>
      <dgm:t>
        <a:bodyPr/>
        <a:lstStyle/>
        <a:p>
          <a:endParaRPr lang="en-US"/>
        </a:p>
      </dgm:t>
    </dgm:pt>
    <dgm:pt modelId="{6F64B07B-9263-4870-AE33-F75CC2428968}">
      <dgm:prSet/>
      <dgm:spPr/>
      <dgm:t>
        <a:bodyPr/>
        <a:lstStyle/>
        <a:p>
          <a:pPr>
            <a:lnSpc>
              <a:spcPct val="100000"/>
            </a:lnSpc>
          </a:pPr>
          <a:r>
            <a:rPr lang="en-GB"/>
            <a:t>some files on the computers or the USB drives are still saved </a:t>
          </a:r>
          <a:endParaRPr lang="en-US"/>
        </a:p>
      </dgm:t>
    </dgm:pt>
    <dgm:pt modelId="{1F3E794C-6461-4461-9EA1-6AAB2229206E}" type="parTrans" cxnId="{11E0E48C-7658-4C06-8679-D2069BFA5AFA}">
      <dgm:prSet/>
      <dgm:spPr/>
      <dgm:t>
        <a:bodyPr/>
        <a:lstStyle/>
        <a:p>
          <a:endParaRPr lang="en-US"/>
        </a:p>
      </dgm:t>
    </dgm:pt>
    <dgm:pt modelId="{795A598B-75CF-4019-AEC7-4B3310553F85}" type="sibTrans" cxnId="{11E0E48C-7658-4C06-8679-D2069BFA5AFA}">
      <dgm:prSet/>
      <dgm:spPr/>
      <dgm:t>
        <a:bodyPr/>
        <a:lstStyle/>
        <a:p>
          <a:endParaRPr lang="en-US"/>
        </a:p>
      </dgm:t>
    </dgm:pt>
    <dgm:pt modelId="{C6FF9BC9-50B7-4E8C-9165-3A63B7512ECF}">
      <dgm:prSet/>
      <dgm:spPr/>
      <dgm:t>
        <a:bodyPr/>
        <a:lstStyle/>
        <a:p>
          <a:pPr>
            <a:lnSpc>
              <a:spcPct val="100000"/>
            </a:lnSpc>
          </a:pPr>
          <a:r>
            <a:rPr lang="en-GB"/>
            <a:t>There is information saved by printing the documents or by emailing the documents. Information spreads.</a:t>
          </a:r>
          <a:endParaRPr lang="en-US"/>
        </a:p>
      </dgm:t>
    </dgm:pt>
    <dgm:pt modelId="{3A809669-2DF0-47B2-9DF2-42E8E8C0DD6D}" type="parTrans" cxnId="{255EFD8F-5053-46AA-9E96-B06EC4D4496C}">
      <dgm:prSet/>
      <dgm:spPr/>
      <dgm:t>
        <a:bodyPr/>
        <a:lstStyle/>
        <a:p>
          <a:endParaRPr lang="en-US"/>
        </a:p>
      </dgm:t>
    </dgm:pt>
    <dgm:pt modelId="{84806E03-169C-4586-AC18-21337D2FA778}" type="sibTrans" cxnId="{255EFD8F-5053-46AA-9E96-B06EC4D4496C}">
      <dgm:prSet/>
      <dgm:spPr/>
      <dgm:t>
        <a:bodyPr/>
        <a:lstStyle/>
        <a:p>
          <a:endParaRPr lang="en-US"/>
        </a:p>
      </dgm:t>
    </dgm:pt>
    <dgm:pt modelId="{6499CFB7-B201-45B4-AE9A-562E3533EBCE}">
      <dgm:prSet/>
      <dgm:spPr/>
      <dgm:t>
        <a:bodyPr/>
        <a:lstStyle/>
        <a:p>
          <a:pPr>
            <a:lnSpc>
              <a:spcPct val="100000"/>
            </a:lnSpc>
          </a:pPr>
          <a:r>
            <a:rPr lang="en-GB"/>
            <a:t>I notice that delays, errors and lost information can happen. Delays, errors and lost information cause trouble. (Microsoft, 2022).</a:t>
          </a:r>
          <a:endParaRPr lang="en-US"/>
        </a:p>
      </dgm:t>
    </dgm:pt>
    <dgm:pt modelId="{A43537E7-64E7-4CC2-BAB8-F3EA40380925}" type="parTrans" cxnId="{251136A5-9729-441D-8404-A9930AEF5306}">
      <dgm:prSet/>
      <dgm:spPr/>
      <dgm:t>
        <a:bodyPr/>
        <a:lstStyle/>
        <a:p>
          <a:endParaRPr lang="en-US"/>
        </a:p>
      </dgm:t>
    </dgm:pt>
    <dgm:pt modelId="{276B6367-18D7-4ADE-8F1A-C9B6C95B2C25}" type="sibTrans" cxnId="{251136A5-9729-441D-8404-A9930AEF5306}">
      <dgm:prSet/>
      <dgm:spPr/>
      <dgm:t>
        <a:bodyPr/>
        <a:lstStyle/>
        <a:p>
          <a:endParaRPr lang="en-US"/>
        </a:p>
      </dgm:t>
    </dgm:pt>
    <dgm:pt modelId="{CA0AAAD3-DA69-482B-9DFC-C980111D4B27}" type="pres">
      <dgm:prSet presAssocID="{9B136FC5-E780-4605-AEC1-1A8DF1946DB0}" presName="root" presStyleCnt="0">
        <dgm:presLayoutVars>
          <dgm:dir/>
          <dgm:resizeHandles val="exact"/>
        </dgm:presLayoutVars>
      </dgm:prSet>
      <dgm:spPr/>
    </dgm:pt>
    <dgm:pt modelId="{5A3754B8-B315-4EE9-8316-5D4829A330E6}" type="pres">
      <dgm:prSet presAssocID="{8D4B0662-07FF-4C0F-B9DB-8BB3B26E6CA5}" presName="compNode" presStyleCnt="0"/>
      <dgm:spPr/>
    </dgm:pt>
    <dgm:pt modelId="{B3616360-7A52-4A53-9FD8-FBD6788BA404}" type="pres">
      <dgm:prSet presAssocID="{8D4B0662-07FF-4C0F-B9DB-8BB3B26E6C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5A722261-489D-45C1-92F7-EFC09AFAF6CE}" type="pres">
      <dgm:prSet presAssocID="{8D4B0662-07FF-4C0F-B9DB-8BB3B26E6CA5}" presName="spaceRect" presStyleCnt="0"/>
      <dgm:spPr/>
    </dgm:pt>
    <dgm:pt modelId="{27FA16FE-5FB1-4DD5-8240-B0C0C9CD5531}" type="pres">
      <dgm:prSet presAssocID="{8D4B0662-07FF-4C0F-B9DB-8BB3B26E6CA5}" presName="textRect" presStyleLbl="revTx" presStyleIdx="0" presStyleCnt="4">
        <dgm:presLayoutVars>
          <dgm:chMax val="1"/>
          <dgm:chPref val="1"/>
        </dgm:presLayoutVars>
      </dgm:prSet>
      <dgm:spPr/>
    </dgm:pt>
    <dgm:pt modelId="{8799D1C0-22AD-416C-A597-5751766E58E3}" type="pres">
      <dgm:prSet presAssocID="{EF45F99E-7E25-40D5-A9C4-882B4BE001EE}" presName="sibTrans" presStyleCnt="0"/>
      <dgm:spPr/>
    </dgm:pt>
    <dgm:pt modelId="{67B153E0-FCF3-4EF9-A046-CA08751E483B}" type="pres">
      <dgm:prSet presAssocID="{6F64B07B-9263-4870-AE33-F75CC2428968}" presName="compNode" presStyleCnt="0"/>
      <dgm:spPr/>
    </dgm:pt>
    <dgm:pt modelId="{2E3B006F-0F05-41FD-9E65-4C91222ED40F}" type="pres">
      <dgm:prSet presAssocID="{6F64B07B-9263-4870-AE33-F75CC24289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k"/>
        </a:ext>
      </dgm:extLst>
    </dgm:pt>
    <dgm:pt modelId="{20D6F3B3-CC25-48C7-9E6F-0CB06F63EBA0}" type="pres">
      <dgm:prSet presAssocID="{6F64B07B-9263-4870-AE33-F75CC2428968}" presName="spaceRect" presStyleCnt="0"/>
      <dgm:spPr/>
    </dgm:pt>
    <dgm:pt modelId="{82C8873B-22C2-49B4-9A75-4E87D5B32B4E}" type="pres">
      <dgm:prSet presAssocID="{6F64B07B-9263-4870-AE33-F75CC2428968}" presName="textRect" presStyleLbl="revTx" presStyleIdx="1" presStyleCnt="4">
        <dgm:presLayoutVars>
          <dgm:chMax val="1"/>
          <dgm:chPref val="1"/>
        </dgm:presLayoutVars>
      </dgm:prSet>
      <dgm:spPr/>
    </dgm:pt>
    <dgm:pt modelId="{FFCEADE8-1B87-4F0B-A393-1876EE35069A}" type="pres">
      <dgm:prSet presAssocID="{795A598B-75CF-4019-AEC7-4B3310553F85}" presName="sibTrans" presStyleCnt="0"/>
      <dgm:spPr/>
    </dgm:pt>
    <dgm:pt modelId="{49522F98-769F-4566-BAFD-F7A25808331F}" type="pres">
      <dgm:prSet presAssocID="{C6FF9BC9-50B7-4E8C-9165-3A63B7512ECF}" presName="compNode" presStyleCnt="0"/>
      <dgm:spPr/>
    </dgm:pt>
    <dgm:pt modelId="{7038BA4D-4866-4C3A-B131-C00A101D67E4}" type="pres">
      <dgm:prSet presAssocID="{C6FF9BC9-50B7-4E8C-9165-3A63B7512E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inter"/>
        </a:ext>
      </dgm:extLst>
    </dgm:pt>
    <dgm:pt modelId="{66A20F2E-D6D1-4260-9408-8B2A8F99C9CB}" type="pres">
      <dgm:prSet presAssocID="{C6FF9BC9-50B7-4E8C-9165-3A63B7512ECF}" presName="spaceRect" presStyleCnt="0"/>
      <dgm:spPr/>
    </dgm:pt>
    <dgm:pt modelId="{0B198BE3-8F8B-45B2-9B93-1A14916654F2}" type="pres">
      <dgm:prSet presAssocID="{C6FF9BC9-50B7-4E8C-9165-3A63B7512ECF}" presName="textRect" presStyleLbl="revTx" presStyleIdx="2" presStyleCnt="4">
        <dgm:presLayoutVars>
          <dgm:chMax val="1"/>
          <dgm:chPref val="1"/>
        </dgm:presLayoutVars>
      </dgm:prSet>
      <dgm:spPr/>
    </dgm:pt>
    <dgm:pt modelId="{43E8A722-F926-40A2-A5B0-CD4E2EED6125}" type="pres">
      <dgm:prSet presAssocID="{84806E03-169C-4586-AC18-21337D2FA778}" presName="sibTrans" presStyleCnt="0"/>
      <dgm:spPr/>
    </dgm:pt>
    <dgm:pt modelId="{36A38C67-627F-4A82-906E-ACB7B8CEA6FA}" type="pres">
      <dgm:prSet presAssocID="{6499CFB7-B201-45B4-AE9A-562E3533EBCE}" presName="compNode" presStyleCnt="0"/>
      <dgm:spPr/>
    </dgm:pt>
    <dgm:pt modelId="{A23654B1-58BC-4A78-B27F-8EBFB74B8E2D}" type="pres">
      <dgm:prSet presAssocID="{6499CFB7-B201-45B4-AE9A-562E3533EB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ning"/>
        </a:ext>
      </dgm:extLst>
    </dgm:pt>
    <dgm:pt modelId="{3101A877-ABC5-4697-BCD5-C863C6732FC3}" type="pres">
      <dgm:prSet presAssocID="{6499CFB7-B201-45B4-AE9A-562E3533EBCE}" presName="spaceRect" presStyleCnt="0"/>
      <dgm:spPr/>
    </dgm:pt>
    <dgm:pt modelId="{9FCB9F27-6B68-400E-996A-1C70CA5D6731}" type="pres">
      <dgm:prSet presAssocID="{6499CFB7-B201-45B4-AE9A-562E3533EBCE}" presName="textRect" presStyleLbl="revTx" presStyleIdx="3" presStyleCnt="4">
        <dgm:presLayoutVars>
          <dgm:chMax val="1"/>
          <dgm:chPref val="1"/>
        </dgm:presLayoutVars>
      </dgm:prSet>
      <dgm:spPr/>
    </dgm:pt>
  </dgm:ptLst>
  <dgm:cxnLst>
    <dgm:cxn modelId="{E0AA472A-1EEF-48E2-BDD9-C8EF1F4BE20A}" type="presOf" srcId="{C6FF9BC9-50B7-4E8C-9165-3A63B7512ECF}" destId="{0B198BE3-8F8B-45B2-9B93-1A14916654F2}" srcOrd="0" destOrd="0" presId="urn:microsoft.com/office/officeart/2018/2/layout/IconLabelList"/>
    <dgm:cxn modelId="{D007012B-CBB5-4DE7-9AF5-E79B57D82A20}" srcId="{9B136FC5-E780-4605-AEC1-1A8DF1946DB0}" destId="{8D4B0662-07FF-4C0F-B9DB-8BB3B26E6CA5}" srcOrd="0" destOrd="0" parTransId="{52442A6D-3237-4A6C-89E1-61FD6584C73F}" sibTransId="{EF45F99E-7E25-40D5-A9C4-882B4BE001EE}"/>
    <dgm:cxn modelId="{5D6CFB71-3CCC-49FB-87F3-07BB9D09217D}" type="presOf" srcId="{6F64B07B-9263-4870-AE33-F75CC2428968}" destId="{82C8873B-22C2-49B4-9A75-4E87D5B32B4E}" srcOrd="0" destOrd="0" presId="urn:microsoft.com/office/officeart/2018/2/layout/IconLabelList"/>
    <dgm:cxn modelId="{11FE9E7F-5E3A-4A9F-9DE2-976B8540B022}" type="presOf" srcId="{9B136FC5-E780-4605-AEC1-1A8DF1946DB0}" destId="{CA0AAAD3-DA69-482B-9DFC-C980111D4B27}" srcOrd="0" destOrd="0" presId="urn:microsoft.com/office/officeart/2018/2/layout/IconLabelList"/>
    <dgm:cxn modelId="{11E0E48C-7658-4C06-8679-D2069BFA5AFA}" srcId="{9B136FC5-E780-4605-AEC1-1A8DF1946DB0}" destId="{6F64B07B-9263-4870-AE33-F75CC2428968}" srcOrd="1" destOrd="0" parTransId="{1F3E794C-6461-4461-9EA1-6AAB2229206E}" sibTransId="{795A598B-75CF-4019-AEC7-4B3310553F85}"/>
    <dgm:cxn modelId="{255EFD8F-5053-46AA-9E96-B06EC4D4496C}" srcId="{9B136FC5-E780-4605-AEC1-1A8DF1946DB0}" destId="{C6FF9BC9-50B7-4E8C-9165-3A63B7512ECF}" srcOrd="2" destOrd="0" parTransId="{3A809669-2DF0-47B2-9DF2-42E8E8C0DD6D}" sibTransId="{84806E03-169C-4586-AC18-21337D2FA778}"/>
    <dgm:cxn modelId="{1CD7809E-E987-4F2A-85F0-5D0874F0EE31}" type="presOf" srcId="{8D4B0662-07FF-4C0F-B9DB-8BB3B26E6CA5}" destId="{27FA16FE-5FB1-4DD5-8240-B0C0C9CD5531}" srcOrd="0" destOrd="0" presId="urn:microsoft.com/office/officeart/2018/2/layout/IconLabelList"/>
    <dgm:cxn modelId="{251136A5-9729-441D-8404-A9930AEF5306}" srcId="{9B136FC5-E780-4605-AEC1-1A8DF1946DB0}" destId="{6499CFB7-B201-45B4-AE9A-562E3533EBCE}" srcOrd="3" destOrd="0" parTransId="{A43537E7-64E7-4CC2-BAB8-F3EA40380925}" sibTransId="{276B6367-18D7-4ADE-8F1A-C9B6C95B2C25}"/>
    <dgm:cxn modelId="{EDE28AB9-6A48-484F-A792-67C0B23FD345}" type="presOf" srcId="{6499CFB7-B201-45B4-AE9A-562E3533EBCE}" destId="{9FCB9F27-6B68-400E-996A-1C70CA5D6731}" srcOrd="0" destOrd="0" presId="urn:microsoft.com/office/officeart/2018/2/layout/IconLabelList"/>
    <dgm:cxn modelId="{1269DE53-CBBC-4CDC-9A9A-80A4FD52F09A}" type="presParOf" srcId="{CA0AAAD3-DA69-482B-9DFC-C980111D4B27}" destId="{5A3754B8-B315-4EE9-8316-5D4829A330E6}" srcOrd="0" destOrd="0" presId="urn:microsoft.com/office/officeart/2018/2/layout/IconLabelList"/>
    <dgm:cxn modelId="{1ECCE203-2A07-4E3B-8E65-2CB14FD71C47}" type="presParOf" srcId="{5A3754B8-B315-4EE9-8316-5D4829A330E6}" destId="{B3616360-7A52-4A53-9FD8-FBD6788BA404}" srcOrd="0" destOrd="0" presId="urn:microsoft.com/office/officeart/2018/2/layout/IconLabelList"/>
    <dgm:cxn modelId="{582F7501-715B-4C46-84F0-32BB183896FA}" type="presParOf" srcId="{5A3754B8-B315-4EE9-8316-5D4829A330E6}" destId="{5A722261-489D-45C1-92F7-EFC09AFAF6CE}" srcOrd="1" destOrd="0" presId="urn:microsoft.com/office/officeart/2018/2/layout/IconLabelList"/>
    <dgm:cxn modelId="{F6604B69-2B73-4071-9878-7F8DCF8201FB}" type="presParOf" srcId="{5A3754B8-B315-4EE9-8316-5D4829A330E6}" destId="{27FA16FE-5FB1-4DD5-8240-B0C0C9CD5531}" srcOrd="2" destOrd="0" presId="urn:microsoft.com/office/officeart/2018/2/layout/IconLabelList"/>
    <dgm:cxn modelId="{DFEE2385-1ACA-4989-8375-B299A6A70D2A}" type="presParOf" srcId="{CA0AAAD3-DA69-482B-9DFC-C980111D4B27}" destId="{8799D1C0-22AD-416C-A597-5751766E58E3}" srcOrd="1" destOrd="0" presId="urn:microsoft.com/office/officeart/2018/2/layout/IconLabelList"/>
    <dgm:cxn modelId="{72893CE6-EE00-401D-90D7-1A1A85BCB68E}" type="presParOf" srcId="{CA0AAAD3-DA69-482B-9DFC-C980111D4B27}" destId="{67B153E0-FCF3-4EF9-A046-CA08751E483B}" srcOrd="2" destOrd="0" presId="urn:microsoft.com/office/officeart/2018/2/layout/IconLabelList"/>
    <dgm:cxn modelId="{1B8F9C26-4AC3-46DE-B0C4-5E1C729F54FC}" type="presParOf" srcId="{67B153E0-FCF3-4EF9-A046-CA08751E483B}" destId="{2E3B006F-0F05-41FD-9E65-4C91222ED40F}" srcOrd="0" destOrd="0" presId="urn:microsoft.com/office/officeart/2018/2/layout/IconLabelList"/>
    <dgm:cxn modelId="{4E15C078-9E63-4463-BEFF-B8358FDAC253}" type="presParOf" srcId="{67B153E0-FCF3-4EF9-A046-CA08751E483B}" destId="{20D6F3B3-CC25-48C7-9E6F-0CB06F63EBA0}" srcOrd="1" destOrd="0" presId="urn:microsoft.com/office/officeart/2018/2/layout/IconLabelList"/>
    <dgm:cxn modelId="{42590847-AC81-4FC6-B8A2-5F6AB066B860}" type="presParOf" srcId="{67B153E0-FCF3-4EF9-A046-CA08751E483B}" destId="{82C8873B-22C2-49B4-9A75-4E87D5B32B4E}" srcOrd="2" destOrd="0" presId="urn:microsoft.com/office/officeart/2018/2/layout/IconLabelList"/>
    <dgm:cxn modelId="{F4DF35C3-8554-4DA2-B383-511FCD3854D7}" type="presParOf" srcId="{CA0AAAD3-DA69-482B-9DFC-C980111D4B27}" destId="{FFCEADE8-1B87-4F0B-A393-1876EE35069A}" srcOrd="3" destOrd="0" presId="urn:microsoft.com/office/officeart/2018/2/layout/IconLabelList"/>
    <dgm:cxn modelId="{1833C6AA-B781-468A-BEBE-8CDE2EC76714}" type="presParOf" srcId="{CA0AAAD3-DA69-482B-9DFC-C980111D4B27}" destId="{49522F98-769F-4566-BAFD-F7A25808331F}" srcOrd="4" destOrd="0" presId="urn:microsoft.com/office/officeart/2018/2/layout/IconLabelList"/>
    <dgm:cxn modelId="{FE61E71E-290B-431F-B853-B085CC3D4D69}" type="presParOf" srcId="{49522F98-769F-4566-BAFD-F7A25808331F}" destId="{7038BA4D-4866-4C3A-B131-C00A101D67E4}" srcOrd="0" destOrd="0" presId="urn:microsoft.com/office/officeart/2018/2/layout/IconLabelList"/>
    <dgm:cxn modelId="{31EAA329-7550-49AB-BAFE-8FE4875DC7DC}" type="presParOf" srcId="{49522F98-769F-4566-BAFD-F7A25808331F}" destId="{66A20F2E-D6D1-4260-9408-8B2A8F99C9CB}" srcOrd="1" destOrd="0" presId="urn:microsoft.com/office/officeart/2018/2/layout/IconLabelList"/>
    <dgm:cxn modelId="{4B88E743-A527-4E5C-B3B4-BD24803358B8}" type="presParOf" srcId="{49522F98-769F-4566-BAFD-F7A25808331F}" destId="{0B198BE3-8F8B-45B2-9B93-1A14916654F2}" srcOrd="2" destOrd="0" presId="urn:microsoft.com/office/officeart/2018/2/layout/IconLabelList"/>
    <dgm:cxn modelId="{13DD8F35-9A51-4ABD-A207-402E9F818B4D}" type="presParOf" srcId="{CA0AAAD3-DA69-482B-9DFC-C980111D4B27}" destId="{43E8A722-F926-40A2-A5B0-CD4E2EED6125}" srcOrd="5" destOrd="0" presId="urn:microsoft.com/office/officeart/2018/2/layout/IconLabelList"/>
    <dgm:cxn modelId="{4D72B126-FE67-4FCF-B819-42184A696206}" type="presParOf" srcId="{CA0AAAD3-DA69-482B-9DFC-C980111D4B27}" destId="{36A38C67-627F-4A82-906E-ACB7B8CEA6FA}" srcOrd="6" destOrd="0" presId="urn:microsoft.com/office/officeart/2018/2/layout/IconLabelList"/>
    <dgm:cxn modelId="{09CB12A8-771B-436D-9E00-A74CD4CA0C03}" type="presParOf" srcId="{36A38C67-627F-4A82-906E-ACB7B8CEA6FA}" destId="{A23654B1-58BC-4A78-B27F-8EBFB74B8E2D}" srcOrd="0" destOrd="0" presId="urn:microsoft.com/office/officeart/2018/2/layout/IconLabelList"/>
    <dgm:cxn modelId="{BFECDEB0-5AB2-4F9A-B8A5-5BA3CECD36C4}" type="presParOf" srcId="{36A38C67-627F-4A82-906E-ACB7B8CEA6FA}" destId="{3101A877-ABC5-4697-BCD5-C863C6732FC3}" srcOrd="1" destOrd="0" presId="urn:microsoft.com/office/officeart/2018/2/layout/IconLabelList"/>
    <dgm:cxn modelId="{D13750E2-E7E1-4C5D-BD7A-D8ABB2A15D1B}" type="presParOf" srcId="{36A38C67-627F-4A82-906E-ACB7B8CEA6FA}" destId="{9FCB9F27-6B68-400E-996A-1C70CA5D673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41C841-48E9-4F7D-B901-02D076555A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023B34-FB7C-42FF-8A5B-749210ABFE5F}">
      <dgm:prSet/>
      <dgm:spPr/>
      <dgm:t>
        <a:bodyPr/>
        <a:lstStyle/>
        <a:p>
          <a:pPr>
            <a:lnSpc>
              <a:spcPct val="100000"/>
            </a:lnSpc>
          </a:pPr>
          <a:r>
            <a:rPr lang="en-GB"/>
            <a:t>Microsoft Word makes tasks efficient to create the care documents. </a:t>
          </a:r>
          <a:endParaRPr lang="en-US"/>
        </a:p>
      </dgm:t>
    </dgm:pt>
    <dgm:pt modelId="{903C3F2B-A636-4D3C-B2BC-73EC04AF658A}" type="parTrans" cxnId="{9ED6F46E-DF78-4044-AD81-864A175E21B5}">
      <dgm:prSet/>
      <dgm:spPr/>
      <dgm:t>
        <a:bodyPr/>
        <a:lstStyle/>
        <a:p>
          <a:endParaRPr lang="en-US"/>
        </a:p>
      </dgm:t>
    </dgm:pt>
    <dgm:pt modelId="{226F3C28-15D0-4883-819D-F576B52A7988}" type="sibTrans" cxnId="{9ED6F46E-DF78-4044-AD81-864A175E21B5}">
      <dgm:prSet/>
      <dgm:spPr/>
      <dgm:t>
        <a:bodyPr/>
        <a:lstStyle/>
        <a:p>
          <a:endParaRPr lang="en-US"/>
        </a:p>
      </dgm:t>
    </dgm:pt>
    <dgm:pt modelId="{605A7DC4-0F11-4D01-A254-1F3D133FEA91}">
      <dgm:prSet/>
      <dgm:spPr/>
      <dgm:t>
        <a:bodyPr/>
        <a:lstStyle/>
        <a:p>
          <a:pPr>
            <a:lnSpc>
              <a:spcPct val="100000"/>
            </a:lnSpc>
          </a:pPr>
          <a:r>
            <a:rPr lang="en-GB"/>
            <a:t>Staff rely on Microsoft Word for the care documents.</a:t>
          </a:r>
          <a:endParaRPr lang="en-US"/>
        </a:p>
      </dgm:t>
    </dgm:pt>
    <dgm:pt modelId="{D1161C22-5262-44F4-9447-0279D6450EBD}" type="parTrans" cxnId="{B624F998-E5CF-45DA-BA30-EB356555612D}">
      <dgm:prSet/>
      <dgm:spPr/>
      <dgm:t>
        <a:bodyPr/>
        <a:lstStyle/>
        <a:p>
          <a:endParaRPr lang="en-US"/>
        </a:p>
      </dgm:t>
    </dgm:pt>
    <dgm:pt modelId="{0F2D4C8A-88BA-443E-A432-1DA498FCBD65}" type="sibTrans" cxnId="{B624F998-E5CF-45DA-BA30-EB356555612D}">
      <dgm:prSet/>
      <dgm:spPr/>
      <dgm:t>
        <a:bodyPr/>
        <a:lstStyle/>
        <a:p>
          <a:endParaRPr lang="en-US"/>
        </a:p>
      </dgm:t>
    </dgm:pt>
    <dgm:pt modelId="{98922AFF-9045-4D4A-A0F7-EA4287B165CE}">
      <dgm:prSet/>
      <dgm:spPr/>
      <dgm:t>
        <a:bodyPr/>
        <a:lstStyle/>
        <a:p>
          <a:pPr>
            <a:lnSpc>
              <a:spcPct val="100000"/>
            </a:lnSpc>
          </a:pPr>
          <a:r>
            <a:rPr lang="en-GB"/>
            <a:t>I see the staff use the templates for the care plans for the reports and, for the assessments. </a:t>
          </a:r>
          <a:endParaRPr lang="en-US"/>
        </a:p>
      </dgm:t>
    </dgm:pt>
    <dgm:pt modelId="{D33E71CA-9D24-4F4E-A36C-06D0FD04CFD1}" type="parTrans" cxnId="{07C4999F-9443-4F4D-A804-3486D17B7562}">
      <dgm:prSet/>
      <dgm:spPr/>
      <dgm:t>
        <a:bodyPr/>
        <a:lstStyle/>
        <a:p>
          <a:endParaRPr lang="en-US"/>
        </a:p>
      </dgm:t>
    </dgm:pt>
    <dgm:pt modelId="{F340DC84-3F06-4E39-A3EF-EA6C67D58A24}" type="sibTrans" cxnId="{07C4999F-9443-4F4D-A804-3486D17B7562}">
      <dgm:prSet/>
      <dgm:spPr/>
      <dgm:t>
        <a:bodyPr/>
        <a:lstStyle/>
        <a:p>
          <a:endParaRPr lang="en-US"/>
        </a:p>
      </dgm:t>
    </dgm:pt>
    <dgm:pt modelId="{FF63FD73-C6A1-40B1-B882-4C67236E2D95}">
      <dgm:prSet/>
      <dgm:spPr/>
      <dgm:t>
        <a:bodyPr/>
        <a:lstStyle/>
        <a:p>
          <a:pPr>
            <a:lnSpc>
              <a:spcPct val="100000"/>
            </a:lnSpc>
          </a:pPr>
          <a:r>
            <a:rPr lang="en-GB"/>
            <a:t>The staff use the templates every day. (Microsoft, 2022).</a:t>
          </a:r>
          <a:endParaRPr lang="en-US"/>
        </a:p>
      </dgm:t>
    </dgm:pt>
    <dgm:pt modelId="{98802A89-ABDE-4B76-B6A4-240AEC1161B8}" type="parTrans" cxnId="{8B464825-A6A6-4D63-B505-19162513BC2A}">
      <dgm:prSet/>
      <dgm:spPr/>
      <dgm:t>
        <a:bodyPr/>
        <a:lstStyle/>
        <a:p>
          <a:endParaRPr lang="en-US"/>
        </a:p>
      </dgm:t>
    </dgm:pt>
    <dgm:pt modelId="{3F13C59E-24C2-452A-AC81-439900E50E00}" type="sibTrans" cxnId="{8B464825-A6A6-4D63-B505-19162513BC2A}">
      <dgm:prSet/>
      <dgm:spPr/>
      <dgm:t>
        <a:bodyPr/>
        <a:lstStyle/>
        <a:p>
          <a:endParaRPr lang="en-US"/>
        </a:p>
      </dgm:t>
    </dgm:pt>
    <dgm:pt modelId="{E8E868F7-2BD2-4830-A7FF-DC7C744CC2A3}">
      <dgm:prSet/>
      <dgm:spPr/>
      <dgm:t>
        <a:bodyPr/>
        <a:lstStyle/>
        <a:p>
          <a:pPr>
            <a:lnSpc>
              <a:spcPct val="100000"/>
            </a:lnSpc>
          </a:pPr>
          <a:r>
            <a:rPr lang="en-GB"/>
            <a:t>The documents are saved safely on OneDrive. </a:t>
          </a:r>
          <a:endParaRPr lang="en-US"/>
        </a:p>
      </dgm:t>
    </dgm:pt>
    <dgm:pt modelId="{A59632E2-3C70-4AE4-8840-A74EEA6982ED}" type="parTrans" cxnId="{2620412F-8753-41D2-A58A-4B70CDFA71CE}">
      <dgm:prSet/>
      <dgm:spPr/>
      <dgm:t>
        <a:bodyPr/>
        <a:lstStyle/>
        <a:p>
          <a:endParaRPr lang="en-US"/>
        </a:p>
      </dgm:t>
    </dgm:pt>
    <dgm:pt modelId="{5AE7EA05-6BF3-4775-BD6B-0F01573EE897}" type="sibTrans" cxnId="{2620412F-8753-41D2-A58A-4B70CDFA71CE}">
      <dgm:prSet/>
      <dgm:spPr/>
      <dgm:t>
        <a:bodyPr/>
        <a:lstStyle/>
        <a:p>
          <a:endParaRPr lang="en-US"/>
        </a:p>
      </dgm:t>
    </dgm:pt>
    <dgm:pt modelId="{B4839D17-EFF2-48B6-8E35-7BCEB47D14E6}">
      <dgm:prSet/>
      <dgm:spPr/>
      <dgm:t>
        <a:bodyPr/>
        <a:lstStyle/>
        <a:p>
          <a:pPr>
            <a:lnSpc>
              <a:spcPct val="100000"/>
            </a:lnSpc>
          </a:pPr>
          <a:r>
            <a:rPr lang="en-GB"/>
            <a:t>The documents are also saved safely on SharePoint.</a:t>
          </a:r>
          <a:endParaRPr lang="en-US"/>
        </a:p>
      </dgm:t>
    </dgm:pt>
    <dgm:pt modelId="{88527E50-B29A-4EE1-9215-845781B27435}" type="parTrans" cxnId="{565D1AE5-E57B-49FE-B3F4-E1D95E27183E}">
      <dgm:prSet/>
      <dgm:spPr/>
      <dgm:t>
        <a:bodyPr/>
        <a:lstStyle/>
        <a:p>
          <a:endParaRPr lang="en-US"/>
        </a:p>
      </dgm:t>
    </dgm:pt>
    <dgm:pt modelId="{4AFD0141-E877-48BA-A0DD-2BA7B9F62FCE}" type="sibTrans" cxnId="{565D1AE5-E57B-49FE-B3F4-E1D95E27183E}">
      <dgm:prSet/>
      <dgm:spPr/>
      <dgm:t>
        <a:bodyPr/>
        <a:lstStyle/>
        <a:p>
          <a:endParaRPr lang="en-US"/>
        </a:p>
      </dgm:t>
    </dgm:pt>
    <dgm:pt modelId="{46D69BAC-E78E-476D-8493-261162B8EFA9}">
      <dgm:prSet/>
      <dgm:spPr/>
      <dgm:t>
        <a:bodyPr/>
        <a:lstStyle/>
        <a:p>
          <a:pPr>
            <a:lnSpc>
              <a:spcPct val="100000"/>
            </a:lnSpc>
          </a:pPr>
          <a:r>
            <a:rPr lang="en-GB"/>
            <a:t>I can see that staff can open the documents. </a:t>
          </a:r>
          <a:endParaRPr lang="en-US"/>
        </a:p>
      </dgm:t>
    </dgm:pt>
    <dgm:pt modelId="{73D2F572-D354-47FA-9C5E-100E92666B55}" type="parTrans" cxnId="{4CCB97BB-D194-4388-A0A6-BE3CCA030161}">
      <dgm:prSet/>
      <dgm:spPr/>
      <dgm:t>
        <a:bodyPr/>
        <a:lstStyle/>
        <a:p>
          <a:endParaRPr lang="en-US"/>
        </a:p>
      </dgm:t>
    </dgm:pt>
    <dgm:pt modelId="{4670393C-64CE-4C36-AAC9-C5C66AB9FE12}" type="sibTrans" cxnId="{4CCB97BB-D194-4388-A0A6-BE3CCA030161}">
      <dgm:prSet/>
      <dgm:spPr/>
      <dgm:t>
        <a:bodyPr/>
        <a:lstStyle/>
        <a:p>
          <a:endParaRPr lang="en-US"/>
        </a:p>
      </dgm:t>
    </dgm:pt>
    <dgm:pt modelId="{A8D5B709-1F07-44BA-8D77-825E5E9C1CF9}">
      <dgm:prSet/>
      <dgm:spPr/>
      <dgm:t>
        <a:bodyPr/>
        <a:lstStyle/>
        <a:p>
          <a:pPr>
            <a:lnSpc>
              <a:spcPct val="100000"/>
            </a:lnSpc>
          </a:pPr>
          <a:r>
            <a:rPr lang="en-GB"/>
            <a:t>The staff can open the documents, from locations, which helps the staff stay productive.</a:t>
          </a:r>
          <a:endParaRPr lang="en-US"/>
        </a:p>
      </dgm:t>
    </dgm:pt>
    <dgm:pt modelId="{F7E94D40-D1EE-490D-97C3-515F91FAC54E}" type="parTrans" cxnId="{D041452F-4555-49BD-9E0C-9A86322AF46D}">
      <dgm:prSet/>
      <dgm:spPr/>
      <dgm:t>
        <a:bodyPr/>
        <a:lstStyle/>
        <a:p>
          <a:endParaRPr lang="en-US"/>
        </a:p>
      </dgm:t>
    </dgm:pt>
    <dgm:pt modelId="{39BF3C91-95E6-419A-BB25-A5057777063D}" type="sibTrans" cxnId="{D041452F-4555-49BD-9E0C-9A86322AF46D}">
      <dgm:prSet/>
      <dgm:spPr/>
      <dgm:t>
        <a:bodyPr/>
        <a:lstStyle/>
        <a:p>
          <a:endParaRPr lang="en-US"/>
        </a:p>
      </dgm:t>
    </dgm:pt>
    <dgm:pt modelId="{AAB3791A-D77D-410D-9FC8-009580CD6E0A}" type="pres">
      <dgm:prSet presAssocID="{0F41C841-48E9-4F7D-B901-02D076555A2A}" presName="root" presStyleCnt="0">
        <dgm:presLayoutVars>
          <dgm:dir/>
          <dgm:resizeHandles val="exact"/>
        </dgm:presLayoutVars>
      </dgm:prSet>
      <dgm:spPr/>
    </dgm:pt>
    <dgm:pt modelId="{88DB8EEA-5337-43F9-82D3-B87C8F3F5744}" type="pres">
      <dgm:prSet presAssocID="{74023B34-FB7C-42FF-8A5B-749210ABFE5F}" presName="compNode" presStyleCnt="0"/>
      <dgm:spPr/>
    </dgm:pt>
    <dgm:pt modelId="{AC5720A3-47EF-428A-A550-F9032151365D}" type="pres">
      <dgm:prSet presAssocID="{74023B34-FB7C-42FF-8A5B-749210ABFE5F}" presName="bgRect" presStyleLbl="bgShp" presStyleIdx="0" presStyleCnt="8"/>
      <dgm:spPr/>
    </dgm:pt>
    <dgm:pt modelId="{2D99BE7A-544F-4A9D-8CDA-142FEA0DD5BD}" type="pres">
      <dgm:prSet presAssocID="{74023B34-FB7C-42FF-8A5B-749210ABFE5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A8CF8C-4304-4464-9F84-8545AE9D0455}" type="pres">
      <dgm:prSet presAssocID="{74023B34-FB7C-42FF-8A5B-749210ABFE5F}" presName="spaceRect" presStyleCnt="0"/>
      <dgm:spPr/>
    </dgm:pt>
    <dgm:pt modelId="{CA3C0287-2A66-4408-B1E1-EBD93902D16B}" type="pres">
      <dgm:prSet presAssocID="{74023B34-FB7C-42FF-8A5B-749210ABFE5F}" presName="parTx" presStyleLbl="revTx" presStyleIdx="0" presStyleCnt="8">
        <dgm:presLayoutVars>
          <dgm:chMax val="0"/>
          <dgm:chPref val="0"/>
        </dgm:presLayoutVars>
      </dgm:prSet>
      <dgm:spPr/>
    </dgm:pt>
    <dgm:pt modelId="{E8AF51F1-4B1D-4D83-BC4D-C658971A251C}" type="pres">
      <dgm:prSet presAssocID="{226F3C28-15D0-4883-819D-F576B52A7988}" presName="sibTrans" presStyleCnt="0"/>
      <dgm:spPr/>
    </dgm:pt>
    <dgm:pt modelId="{1AD815A0-1D3F-4924-A554-B52EC1208950}" type="pres">
      <dgm:prSet presAssocID="{605A7DC4-0F11-4D01-A254-1F3D133FEA91}" presName="compNode" presStyleCnt="0"/>
      <dgm:spPr/>
    </dgm:pt>
    <dgm:pt modelId="{3AC66E78-59C9-4C64-A286-02CB10B5F0B6}" type="pres">
      <dgm:prSet presAssocID="{605A7DC4-0F11-4D01-A254-1F3D133FEA91}" presName="bgRect" presStyleLbl="bgShp" presStyleIdx="1" presStyleCnt="8"/>
      <dgm:spPr/>
    </dgm:pt>
    <dgm:pt modelId="{3A3BE915-7397-4515-A211-253D142C5428}" type="pres">
      <dgm:prSet presAssocID="{605A7DC4-0F11-4D01-A254-1F3D133FEA9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212DC81-EB8F-4C13-B7C1-8AAC4606A87F}" type="pres">
      <dgm:prSet presAssocID="{605A7DC4-0F11-4D01-A254-1F3D133FEA91}" presName="spaceRect" presStyleCnt="0"/>
      <dgm:spPr/>
    </dgm:pt>
    <dgm:pt modelId="{C02B2AC5-CD41-4159-A61A-E110A426A960}" type="pres">
      <dgm:prSet presAssocID="{605A7DC4-0F11-4D01-A254-1F3D133FEA91}" presName="parTx" presStyleLbl="revTx" presStyleIdx="1" presStyleCnt="8">
        <dgm:presLayoutVars>
          <dgm:chMax val="0"/>
          <dgm:chPref val="0"/>
        </dgm:presLayoutVars>
      </dgm:prSet>
      <dgm:spPr/>
    </dgm:pt>
    <dgm:pt modelId="{F96F4681-EFCA-4EAA-883A-EF0322F7BC26}" type="pres">
      <dgm:prSet presAssocID="{0F2D4C8A-88BA-443E-A432-1DA498FCBD65}" presName="sibTrans" presStyleCnt="0"/>
      <dgm:spPr/>
    </dgm:pt>
    <dgm:pt modelId="{05CE08A3-506D-4842-8C85-544CE597CA85}" type="pres">
      <dgm:prSet presAssocID="{98922AFF-9045-4D4A-A0F7-EA4287B165CE}" presName="compNode" presStyleCnt="0"/>
      <dgm:spPr/>
    </dgm:pt>
    <dgm:pt modelId="{66D9C30C-827B-40D0-AD80-8A991A865D18}" type="pres">
      <dgm:prSet presAssocID="{98922AFF-9045-4D4A-A0F7-EA4287B165CE}" presName="bgRect" presStyleLbl="bgShp" presStyleIdx="2" presStyleCnt="8"/>
      <dgm:spPr/>
    </dgm:pt>
    <dgm:pt modelId="{A49352EE-A4FF-4901-B0F9-3BAC8F0042CD}" type="pres">
      <dgm:prSet presAssocID="{98922AFF-9045-4D4A-A0F7-EA4287B165C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st"/>
        </a:ext>
      </dgm:extLst>
    </dgm:pt>
    <dgm:pt modelId="{6D82BC31-BE28-49F7-B62A-B9D338F22AF2}" type="pres">
      <dgm:prSet presAssocID="{98922AFF-9045-4D4A-A0F7-EA4287B165CE}" presName="spaceRect" presStyleCnt="0"/>
      <dgm:spPr/>
    </dgm:pt>
    <dgm:pt modelId="{3A64C8CB-B267-46D1-9B3F-09166E0444C6}" type="pres">
      <dgm:prSet presAssocID="{98922AFF-9045-4D4A-A0F7-EA4287B165CE}" presName="parTx" presStyleLbl="revTx" presStyleIdx="2" presStyleCnt="8">
        <dgm:presLayoutVars>
          <dgm:chMax val="0"/>
          <dgm:chPref val="0"/>
        </dgm:presLayoutVars>
      </dgm:prSet>
      <dgm:spPr/>
    </dgm:pt>
    <dgm:pt modelId="{5999E154-3C44-4BE6-AEFC-39367B5DB10A}" type="pres">
      <dgm:prSet presAssocID="{F340DC84-3F06-4E39-A3EF-EA6C67D58A24}" presName="sibTrans" presStyleCnt="0"/>
      <dgm:spPr/>
    </dgm:pt>
    <dgm:pt modelId="{5020EB73-A9A7-4D16-A97E-A94134C2A633}" type="pres">
      <dgm:prSet presAssocID="{FF63FD73-C6A1-40B1-B882-4C67236E2D95}" presName="compNode" presStyleCnt="0"/>
      <dgm:spPr/>
    </dgm:pt>
    <dgm:pt modelId="{6653C43E-4D82-41EB-8DDF-5A61A13B157F}" type="pres">
      <dgm:prSet presAssocID="{FF63FD73-C6A1-40B1-B882-4C67236E2D95}" presName="bgRect" presStyleLbl="bgShp" presStyleIdx="3" presStyleCnt="8"/>
      <dgm:spPr/>
    </dgm:pt>
    <dgm:pt modelId="{2E118F33-9998-49AF-9EAF-9E3FC62A6CB0}" type="pres">
      <dgm:prSet presAssocID="{FF63FD73-C6A1-40B1-B882-4C67236E2D9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lloons"/>
        </a:ext>
      </dgm:extLst>
    </dgm:pt>
    <dgm:pt modelId="{83FE796C-2665-469B-9D41-33E82F2C7941}" type="pres">
      <dgm:prSet presAssocID="{FF63FD73-C6A1-40B1-B882-4C67236E2D95}" presName="spaceRect" presStyleCnt="0"/>
      <dgm:spPr/>
    </dgm:pt>
    <dgm:pt modelId="{6E53060F-2008-4672-A38D-6DD30A17D336}" type="pres">
      <dgm:prSet presAssocID="{FF63FD73-C6A1-40B1-B882-4C67236E2D95}" presName="parTx" presStyleLbl="revTx" presStyleIdx="3" presStyleCnt="8">
        <dgm:presLayoutVars>
          <dgm:chMax val="0"/>
          <dgm:chPref val="0"/>
        </dgm:presLayoutVars>
      </dgm:prSet>
      <dgm:spPr/>
    </dgm:pt>
    <dgm:pt modelId="{A11CCF7C-6709-4CE4-9C47-58632D4C0E99}" type="pres">
      <dgm:prSet presAssocID="{3F13C59E-24C2-452A-AC81-439900E50E00}" presName="sibTrans" presStyleCnt="0"/>
      <dgm:spPr/>
    </dgm:pt>
    <dgm:pt modelId="{F3630B6A-A85E-4A0B-AC3C-474C263A6F4D}" type="pres">
      <dgm:prSet presAssocID="{E8E868F7-2BD2-4830-A7FF-DC7C744CC2A3}" presName="compNode" presStyleCnt="0"/>
      <dgm:spPr/>
    </dgm:pt>
    <dgm:pt modelId="{A8EF3E3B-14BD-475C-8FE3-94997BBE4992}" type="pres">
      <dgm:prSet presAssocID="{E8E868F7-2BD2-4830-A7FF-DC7C744CC2A3}" presName="bgRect" presStyleLbl="bgShp" presStyleIdx="4" presStyleCnt="8"/>
      <dgm:spPr/>
    </dgm:pt>
    <dgm:pt modelId="{D7C7509A-BDC0-41A9-BE7E-DA35F6D64631}" type="pres">
      <dgm:prSet presAssocID="{E8E868F7-2BD2-4830-A7FF-DC7C744CC2A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k"/>
        </a:ext>
      </dgm:extLst>
    </dgm:pt>
    <dgm:pt modelId="{ACF9978B-9A4A-4023-ABC7-06595B2F4E9E}" type="pres">
      <dgm:prSet presAssocID="{E8E868F7-2BD2-4830-A7FF-DC7C744CC2A3}" presName="spaceRect" presStyleCnt="0"/>
      <dgm:spPr/>
    </dgm:pt>
    <dgm:pt modelId="{C103411A-1DEC-40CF-90BF-F75D516AE5A1}" type="pres">
      <dgm:prSet presAssocID="{E8E868F7-2BD2-4830-A7FF-DC7C744CC2A3}" presName="parTx" presStyleLbl="revTx" presStyleIdx="4" presStyleCnt="8">
        <dgm:presLayoutVars>
          <dgm:chMax val="0"/>
          <dgm:chPref val="0"/>
        </dgm:presLayoutVars>
      </dgm:prSet>
      <dgm:spPr/>
    </dgm:pt>
    <dgm:pt modelId="{0EFC6B27-C025-48BB-859F-2302DA3387C9}" type="pres">
      <dgm:prSet presAssocID="{5AE7EA05-6BF3-4775-BD6B-0F01573EE897}" presName="sibTrans" presStyleCnt="0"/>
      <dgm:spPr/>
    </dgm:pt>
    <dgm:pt modelId="{E85ED2FF-7C1A-412E-9EC1-E7F938D90347}" type="pres">
      <dgm:prSet presAssocID="{B4839D17-EFF2-48B6-8E35-7BCEB47D14E6}" presName="compNode" presStyleCnt="0"/>
      <dgm:spPr/>
    </dgm:pt>
    <dgm:pt modelId="{B4D74F6B-86F5-46A0-9458-663BF3384064}" type="pres">
      <dgm:prSet presAssocID="{B4839D17-EFF2-48B6-8E35-7BCEB47D14E6}" presName="bgRect" presStyleLbl="bgShp" presStyleIdx="5" presStyleCnt="8"/>
      <dgm:spPr/>
    </dgm:pt>
    <dgm:pt modelId="{3CBF434E-633D-4B70-AF28-E1EDC3612CC4}" type="pres">
      <dgm:prSet presAssocID="{B4839D17-EFF2-48B6-8E35-7BCEB47D14E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Folder"/>
        </a:ext>
      </dgm:extLst>
    </dgm:pt>
    <dgm:pt modelId="{28E57DA6-0AB9-4E16-B391-F5B35E33BA81}" type="pres">
      <dgm:prSet presAssocID="{B4839D17-EFF2-48B6-8E35-7BCEB47D14E6}" presName="spaceRect" presStyleCnt="0"/>
      <dgm:spPr/>
    </dgm:pt>
    <dgm:pt modelId="{2C89FDDE-4D6C-42FA-8C26-00DBC0AF9BA1}" type="pres">
      <dgm:prSet presAssocID="{B4839D17-EFF2-48B6-8E35-7BCEB47D14E6}" presName="parTx" presStyleLbl="revTx" presStyleIdx="5" presStyleCnt="8">
        <dgm:presLayoutVars>
          <dgm:chMax val="0"/>
          <dgm:chPref val="0"/>
        </dgm:presLayoutVars>
      </dgm:prSet>
      <dgm:spPr/>
    </dgm:pt>
    <dgm:pt modelId="{317B4F0C-6954-45E2-9103-2BA2E8DA1B0D}" type="pres">
      <dgm:prSet presAssocID="{4AFD0141-E877-48BA-A0DD-2BA7B9F62FCE}" presName="sibTrans" presStyleCnt="0"/>
      <dgm:spPr/>
    </dgm:pt>
    <dgm:pt modelId="{7FD696D8-6719-4036-9B98-7C67DF90FFD2}" type="pres">
      <dgm:prSet presAssocID="{46D69BAC-E78E-476D-8493-261162B8EFA9}" presName="compNode" presStyleCnt="0"/>
      <dgm:spPr/>
    </dgm:pt>
    <dgm:pt modelId="{09919F6B-1B24-472F-A87D-051B9ABDCDFD}" type="pres">
      <dgm:prSet presAssocID="{46D69BAC-E78E-476D-8493-261162B8EFA9}" presName="bgRect" presStyleLbl="bgShp" presStyleIdx="6" presStyleCnt="8"/>
      <dgm:spPr/>
    </dgm:pt>
    <dgm:pt modelId="{15FC34C6-70A5-44E7-9C1E-ECCC0FE17723}" type="pres">
      <dgm:prSet presAssocID="{46D69BAC-E78E-476D-8493-261162B8EFA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aper"/>
        </a:ext>
      </dgm:extLst>
    </dgm:pt>
    <dgm:pt modelId="{1AF54CB7-68F6-4E09-B54F-8A51BB9F9B83}" type="pres">
      <dgm:prSet presAssocID="{46D69BAC-E78E-476D-8493-261162B8EFA9}" presName="spaceRect" presStyleCnt="0"/>
      <dgm:spPr/>
    </dgm:pt>
    <dgm:pt modelId="{65D3FBD8-CD69-47AE-825A-CE5066714C7E}" type="pres">
      <dgm:prSet presAssocID="{46D69BAC-E78E-476D-8493-261162B8EFA9}" presName="parTx" presStyleLbl="revTx" presStyleIdx="6" presStyleCnt="8">
        <dgm:presLayoutVars>
          <dgm:chMax val="0"/>
          <dgm:chPref val="0"/>
        </dgm:presLayoutVars>
      </dgm:prSet>
      <dgm:spPr/>
    </dgm:pt>
    <dgm:pt modelId="{EF2C45D8-AADA-4805-A1E8-3BB2414A96DF}" type="pres">
      <dgm:prSet presAssocID="{4670393C-64CE-4C36-AAC9-C5C66AB9FE12}" presName="sibTrans" presStyleCnt="0"/>
      <dgm:spPr/>
    </dgm:pt>
    <dgm:pt modelId="{B90FBC54-97E2-4E7B-AA5E-D643931C3921}" type="pres">
      <dgm:prSet presAssocID="{A8D5B709-1F07-44BA-8D77-825E5E9C1CF9}" presName="compNode" presStyleCnt="0"/>
      <dgm:spPr/>
    </dgm:pt>
    <dgm:pt modelId="{2880497E-8F28-4768-84D7-70245F3A4022}" type="pres">
      <dgm:prSet presAssocID="{A8D5B709-1F07-44BA-8D77-825E5E9C1CF9}" presName="bgRect" presStyleLbl="bgShp" presStyleIdx="7" presStyleCnt="8"/>
      <dgm:spPr/>
    </dgm:pt>
    <dgm:pt modelId="{A151BFFC-AC82-4E10-9851-00D01F3D084B}" type="pres">
      <dgm:prSet presAssocID="{A8D5B709-1F07-44BA-8D77-825E5E9C1CF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eers"/>
        </a:ext>
      </dgm:extLst>
    </dgm:pt>
    <dgm:pt modelId="{E5CA17AB-5D7E-4263-88D0-D0E1E6A57AEE}" type="pres">
      <dgm:prSet presAssocID="{A8D5B709-1F07-44BA-8D77-825E5E9C1CF9}" presName="spaceRect" presStyleCnt="0"/>
      <dgm:spPr/>
    </dgm:pt>
    <dgm:pt modelId="{DECDD240-954E-48CC-BF67-92FA8DD83F22}" type="pres">
      <dgm:prSet presAssocID="{A8D5B709-1F07-44BA-8D77-825E5E9C1CF9}" presName="parTx" presStyleLbl="revTx" presStyleIdx="7" presStyleCnt="8">
        <dgm:presLayoutVars>
          <dgm:chMax val="0"/>
          <dgm:chPref val="0"/>
        </dgm:presLayoutVars>
      </dgm:prSet>
      <dgm:spPr/>
    </dgm:pt>
  </dgm:ptLst>
  <dgm:cxnLst>
    <dgm:cxn modelId="{F7C1C615-6A06-4C3E-9E16-0DCB44BBAA67}" type="presOf" srcId="{A8D5B709-1F07-44BA-8D77-825E5E9C1CF9}" destId="{DECDD240-954E-48CC-BF67-92FA8DD83F22}" srcOrd="0" destOrd="0" presId="urn:microsoft.com/office/officeart/2018/2/layout/IconVerticalSolidList"/>
    <dgm:cxn modelId="{8B464825-A6A6-4D63-B505-19162513BC2A}" srcId="{0F41C841-48E9-4F7D-B901-02D076555A2A}" destId="{FF63FD73-C6A1-40B1-B882-4C67236E2D95}" srcOrd="3" destOrd="0" parTransId="{98802A89-ABDE-4B76-B6A4-240AEC1161B8}" sibTransId="{3F13C59E-24C2-452A-AC81-439900E50E00}"/>
    <dgm:cxn modelId="{2620412F-8753-41D2-A58A-4B70CDFA71CE}" srcId="{0F41C841-48E9-4F7D-B901-02D076555A2A}" destId="{E8E868F7-2BD2-4830-A7FF-DC7C744CC2A3}" srcOrd="4" destOrd="0" parTransId="{A59632E2-3C70-4AE4-8840-A74EEA6982ED}" sibTransId="{5AE7EA05-6BF3-4775-BD6B-0F01573EE897}"/>
    <dgm:cxn modelId="{D041452F-4555-49BD-9E0C-9A86322AF46D}" srcId="{0F41C841-48E9-4F7D-B901-02D076555A2A}" destId="{A8D5B709-1F07-44BA-8D77-825E5E9C1CF9}" srcOrd="7" destOrd="0" parTransId="{F7E94D40-D1EE-490D-97C3-515F91FAC54E}" sibTransId="{39BF3C91-95E6-419A-BB25-A5057777063D}"/>
    <dgm:cxn modelId="{9ED6F46E-DF78-4044-AD81-864A175E21B5}" srcId="{0F41C841-48E9-4F7D-B901-02D076555A2A}" destId="{74023B34-FB7C-42FF-8A5B-749210ABFE5F}" srcOrd="0" destOrd="0" parTransId="{903C3F2B-A636-4D3C-B2BC-73EC04AF658A}" sibTransId="{226F3C28-15D0-4883-819D-F576B52A7988}"/>
    <dgm:cxn modelId="{44BD3950-1E90-4589-90C5-1B157965E8D2}" type="presOf" srcId="{46D69BAC-E78E-476D-8493-261162B8EFA9}" destId="{65D3FBD8-CD69-47AE-825A-CE5066714C7E}" srcOrd="0" destOrd="0" presId="urn:microsoft.com/office/officeart/2018/2/layout/IconVerticalSolidList"/>
    <dgm:cxn modelId="{6C93E850-99EF-4634-8441-EAD92B05AE60}" type="presOf" srcId="{605A7DC4-0F11-4D01-A254-1F3D133FEA91}" destId="{C02B2AC5-CD41-4159-A61A-E110A426A960}" srcOrd="0" destOrd="0" presId="urn:microsoft.com/office/officeart/2018/2/layout/IconVerticalSolidList"/>
    <dgm:cxn modelId="{5AB8BB84-8B60-4628-8A6B-C98A6BA2D247}" type="presOf" srcId="{74023B34-FB7C-42FF-8A5B-749210ABFE5F}" destId="{CA3C0287-2A66-4408-B1E1-EBD93902D16B}" srcOrd="0" destOrd="0" presId="urn:microsoft.com/office/officeart/2018/2/layout/IconVerticalSolidList"/>
    <dgm:cxn modelId="{DA8AA394-72ED-40D3-A56C-85F06E830BE8}" type="presOf" srcId="{98922AFF-9045-4D4A-A0F7-EA4287B165CE}" destId="{3A64C8CB-B267-46D1-9B3F-09166E0444C6}" srcOrd="0" destOrd="0" presId="urn:microsoft.com/office/officeart/2018/2/layout/IconVerticalSolidList"/>
    <dgm:cxn modelId="{CD181796-6342-47C4-A14F-05F4128B1EA1}" type="presOf" srcId="{B4839D17-EFF2-48B6-8E35-7BCEB47D14E6}" destId="{2C89FDDE-4D6C-42FA-8C26-00DBC0AF9BA1}" srcOrd="0" destOrd="0" presId="urn:microsoft.com/office/officeart/2018/2/layout/IconVerticalSolidList"/>
    <dgm:cxn modelId="{B624F998-E5CF-45DA-BA30-EB356555612D}" srcId="{0F41C841-48E9-4F7D-B901-02D076555A2A}" destId="{605A7DC4-0F11-4D01-A254-1F3D133FEA91}" srcOrd="1" destOrd="0" parTransId="{D1161C22-5262-44F4-9447-0279D6450EBD}" sibTransId="{0F2D4C8A-88BA-443E-A432-1DA498FCBD65}"/>
    <dgm:cxn modelId="{07C4999F-9443-4F4D-A804-3486D17B7562}" srcId="{0F41C841-48E9-4F7D-B901-02D076555A2A}" destId="{98922AFF-9045-4D4A-A0F7-EA4287B165CE}" srcOrd="2" destOrd="0" parTransId="{D33E71CA-9D24-4F4E-A36C-06D0FD04CFD1}" sibTransId="{F340DC84-3F06-4E39-A3EF-EA6C67D58A24}"/>
    <dgm:cxn modelId="{E5B09BA7-36AB-4504-951F-DE57291C576E}" type="presOf" srcId="{0F41C841-48E9-4F7D-B901-02D076555A2A}" destId="{AAB3791A-D77D-410D-9FC8-009580CD6E0A}" srcOrd="0" destOrd="0" presId="urn:microsoft.com/office/officeart/2018/2/layout/IconVerticalSolidList"/>
    <dgm:cxn modelId="{66BC89BA-EC2D-43D8-A236-BB06F3256A53}" type="presOf" srcId="{E8E868F7-2BD2-4830-A7FF-DC7C744CC2A3}" destId="{C103411A-1DEC-40CF-90BF-F75D516AE5A1}" srcOrd="0" destOrd="0" presId="urn:microsoft.com/office/officeart/2018/2/layout/IconVerticalSolidList"/>
    <dgm:cxn modelId="{4CCB97BB-D194-4388-A0A6-BE3CCA030161}" srcId="{0F41C841-48E9-4F7D-B901-02D076555A2A}" destId="{46D69BAC-E78E-476D-8493-261162B8EFA9}" srcOrd="6" destOrd="0" parTransId="{73D2F572-D354-47FA-9C5E-100E92666B55}" sibTransId="{4670393C-64CE-4C36-AAC9-C5C66AB9FE12}"/>
    <dgm:cxn modelId="{8FFD60C8-1B35-49DF-A531-881B16E390EE}" type="presOf" srcId="{FF63FD73-C6A1-40B1-B882-4C67236E2D95}" destId="{6E53060F-2008-4672-A38D-6DD30A17D336}" srcOrd="0" destOrd="0" presId="urn:microsoft.com/office/officeart/2018/2/layout/IconVerticalSolidList"/>
    <dgm:cxn modelId="{565D1AE5-E57B-49FE-B3F4-E1D95E27183E}" srcId="{0F41C841-48E9-4F7D-B901-02D076555A2A}" destId="{B4839D17-EFF2-48B6-8E35-7BCEB47D14E6}" srcOrd="5" destOrd="0" parTransId="{88527E50-B29A-4EE1-9215-845781B27435}" sibTransId="{4AFD0141-E877-48BA-A0DD-2BA7B9F62FCE}"/>
    <dgm:cxn modelId="{508FC0E9-0715-44CF-9069-C910AB16779E}" type="presParOf" srcId="{AAB3791A-D77D-410D-9FC8-009580CD6E0A}" destId="{88DB8EEA-5337-43F9-82D3-B87C8F3F5744}" srcOrd="0" destOrd="0" presId="urn:microsoft.com/office/officeart/2018/2/layout/IconVerticalSolidList"/>
    <dgm:cxn modelId="{AEDC3439-4313-4E38-8D51-D33C9EBEBA9B}" type="presParOf" srcId="{88DB8EEA-5337-43F9-82D3-B87C8F3F5744}" destId="{AC5720A3-47EF-428A-A550-F9032151365D}" srcOrd="0" destOrd="0" presId="urn:microsoft.com/office/officeart/2018/2/layout/IconVerticalSolidList"/>
    <dgm:cxn modelId="{97D450A4-AF94-411A-B5D4-17366A62AB01}" type="presParOf" srcId="{88DB8EEA-5337-43F9-82D3-B87C8F3F5744}" destId="{2D99BE7A-544F-4A9D-8CDA-142FEA0DD5BD}" srcOrd="1" destOrd="0" presId="urn:microsoft.com/office/officeart/2018/2/layout/IconVerticalSolidList"/>
    <dgm:cxn modelId="{6842F83B-A4A1-458C-B8EF-FDFE2DBD3F96}" type="presParOf" srcId="{88DB8EEA-5337-43F9-82D3-B87C8F3F5744}" destId="{9FA8CF8C-4304-4464-9F84-8545AE9D0455}" srcOrd="2" destOrd="0" presId="urn:microsoft.com/office/officeart/2018/2/layout/IconVerticalSolidList"/>
    <dgm:cxn modelId="{0B0DBA14-866F-4A63-AB85-8EAC6230ABE8}" type="presParOf" srcId="{88DB8EEA-5337-43F9-82D3-B87C8F3F5744}" destId="{CA3C0287-2A66-4408-B1E1-EBD93902D16B}" srcOrd="3" destOrd="0" presId="urn:microsoft.com/office/officeart/2018/2/layout/IconVerticalSolidList"/>
    <dgm:cxn modelId="{F8C2F309-AA85-4C4A-B1AB-D57F8B3A88E1}" type="presParOf" srcId="{AAB3791A-D77D-410D-9FC8-009580CD6E0A}" destId="{E8AF51F1-4B1D-4D83-BC4D-C658971A251C}" srcOrd="1" destOrd="0" presId="urn:microsoft.com/office/officeart/2018/2/layout/IconVerticalSolidList"/>
    <dgm:cxn modelId="{DF1DFE55-0DAD-4972-B4C4-11FF30CD1E77}" type="presParOf" srcId="{AAB3791A-D77D-410D-9FC8-009580CD6E0A}" destId="{1AD815A0-1D3F-4924-A554-B52EC1208950}" srcOrd="2" destOrd="0" presId="urn:microsoft.com/office/officeart/2018/2/layout/IconVerticalSolidList"/>
    <dgm:cxn modelId="{B025D88C-63AD-4FD8-831E-07E072ED9EEA}" type="presParOf" srcId="{1AD815A0-1D3F-4924-A554-B52EC1208950}" destId="{3AC66E78-59C9-4C64-A286-02CB10B5F0B6}" srcOrd="0" destOrd="0" presId="urn:microsoft.com/office/officeart/2018/2/layout/IconVerticalSolidList"/>
    <dgm:cxn modelId="{93DAD8C5-0381-4D28-86F8-AFDE0196C904}" type="presParOf" srcId="{1AD815A0-1D3F-4924-A554-B52EC1208950}" destId="{3A3BE915-7397-4515-A211-253D142C5428}" srcOrd="1" destOrd="0" presId="urn:microsoft.com/office/officeart/2018/2/layout/IconVerticalSolidList"/>
    <dgm:cxn modelId="{9C16669E-7723-45C6-ACE1-BCF734DCE8B6}" type="presParOf" srcId="{1AD815A0-1D3F-4924-A554-B52EC1208950}" destId="{5212DC81-EB8F-4C13-B7C1-8AAC4606A87F}" srcOrd="2" destOrd="0" presId="urn:microsoft.com/office/officeart/2018/2/layout/IconVerticalSolidList"/>
    <dgm:cxn modelId="{337203FA-A3B0-4466-A42A-1EEA5934B162}" type="presParOf" srcId="{1AD815A0-1D3F-4924-A554-B52EC1208950}" destId="{C02B2AC5-CD41-4159-A61A-E110A426A960}" srcOrd="3" destOrd="0" presId="urn:microsoft.com/office/officeart/2018/2/layout/IconVerticalSolidList"/>
    <dgm:cxn modelId="{0E0390BA-A04D-4539-B6A7-3562E05ADF3F}" type="presParOf" srcId="{AAB3791A-D77D-410D-9FC8-009580CD6E0A}" destId="{F96F4681-EFCA-4EAA-883A-EF0322F7BC26}" srcOrd="3" destOrd="0" presId="urn:microsoft.com/office/officeart/2018/2/layout/IconVerticalSolidList"/>
    <dgm:cxn modelId="{F20E71A0-DD41-44E8-9919-A5D153B38AEC}" type="presParOf" srcId="{AAB3791A-D77D-410D-9FC8-009580CD6E0A}" destId="{05CE08A3-506D-4842-8C85-544CE597CA85}" srcOrd="4" destOrd="0" presId="urn:microsoft.com/office/officeart/2018/2/layout/IconVerticalSolidList"/>
    <dgm:cxn modelId="{A99CC947-0CAB-42E0-BF32-70E47BF30FD0}" type="presParOf" srcId="{05CE08A3-506D-4842-8C85-544CE597CA85}" destId="{66D9C30C-827B-40D0-AD80-8A991A865D18}" srcOrd="0" destOrd="0" presId="urn:microsoft.com/office/officeart/2018/2/layout/IconVerticalSolidList"/>
    <dgm:cxn modelId="{3CE698DC-D5A6-485E-902D-CF2CAC11F2EB}" type="presParOf" srcId="{05CE08A3-506D-4842-8C85-544CE597CA85}" destId="{A49352EE-A4FF-4901-B0F9-3BAC8F0042CD}" srcOrd="1" destOrd="0" presId="urn:microsoft.com/office/officeart/2018/2/layout/IconVerticalSolidList"/>
    <dgm:cxn modelId="{D177F87A-4385-4C41-849C-662A725CC9D0}" type="presParOf" srcId="{05CE08A3-506D-4842-8C85-544CE597CA85}" destId="{6D82BC31-BE28-49F7-B62A-B9D338F22AF2}" srcOrd="2" destOrd="0" presId="urn:microsoft.com/office/officeart/2018/2/layout/IconVerticalSolidList"/>
    <dgm:cxn modelId="{AD3050BE-6D10-4717-9CD2-CFC3AE9CC8C0}" type="presParOf" srcId="{05CE08A3-506D-4842-8C85-544CE597CA85}" destId="{3A64C8CB-B267-46D1-9B3F-09166E0444C6}" srcOrd="3" destOrd="0" presId="urn:microsoft.com/office/officeart/2018/2/layout/IconVerticalSolidList"/>
    <dgm:cxn modelId="{138466AE-2183-47F0-B258-C6E55F4A2FDA}" type="presParOf" srcId="{AAB3791A-D77D-410D-9FC8-009580CD6E0A}" destId="{5999E154-3C44-4BE6-AEFC-39367B5DB10A}" srcOrd="5" destOrd="0" presId="urn:microsoft.com/office/officeart/2018/2/layout/IconVerticalSolidList"/>
    <dgm:cxn modelId="{3BFA4DD3-B637-484A-B1BE-EC0A47D46634}" type="presParOf" srcId="{AAB3791A-D77D-410D-9FC8-009580CD6E0A}" destId="{5020EB73-A9A7-4D16-A97E-A94134C2A633}" srcOrd="6" destOrd="0" presId="urn:microsoft.com/office/officeart/2018/2/layout/IconVerticalSolidList"/>
    <dgm:cxn modelId="{20F3FB85-E016-42C2-A46D-987894A2995E}" type="presParOf" srcId="{5020EB73-A9A7-4D16-A97E-A94134C2A633}" destId="{6653C43E-4D82-41EB-8DDF-5A61A13B157F}" srcOrd="0" destOrd="0" presId="urn:microsoft.com/office/officeart/2018/2/layout/IconVerticalSolidList"/>
    <dgm:cxn modelId="{9B2C2DB2-3D78-44FB-BBA3-C25C531BD286}" type="presParOf" srcId="{5020EB73-A9A7-4D16-A97E-A94134C2A633}" destId="{2E118F33-9998-49AF-9EAF-9E3FC62A6CB0}" srcOrd="1" destOrd="0" presId="urn:microsoft.com/office/officeart/2018/2/layout/IconVerticalSolidList"/>
    <dgm:cxn modelId="{BC765ABB-CB9D-4E0E-AA32-327959DC1752}" type="presParOf" srcId="{5020EB73-A9A7-4D16-A97E-A94134C2A633}" destId="{83FE796C-2665-469B-9D41-33E82F2C7941}" srcOrd="2" destOrd="0" presId="urn:microsoft.com/office/officeart/2018/2/layout/IconVerticalSolidList"/>
    <dgm:cxn modelId="{2EA85031-3910-4F41-8136-C2A649CC7E62}" type="presParOf" srcId="{5020EB73-A9A7-4D16-A97E-A94134C2A633}" destId="{6E53060F-2008-4672-A38D-6DD30A17D336}" srcOrd="3" destOrd="0" presId="urn:microsoft.com/office/officeart/2018/2/layout/IconVerticalSolidList"/>
    <dgm:cxn modelId="{77E0F049-9F44-4ADD-BFD0-B8BF37393B71}" type="presParOf" srcId="{AAB3791A-D77D-410D-9FC8-009580CD6E0A}" destId="{A11CCF7C-6709-4CE4-9C47-58632D4C0E99}" srcOrd="7" destOrd="0" presId="urn:microsoft.com/office/officeart/2018/2/layout/IconVerticalSolidList"/>
    <dgm:cxn modelId="{AD30F3C5-2156-4898-B9A3-2650F13195BB}" type="presParOf" srcId="{AAB3791A-D77D-410D-9FC8-009580CD6E0A}" destId="{F3630B6A-A85E-4A0B-AC3C-474C263A6F4D}" srcOrd="8" destOrd="0" presId="urn:microsoft.com/office/officeart/2018/2/layout/IconVerticalSolidList"/>
    <dgm:cxn modelId="{DDC98CAF-5658-4C3D-9DA1-381CD93D052B}" type="presParOf" srcId="{F3630B6A-A85E-4A0B-AC3C-474C263A6F4D}" destId="{A8EF3E3B-14BD-475C-8FE3-94997BBE4992}" srcOrd="0" destOrd="0" presId="urn:microsoft.com/office/officeart/2018/2/layout/IconVerticalSolidList"/>
    <dgm:cxn modelId="{630F2AF0-6472-4C33-9640-E8067F128ED5}" type="presParOf" srcId="{F3630B6A-A85E-4A0B-AC3C-474C263A6F4D}" destId="{D7C7509A-BDC0-41A9-BE7E-DA35F6D64631}" srcOrd="1" destOrd="0" presId="urn:microsoft.com/office/officeart/2018/2/layout/IconVerticalSolidList"/>
    <dgm:cxn modelId="{267A1224-0612-4EF2-BF1A-57E0C5F85269}" type="presParOf" srcId="{F3630B6A-A85E-4A0B-AC3C-474C263A6F4D}" destId="{ACF9978B-9A4A-4023-ABC7-06595B2F4E9E}" srcOrd="2" destOrd="0" presId="urn:microsoft.com/office/officeart/2018/2/layout/IconVerticalSolidList"/>
    <dgm:cxn modelId="{1AC945B3-9F86-46D7-9DE5-3327EF6CB0AA}" type="presParOf" srcId="{F3630B6A-A85E-4A0B-AC3C-474C263A6F4D}" destId="{C103411A-1DEC-40CF-90BF-F75D516AE5A1}" srcOrd="3" destOrd="0" presId="urn:microsoft.com/office/officeart/2018/2/layout/IconVerticalSolidList"/>
    <dgm:cxn modelId="{61B62856-FD81-47E0-8364-A40146E5D884}" type="presParOf" srcId="{AAB3791A-D77D-410D-9FC8-009580CD6E0A}" destId="{0EFC6B27-C025-48BB-859F-2302DA3387C9}" srcOrd="9" destOrd="0" presId="urn:microsoft.com/office/officeart/2018/2/layout/IconVerticalSolidList"/>
    <dgm:cxn modelId="{B8C0C790-822A-4EF8-A4E9-F9041DDAB04D}" type="presParOf" srcId="{AAB3791A-D77D-410D-9FC8-009580CD6E0A}" destId="{E85ED2FF-7C1A-412E-9EC1-E7F938D90347}" srcOrd="10" destOrd="0" presId="urn:microsoft.com/office/officeart/2018/2/layout/IconVerticalSolidList"/>
    <dgm:cxn modelId="{D6AE85E1-2BDB-4E7C-8022-6F3CA0DE802B}" type="presParOf" srcId="{E85ED2FF-7C1A-412E-9EC1-E7F938D90347}" destId="{B4D74F6B-86F5-46A0-9458-663BF3384064}" srcOrd="0" destOrd="0" presId="urn:microsoft.com/office/officeart/2018/2/layout/IconVerticalSolidList"/>
    <dgm:cxn modelId="{DBAD4145-BEAB-41C6-933E-82B2132021EB}" type="presParOf" srcId="{E85ED2FF-7C1A-412E-9EC1-E7F938D90347}" destId="{3CBF434E-633D-4B70-AF28-E1EDC3612CC4}" srcOrd="1" destOrd="0" presId="urn:microsoft.com/office/officeart/2018/2/layout/IconVerticalSolidList"/>
    <dgm:cxn modelId="{A768679B-66DE-400F-969D-537B9665CB53}" type="presParOf" srcId="{E85ED2FF-7C1A-412E-9EC1-E7F938D90347}" destId="{28E57DA6-0AB9-4E16-B391-F5B35E33BA81}" srcOrd="2" destOrd="0" presId="urn:microsoft.com/office/officeart/2018/2/layout/IconVerticalSolidList"/>
    <dgm:cxn modelId="{F602CCE6-465E-456E-BF97-4D36507D6E47}" type="presParOf" srcId="{E85ED2FF-7C1A-412E-9EC1-E7F938D90347}" destId="{2C89FDDE-4D6C-42FA-8C26-00DBC0AF9BA1}" srcOrd="3" destOrd="0" presId="urn:microsoft.com/office/officeart/2018/2/layout/IconVerticalSolidList"/>
    <dgm:cxn modelId="{55EEC69F-53C5-44A4-833B-0F226D76F8AC}" type="presParOf" srcId="{AAB3791A-D77D-410D-9FC8-009580CD6E0A}" destId="{317B4F0C-6954-45E2-9103-2BA2E8DA1B0D}" srcOrd="11" destOrd="0" presId="urn:microsoft.com/office/officeart/2018/2/layout/IconVerticalSolidList"/>
    <dgm:cxn modelId="{5E651732-08FD-4F67-9D35-B702424E3103}" type="presParOf" srcId="{AAB3791A-D77D-410D-9FC8-009580CD6E0A}" destId="{7FD696D8-6719-4036-9B98-7C67DF90FFD2}" srcOrd="12" destOrd="0" presId="urn:microsoft.com/office/officeart/2018/2/layout/IconVerticalSolidList"/>
    <dgm:cxn modelId="{80165C61-C572-48AB-891F-51FFF32B39D1}" type="presParOf" srcId="{7FD696D8-6719-4036-9B98-7C67DF90FFD2}" destId="{09919F6B-1B24-472F-A87D-051B9ABDCDFD}" srcOrd="0" destOrd="0" presId="urn:microsoft.com/office/officeart/2018/2/layout/IconVerticalSolidList"/>
    <dgm:cxn modelId="{7B315703-ADAE-44FD-B197-9BC3033B90B5}" type="presParOf" srcId="{7FD696D8-6719-4036-9B98-7C67DF90FFD2}" destId="{15FC34C6-70A5-44E7-9C1E-ECCC0FE17723}" srcOrd="1" destOrd="0" presId="urn:microsoft.com/office/officeart/2018/2/layout/IconVerticalSolidList"/>
    <dgm:cxn modelId="{87772989-FC73-45B8-883A-865D6721A782}" type="presParOf" srcId="{7FD696D8-6719-4036-9B98-7C67DF90FFD2}" destId="{1AF54CB7-68F6-4E09-B54F-8A51BB9F9B83}" srcOrd="2" destOrd="0" presId="urn:microsoft.com/office/officeart/2018/2/layout/IconVerticalSolidList"/>
    <dgm:cxn modelId="{DEB2425B-1BB1-4630-BDB0-963F0BA92919}" type="presParOf" srcId="{7FD696D8-6719-4036-9B98-7C67DF90FFD2}" destId="{65D3FBD8-CD69-47AE-825A-CE5066714C7E}" srcOrd="3" destOrd="0" presId="urn:microsoft.com/office/officeart/2018/2/layout/IconVerticalSolidList"/>
    <dgm:cxn modelId="{542BF71A-2A27-4536-A8EB-B850A6CCA75F}" type="presParOf" srcId="{AAB3791A-D77D-410D-9FC8-009580CD6E0A}" destId="{EF2C45D8-AADA-4805-A1E8-3BB2414A96DF}" srcOrd="13" destOrd="0" presId="urn:microsoft.com/office/officeart/2018/2/layout/IconVerticalSolidList"/>
    <dgm:cxn modelId="{9D2ABCA1-BA71-458D-862C-1E02B641DABF}" type="presParOf" srcId="{AAB3791A-D77D-410D-9FC8-009580CD6E0A}" destId="{B90FBC54-97E2-4E7B-AA5E-D643931C3921}" srcOrd="14" destOrd="0" presId="urn:microsoft.com/office/officeart/2018/2/layout/IconVerticalSolidList"/>
    <dgm:cxn modelId="{5833FFE7-4BFB-4D78-A33E-A7E24B6D5ED4}" type="presParOf" srcId="{B90FBC54-97E2-4E7B-AA5E-D643931C3921}" destId="{2880497E-8F28-4768-84D7-70245F3A4022}" srcOrd="0" destOrd="0" presId="urn:microsoft.com/office/officeart/2018/2/layout/IconVerticalSolidList"/>
    <dgm:cxn modelId="{3B1171E8-CC67-437E-AB4A-D808AE38285F}" type="presParOf" srcId="{B90FBC54-97E2-4E7B-AA5E-D643931C3921}" destId="{A151BFFC-AC82-4E10-9851-00D01F3D084B}" srcOrd="1" destOrd="0" presId="urn:microsoft.com/office/officeart/2018/2/layout/IconVerticalSolidList"/>
    <dgm:cxn modelId="{D57234CE-BA76-4F58-9845-E4B4A2AEA7AB}" type="presParOf" srcId="{B90FBC54-97E2-4E7B-AA5E-D643931C3921}" destId="{E5CA17AB-5D7E-4263-88D0-D0E1E6A57AEE}" srcOrd="2" destOrd="0" presId="urn:microsoft.com/office/officeart/2018/2/layout/IconVerticalSolidList"/>
    <dgm:cxn modelId="{D09C93C6-D5E9-49BA-ACAF-0E488B5C7056}" type="presParOf" srcId="{B90FBC54-97E2-4E7B-AA5E-D643931C3921}" destId="{DECDD240-954E-48CC-BF67-92FA8DD83F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CC97A9-631C-4FD1-8C12-6A665EE221C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1104F24-0424-467F-9830-294F792642A9}">
      <dgm:prSet/>
      <dgm:spPr/>
      <dgm:t>
        <a:bodyPr/>
        <a:lstStyle/>
        <a:p>
          <a:pPr>
            <a:lnSpc>
              <a:spcPct val="100000"/>
            </a:lnSpc>
          </a:pPr>
          <a:r>
            <a:rPr lang="en-GB"/>
            <a:t>staff members work on the document, when they gather the information staff members can each add ideas to the document when they share it</a:t>
          </a:r>
          <a:endParaRPr lang="en-US"/>
        </a:p>
      </dgm:t>
    </dgm:pt>
    <dgm:pt modelId="{11787B0E-B3C6-4B98-86D1-9BB8EB225121}" type="parTrans" cxnId="{96BD46EA-F6CA-4AC6-9D97-4A16C94F106D}">
      <dgm:prSet/>
      <dgm:spPr/>
      <dgm:t>
        <a:bodyPr/>
        <a:lstStyle/>
        <a:p>
          <a:endParaRPr lang="en-US"/>
        </a:p>
      </dgm:t>
    </dgm:pt>
    <dgm:pt modelId="{0F3A949A-0ECB-4F5F-B22B-B6F265AD0FBF}" type="sibTrans" cxnId="{96BD46EA-F6CA-4AC6-9D97-4A16C94F106D}">
      <dgm:prSet/>
      <dgm:spPr/>
      <dgm:t>
        <a:bodyPr/>
        <a:lstStyle/>
        <a:p>
          <a:pPr>
            <a:lnSpc>
              <a:spcPct val="100000"/>
            </a:lnSpc>
          </a:pPr>
          <a:endParaRPr lang="en-US"/>
        </a:p>
      </dgm:t>
    </dgm:pt>
    <dgm:pt modelId="{59EC3055-605F-4F7E-B69E-D45BCC5C2D39}">
      <dgm:prSet/>
      <dgm:spPr/>
      <dgm:t>
        <a:bodyPr/>
        <a:lstStyle/>
        <a:p>
          <a:pPr>
            <a:lnSpc>
              <a:spcPct val="100000"/>
            </a:lnSpc>
          </a:pPr>
          <a:r>
            <a:rPr lang="en-GB"/>
            <a:t>The staff members can all edit the file, at once. The staff members can work together.</a:t>
          </a:r>
          <a:endParaRPr lang="en-US"/>
        </a:p>
      </dgm:t>
    </dgm:pt>
    <dgm:pt modelId="{DAAE295E-98A2-4FC5-B5A8-5B0A4481D6B2}" type="parTrans" cxnId="{FA0CB726-7A5A-41C2-B038-96C037B605EB}">
      <dgm:prSet/>
      <dgm:spPr/>
      <dgm:t>
        <a:bodyPr/>
        <a:lstStyle/>
        <a:p>
          <a:endParaRPr lang="en-US"/>
        </a:p>
      </dgm:t>
    </dgm:pt>
    <dgm:pt modelId="{B3D81E2D-26C4-42E9-93E3-6189473569CD}" type="sibTrans" cxnId="{FA0CB726-7A5A-41C2-B038-96C037B605EB}">
      <dgm:prSet/>
      <dgm:spPr/>
      <dgm:t>
        <a:bodyPr/>
        <a:lstStyle/>
        <a:p>
          <a:pPr>
            <a:lnSpc>
              <a:spcPct val="100000"/>
            </a:lnSpc>
          </a:pPr>
          <a:endParaRPr lang="en-US"/>
        </a:p>
      </dgm:t>
    </dgm:pt>
    <dgm:pt modelId="{B6D8AA39-B7D4-4E50-8215-1DD76C614208}">
      <dgm:prSet/>
      <dgm:spPr/>
      <dgm:t>
        <a:bodyPr/>
        <a:lstStyle/>
        <a:p>
          <a:pPr>
            <a:lnSpc>
              <a:spcPct val="100000"/>
            </a:lnSpc>
          </a:pPr>
          <a:r>
            <a:rPr lang="en-GB"/>
            <a:t>They can use Track Changes feature. It tracks changes.</a:t>
          </a:r>
          <a:endParaRPr lang="en-US"/>
        </a:p>
      </dgm:t>
    </dgm:pt>
    <dgm:pt modelId="{01B97737-119E-483E-ACFB-24E79454C448}" type="parTrans" cxnId="{055E2209-074C-4A4C-AF6E-7133CAA0015C}">
      <dgm:prSet/>
      <dgm:spPr/>
      <dgm:t>
        <a:bodyPr/>
        <a:lstStyle/>
        <a:p>
          <a:endParaRPr lang="en-US"/>
        </a:p>
      </dgm:t>
    </dgm:pt>
    <dgm:pt modelId="{8FFE2D3C-E2DA-4108-B946-0CB3B9D5C8AE}" type="sibTrans" cxnId="{055E2209-074C-4A4C-AF6E-7133CAA0015C}">
      <dgm:prSet/>
      <dgm:spPr/>
      <dgm:t>
        <a:bodyPr/>
        <a:lstStyle/>
        <a:p>
          <a:pPr>
            <a:lnSpc>
              <a:spcPct val="100000"/>
            </a:lnSpc>
          </a:pPr>
          <a:endParaRPr lang="en-US"/>
        </a:p>
      </dgm:t>
    </dgm:pt>
    <dgm:pt modelId="{BF06CE95-2012-41A6-A8B3-8991DF719D83}">
      <dgm:prSet/>
      <dgm:spPr/>
      <dgm:t>
        <a:bodyPr/>
        <a:lstStyle/>
        <a:p>
          <a:pPr>
            <a:lnSpc>
              <a:spcPct val="100000"/>
            </a:lnSpc>
          </a:pPr>
          <a:r>
            <a:rPr lang="en-GB"/>
            <a:t>The comments can be added. The comments keep the updates clear.</a:t>
          </a:r>
          <a:endParaRPr lang="en-US"/>
        </a:p>
      </dgm:t>
    </dgm:pt>
    <dgm:pt modelId="{F582FF0E-6628-4EC3-92D8-6D6CE04A8299}" type="parTrans" cxnId="{4B97430F-AB9A-4B46-B78F-56EC51CADBCC}">
      <dgm:prSet/>
      <dgm:spPr/>
      <dgm:t>
        <a:bodyPr/>
        <a:lstStyle/>
        <a:p>
          <a:endParaRPr lang="en-US"/>
        </a:p>
      </dgm:t>
    </dgm:pt>
    <dgm:pt modelId="{FD54E890-3F35-452B-9FC7-2234669BF183}" type="sibTrans" cxnId="{4B97430F-AB9A-4B46-B78F-56EC51CADBCC}">
      <dgm:prSet/>
      <dgm:spPr/>
      <dgm:t>
        <a:bodyPr/>
        <a:lstStyle/>
        <a:p>
          <a:pPr>
            <a:lnSpc>
              <a:spcPct val="100000"/>
            </a:lnSpc>
          </a:pPr>
          <a:endParaRPr lang="en-US"/>
        </a:p>
      </dgm:t>
    </dgm:pt>
    <dgm:pt modelId="{71A002CE-9C6F-4D33-9493-0C7A122E0DF7}">
      <dgm:prSet/>
      <dgm:spPr/>
      <dgm:t>
        <a:bodyPr/>
        <a:lstStyle/>
        <a:p>
          <a:pPr>
            <a:lnSpc>
              <a:spcPct val="100000"/>
            </a:lnSpc>
          </a:pPr>
          <a:r>
            <a:rPr lang="en-GB"/>
            <a:t>I see the microsoft helps carers, nurses and coordinators work together</a:t>
          </a:r>
          <a:endParaRPr lang="en-US"/>
        </a:p>
      </dgm:t>
    </dgm:pt>
    <dgm:pt modelId="{04D6BCDC-714E-4464-8662-AED256D9E32F}" type="parTrans" cxnId="{235BD783-7437-495B-924B-1EF4A78E86DA}">
      <dgm:prSet/>
      <dgm:spPr/>
      <dgm:t>
        <a:bodyPr/>
        <a:lstStyle/>
        <a:p>
          <a:endParaRPr lang="en-US"/>
        </a:p>
      </dgm:t>
    </dgm:pt>
    <dgm:pt modelId="{3B23E821-35F4-4D98-86EB-7086026DC4C8}" type="sibTrans" cxnId="{235BD783-7437-495B-924B-1EF4A78E86DA}">
      <dgm:prSet/>
      <dgm:spPr/>
      <dgm:t>
        <a:bodyPr/>
        <a:lstStyle/>
        <a:p>
          <a:pPr>
            <a:lnSpc>
              <a:spcPct val="100000"/>
            </a:lnSpc>
          </a:pPr>
          <a:endParaRPr lang="en-US"/>
        </a:p>
      </dgm:t>
    </dgm:pt>
    <dgm:pt modelId="{4F47EF00-11D9-417B-B087-8B251C7DACEB}">
      <dgm:prSet/>
      <dgm:spPr/>
      <dgm:t>
        <a:bodyPr/>
        <a:lstStyle/>
        <a:p>
          <a:pPr>
            <a:lnSpc>
              <a:spcPct val="100000"/>
            </a:lnSpc>
          </a:pPr>
          <a:r>
            <a:rPr lang="en-GB"/>
            <a:t>Microsoft makes the day easier, for carers, nurses and coordinators.</a:t>
          </a:r>
          <a:endParaRPr lang="en-US"/>
        </a:p>
      </dgm:t>
    </dgm:pt>
    <dgm:pt modelId="{92362613-6694-4ED9-863D-B36586BF44E6}" type="parTrans" cxnId="{17065E46-6913-4717-810C-D47C35CA3DC9}">
      <dgm:prSet/>
      <dgm:spPr/>
      <dgm:t>
        <a:bodyPr/>
        <a:lstStyle/>
        <a:p>
          <a:endParaRPr lang="en-US"/>
        </a:p>
      </dgm:t>
    </dgm:pt>
    <dgm:pt modelId="{A61FDD0C-253B-4BFC-A3C2-1AC006AA3CE7}" type="sibTrans" cxnId="{17065E46-6913-4717-810C-D47C35CA3DC9}">
      <dgm:prSet/>
      <dgm:spPr/>
      <dgm:t>
        <a:bodyPr/>
        <a:lstStyle/>
        <a:p>
          <a:endParaRPr lang="en-US"/>
        </a:p>
      </dgm:t>
    </dgm:pt>
    <dgm:pt modelId="{F2066367-88B1-44A8-BBB5-6292E1073CBB}" type="pres">
      <dgm:prSet presAssocID="{C5CC97A9-631C-4FD1-8C12-6A665EE221CA}" presName="root" presStyleCnt="0">
        <dgm:presLayoutVars>
          <dgm:dir/>
          <dgm:resizeHandles val="exact"/>
        </dgm:presLayoutVars>
      </dgm:prSet>
      <dgm:spPr/>
    </dgm:pt>
    <dgm:pt modelId="{E0C3A800-F333-4BFE-AF8B-477BDF9655BF}" type="pres">
      <dgm:prSet presAssocID="{C5CC97A9-631C-4FD1-8C12-6A665EE221CA}" presName="container" presStyleCnt="0">
        <dgm:presLayoutVars>
          <dgm:dir/>
          <dgm:resizeHandles val="exact"/>
        </dgm:presLayoutVars>
      </dgm:prSet>
      <dgm:spPr/>
    </dgm:pt>
    <dgm:pt modelId="{8DA1EA47-4E65-4DC1-8641-2FCD3083458C}" type="pres">
      <dgm:prSet presAssocID="{11104F24-0424-467F-9830-294F792642A9}" presName="compNode" presStyleCnt="0"/>
      <dgm:spPr/>
    </dgm:pt>
    <dgm:pt modelId="{E80E64AE-B95D-4E95-9566-082EE49DB057}" type="pres">
      <dgm:prSet presAssocID="{11104F24-0424-467F-9830-294F792642A9}" presName="iconBgRect" presStyleLbl="bgShp" presStyleIdx="0" presStyleCnt="6"/>
      <dgm:spPr/>
    </dgm:pt>
    <dgm:pt modelId="{369A966E-2CC2-4333-9817-ECC85A0B01E0}" type="pres">
      <dgm:prSet presAssocID="{11104F24-0424-467F-9830-294F792642A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8D36D5BD-FB42-4827-B4B5-273D029D4AD4}" type="pres">
      <dgm:prSet presAssocID="{11104F24-0424-467F-9830-294F792642A9}" presName="spaceRect" presStyleCnt="0"/>
      <dgm:spPr/>
    </dgm:pt>
    <dgm:pt modelId="{56FE5B7E-107A-4EA8-A4F1-22BB08BBC669}" type="pres">
      <dgm:prSet presAssocID="{11104F24-0424-467F-9830-294F792642A9}" presName="textRect" presStyleLbl="revTx" presStyleIdx="0" presStyleCnt="6">
        <dgm:presLayoutVars>
          <dgm:chMax val="1"/>
          <dgm:chPref val="1"/>
        </dgm:presLayoutVars>
      </dgm:prSet>
      <dgm:spPr/>
    </dgm:pt>
    <dgm:pt modelId="{88252D00-6917-47F1-80D6-DAC5EDD9DDF3}" type="pres">
      <dgm:prSet presAssocID="{0F3A949A-0ECB-4F5F-B22B-B6F265AD0FBF}" presName="sibTrans" presStyleLbl="sibTrans2D1" presStyleIdx="0" presStyleCnt="0"/>
      <dgm:spPr/>
    </dgm:pt>
    <dgm:pt modelId="{64357FC2-5FBC-4FFA-B509-BFB84382E55A}" type="pres">
      <dgm:prSet presAssocID="{59EC3055-605F-4F7E-B69E-D45BCC5C2D39}" presName="compNode" presStyleCnt="0"/>
      <dgm:spPr/>
    </dgm:pt>
    <dgm:pt modelId="{BFAA8009-F40B-4215-87C5-4306C49DEF31}" type="pres">
      <dgm:prSet presAssocID="{59EC3055-605F-4F7E-B69E-D45BCC5C2D39}" presName="iconBgRect" presStyleLbl="bgShp" presStyleIdx="1" presStyleCnt="6"/>
      <dgm:spPr/>
    </dgm:pt>
    <dgm:pt modelId="{F0BFFE6E-A8DF-49FB-A742-3C36CF0EB7B3}" type="pres">
      <dgm:prSet presAssocID="{59EC3055-605F-4F7E-B69E-D45BCC5C2D3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raser"/>
        </a:ext>
      </dgm:extLst>
    </dgm:pt>
    <dgm:pt modelId="{7821A125-DF9E-4331-B848-48454B90BEE8}" type="pres">
      <dgm:prSet presAssocID="{59EC3055-605F-4F7E-B69E-D45BCC5C2D39}" presName="spaceRect" presStyleCnt="0"/>
      <dgm:spPr/>
    </dgm:pt>
    <dgm:pt modelId="{8FC573F4-3F41-43ED-8C99-1068E53027F9}" type="pres">
      <dgm:prSet presAssocID="{59EC3055-605F-4F7E-B69E-D45BCC5C2D39}" presName="textRect" presStyleLbl="revTx" presStyleIdx="1" presStyleCnt="6">
        <dgm:presLayoutVars>
          <dgm:chMax val="1"/>
          <dgm:chPref val="1"/>
        </dgm:presLayoutVars>
      </dgm:prSet>
      <dgm:spPr/>
    </dgm:pt>
    <dgm:pt modelId="{5D6583F2-D3B6-498C-BE28-45154395426C}" type="pres">
      <dgm:prSet presAssocID="{B3D81E2D-26C4-42E9-93E3-6189473569CD}" presName="sibTrans" presStyleLbl="sibTrans2D1" presStyleIdx="0" presStyleCnt="0"/>
      <dgm:spPr/>
    </dgm:pt>
    <dgm:pt modelId="{AD8D6381-9798-4460-B19B-14909016523E}" type="pres">
      <dgm:prSet presAssocID="{B6D8AA39-B7D4-4E50-8215-1DD76C614208}" presName="compNode" presStyleCnt="0"/>
      <dgm:spPr/>
    </dgm:pt>
    <dgm:pt modelId="{1E7223E6-C16E-4538-A80F-447603614451}" type="pres">
      <dgm:prSet presAssocID="{B6D8AA39-B7D4-4E50-8215-1DD76C614208}" presName="iconBgRect" presStyleLbl="bgShp" presStyleIdx="2" presStyleCnt="6"/>
      <dgm:spPr/>
    </dgm:pt>
    <dgm:pt modelId="{8FB02D32-678E-4599-A67F-EF3E51AA35D8}" type="pres">
      <dgm:prSet presAssocID="{B6D8AA39-B7D4-4E50-8215-1DD76C61420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438F5A4A-50DA-4277-88FD-0FB8B370F16D}" type="pres">
      <dgm:prSet presAssocID="{B6D8AA39-B7D4-4E50-8215-1DD76C614208}" presName="spaceRect" presStyleCnt="0"/>
      <dgm:spPr/>
    </dgm:pt>
    <dgm:pt modelId="{AB92F00B-D907-4FF5-8DB2-8D25C8268D3E}" type="pres">
      <dgm:prSet presAssocID="{B6D8AA39-B7D4-4E50-8215-1DD76C614208}" presName="textRect" presStyleLbl="revTx" presStyleIdx="2" presStyleCnt="6">
        <dgm:presLayoutVars>
          <dgm:chMax val="1"/>
          <dgm:chPref val="1"/>
        </dgm:presLayoutVars>
      </dgm:prSet>
      <dgm:spPr/>
    </dgm:pt>
    <dgm:pt modelId="{1C70FE81-F62F-4BB8-80B4-6221A9354494}" type="pres">
      <dgm:prSet presAssocID="{8FFE2D3C-E2DA-4108-B946-0CB3B9D5C8AE}" presName="sibTrans" presStyleLbl="sibTrans2D1" presStyleIdx="0" presStyleCnt="0"/>
      <dgm:spPr/>
    </dgm:pt>
    <dgm:pt modelId="{09CBAB13-5D28-47A2-AB42-9ADED3E51CA5}" type="pres">
      <dgm:prSet presAssocID="{BF06CE95-2012-41A6-A8B3-8991DF719D83}" presName="compNode" presStyleCnt="0"/>
      <dgm:spPr/>
    </dgm:pt>
    <dgm:pt modelId="{1A773DA5-4EEC-4721-A0C9-2E0A418B981D}" type="pres">
      <dgm:prSet presAssocID="{BF06CE95-2012-41A6-A8B3-8991DF719D83}" presName="iconBgRect" presStyleLbl="bgShp" presStyleIdx="3" presStyleCnt="6"/>
      <dgm:spPr/>
    </dgm:pt>
    <dgm:pt modelId="{FF7A799B-3871-42A6-A427-E2403FEFCDBB}" type="pres">
      <dgm:prSet presAssocID="{BF06CE95-2012-41A6-A8B3-8991DF719D8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7A24CA4E-C3AD-4EC1-B1AB-DC5186C94380}" type="pres">
      <dgm:prSet presAssocID="{BF06CE95-2012-41A6-A8B3-8991DF719D83}" presName="spaceRect" presStyleCnt="0"/>
      <dgm:spPr/>
    </dgm:pt>
    <dgm:pt modelId="{FB889856-D8ED-46D8-9627-66EDE2E36E00}" type="pres">
      <dgm:prSet presAssocID="{BF06CE95-2012-41A6-A8B3-8991DF719D83}" presName="textRect" presStyleLbl="revTx" presStyleIdx="3" presStyleCnt="6">
        <dgm:presLayoutVars>
          <dgm:chMax val="1"/>
          <dgm:chPref val="1"/>
        </dgm:presLayoutVars>
      </dgm:prSet>
      <dgm:spPr/>
    </dgm:pt>
    <dgm:pt modelId="{576E08FF-D261-455E-B601-EA64BAE56BD4}" type="pres">
      <dgm:prSet presAssocID="{FD54E890-3F35-452B-9FC7-2234669BF183}" presName="sibTrans" presStyleLbl="sibTrans2D1" presStyleIdx="0" presStyleCnt="0"/>
      <dgm:spPr/>
    </dgm:pt>
    <dgm:pt modelId="{53831934-676E-4ACC-93DB-667AE624DC59}" type="pres">
      <dgm:prSet presAssocID="{71A002CE-9C6F-4D33-9493-0C7A122E0DF7}" presName="compNode" presStyleCnt="0"/>
      <dgm:spPr/>
    </dgm:pt>
    <dgm:pt modelId="{E97691B4-46AC-4822-85E8-4A6B06A68C51}" type="pres">
      <dgm:prSet presAssocID="{71A002CE-9C6F-4D33-9493-0C7A122E0DF7}" presName="iconBgRect" presStyleLbl="bgShp" presStyleIdx="4" presStyleCnt="6"/>
      <dgm:spPr/>
    </dgm:pt>
    <dgm:pt modelId="{AC18B990-B350-4786-9140-71E2433B44CC}" type="pres">
      <dgm:prSet presAssocID="{71A002CE-9C6F-4D33-9493-0C7A122E0DF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FAD68DDB-E682-461A-BE0C-5D3F7BAB71C6}" type="pres">
      <dgm:prSet presAssocID="{71A002CE-9C6F-4D33-9493-0C7A122E0DF7}" presName="spaceRect" presStyleCnt="0"/>
      <dgm:spPr/>
    </dgm:pt>
    <dgm:pt modelId="{F4280F24-F6FC-4AFB-B9C3-6F2B4771BE3D}" type="pres">
      <dgm:prSet presAssocID="{71A002CE-9C6F-4D33-9493-0C7A122E0DF7}" presName="textRect" presStyleLbl="revTx" presStyleIdx="4" presStyleCnt="6">
        <dgm:presLayoutVars>
          <dgm:chMax val="1"/>
          <dgm:chPref val="1"/>
        </dgm:presLayoutVars>
      </dgm:prSet>
      <dgm:spPr/>
    </dgm:pt>
    <dgm:pt modelId="{F6F057DD-37A2-4E43-B7D2-D912171C5940}" type="pres">
      <dgm:prSet presAssocID="{3B23E821-35F4-4D98-86EB-7086026DC4C8}" presName="sibTrans" presStyleLbl="sibTrans2D1" presStyleIdx="0" presStyleCnt="0"/>
      <dgm:spPr/>
    </dgm:pt>
    <dgm:pt modelId="{82E1211D-98EE-4EB2-9DE2-5BF0558359F6}" type="pres">
      <dgm:prSet presAssocID="{4F47EF00-11D9-417B-B087-8B251C7DACEB}" presName="compNode" presStyleCnt="0"/>
      <dgm:spPr/>
    </dgm:pt>
    <dgm:pt modelId="{0311817C-E8F8-4B93-9FA8-DBEA0FC3E2C4}" type="pres">
      <dgm:prSet presAssocID="{4F47EF00-11D9-417B-B087-8B251C7DACEB}" presName="iconBgRect" presStyleLbl="bgShp" presStyleIdx="5" presStyleCnt="6"/>
      <dgm:spPr/>
    </dgm:pt>
    <dgm:pt modelId="{1D1567A4-6F79-4CB2-A9BF-B2F2A17BB701}" type="pres">
      <dgm:prSet presAssocID="{4F47EF00-11D9-417B-B087-8B251C7DACE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nections"/>
        </a:ext>
      </dgm:extLst>
    </dgm:pt>
    <dgm:pt modelId="{70CF5BDF-AB2C-4699-B9BF-831CE196DE53}" type="pres">
      <dgm:prSet presAssocID="{4F47EF00-11D9-417B-B087-8B251C7DACEB}" presName="spaceRect" presStyleCnt="0"/>
      <dgm:spPr/>
    </dgm:pt>
    <dgm:pt modelId="{00127E6A-9F38-4908-8FC3-0E1BA07B04C2}" type="pres">
      <dgm:prSet presAssocID="{4F47EF00-11D9-417B-B087-8B251C7DACEB}" presName="textRect" presStyleLbl="revTx" presStyleIdx="5" presStyleCnt="6">
        <dgm:presLayoutVars>
          <dgm:chMax val="1"/>
          <dgm:chPref val="1"/>
        </dgm:presLayoutVars>
      </dgm:prSet>
      <dgm:spPr/>
    </dgm:pt>
  </dgm:ptLst>
  <dgm:cxnLst>
    <dgm:cxn modelId="{055E2209-074C-4A4C-AF6E-7133CAA0015C}" srcId="{C5CC97A9-631C-4FD1-8C12-6A665EE221CA}" destId="{B6D8AA39-B7D4-4E50-8215-1DD76C614208}" srcOrd="2" destOrd="0" parTransId="{01B97737-119E-483E-ACFB-24E79454C448}" sibTransId="{8FFE2D3C-E2DA-4108-B946-0CB3B9D5C8AE}"/>
    <dgm:cxn modelId="{4B97430F-AB9A-4B46-B78F-56EC51CADBCC}" srcId="{C5CC97A9-631C-4FD1-8C12-6A665EE221CA}" destId="{BF06CE95-2012-41A6-A8B3-8991DF719D83}" srcOrd="3" destOrd="0" parTransId="{F582FF0E-6628-4EC3-92D8-6D6CE04A8299}" sibTransId="{FD54E890-3F35-452B-9FC7-2234669BF183}"/>
    <dgm:cxn modelId="{88CE5C24-AAAF-44F1-94FC-B111CF8EAF3D}" type="presOf" srcId="{8FFE2D3C-E2DA-4108-B946-0CB3B9D5C8AE}" destId="{1C70FE81-F62F-4BB8-80B4-6221A9354494}" srcOrd="0" destOrd="0" presId="urn:microsoft.com/office/officeart/2018/2/layout/IconCircleList"/>
    <dgm:cxn modelId="{FA0CB726-7A5A-41C2-B038-96C037B605EB}" srcId="{C5CC97A9-631C-4FD1-8C12-6A665EE221CA}" destId="{59EC3055-605F-4F7E-B69E-D45BCC5C2D39}" srcOrd="1" destOrd="0" parTransId="{DAAE295E-98A2-4FC5-B5A8-5B0A4481D6B2}" sibTransId="{B3D81E2D-26C4-42E9-93E3-6189473569CD}"/>
    <dgm:cxn modelId="{34A65A38-BF72-419C-B7CA-793F20CF5B7D}" type="presOf" srcId="{71A002CE-9C6F-4D33-9493-0C7A122E0DF7}" destId="{F4280F24-F6FC-4AFB-B9C3-6F2B4771BE3D}" srcOrd="0" destOrd="0" presId="urn:microsoft.com/office/officeart/2018/2/layout/IconCircleList"/>
    <dgm:cxn modelId="{17065E46-6913-4717-810C-D47C35CA3DC9}" srcId="{C5CC97A9-631C-4FD1-8C12-6A665EE221CA}" destId="{4F47EF00-11D9-417B-B087-8B251C7DACEB}" srcOrd="5" destOrd="0" parTransId="{92362613-6694-4ED9-863D-B36586BF44E6}" sibTransId="{A61FDD0C-253B-4BFC-A3C2-1AC006AA3CE7}"/>
    <dgm:cxn modelId="{319A134D-7B6C-461F-9F2D-CD5F990F5AA3}" type="presOf" srcId="{B3D81E2D-26C4-42E9-93E3-6189473569CD}" destId="{5D6583F2-D3B6-498C-BE28-45154395426C}" srcOrd="0" destOrd="0" presId="urn:microsoft.com/office/officeart/2018/2/layout/IconCircleList"/>
    <dgm:cxn modelId="{B98FA44F-1215-4853-9677-00F4F8E9914F}" type="presOf" srcId="{B6D8AA39-B7D4-4E50-8215-1DD76C614208}" destId="{AB92F00B-D907-4FF5-8DB2-8D25C8268D3E}" srcOrd="0" destOrd="0" presId="urn:microsoft.com/office/officeart/2018/2/layout/IconCircleList"/>
    <dgm:cxn modelId="{3EE63B5A-77E3-4B2A-97B2-87740C81957B}" type="presOf" srcId="{4F47EF00-11D9-417B-B087-8B251C7DACEB}" destId="{00127E6A-9F38-4908-8FC3-0E1BA07B04C2}" srcOrd="0" destOrd="0" presId="urn:microsoft.com/office/officeart/2018/2/layout/IconCircleList"/>
    <dgm:cxn modelId="{235BD783-7437-495B-924B-1EF4A78E86DA}" srcId="{C5CC97A9-631C-4FD1-8C12-6A665EE221CA}" destId="{71A002CE-9C6F-4D33-9493-0C7A122E0DF7}" srcOrd="4" destOrd="0" parTransId="{04D6BCDC-714E-4464-8662-AED256D9E32F}" sibTransId="{3B23E821-35F4-4D98-86EB-7086026DC4C8}"/>
    <dgm:cxn modelId="{5BCF14A0-DC4F-4949-9A69-E72DEF10B0A6}" type="presOf" srcId="{FD54E890-3F35-452B-9FC7-2234669BF183}" destId="{576E08FF-D261-455E-B601-EA64BAE56BD4}" srcOrd="0" destOrd="0" presId="urn:microsoft.com/office/officeart/2018/2/layout/IconCircleList"/>
    <dgm:cxn modelId="{81F33DB5-51FA-475B-AB5C-3769B5A227BE}" type="presOf" srcId="{11104F24-0424-467F-9830-294F792642A9}" destId="{56FE5B7E-107A-4EA8-A4F1-22BB08BBC669}" srcOrd="0" destOrd="0" presId="urn:microsoft.com/office/officeart/2018/2/layout/IconCircleList"/>
    <dgm:cxn modelId="{7FEF23C0-39E4-4752-8048-2B5B6C74C8BC}" type="presOf" srcId="{59EC3055-605F-4F7E-B69E-D45BCC5C2D39}" destId="{8FC573F4-3F41-43ED-8C99-1068E53027F9}" srcOrd="0" destOrd="0" presId="urn:microsoft.com/office/officeart/2018/2/layout/IconCircleList"/>
    <dgm:cxn modelId="{6AD7A2C5-DE74-41E0-883D-56224F464582}" type="presOf" srcId="{BF06CE95-2012-41A6-A8B3-8991DF719D83}" destId="{FB889856-D8ED-46D8-9627-66EDE2E36E00}" srcOrd="0" destOrd="0" presId="urn:microsoft.com/office/officeart/2018/2/layout/IconCircleList"/>
    <dgm:cxn modelId="{D5356CE1-D03F-4A2E-9EC6-1ACB55E72FED}" type="presOf" srcId="{0F3A949A-0ECB-4F5F-B22B-B6F265AD0FBF}" destId="{88252D00-6917-47F1-80D6-DAC5EDD9DDF3}" srcOrd="0" destOrd="0" presId="urn:microsoft.com/office/officeart/2018/2/layout/IconCircleList"/>
    <dgm:cxn modelId="{96BD46EA-F6CA-4AC6-9D97-4A16C94F106D}" srcId="{C5CC97A9-631C-4FD1-8C12-6A665EE221CA}" destId="{11104F24-0424-467F-9830-294F792642A9}" srcOrd="0" destOrd="0" parTransId="{11787B0E-B3C6-4B98-86D1-9BB8EB225121}" sibTransId="{0F3A949A-0ECB-4F5F-B22B-B6F265AD0FBF}"/>
    <dgm:cxn modelId="{47D743F1-20C7-42F8-9C6D-82D18A404196}" type="presOf" srcId="{C5CC97A9-631C-4FD1-8C12-6A665EE221CA}" destId="{F2066367-88B1-44A8-BBB5-6292E1073CBB}" srcOrd="0" destOrd="0" presId="urn:microsoft.com/office/officeart/2018/2/layout/IconCircleList"/>
    <dgm:cxn modelId="{6D031FF4-1FB2-4DA5-968B-F88B0C8BBA09}" type="presOf" srcId="{3B23E821-35F4-4D98-86EB-7086026DC4C8}" destId="{F6F057DD-37A2-4E43-B7D2-D912171C5940}" srcOrd="0" destOrd="0" presId="urn:microsoft.com/office/officeart/2018/2/layout/IconCircleList"/>
    <dgm:cxn modelId="{B578E225-EDA1-4A44-BF10-C99F9E175285}" type="presParOf" srcId="{F2066367-88B1-44A8-BBB5-6292E1073CBB}" destId="{E0C3A800-F333-4BFE-AF8B-477BDF9655BF}" srcOrd="0" destOrd="0" presId="urn:microsoft.com/office/officeart/2018/2/layout/IconCircleList"/>
    <dgm:cxn modelId="{267C384D-85C5-4180-9F7E-8F179391BF79}" type="presParOf" srcId="{E0C3A800-F333-4BFE-AF8B-477BDF9655BF}" destId="{8DA1EA47-4E65-4DC1-8641-2FCD3083458C}" srcOrd="0" destOrd="0" presId="urn:microsoft.com/office/officeart/2018/2/layout/IconCircleList"/>
    <dgm:cxn modelId="{BEFF65FA-DB27-40A3-ABDF-9D4412809516}" type="presParOf" srcId="{8DA1EA47-4E65-4DC1-8641-2FCD3083458C}" destId="{E80E64AE-B95D-4E95-9566-082EE49DB057}" srcOrd="0" destOrd="0" presId="urn:microsoft.com/office/officeart/2018/2/layout/IconCircleList"/>
    <dgm:cxn modelId="{8D0BF6EC-13FB-4960-B0E8-1AB955FA42E4}" type="presParOf" srcId="{8DA1EA47-4E65-4DC1-8641-2FCD3083458C}" destId="{369A966E-2CC2-4333-9817-ECC85A0B01E0}" srcOrd="1" destOrd="0" presId="urn:microsoft.com/office/officeart/2018/2/layout/IconCircleList"/>
    <dgm:cxn modelId="{644916B3-17D7-4000-A200-9BBB68B3651F}" type="presParOf" srcId="{8DA1EA47-4E65-4DC1-8641-2FCD3083458C}" destId="{8D36D5BD-FB42-4827-B4B5-273D029D4AD4}" srcOrd="2" destOrd="0" presId="urn:microsoft.com/office/officeart/2018/2/layout/IconCircleList"/>
    <dgm:cxn modelId="{6C1DAB19-705F-4803-B460-0C989303238E}" type="presParOf" srcId="{8DA1EA47-4E65-4DC1-8641-2FCD3083458C}" destId="{56FE5B7E-107A-4EA8-A4F1-22BB08BBC669}" srcOrd="3" destOrd="0" presId="urn:microsoft.com/office/officeart/2018/2/layout/IconCircleList"/>
    <dgm:cxn modelId="{88B8BC7E-E232-4914-9173-F61A3BDCBF3E}" type="presParOf" srcId="{E0C3A800-F333-4BFE-AF8B-477BDF9655BF}" destId="{88252D00-6917-47F1-80D6-DAC5EDD9DDF3}" srcOrd="1" destOrd="0" presId="urn:microsoft.com/office/officeart/2018/2/layout/IconCircleList"/>
    <dgm:cxn modelId="{E9F3DC3A-8E3E-4DC4-BFCC-F36B9A16484E}" type="presParOf" srcId="{E0C3A800-F333-4BFE-AF8B-477BDF9655BF}" destId="{64357FC2-5FBC-4FFA-B509-BFB84382E55A}" srcOrd="2" destOrd="0" presId="urn:microsoft.com/office/officeart/2018/2/layout/IconCircleList"/>
    <dgm:cxn modelId="{2719CB33-3E07-41C5-93EE-7BC4EFE34633}" type="presParOf" srcId="{64357FC2-5FBC-4FFA-B509-BFB84382E55A}" destId="{BFAA8009-F40B-4215-87C5-4306C49DEF31}" srcOrd="0" destOrd="0" presId="urn:microsoft.com/office/officeart/2018/2/layout/IconCircleList"/>
    <dgm:cxn modelId="{A347E3B4-4AAF-4E44-96A7-B4E75C71AF02}" type="presParOf" srcId="{64357FC2-5FBC-4FFA-B509-BFB84382E55A}" destId="{F0BFFE6E-A8DF-49FB-A742-3C36CF0EB7B3}" srcOrd="1" destOrd="0" presId="urn:microsoft.com/office/officeart/2018/2/layout/IconCircleList"/>
    <dgm:cxn modelId="{C023BB94-522E-4373-B598-AD7290CE48C5}" type="presParOf" srcId="{64357FC2-5FBC-4FFA-B509-BFB84382E55A}" destId="{7821A125-DF9E-4331-B848-48454B90BEE8}" srcOrd="2" destOrd="0" presId="urn:microsoft.com/office/officeart/2018/2/layout/IconCircleList"/>
    <dgm:cxn modelId="{E0D6EBE9-A01C-4941-9AAF-2E2EFAC773E1}" type="presParOf" srcId="{64357FC2-5FBC-4FFA-B509-BFB84382E55A}" destId="{8FC573F4-3F41-43ED-8C99-1068E53027F9}" srcOrd="3" destOrd="0" presId="urn:microsoft.com/office/officeart/2018/2/layout/IconCircleList"/>
    <dgm:cxn modelId="{BB9154CA-A361-4A03-8B5C-D5654D7C42C9}" type="presParOf" srcId="{E0C3A800-F333-4BFE-AF8B-477BDF9655BF}" destId="{5D6583F2-D3B6-498C-BE28-45154395426C}" srcOrd="3" destOrd="0" presId="urn:microsoft.com/office/officeart/2018/2/layout/IconCircleList"/>
    <dgm:cxn modelId="{A2AA5E03-438B-4A1A-9FAE-202979BFD183}" type="presParOf" srcId="{E0C3A800-F333-4BFE-AF8B-477BDF9655BF}" destId="{AD8D6381-9798-4460-B19B-14909016523E}" srcOrd="4" destOrd="0" presId="urn:microsoft.com/office/officeart/2018/2/layout/IconCircleList"/>
    <dgm:cxn modelId="{A591EF5E-17B7-46F4-AA97-DAEAE1506B14}" type="presParOf" srcId="{AD8D6381-9798-4460-B19B-14909016523E}" destId="{1E7223E6-C16E-4538-A80F-447603614451}" srcOrd="0" destOrd="0" presId="urn:microsoft.com/office/officeart/2018/2/layout/IconCircleList"/>
    <dgm:cxn modelId="{FCA9A374-2971-4477-AD4D-25448BAEF46B}" type="presParOf" srcId="{AD8D6381-9798-4460-B19B-14909016523E}" destId="{8FB02D32-678E-4599-A67F-EF3E51AA35D8}" srcOrd="1" destOrd="0" presId="urn:microsoft.com/office/officeart/2018/2/layout/IconCircleList"/>
    <dgm:cxn modelId="{860F85C0-A1E7-4A02-AD74-8A194F38F8E3}" type="presParOf" srcId="{AD8D6381-9798-4460-B19B-14909016523E}" destId="{438F5A4A-50DA-4277-88FD-0FB8B370F16D}" srcOrd="2" destOrd="0" presId="urn:microsoft.com/office/officeart/2018/2/layout/IconCircleList"/>
    <dgm:cxn modelId="{F8CA8A05-A698-4878-B345-E329FC8DC722}" type="presParOf" srcId="{AD8D6381-9798-4460-B19B-14909016523E}" destId="{AB92F00B-D907-4FF5-8DB2-8D25C8268D3E}" srcOrd="3" destOrd="0" presId="urn:microsoft.com/office/officeart/2018/2/layout/IconCircleList"/>
    <dgm:cxn modelId="{A0ABC066-2DCC-428E-A6B9-8A66CCA9D2C5}" type="presParOf" srcId="{E0C3A800-F333-4BFE-AF8B-477BDF9655BF}" destId="{1C70FE81-F62F-4BB8-80B4-6221A9354494}" srcOrd="5" destOrd="0" presId="urn:microsoft.com/office/officeart/2018/2/layout/IconCircleList"/>
    <dgm:cxn modelId="{E2A0BCB1-03B8-40E9-BDB4-870C87464685}" type="presParOf" srcId="{E0C3A800-F333-4BFE-AF8B-477BDF9655BF}" destId="{09CBAB13-5D28-47A2-AB42-9ADED3E51CA5}" srcOrd="6" destOrd="0" presId="urn:microsoft.com/office/officeart/2018/2/layout/IconCircleList"/>
    <dgm:cxn modelId="{C639937E-4B81-4A09-BF8A-9AC1BF59D324}" type="presParOf" srcId="{09CBAB13-5D28-47A2-AB42-9ADED3E51CA5}" destId="{1A773DA5-4EEC-4721-A0C9-2E0A418B981D}" srcOrd="0" destOrd="0" presId="urn:microsoft.com/office/officeart/2018/2/layout/IconCircleList"/>
    <dgm:cxn modelId="{3BEBCB28-1AE0-47CE-8B27-B59AFB243226}" type="presParOf" srcId="{09CBAB13-5D28-47A2-AB42-9ADED3E51CA5}" destId="{FF7A799B-3871-42A6-A427-E2403FEFCDBB}" srcOrd="1" destOrd="0" presId="urn:microsoft.com/office/officeart/2018/2/layout/IconCircleList"/>
    <dgm:cxn modelId="{3919946A-C83B-4FFA-AB6E-716E9119452C}" type="presParOf" srcId="{09CBAB13-5D28-47A2-AB42-9ADED3E51CA5}" destId="{7A24CA4E-C3AD-4EC1-B1AB-DC5186C94380}" srcOrd="2" destOrd="0" presId="urn:microsoft.com/office/officeart/2018/2/layout/IconCircleList"/>
    <dgm:cxn modelId="{4B52C89F-4299-4663-890E-892DD25B570D}" type="presParOf" srcId="{09CBAB13-5D28-47A2-AB42-9ADED3E51CA5}" destId="{FB889856-D8ED-46D8-9627-66EDE2E36E00}" srcOrd="3" destOrd="0" presId="urn:microsoft.com/office/officeart/2018/2/layout/IconCircleList"/>
    <dgm:cxn modelId="{56B67E84-0FB7-4777-BE57-02ADE5DAF928}" type="presParOf" srcId="{E0C3A800-F333-4BFE-AF8B-477BDF9655BF}" destId="{576E08FF-D261-455E-B601-EA64BAE56BD4}" srcOrd="7" destOrd="0" presId="urn:microsoft.com/office/officeart/2018/2/layout/IconCircleList"/>
    <dgm:cxn modelId="{D3151182-4A82-453D-AB2D-CF300A7F434E}" type="presParOf" srcId="{E0C3A800-F333-4BFE-AF8B-477BDF9655BF}" destId="{53831934-676E-4ACC-93DB-667AE624DC59}" srcOrd="8" destOrd="0" presId="urn:microsoft.com/office/officeart/2018/2/layout/IconCircleList"/>
    <dgm:cxn modelId="{4212A246-BF23-4773-ADB7-E27E65FC3D42}" type="presParOf" srcId="{53831934-676E-4ACC-93DB-667AE624DC59}" destId="{E97691B4-46AC-4822-85E8-4A6B06A68C51}" srcOrd="0" destOrd="0" presId="urn:microsoft.com/office/officeart/2018/2/layout/IconCircleList"/>
    <dgm:cxn modelId="{8FCDF4CE-131C-4472-97D3-EEBFFC79ABA0}" type="presParOf" srcId="{53831934-676E-4ACC-93DB-667AE624DC59}" destId="{AC18B990-B350-4786-9140-71E2433B44CC}" srcOrd="1" destOrd="0" presId="urn:microsoft.com/office/officeart/2018/2/layout/IconCircleList"/>
    <dgm:cxn modelId="{A4E04D05-2DEA-4DC4-A257-4D1372DB7F0B}" type="presParOf" srcId="{53831934-676E-4ACC-93DB-667AE624DC59}" destId="{FAD68DDB-E682-461A-BE0C-5D3F7BAB71C6}" srcOrd="2" destOrd="0" presId="urn:microsoft.com/office/officeart/2018/2/layout/IconCircleList"/>
    <dgm:cxn modelId="{CF00B672-D59E-4E44-A85E-41A601845080}" type="presParOf" srcId="{53831934-676E-4ACC-93DB-667AE624DC59}" destId="{F4280F24-F6FC-4AFB-B9C3-6F2B4771BE3D}" srcOrd="3" destOrd="0" presId="urn:microsoft.com/office/officeart/2018/2/layout/IconCircleList"/>
    <dgm:cxn modelId="{124980DC-66F2-4FD3-8329-DB89776545AF}" type="presParOf" srcId="{E0C3A800-F333-4BFE-AF8B-477BDF9655BF}" destId="{F6F057DD-37A2-4E43-B7D2-D912171C5940}" srcOrd="9" destOrd="0" presId="urn:microsoft.com/office/officeart/2018/2/layout/IconCircleList"/>
    <dgm:cxn modelId="{EEBE0DA7-EAD1-4066-A186-C3582CE0E88D}" type="presParOf" srcId="{E0C3A800-F333-4BFE-AF8B-477BDF9655BF}" destId="{82E1211D-98EE-4EB2-9DE2-5BF0558359F6}" srcOrd="10" destOrd="0" presId="urn:microsoft.com/office/officeart/2018/2/layout/IconCircleList"/>
    <dgm:cxn modelId="{BF0648CE-9CEF-4D60-A641-3078C2721AC8}" type="presParOf" srcId="{82E1211D-98EE-4EB2-9DE2-5BF0558359F6}" destId="{0311817C-E8F8-4B93-9FA8-DBEA0FC3E2C4}" srcOrd="0" destOrd="0" presId="urn:microsoft.com/office/officeart/2018/2/layout/IconCircleList"/>
    <dgm:cxn modelId="{2F1C4827-33BE-423B-8599-9CD8C689317B}" type="presParOf" srcId="{82E1211D-98EE-4EB2-9DE2-5BF0558359F6}" destId="{1D1567A4-6F79-4CB2-A9BF-B2F2A17BB701}" srcOrd="1" destOrd="0" presId="urn:microsoft.com/office/officeart/2018/2/layout/IconCircleList"/>
    <dgm:cxn modelId="{C60F513A-75FB-40B4-A3F3-3BC616E320B4}" type="presParOf" srcId="{82E1211D-98EE-4EB2-9DE2-5BF0558359F6}" destId="{70CF5BDF-AB2C-4699-B9BF-831CE196DE53}" srcOrd="2" destOrd="0" presId="urn:microsoft.com/office/officeart/2018/2/layout/IconCircleList"/>
    <dgm:cxn modelId="{FE00E989-1C72-4A51-BFD8-42CF7FCCACB1}" type="presParOf" srcId="{82E1211D-98EE-4EB2-9DE2-5BF0558359F6}" destId="{00127E6A-9F38-4908-8FC3-0E1BA07B04C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20057A-83DE-4B94-9158-EE05DE762190}"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508C17C8-BDB5-459D-85C4-9E698667CE53}">
      <dgm:prSet/>
      <dgm:spPr/>
      <dgm:t>
        <a:bodyPr/>
        <a:lstStyle/>
        <a:p>
          <a:r>
            <a:rPr lang="en-GB"/>
            <a:t>Microsoft Word cuts the time you spend on paperwork. </a:t>
          </a:r>
          <a:endParaRPr lang="en-US"/>
        </a:p>
      </dgm:t>
    </dgm:pt>
    <dgm:pt modelId="{5913E30D-FD13-40C5-89A4-D1717DF0D4CB}" type="parTrans" cxnId="{27304071-DDEE-4D61-9DEC-B97F0C59782C}">
      <dgm:prSet/>
      <dgm:spPr/>
      <dgm:t>
        <a:bodyPr/>
        <a:lstStyle/>
        <a:p>
          <a:endParaRPr lang="en-US"/>
        </a:p>
      </dgm:t>
    </dgm:pt>
    <dgm:pt modelId="{46A67E9E-8904-4E71-A9DE-F451311E177E}" type="sibTrans" cxnId="{27304071-DDEE-4D61-9DEC-B97F0C59782C}">
      <dgm:prSet/>
      <dgm:spPr/>
      <dgm:t>
        <a:bodyPr/>
        <a:lstStyle/>
        <a:p>
          <a:endParaRPr lang="en-US"/>
        </a:p>
      </dgm:t>
    </dgm:pt>
    <dgm:pt modelId="{C4108E6E-72C0-4A1B-93F1-4E8739FD707C}">
      <dgm:prSet/>
      <dgm:spPr/>
      <dgm:t>
        <a:bodyPr/>
        <a:lstStyle/>
        <a:p>
          <a:r>
            <a:rPr lang="en-GB"/>
            <a:t>Microsoft Word makes the work go faster.</a:t>
          </a:r>
          <a:endParaRPr lang="en-US"/>
        </a:p>
      </dgm:t>
    </dgm:pt>
    <dgm:pt modelId="{DA8A3409-BD28-4AC0-ADEB-59F2FD322810}" type="parTrans" cxnId="{EC1311AB-A74F-4007-A359-42D43D280BAD}">
      <dgm:prSet/>
      <dgm:spPr/>
      <dgm:t>
        <a:bodyPr/>
        <a:lstStyle/>
        <a:p>
          <a:endParaRPr lang="en-US"/>
        </a:p>
      </dgm:t>
    </dgm:pt>
    <dgm:pt modelId="{9602DA17-BDF5-4809-A75E-E926C7AF6CC1}" type="sibTrans" cxnId="{EC1311AB-A74F-4007-A359-42D43D280BAD}">
      <dgm:prSet/>
      <dgm:spPr/>
      <dgm:t>
        <a:bodyPr/>
        <a:lstStyle/>
        <a:p>
          <a:endParaRPr lang="en-US"/>
        </a:p>
      </dgm:t>
    </dgm:pt>
    <dgm:pt modelId="{57F4D227-7591-4681-8E4B-CD693ED80685}">
      <dgm:prSet/>
      <dgm:spPr/>
      <dgm:t>
        <a:bodyPr/>
        <a:lstStyle/>
        <a:p>
          <a:r>
            <a:rPr lang="en-GB" dirty="0"/>
            <a:t>I have found that standard templates make the work more accurate. Standard templates also keep the results consistent.</a:t>
          </a:r>
          <a:endParaRPr lang="en-US" dirty="0"/>
        </a:p>
      </dgm:t>
    </dgm:pt>
    <dgm:pt modelId="{3BA9CBC8-4CDC-4AB2-AFF7-404286EC9910}" type="parTrans" cxnId="{265622E1-17B5-46A9-AE57-7BE083990C0C}">
      <dgm:prSet/>
      <dgm:spPr/>
      <dgm:t>
        <a:bodyPr/>
        <a:lstStyle/>
        <a:p>
          <a:endParaRPr lang="en-US"/>
        </a:p>
      </dgm:t>
    </dgm:pt>
    <dgm:pt modelId="{8ED9C21D-9BAB-4619-A436-C37B0ADC2581}" type="sibTrans" cxnId="{265622E1-17B5-46A9-AE57-7BE083990C0C}">
      <dgm:prSet/>
      <dgm:spPr/>
      <dgm:t>
        <a:bodyPr/>
        <a:lstStyle/>
        <a:p>
          <a:endParaRPr lang="en-US"/>
        </a:p>
      </dgm:t>
    </dgm:pt>
    <dgm:pt modelId="{A5F5231F-E416-4F33-974D-71C1A5F8BCA8}">
      <dgm:prSet/>
      <dgm:spPr/>
      <dgm:t>
        <a:bodyPr/>
        <a:lstStyle/>
        <a:p>
          <a:r>
            <a:rPr lang="en-GB"/>
            <a:t>Secure storage helps protect confidential information.</a:t>
          </a:r>
          <a:endParaRPr lang="en-US"/>
        </a:p>
      </dgm:t>
    </dgm:pt>
    <dgm:pt modelId="{F58D6703-1A88-4A0F-8D43-7E151A1C421E}" type="parTrans" cxnId="{D7743A7E-8A5D-47E4-9D98-E0F25FFB8EF0}">
      <dgm:prSet/>
      <dgm:spPr/>
      <dgm:t>
        <a:bodyPr/>
        <a:lstStyle/>
        <a:p>
          <a:endParaRPr lang="en-US"/>
        </a:p>
      </dgm:t>
    </dgm:pt>
    <dgm:pt modelId="{63D081B1-3257-4930-AD8E-E26492895A49}" type="sibTrans" cxnId="{D7743A7E-8A5D-47E4-9D98-E0F25FFB8EF0}">
      <dgm:prSet/>
      <dgm:spPr/>
      <dgm:t>
        <a:bodyPr/>
        <a:lstStyle/>
        <a:p>
          <a:endParaRPr lang="en-US"/>
        </a:p>
      </dgm:t>
    </dgm:pt>
    <dgm:pt modelId="{DDB0D409-CB68-4EC0-9BAF-4F5C9852C5C2}">
      <dgm:prSet/>
      <dgm:spPr/>
      <dgm:t>
        <a:bodyPr/>
        <a:lstStyle/>
        <a:p>
          <a:r>
            <a:rPr lang="en-GB"/>
            <a:t>I have seen that the system supports compliance, with GDPR requirements. Compliance, with GDPR requirements gets the support it needs.</a:t>
          </a:r>
          <a:endParaRPr lang="en-US"/>
        </a:p>
      </dgm:t>
    </dgm:pt>
    <dgm:pt modelId="{EEA0B08C-7723-4AE5-AB28-36C2C4982C5C}" type="parTrans" cxnId="{DAB7B7A4-5300-4585-A464-3BF39D656C98}">
      <dgm:prSet/>
      <dgm:spPr/>
      <dgm:t>
        <a:bodyPr/>
        <a:lstStyle/>
        <a:p>
          <a:endParaRPr lang="en-US"/>
        </a:p>
      </dgm:t>
    </dgm:pt>
    <dgm:pt modelId="{929B3279-D565-46C7-A4EF-DA95AEFCA527}" type="sibTrans" cxnId="{DAB7B7A4-5300-4585-A464-3BF39D656C98}">
      <dgm:prSet/>
      <dgm:spPr/>
      <dgm:t>
        <a:bodyPr/>
        <a:lstStyle/>
        <a:p>
          <a:endParaRPr lang="en-US"/>
        </a:p>
      </dgm:t>
    </dgm:pt>
    <dgm:pt modelId="{D9EDFFD3-83DB-4551-A756-19A5C53D7F29}" type="pres">
      <dgm:prSet presAssocID="{7B20057A-83DE-4B94-9158-EE05DE762190}" presName="vert0" presStyleCnt="0">
        <dgm:presLayoutVars>
          <dgm:dir/>
          <dgm:animOne val="branch"/>
          <dgm:animLvl val="lvl"/>
        </dgm:presLayoutVars>
      </dgm:prSet>
      <dgm:spPr/>
    </dgm:pt>
    <dgm:pt modelId="{A287D0BC-A12A-4A20-AA1F-A0049757F49E}" type="pres">
      <dgm:prSet presAssocID="{508C17C8-BDB5-459D-85C4-9E698667CE53}" presName="thickLine" presStyleLbl="alignNode1" presStyleIdx="0" presStyleCnt="5"/>
      <dgm:spPr/>
    </dgm:pt>
    <dgm:pt modelId="{26C26291-5380-439B-B936-49838DE43C0F}" type="pres">
      <dgm:prSet presAssocID="{508C17C8-BDB5-459D-85C4-9E698667CE53}" presName="horz1" presStyleCnt="0"/>
      <dgm:spPr/>
    </dgm:pt>
    <dgm:pt modelId="{285ACF94-C009-4F6F-9F79-D4B69C9537ED}" type="pres">
      <dgm:prSet presAssocID="{508C17C8-BDB5-459D-85C4-9E698667CE53}" presName="tx1" presStyleLbl="revTx" presStyleIdx="0" presStyleCnt="5"/>
      <dgm:spPr/>
    </dgm:pt>
    <dgm:pt modelId="{7D1B27AF-313D-4339-A7DE-EEF3C644AC11}" type="pres">
      <dgm:prSet presAssocID="{508C17C8-BDB5-459D-85C4-9E698667CE53}" presName="vert1" presStyleCnt="0"/>
      <dgm:spPr/>
    </dgm:pt>
    <dgm:pt modelId="{2A328252-87F9-4C60-9DC2-566AA1D258ED}" type="pres">
      <dgm:prSet presAssocID="{C4108E6E-72C0-4A1B-93F1-4E8739FD707C}" presName="thickLine" presStyleLbl="alignNode1" presStyleIdx="1" presStyleCnt="5"/>
      <dgm:spPr/>
    </dgm:pt>
    <dgm:pt modelId="{7634FCCB-3152-4E9F-8513-100D47F132BB}" type="pres">
      <dgm:prSet presAssocID="{C4108E6E-72C0-4A1B-93F1-4E8739FD707C}" presName="horz1" presStyleCnt="0"/>
      <dgm:spPr/>
    </dgm:pt>
    <dgm:pt modelId="{9E070751-63BA-4724-8643-11A73AAB2E02}" type="pres">
      <dgm:prSet presAssocID="{C4108E6E-72C0-4A1B-93F1-4E8739FD707C}" presName="tx1" presStyleLbl="revTx" presStyleIdx="1" presStyleCnt="5"/>
      <dgm:spPr/>
    </dgm:pt>
    <dgm:pt modelId="{6DC6A75D-F3A1-437C-BE8D-715CE4DF94BD}" type="pres">
      <dgm:prSet presAssocID="{C4108E6E-72C0-4A1B-93F1-4E8739FD707C}" presName="vert1" presStyleCnt="0"/>
      <dgm:spPr/>
    </dgm:pt>
    <dgm:pt modelId="{B563B413-41C9-477E-8E0B-44A5FB0640F1}" type="pres">
      <dgm:prSet presAssocID="{57F4D227-7591-4681-8E4B-CD693ED80685}" presName="thickLine" presStyleLbl="alignNode1" presStyleIdx="2" presStyleCnt="5"/>
      <dgm:spPr/>
    </dgm:pt>
    <dgm:pt modelId="{E1726406-F6BD-41DE-9ACE-5403A77B3F48}" type="pres">
      <dgm:prSet presAssocID="{57F4D227-7591-4681-8E4B-CD693ED80685}" presName="horz1" presStyleCnt="0"/>
      <dgm:spPr/>
    </dgm:pt>
    <dgm:pt modelId="{BCABDABF-1228-4913-AE54-799BCCB48E6B}" type="pres">
      <dgm:prSet presAssocID="{57F4D227-7591-4681-8E4B-CD693ED80685}" presName="tx1" presStyleLbl="revTx" presStyleIdx="2" presStyleCnt="5"/>
      <dgm:spPr/>
    </dgm:pt>
    <dgm:pt modelId="{9775FE09-61B5-4FAD-8B46-1126268E8F91}" type="pres">
      <dgm:prSet presAssocID="{57F4D227-7591-4681-8E4B-CD693ED80685}" presName="vert1" presStyleCnt="0"/>
      <dgm:spPr/>
    </dgm:pt>
    <dgm:pt modelId="{339A0241-3719-4CAE-B63F-949FCB532C53}" type="pres">
      <dgm:prSet presAssocID="{A5F5231F-E416-4F33-974D-71C1A5F8BCA8}" presName="thickLine" presStyleLbl="alignNode1" presStyleIdx="3" presStyleCnt="5"/>
      <dgm:spPr/>
    </dgm:pt>
    <dgm:pt modelId="{9C36D7E8-3169-4CD9-B9D5-7DC62FB44243}" type="pres">
      <dgm:prSet presAssocID="{A5F5231F-E416-4F33-974D-71C1A5F8BCA8}" presName="horz1" presStyleCnt="0"/>
      <dgm:spPr/>
    </dgm:pt>
    <dgm:pt modelId="{2B96A6C3-6503-44D9-8E43-D4719C70903F}" type="pres">
      <dgm:prSet presAssocID="{A5F5231F-E416-4F33-974D-71C1A5F8BCA8}" presName="tx1" presStyleLbl="revTx" presStyleIdx="3" presStyleCnt="5"/>
      <dgm:spPr/>
    </dgm:pt>
    <dgm:pt modelId="{98D90CC7-12FC-4B93-87BC-A30E0F4E9CB5}" type="pres">
      <dgm:prSet presAssocID="{A5F5231F-E416-4F33-974D-71C1A5F8BCA8}" presName="vert1" presStyleCnt="0"/>
      <dgm:spPr/>
    </dgm:pt>
    <dgm:pt modelId="{94B11E41-4D20-4157-8B5D-322991817F7D}" type="pres">
      <dgm:prSet presAssocID="{DDB0D409-CB68-4EC0-9BAF-4F5C9852C5C2}" presName="thickLine" presStyleLbl="alignNode1" presStyleIdx="4" presStyleCnt="5"/>
      <dgm:spPr/>
    </dgm:pt>
    <dgm:pt modelId="{C2607EFC-A732-4B67-93ED-CF346857068F}" type="pres">
      <dgm:prSet presAssocID="{DDB0D409-CB68-4EC0-9BAF-4F5C9852C5C2}" presName="horz1" presStyleCnt="0"/>
      <dgm:spPr/>
    </dgm:pt>
    <dgm:pt modelId="{5FB680B5-AA4C-469A-946E-F15D3E14D041}" type="pres">
      <dgm:prSet presAssocID="{DDB0D409-CB68-4EC0-9BAF-4F5C9852C5C2}" presName="tx1" presStyleLbl="revTx" presStyleIdx="4" presStyleCnt="5"/>
      <dgm:spPr/>
    </dgm:pt>
    <dgm:pt modelId="{A32D5417-BADC-4C51-9C88-5E30C14A289E}" type="pres">
      <dgm:prSet presAssocID="{DDB0D409-CB68-4EC0-9BAF-4F5C9852C5C2}" presName="vert1" presStyleCnt="0"/>
      <dgm:spPr/>
    </dgm:pt>
  </dgm:ptLst>
  <dgm:cxnLst>
    <dgm:cxn modelId="{DB21BC2F-F195-42C4-A270-5C09A16C80DE}" type="presOf" srcId="{DDB0D409-CB68-4EC0-9BAF-4F5C9852C5C2}" destId="{5FB680B5-AA4C-469A-946E-F15D3E14D041}" srcOrd="0" destOrd="0" presId="urn:microsoft.com/office/officeart/2008/layout/LinedList"/>
    <dgm:cxn modelId="{A34DB048-2E56-4131-9062-0F4FF5E523E5}" type="presOf" srcId="{C4108E6E-72C0-4A1B-93F1-4E8739FD707C}" destId="{9E070751-63BA-4724-8643-11A73AAB2E02}" srcOrd="0" destOrd="0" presId="urn:microsoft.com/office/officeart/2008/layout/LinedList"/>
    <dgm:cxn modelId="{27304071-DDEE-4D61-9DEC-B97F0C59782C}" srcId="{7B20057A-83DE-4B94-9158-EE05DE762190}" destId="{508C17C8-BDB5-459D-85C4-9E698667CE53}" srcOrd="0" destOrd="0" parTransId="{5913E30D-FD13-40C5-89A4-D1717DF0D4CB}" sibTransId="{46A67E9E-8904-4E71-A9DE-F451311E177E}"/>
    <dgm:cxn modelId="{D7743A7E-8A5D-47E4-9D98-E0F25FFB8EF0}" srcId="{7B20057A-83DE-4B94-9158-EE05DE762190}" destId="{A5F5231F-E416-4F33-974D-71C1A5F8BCA8}" srcOrd="3" destOrd="0" parTransId="{F58D6703-1A88-4A0F-8D43-7E151A1C421E}" sibTransId="{63D081B1-3257-4930-AD8E-E26492895A49}"/>
    <dgm:cxn modelId="{DAB7B7A4-5300-4585-A464-3BF39D656C98}" srcId="{7B20057A-83DE-4B94-9158-EE05DE762190}" destId="{DDB0D409-CB68-4EC0-9BAF-4F5C9852C5C2}" srcOrd="4" destOrd="0" parTransId="{EEA0B08C-7723-4AE5-AB28-36C2C4982C5C}" sibTransId="{929B3279-D565-46C7-A4EF-DA95AEFCA527}"/>
    <dgm:cxn modelId="{EC1311AB-A74F-4007-A359-42D43D280BAD}" srcId="{7B20057A-83DE-4B94-9158-EE05DE762190}" destId="{C4108E6E-72C0-4A1B-93F1-4E8739FD707C}" srcOrd="1" destOrd="0" parTransId="{DA8A3409-BD28-4AC0-ADEB-59F2FD322810}" sibTransId="{9602DA17-BDF5-4809-A75E-E926C7AF6CC1}"/>
    <dgm:cxn modelId="{0978AFB3-8B2B-454A-9678-87907ADFB0DA}" type="presOf" srcId="{A5F5231F-E416-4F33-974D-71C1A5F8BCA8}" destId="{2B96A6C3-6503-44D9-8E43-D4719C70903F}" srcOrd="0" destOrd="0" presId="urn:microsoft.com/office/officeart/2008/layout/LinedList"/>
    <dgm:cxn modelId="{8CB822BF-FBD0-4539-8B49-0BE0A172F700}" type="presOf" srcId="{57F4D227-7591-4681-8E4B-CD693ED80685}" destId="{BCABDABF-1228-4913-AE54-799BCCB48E6B}" srcOrd="0" destOrd="0" presId="urn:microsoft.com/office/officeart/2008/layout/LinedList"/>
    <dgm:cxn modelId="{265622E1-17B5-46A9-AE57-7BE083990C0C}" srcId="{7B20057A-83DE-4B94-9158-EE05DE762190}" destId="{57F4D227-7591-4681-8E4B-CD693ED80685}" srcOrd="2" destOrd="0" parTransId="{3BA9CBC8-4CDC-4AB2-AFF7-404286EC9910}" sibTransId="{8ED9C21D-9BAB-4619-A436-C37B0ADC2581}"/>
    <dgm:cxn modelId="{ACBF29E7-54C5-4745-9CC5-70DE38BFE507}" type="presOf" srcId="{7B20057A-83DE-4B94-9158-EE05DE762190}" destId="{D9EDFFD3-83DB-4551-A756-19A5C53D7F29}" srcOrd="0" destOrd="0" presId="urn:microsoft.com/office/officeart/2008/layout/LinedList"/>
    <dgm:cxn modelId="{E9A13BEC-17EB-4221-96F1-C638506E194F}" type="presOf" srcId="{508C17C8-BDB5-459D-85C4-9E698667CE53}" destId="{285ACF94-C009-4F6F-9F79-D4B69C9537ED}" srcOrd="0" destOrd="0" presId="urn:microsoft.com/office/officeart/2008/layout/LinedList"/>
    <dgm:cxn modelId="{EB07E419-F2F8-4A1B-A87E-E612B5D6F5C5}" type="presParOf" srcId="{D9EDFFD3-83DB-4551-A756-19A5C53D7F29}" destId="{A287D0BC-A12A-4A20-AA1F-A0049757F49E}" srcOrd="0" destOrd="0" presId="urn:microsoft.com/office/officeart/2008/layout/LinedList"/>
    <dgm:cxn modelId="{57D0B135-9705-4B3B-ACBC-7D4B02486EA8}" type="presParOf" srcId="{D9EDFFD3-83DB-4551-A756-19A5C53D7F29}" destId="{26C26291-5380-439B-B936-49838DE43C0F}" srcOrd="1" destOrd="0" presId="urn:microsoft.com/office/officeart/2008/layout/LinedList"/>
    <dgm:cxn modelId="{C39DEF8C-9BA3-4A37-9DAD-940C46C05A5A}" type="presParOf" srcId="{26C26291-5380-439B-B936-49838DE43C0F}" destId="{285ACF94-C009-4F6F-9F79-D4B69C9537ED}" srcOrd="0" destOrd="0" presId="urn:microsoft.com/office/officeart/2008/layout/LinedList"/>
    <dgm:cxn modelId="{5A521728-52C7-452A-9D1A-488FE0C07C18}" type="presParOf" srcId="{26C26291-5380-439B-B936-49838DE43C0F}" destId="{7D1B27AF-313D-4339-A7DE-EEF3C644AC11}" srcOrd="1" destOrd="0" presId="urn:microsoft.com/office/officeart/2008/layout/LinedList"/>
    <dgm:cxn modelId="{3C764575-4699-4A80-9594-B7C2B9EAB264}" type="presParOf" srcId="{D9EDFFD3-83DB-4551-A756-19A5C53D7F29}" destId="{2A328252-87F9-4C60-9DC2-566AA1D258ED}" srcOrd="2" destOrd="0" presId="urn:microsoft.com/office/officeart/2008/layout/LinedList"/>
    <dgm:cxn modelId="{C24F9713-094C-44AC-9D45-71E629149D9E}" type="presParOf" srcId="{D9EDFFD3-83DB-4551-A756-19A5C53D7F29}" destId="{7634FCCB-3152-4E9F-8513-100D47F132BB}" srcOrd="3" destOrd="0" presId="urn:microsoft.com/office/officeart/2008/layout/LinedList"/>
    <dgm:cxn modelId="{59C8EEDA-4B1A-4675-8B85-C5E57FB69FA0}" type="presParOf" srcId="{7634FCCB-3152-4E9F-8513-100D47F132BB}" destId="{9E070751-63BA-4724-8643-11A73AAB2E02}" srcOrd="0" destOrd="0" presId="urn:microsoft.com/office/officeart/2008/layout/LinedList"/>
    <dgm:cxn modelId="{8123D03F-0108-41AB-BE19-A05F43F1171B}" type="presParOf" srcId="{7634FCCB-3152-4E9F-8513-100D47F132BB}" destId="{6DC6A75D-F3A1-437C-BE8D-715CE4DF94BD}" srcOrd="1" destOrd="0" presId="urn:microsoft.com/office/officeart/2008/layout/LinedList"/>
    <dgm:cxn modelId="{3F831CEC-F063-49EE-9D5C-AD4EB5C15D13}" type="presParOf" srcId="{D9EDFFD3-83DB-4551-A756-19A5C53D7F29}" destId="{B563B413-41C9-477E-8E0B-44A5FB0640F1}" srcOrd="4" destOrd="0" presId="urn:microsoft.com/office/officeart/2008/layout/LinedList"/>
    <dgm:cxn modelId="{6D0C22C6-2C5B-4ECE-8225-4937AFC7BE4F}" type="presParOf" srcId="{D9EDFFD3-83DB-4551-A756-19A5C53D7F29}" destId="{E1726406-F6BD-41DE-9ACE-5403A77B3F48}" srcOrd="5" destOrd="0" presId="urn:microsoft.com/office/officeart/2008/layout/LinedList"/>
    <dgm:cxn modelId="{493104BD-A9AF-4EF3-AA41-992BEFE12B82}" type="presParOf" srcId="{E1726406-F6BD-41DE-9ACE-5403A77B3F48}" destId="{BCABDABF-1228-4913-AE54-799BCCB48E6B}" srcOrd="0" destOrd="0" presId="urn:microsoft.com/office/officeart/2008/layout/LinedList"/>
    <dgm:cxn modelId="{CCC494AA-BFFB-46BC-BB06-37A9848F67CB}" type="presParOf" srcId="{E1726406-F6BD-41DE-9ACE-5403A77B3F48}" destId="{9775FE09-61B5-4FAD-8B46-1126268E8F91}" srcOrd="1" destOrd="0" presId="urn:microsoft.com/office/officeart/2008/layout/LinedList"/>
    <dgm:cxn modelId="{6D6EF99F-ACCC-479C-8085-D5CAF4D0417F}" type="presParOf" srcId="{D9EDFFD3-83DB-4551-A756-19A5C53D7F29}" destId="{339A0241-3719-4CAE-B63F-949FCB532C53}" srcOrd="6" destOrd="0" presId="urn:microsoft.com/office/officeart/2008/layout/LinedList"/>
    <dgm:cxn modelId="{D87CD078-98D5-4701-A590-9E6667C0BAB3}" type="presParOf" srcId="{D9EDFFD3-83DB-4551-A756-19A5C53D7F29}" destId="{9C36D7E8-3169-4CD9-B9D5-7DC62FB44243}" srcOrd="7" destOrd="0" presId="urn:microsoft.com/office/officeart/2008/layout/LinedList"/>
    <dgm:cxn modelId="{9569E1E1-81C6-4C5E-9848-02BA793EF8FD}" type="presParOf" srcId="{9C36D7E8-3169-4CD9-B9D5-7DC62FB44243}" destId="{2B96A6C3-6503-44D9-8E43-D4719C70903F}" srcOrd="0" destOrd="0" presId="urn:microsoft.com/office/officeart/2008/layout/LinedList"/>
    <dgm:cxn modelId="{69CB7DC0-B829-4E08-A4CB-9045C129D722}" type="presParOf" srcId="{9C36D7E8-3169-4CD9-B9D5-7DC62FB44243}" destId="{98D90CC7-12FC-4B93-87BC-A30E0F4E9CB5}" srcOrd="1" destOrd="0" presId="urn:microsoft.com/office/officeart/2008/layout/LinedList"/>
    <dgm:cxn modelId="{5FFD11A2-8AC6-479D-9605-4D711B8A7988}" type="presParOf" srcId="{D9EDFFD3-83DB-4551-A756-19A5C53D7F29}" destId="{94B11E41-4D20-4157-8B5D-322991817F7D}" srcOrd="8" destOrd="0" presId="urn:microsoft.com/office/officeart/2008/layout/LinedList"/>
    <dgm:cxn modelId="{8CF88F6F-4D13-4C39-A10F-5F0236119C98}" type="presParOf" srcId="{D9EDFFD3-83DB-4551-A756-19A5C53D7F29}" destId="{C2607EFC-A732-4B67-93ED-CF346857068F}" srcOrd="9" destOrd="0" presId="urn:microsoft.com/office/officeart/2008/layout/LinedList"/>
    <dgm:cxn modelId="{E76FACC6-1B77-4DD1-A753-E2FBF4954103}" type="presParOf" srcId="{C2607EFC-A732-4B67-93ED-CF346857068F}" destId="{5FB680B5-AA4C-469A-946E-F15D3E14D041}" srcOrd="0" destOrd="0" presId="urn:microsoft.com/office/officeart/2008/layout/LinedList"/>
    <dgm:cxn modelId="{DD744AC5-3FD9-4A6E-8C21-C95B6F44C46B}" type="presParOf" srcId="{C2607EFC-A732-4B67-93ED-CF346857068F}" destId="{A32D5417-BADC-4C51-9C88-5E30C14A28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4EF258-F982-4093-A563-2F3B7AB1F7B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E95B1E7-131A-41C1-85A7-882649293E04}">
      <dgm:prSet/>
      <dgm:spPr/>
      <dgm:t>
        <a:bodyPr/>
        <a:lstStyle/>
        <a:p>
          <a:r>
            <a:rPr lang="en-GB"/>
            <a:t>I have noticed some staff need training to use Microsoft</a:t>
          </a:r>
          <a:endParaRPr lang="en-US"/>
        </a:p>
      </dgm:t>
    </dgm:pt>
    <dgm:pt modelId="{4BC34D10-FF1F-46C6-BC11-BD2A39224BDB}" type="parTrans" cxnId="{FB5E12B0-4C16-4288-A003-1834C96EE993}">
      <dgm:prSet/>
      <dgm:spPr/>
      <dgm:t>
        <a:bodyPr/>
        <a:lstStyle/>
        <a:p>
          <a:endParaRPr lang="en-US"/>
        </a:p>
      </dgm:t>
    </dgm:pt>
    <dgm:pt modelId="{9EE61F4D-C671-4E87-9B32-A9B7E93B5C41}" type="sibTrans" cxnId="{FB5E12B0-4C16-4288-A003-1834C96EE993}">
      <dgm:prSet/>
      <dgm:spPr/>
      <dgm:t>
        <a:bodyPr/>
        <a:lstStyle/>
        <a:p>
          <a:endParaRPr lang="en-US"/>
        </a:p>
      </dgm:t>
    </dgm:pt>
    <dgm:pt modelId="{3CA9BF1C-65DD-47A7-AC51-1A13C967B52F}">
      <dgm:prSet/>
      <dgm:spPr/>
      <dgm:t>
        <a:bodyPr/>
        <a:lstStyle/>
        <a:p>
          <a:r>
            <a:rPr lang="en-GB"/>
            <a:t>The staff need training to use the features. The training will help the staff work better with the features.</a:t>
          </a:r>
          <a:endParaRPr lang="en-US"/>
        </a:p>
      </dgm:t>
    </dgm:pt>
    <dgm:pt modelId="{C84688CF-A524-49E1-B8AD-F57941D48ACD}" type="parTrans" cxnId="{007F9375-602B-4BCD-A417-390E3614B3A3}">
      <dgm:prSet/>
      <dgm:spPr/>
      <dgm:t>
        <a:bodyPr/>
        <a:lstStyle/>
        <a:p>
          <a:endParaRPr lang="en-US"/>
        </a:p>
      </dgm:t>
    </dgm:pt>
    <dgm:pt modelId="{0AB3C6D2-FF62-4FE8-9D32-5AE9659CD32D}" type="sibTrans" cxnId="{007F9375-602B-4BCD-A417-390E3614B3A3}">
      <dgm:prSet/>
      <dgm:spPr/>
      <dgm:t>
        <a:bodyPr/>
        <a:lstStyle/>
        <a:p>
          <a:endParaRPr lang="en-US"/>
        </a:p>
      </dgm:t>
    </dgm:pt>
    <dgm:pt modelId="{D7D9D2FF-92DE-4B0D-AD54-0B93AD95BA2F}">
      <dgm:prSet/>
      <dgm:spPr/>
      <dgm:t>
        <a:bodyPr/>
        <a:lstStyle/>
        <a:p>
          <a:r>
            <a:rPr lang="en-GB"/>
            <a:t>Reliable internet access is needed for collaboration. </a:t>
          </a:r>
          <a:endParaRPr lang="en-US"/>
        </a:p>
      </dgm:t>
    </dgm:pt>
    <dgm:pt modelId="{269F1374-A622-4568-9BB4-EDA00E72903F}" type="parTrans" cxnId="{D0AA0E81-996A-4EB9-BABF-85E1D55F4A33}">
      <dgm:prSet/>
      <dgm:spPr/>
      <dgm:t>
        <a:bodyPr/>
        <a:lstStyle/>
        <a:p>
          <a:endParaRPr lang="en-US"/>
        </a:p>
      </dgm:t>
    </dgm:pt>
    <dgm:pt modelId="{F9FB5422-3B08-439A-ADF6-8464DD9671B9}" type="sibTrans" cxnId="{D0AA0E81-996A-4EB9-BABF-85E1D55F4A33}">
      <dgm:prSet/>
      <dgm:spPr/>
      <dgm:t>
        <a:bodyPr/>
        <a:lstStyle/>
        <a:p>
          <a:endParaRPr lang="en-US"/>
        </a:p>
      </dgm:t>
    </dgm:pt>
    <dgm:pt modelId="{6F421C96-7C72-451F-8054-9109F74E8AD9}">
      <dgm:prSet/>
      <dgm:spPr/>
      <dgm:t>
        <a:bodyPr/>
        <a:lstStyle/>
        <a:p>
          <a:r>
            <a:rPr lang="en-GB"/>
            <a:t>You need internet access, to work, with the team online. </a:t>
          </a:r>
          <a:endParaRPr lang="en-US"/>
        </a:p>
      </dgm:t>
    </dgm:pt>
    <dgm:pt modelId="{A5D015A8-EE3B-4C8B-8655-6A2DC0FB07EF}" type="parTrans" cxnId="{30FF72EC-3122-4AE4-9431-D1FAB734B904}">
      <dgm:prSet/>
      <dgm:spPr/>
      <dgm:t>
        <a:bodyPr/>
        <a:lstStyle/>
        <a:p>
          <a:endParaRPr lang="en-US"/>
        </a:p>
      </dgm:t>
    </dgm:pt>
    <dgm:pt modelId="{57EB7F96-67D4-4A80-A08A-ADD1D8A36291}" type="sibTrans" cxnId="{30FF72EC-3122-4AE4-9431-D1FAB734B904}">
      <dgm:prSet/>
      <dgm:spPr/>
      <dgm:t>
        <a:bodyPr/>
        <a:lstStyle/>
        <a:p>
          <a:endParaRPr lang="en-US"/>
        </a:p>
      </dgm:t>
    </dgm:pt>
    <dgm:pt modelId="{00BB9F1E-2F76-45F4-84C5-38247EAD5011}">
      <dgm:prSet/>
      <dgm:spPr/>
      <dgm:t>
        <a:bodyPr/>
        <a:lstStyle/>
        <a:p>
          <a:r>
            <a:rPr lang="en-GB"/>
            <a:t>Online collaboration works when reliable internet access is there. </a:t>
          </a:r>
          <a:endParaRPr lang="en-US"/>
        </a:p>
      </dgm:t>
    </dgm:pt>
    <dgm:pt modelId="{04DCC61B-F985-4731-8581-2A45416C3A63}" type="parTrans" cxnId="{3055452E-B98B-4A40-A44A-5133952CED64}">
      <dgm:prSet/>
      <dgm:spPr/>
      <dgm:t>
        <a:bodyPr/>
        <a:lstStyle/>
        <a:p>
          <a:endParaRPr lang="en-US"/>
        </a:p>
      </dgm:t>
    </dgm:pt>
    <dgm:pt modelId="{1570F185-570D-46E6-8AC7-1C155AF4127D}" type="sibTrans" cxnId="{3055452E-B98B-4A40-A44A-5133952CED64}">
      <dgm:prSet/>
      <dgm:spPr/>
      <dgm:t>
        <a:bodyPr/>
        <a:lstStyle/>
        <a:p>
          <a:endParaRPr lang="en-US"/>
        </a:p>
      </dgm:t>
    </dgm:pt>
    <dgm:pt modelId="{3EA1E44C-E12D-4F61-BAD4-6EFD4995043F}">
      <dgm:prSet/>
      <dgm:spPr/>
      <dgm:t>
        <a:bodyPr/>
        <a:lstStyle/>
        <a:p>
          <a:r>
            <a:rPr lang="en-GB"/>
            <a:t>Word cannot handle the data. I also see Word fail with the automated systems.</a:t>
          </a:r>
          <a:endParaRPr lang="en-US"/>
        </a:p>
      </dgm:t>
    </dgm:pt>
    <dgm:pt modelId="{A079AA24-F10A-4D9B-AF13-6C0BEA11CFD8}" type="parTrans" cxnId="{54FA968A-E6C9-4F69-BFE0-829788CF7095}">
      <dgm:prSet/>
      <dgm:spPr/>
      <dgm:t>
        <a:bodyPr/>
        <a:lstStyle/>
        <a:p>
          <a:endParaRPr lang="en-US"/>
        </a:p>
      </dgm:t>
    </dgm:pt>
    <dgm:pt modelId="{EB7F6040-FB4F-4DA8-84E9-B1C549EA1994}" type="sibTrans" cxnId="{54FA968A-E6C9-4F69-BFE0-829788CF7095}">
      <dgm:prSet/>
      <dgm:spPr/>
      <dgm:t>
        <a:bodyPr/>
        <a:lstStyle/>
        <a:p>
          <a:endParaRPr lang="en-US"/>
        </a:p>
      </dgm:t>
    </dgm:pt>
    <dgm:pt modelId="{F93373D9-147B-47DD-91DC-AC4F0AB45DEE}" type="pres">
      <dgm:prSet presAssocID="{534EF258-F982-4093-A563-2F3B7AB1F7B6}" presName="diagram" presStyleCnt="0">
        <dgm:presLayoutVars>
          <dgm:dir/>
          <dgm:resizeHandles val="exact"/>
        </dgm:presLayoutVars>
      </dgm:prSet>
      <dgm:spPr/>
    </dgm:pt>
    <dgm:pt modelId="{0ACE3E23-DB83-48AE-BD3D-EF47CA3A69AF}" type="pres">
      <dgm:prSet presAssocID="{EE95B1E7-131A-41C1-85A7-882649293E04}" presName="node" presStyleLbl="node1" presStyleIdx="0" presStyleCnt="6">
        <dgm:presLayoutVars>
          <dgm:bulletEnabled val="1"/>
        </dgm:presLayoutVars>
      </dgm:prSet>
      <dgm:spPr/>
    </dgm:pt>
    <dgm:pt modelId="{50476297-7914-4C1B-BB65-9CF3D6B1374A}" type="pres">
      <dgm:prSet presAssocID="{9EE61F4D-C671-4E87-9B32-A9B7E93B5C41}" presName="sibTrans" presStyleCnt="0"/>
      <dgm:spPr/>
    </dgm:pt>
    <dgm:pt modelId="{2C92990E-4104-42C5-BE02-F04A6BE41D1B}" type="pres">
      <dgm:prSet presAssocID="{3CA9BF1C-65DD-47A7-AC51-1A13C967B52F}" presName="node" presStyleLbl="node1" presStyleIdx="1" presStyleCnt="6">
        <dgm:presLayoutVars>
          <dgm:bulletEnabled val="1"/>
        </dgm:presLayoutVars>
      </dgm:prSet>
      <dgm:spPr/>
    </dgm:pt>
    <dgm:pt modelId="{2D5C96A3-345A-4D8B-A07A-EF1A32CFCBA1}" type="pres">
      <dgm:prSet presAssocID="{0AB3C6D2-FF62-4FE8-9D32-5AE9659CD32D}" presName="sibTrans" presStyleCnt="0"/>
      <dgm:spPr/>
    </dgm:pt>
    <dgm:pt modelId="{9DA78F4E-A982-494A-A0E8-DF63A31D4A2D}" type="pres">
      <dgm:prSet presAssocID="{D7D9D2FF-92DE-4B0D-AD54-0B93AD95BA2F}" presName="node" presStyleLbl="node1" presStyleIdx="2" presStyleCnt="6">
        <dgm:presLayoutVars>
          <dgm:bulletEnabled val="1"/>
        </dgm:presLayoutVars>
      </dgm:prSet>
      <dgm:spPr/>
    </dgm:pt>
    <dgm:pt modelId="{07D22DC6-E383-48A6-9F12-3BFC1174B574}" type="pres">
      <dgm:prSet presAssocID="{F9FB5422-3B08-439A-ADF6-8464DD9671B9}" presName="sibTrans" presStyleCnt="0"/>
      <dgm:spPr/>
    </dgm:pt>
    <dgm:pt modelId="{FD33A43C-1F7C-47AD-AA87-54BAAA465BD6}" type="pres">
      <dgm:prSet presAssocID="{6F421C96-7C72-451F-8054-9109F74E8AD9}" presName="node" presStyleLbl="node1" presStyleIdx="3" presStyleCnt="6">
        <dgm:presLayoutVars>
          <dgm:bulletEnabled val="1"/>
        </dgm:presLayoutVars>
      </dgm:prSet>
      <dgm:spPr/>
    </dgm:pt>
    <dgm:pt modelId="{A4193BB5-F4CC-4921-B59C-F54FE24D6127}" type="pres">
      <dgm:prSet presAssocID="{57EB7F96-67D4-4A80-A08A-ADD1D8A36291}" presName="sibTrans" presStyleCnt="0"/>
      <dgm:spPr/>
    </dgm:pt>
    <dgm:pt modelId="{D5DE5E5C-0F87-433D-89EC-5348A041C3C6}" type="pres">
      <dgm:prSet presAssocID="{00BB9F1E-2F76-45F4-84C5-38247EAD5011}" presName="node" presStyleLbl="node1" presStyleIdx="4" presStyleCnt="6">
        <dgm:presLayoutVars>
          <dgm:bulletEnabled val="1"/>
        </dgm:presLayoutVars>
      </dgm:prSet>
      <dgm:spPr/>
    </dgm:pt>
    <dgm:pt modelId="{57BD4779-E655-47E6-9249-C3C283D28188}" type="pres">
      <dgm:prSet presAssocID="{1570F185-570D-46E6-8AC7-1C155AF4127D}" presName="sibTrans" presStyleCnt="0"/>
      <dgm:spPr/>
    </dgm:pt>
    <dgm:pt modelId="{D80E07C0-0558-4F58-B97D-586D5EE1B9D5}" type="pres">
      <dgm:prSet presAssocID="{3EA1E44C-E12D-4F61-BAD4-6EFD4995043F}" presName="node" presStyleLbl="node1" presStyleIdx="5" presStyleCnt="6">
        <dgm:presLayoutVars>
          <dgm:bulletEnabled val="1"/>
        </dgm:presLayoutVars>
      </dgm:prSet>
      <dgm:spPr/>
    </dgm:pt>
  </dgm:ptLst>
  <dgm:cxnLst>
    <dgm:cxn modelId="{3055452E-B98B-4A40-A44A-5133952CED64}" srcId="{534EF258-F982-4093-A563-2F3B7AB1F7B6}" destId="{00BB9F1E-2F76-45F4-84C5-38247EAD5011}" srcOrd="4" destOrd="0" parTransId="{04DCC61B-F985-4731-8581-2A45416C3A63}" sibTransId="{1570F185-570D-46E6-8AC7-1C155AF4127D}"/>
    <dgm:cxn modelId="{CE197A65-5DF2-4E27-9686-BD212A26C75C}" type="presOf" srcId="{D7D9D2FF-92DE-4B0D-AD54-0B93AD95BA2F}" destId="{9DA78F4E-A982-494A-A0E8-DF63A31D4A2D}" srcOrd="0" destOrd="0" presId="urn:microsoft.com/office/officeart/2005/8/layout/default"/>
    <dgm:cxn modelId="{D2804370-39C9-48EC-BD67-BD0B3671409B}" type="presOf" srcId="{EE95B1E7-131A-41C1-85A7-882649293E04}" destId="{0ACE3E23-DB83-48AE-BD3D-EF47CA3A69AF}" srcOrd="0" destOrd="0" presId="urn:microsoft.com/office/officeart/2005/8/layout/default"/>
    <dgm:cxn modelId="{007F9375-602B-4BCD-A417-390E3614B3A3}" srcId="{534EF258-F982-4093-A563-2F3B7AB1F7B6}" destId="{3CA9BF1C-65DD-47A7-AC51-1A13C967B52F}" srcOrd="1" destOrd="0" parTransId="{C84688CF-A524-49E1-B8AD-F57941D48ACD}" sibTransId="{0AB3C6D2-FF62-4FE8-9D32-5AE9659CD32D}"/>
    <dgm:cxn modelId="{93B4D079-C8F7-432F-B2F7-83653B88C284}" type="presOf" srcId="{6F421C96-7C72-451F-8054-9109F74E8AD9}" destId="{FD33A43C-1F7C-47AD-AA87-54BAAA465BD6}" srcOrd="0" destOrd="0" presId="urn:microsoft.com/office/officeart/2005/8/layout/default"/>
    <dgm:cxn modelId="{D0AA0E81-996A-4EB9-BABF-85E1D55F4A33}" srcId="{534EF258-F982-4093-A563-2F3B7AB1F7B6}" destId="{D7D9D2FF-92DE-4B0D-AD54-0B93AD95BA2F}" srcOrd="2" destOrd="0" parTransId="{269F1374-A622-4568-9BB4-EDA00E72903F}" sibTransId="{F9FB5422-3B08-439A-ADF6-8464DD9671B9}"/>
    <dgm:cxn modelId="{05CE6B82-0D3D-4FD1-94F8-03AA3EA4C8C6}" type="presOf" srcId="{00BB9F1E-2F76-45F4-84C5-38247EAD5011}" destId="{D5DE5E5C-0F87-433D-89EC-5348A041C3C6}" srcOrd="0" destOrd="0" presId="urn:microsoft.com/office/officeart/2005/8/layout/default"/>
    <dgm:cxn modelId="{54FA968A-E6C9-4F69-BFE0-829788CF7095}" srcId="{534EF258-F982-4093-A563-2F3B7AB1F7B6}" destId="{3EA1E44C-E12D-4F61-BAD4-6EFD4995043F}" srcOrd="5" destOrd="0" parTransId="{A079AA24-F10A-4D9B-AF13-6C0BEA11CFD8}" sibTransId="{EB7F6040-FB4F-4DA8-84E9-B1C549EA1994}"/>
    <dgm:cxn modelId="{FB5E12B0-4C16-4288-A003-1834C96EE993}" srcId="{534EF258-F982-4093-A563-2F3B7AB1F7B6}" destId="{EE95B1E7-131A-41C1-85A7-882649293E04}" srcOrd="0" destOrd="0" parTransId="{4BC34D10-FF1F-46C6-BC11-BD2A39224BDB}" sibTransId="{9EE61F4D-C671-4E87-9B32-A9B7E93B5C41}"/>
    <dgm:cxn modelId="{F24F19DA-5E1F-44F4-99A3-4974AB05B303}" type="presOf" srcId="{3CA9BF1C-65DD-47A7-AC51-1A13C967B52F}" destId="{2C92990E-4104-42C5-BE02-F04A6BE41D1B}" srcOrd="0" destOrd="0" presId="urn:microsoft.com/office/officeart/2005/8/layout/default"/>
    <dgm:cxn modelId="{30FF72EC-3122-4AE4-9431-D1FAB734B904}" srcId="{534EF258-F982-4093-A563-2F3B7AB1F7B6}" destId="{6F421C96-7C72-451F-8054-9109F74E8AD9}" srcOrd="3" destOrd="0" parTransId="{A5D015A8-EE3B-4C8B-8655-6A2DC0FB07EF}" sibTransId="{57EB7F96-67D4-4A80-A08A-ADD1D8A36291}"/>
    <dgm:cxn modelId="{2CD861F7-2EC1-4663-84E6-91A3BA45F900}" type="presOf" srcId="{534EF258-F982-4093-A563-2F3B7AB1F7B6}" destId="{F93373D9-147B-47DD-91DC-AC4F0AB45DEE}" srcOrd="0" destOrd="0" presId="urn:microsoft.com/office/officeart/2005/8/layout/default"/>
    <dgm:cxn modelId="{AB97AFF8-7124-44D8-A265-E61CC7C6C170}" type="presOf" srcId="{3EA1E44C-E12D-4F61-BAD4-6EFD4995043F}" destId="{D80E07C0-0558-4F58-B97D-586D5EE1B9D5}" srcOrd="0" destOrd="0" presId="urn:microsoft.com/office/officeart/2005/8/layout/default"/>
    <dgm:cxn modelId="{87584A25-6E25-4FEE-ABE3-6CF63F8DD309}" type="presParOf" srcId="{F93373D9-147B-47DD-91DC-AC4F0AB45DEE}" destId="{0ACE3E23-DB83-48AE-BD3D-EF47CA3A69AF}" srcOrd="0" destOrd="0" presId="urn:microsoft.com/office/officeart/2005/8/layout/default"/>
    <dgm:cxn modelId="{662A2673-92A8-4B35-B7F8-B46BB9EE3561}" type="presParOf" srcId="{F93373D9-147B-47DD-91DC-AC4F0AB45DEE}" destId="{50476297-7914-4C1B-BB65-9CF3D6B1374A}" srcOrd="1" destOrd="0" presId="urn:microsoft.com/office/officeart/2005/8/layout/default"/>
    <dgm:cxn modelId="{FAC8B136-790C-493C-9622-36628F1D7293}" type="presParOf" srcId="{F93373D9-147B-47DD-91DC-AC4F0AB45DEE}" destId="{2C92990E-4104-42C5-BE02-F04A6BE41D1B}" srcOrd="2" destOrd="0" presId="urn:microsoft.com/office/officeart/2005/8/layout/default"/>
    <dgm:cxn modelId="{E2217508-E786-43BB-9D9A-30665B25A3F0}" type="presParOf" srcId="{F93373D9-147B-47DD-91DC-AC4F0AB45DEE}" destId="{2D5C96A3-345A-4D8B-A07A-EF1A32CFCBA1}" srcOrd="3" destOrd="0" presId="urn:microsoft.com/office/officeart/2005/8/layout/default"/>
    <dgm:cxn modelId="{07D446A7-8025-4BBE-A2F9-13863AE90FC0}" type="presParOf" srcId="{F93373D9-147B-47DD-91DC-AC4F0AB45DEE}" destId="{9DA78F4E-A982-494A-A0E8-DF63A31D4A2D}" srcOrd="4" destOrd="0" presId="urn:microsoft.com/office/officeart/2005/8/layout/default"/>
    <dgm:cxn modelId="{AEAC9828-2870-40EA-985E-A2CD65F9C51D}" type="presParOf" srcId="{F93373D9-147B-47DD-91DC-AC4F0AB45DEE}" destId="{07D22DC6-E383-48A6-9F12-3BFC1174B574}" srcOrd="5" destOrd="0" presId="urn:microsoft.com/office/officeart/2005/8/layout/default"/>
    <dgm:cxn modelId="{E30EBE6F-6859-490D-90B5-2D17E9CE24D9}" type="presParOf" srcId="{F93373D9-147B-47DD-91DC-AC4F0AB45DEE}" destId="{FD33A43C-1F7C-47AD-AA87-54BAAA465BD6}" srcOrd="6" destOrd="0" presId="urn:microsoft.com/office/officeart/2005/8/layout/default"/>
    <dgm:cxn modelId="{79109168-79D7-4A12-8405-841807406BE3}" type="presParOf" srcId="{F93373D9-147B-47DD-91DC-AC4F0AB45DEE}" destId="{A4193BB5-F4CC-4921-B59C-F54FE24D6127}" srcOrd="7" destOrd="0" presId="urn:microsoft.com/office/officeart/2005/8/layout/default"/>
    <dgm:cxn modelId="{080D0C02-8BE3-4AB2-8CD8-30A1E67E777B}" type="presParOf" srcId="{F93373D9-147B-47DD-91DC-AC4F0AB45DEE}" destId="{D5DE5E5C-0F87-433D-89EC-5348A041C3C6}" srcOrd="8" destOrd="0" presId="urn:microsoft.com/office/officeart/2005/8/layout/default"/>
    <dgm:cxn modelId="{D7B4C015-E8C6-4EF3-B46F-8465DEC7E0B5}" type="presParOf" srcId="{F93373D9-147B-47DD-91DC-AC4F0AB45DEE}" destId="{57BD4779-E655-47E6-9249-C3C283D28188}" srcOrd="9" destOrd="0" presId="urn:microsoft.com/office/officeart/2005/8/layout/default"/>
    <dgm:cxn modelId="{0A84AC6D-FC8D-44F1-90AB-3C9972D6763E}" type="presParOf" srcId="{F93373D9-147B-47DD-91DC-AC4F0AB45DEE}" destId="{D80E07C0-0558-4F58-B97D-586D5EE1B9D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A43CAA-F5D4-494D-850A-85E9B7846828}" type="doc">
      <dgm:prSet loTypeId="urn:microsoft.com/office/officeart/2005/8/layout/vList5" loCatId="list" qsTypeId="urn:microsoft.com/office/officeart/2005/8/quickstyle/simple2" qsCatId="simple" csTypeId="urn:microsoft.com/office/officeart/2005/8/colors/colorful5" csCatId="colorful" phldr="1"/>
      <dgm:spPr/>
      <dgm:t>
        <a:bodyPr/>
        <a:lstStyle/>
        <a:p>
          <a:endParaRPr lang="en-US"/>
        </a:p>
      </dgm:t>
    </dgm:pt>
    <dgm:pt modelId="{10E3E5C2-A1BB-42EE-A0B4-F076D1F9E821}">
      <dgm:prSet/>
      <dgm:spPr/>
      <dgm:t>
        <a:bodyPr/>
        <a:lstStyle/>
        <a:p>
          <a:r>
            <a:rPr lang="en-GB" dirty="0"/>
            <a:t>Greenfield staff use Microsoft 365 to manage:</a:t>
          </a:r>
          <a:endParaRPr lang="en-US" dirty="0"/>
        </a:p>
      </dgm:t>
    </dgm:pt>
    <dgm:pt modelId="{713986A2-56E3-4350-B7E1-68003CF0C2F0}" type="parTrans" cxnId="{F0E84D41-2778-42F3-B5DC-50D144C362AD}">
      <dgm:prSet/>
      <dgm:spPr/>
      <dgm:t>
        <a:bodyPr/>
        <a:lstStyle/>
        <a:p>
          <a:endParaRPr lang="en-US"/>
        </a:p>
      </dgm:t>
    </dgm:pt>
    <dgm:pt modelId="{BBFDB5DE-6F33-4322-ADD2-68E30FEA4FD0}" type="sibTrans" cxnId="{F0E84D41-2778-42F3-B5DC-50D144C362AD}">
      <dgm:prSet/>
      <dgm:spPr/>
      <dgm:t>
        <a:bodyPr/>
        <a:lstStyle/>
        <a:p>
          <a:endParaRPr lang="en-US"/>
        </a:p>
      </dgm:t>
    </dgm:pt>
    <dgm:pt modelId="{4FEC61AD-4CBB-4C31-A22F-E2CBE6E75B1C}">
      <dgm:prSet/>
      <dgm:spPr/>
      <dgm:t>
        <a:bodyPr/>
        <a:lstStyle/>
        <a:p>
          <a:r>
            <a:rPr lang="en-GB"/>
            <a:t>Client care records</a:t>
          </a:r>
          <a:endParaRPr lang="en-US"/>
        </a:p>
      </dgm:t>
    </dgm:pt>
    <dgm:pt modelId="{FF0DA81A-54AE-4A43-AB6C-8DA7F0CF2A9D}" type="parTrans" cxnId="{0A023905-7B76-4866-B433-5DE551706E92}">
      <dgm:prSet/>
      <dgm:spPr/>
      <dgm:t>
        <a:bodyPr/>
        <a:lstStyle/>
        <a:p>
          <a:endParaRPr lang="en-US"/>
        </a:p>
      </dgm:t>
    </dgm:pt>
    <dgm:pt modelId="{73A2D50A-4DC3-4D7F-AC15-C1BC823E1D1C}" type="sibTrans" cxnId="{0A023905-7B76-4866-B433-5DE551706E92}">
      <dgm:prSet/>
      <dgm:spPr/>
      <dgm:t>
        <a:bodyPr/>
        <a:lstStyle/>
        <a:p>
          <a:endParaRPr lang="en-US"/>
        </a:p>
      </dgm:t>
    </dgm:pt>
    <dgm:pt modelId="{1E8D40C9-C9BD-4987-9BB8-EEE5908158D8}">
      <dgm:prSet/>
      <dgm:spPr/>
      <dgm:t>
        <a:bodyPr/>
        <a:lstStyle/>
        <a:p>
          <a:r>
            <a:rPr lang="en-GB"/>
            <a:t>Staff schedules</a:t>
          </a:r>
          <a:endParaRPr lang="en-US"/>
        </a:p>
      </dgm:t>
    </dgm:pt>
    <dgm:pt modelId="{4AAA71BC-5541-4FB4-9FCF-91680672940B}" type="parTrans" cxnId="{5B615051-212E-4820-868F-012BAE791DD7}">
      <dgm:prSet/>
      <dgm:spPr/>
      <dgm:t>
        <a:bodyPr/>
        <a:lstStyle/>
        <a:p>
          <a:endParaRPr lang="en-US"/>
        </a:p>
      </dgm:t>
    </dgm:pt>
    <dgm:pt modelId="{B8BFB648-CCE7-4876-B95B-669E2393AB78}" type="sibTrans" cxnId="{5B615051-212E-4820-868F-012BAE791DD7}">
      <dgm:prSet/>
      <dgm:spPr/>
      <dgm:t>
        <a:bodyPr/>
        <a:lstStyle/>
        <a:p>
          <a:endParaRPr lang="en-US"/>
        </a:p>
      </dgm:t>
    </dgm:pt>
    <dgm:pt modelId="{A825845D-9272-4CDB-B6CB-290D5DD69A81}">
      <dgm:prSet/>
      <dgm:spPr/>
      <dgm:t>
        <a:bodyPr/>
        <a:lstStyle/>
        <a:p>
          <a:r>
            <a:rPr lang="en-GB"/>
            <a:t>Emails and reports</a:t>
          </a:r>
          <a:endParaRPr lang="en-US"/>
        </a:p>
      </dgm:t>
    </dgm:pt>
    <dgm:pt modelId="{8C1CB07D-6B97-4619-A4BD-540891C438A9}" type="parTrans" cxnId="{4778DBFB-7AFE-4D1B-9AFE-AC33B079AEC3}">
      <dgm:prSet/>
      <dgm:spPr/>
      <dgm:t>
        <a:bodyPr/>
        <a:lstStyle/>
        <a:p>
          <a:endParaRPr lang="en-US"/>
        </a:p>
      </dgm:t>
    </dgm:pt>
    <dgm:pt modelId="{47FDBC84-2A65-4BD7-8DCA-DA8ACA123759}" type="sibTrans" cxnId="{4778DBFB-7AFE-4D1B-9AFE-AC33B079AEC3}">
      <dgm:prSet/>
      <dgm:spPr/>
      <dgm:t>
        <a:bodyPr/>
        <a:lstStyle/>
        <a:p>
          <a:endParaRPr lang="en-US"/>
        </a:p>
      </dgm:t>
    </dgm:pt>
    <dgm:pt modelId="{0A9816AD-40BB-4B5F-A55F-DED2A23767A1}">
      <dgm:prSet/>
      <dgm:spPr/>
      <dgm:t>
        <a:bodyPr/>
        <a:lstStyle/>
        <a:p>
          <a:r>
            <a:rPr lang="en-GB" dirty="0"/>
            <a:t>These contain sensitive personal and medical data. If this data is leaked, lost or accessed by the wrong person, it could:</a:t>
          </a:r>
          <a:endParaRPr lang="en-US" dirty="0"/>
        </a:p>
      </dgm:t>
    </dgm:pt>
    <dgm:pt modelId="{4C8F5DE0-D9AD-40AD-9B5D-B22560D5B492}" type="parTrans" cxnId="{56723127-2B0D-402E-AA5C-AB1C8A9030AD}">
      <dgm:prSet/>
      <dgm:spPr/>
      <dgm:t>
        <a:bodyPr/>
        <a:lstStyle/>
        <a:p>
          <a:endParaRPr lang="en-US"/>
        </a:p>
      </dgm:t>
    </dgm:pt>
    <dgm:pt modelId="{B9050E84-00D6-4403-A804-5627BC788070}" type="sibTrans" cxnId="{56723127-2B0D-402E-AA5C-AB1C8A9030AD}">
      <dgm:prSet/>
      <dgm:spPr/>
      <dgm:t>
        <a:bodyPr/>
        <a:lstStyle/>
        <a:p>
          <a:endParaRPr lang="en-US"/>
        </a:p>
      </dgm:t>
    </dgm:pt>
    <dgm:pt modelId="{883DC140-D365-40C3-95ED-8BE7C7D427C9}">
      <dgm:prSet/>
      <dgm:spPr/>
      <dgm:t>
        <a:bodyPr/>
        <a:lstStyle/>
        <a:p>
          <a:r>
            <a:rPr lang="en-GB"/>
            <a:t>Harm vulnerable clients</a:t>
          </a:r>
          <a:endParaRPr lang="en-US"/>
        </a:p>
      </dgm:t>
    </dgm:pt>
    <dgm:pt modelId="{8DDBE936-726A-4D2C-9C2A-8482ACE041A3}" type="parTrans" cxnId="{0047B1BF-883B-4D69-908B-68B0A4A0596B}">
      <dgm:prSet/>
      <dgm:spPr/>
      <dgm:t>
        <a:bodyPr/>
        <a:lstStyle/>
        <a:p>
          <a:endParaRPr lang="en-US"/>
        </a:p>
      </dgm:t>
    </dgm:pt>
    <dgm:pt modelId="{9A7437C4-910B-4B16-BE0D-461C4C70F55A}" type="sibTrans" cxnId="{0047B1BF-883B-4D69-908B-68B0A4A0596B}">
      <dgm:prSet/>
      <dgm:spPr/>
      <dgm:t>
        <a:bodyPr/>
        <a:lstStyle/>
        <a:p>
          <a:endParaRPr lang="en-US"/>
        </a:p>
      </dgm:t>
    </dgm:pt>
    <dgm:pt modelId="{619873EE-9629-4C53-B223-865379EA4FD1}">
      <dgm:prSet/>
      <dgm:spPr/>
      <dgm:t>
        <a:bodyPr/>
        <a:lstStyle/>
        <a:p>
          <a:r>
            <a:rPr lang="en-GB" dirty="0"/>
            <a:t>Break UK GDPR law</a:t>
          </a:r>
          <a:endParaRPr lang="en-US" dirty="0"/>
        </a:p>
      </dgm:t>
    </dgm:pt>
    <dgm:pt modelId="{71C08D0E-225A-44B6-98FA-C8443505D62F}" type="parTrans" cxnId="{EB733317-7381-4737-8F03-5A8CC30F32A2}">
      <dgm:prSet/>
      <dgm:spPr/>
      <dgm:t>
        <a:bodyPr/>
        <a:lstStyle/>
        <a:p>
          <a:endParaRPr lang="en-US"/>
        </a:p>
      </dgm:t>
    </dgm:pt>
    <dgm:pt modelId="{9F5447F3-6833-47C0-A29D-9EA03D2F6FAE}" type="sibTrans" cxnId="{EB733317-7381-4737-8F03-5A8CC30F32A2}">
      <dgm:prSet/>
      <dgm:spPr/>
      <dgm:t>
        <a:bodyPr/>
        <a:lstStyle/>
        <a:p>
          <a:endParaRPr lang="en-US"/>
        </a:p>
      </dgm:t>
    </dgm:pt>
    <dgm:pt modelId="{E8FD42D6-050F-4925-AF86-D8FB033348A6}">
      <dgm:prSet/>
      <dgm:spPr/>
      <dgm:t>
        <a:bodyPr/>
        <a:lstStyle/>
        <a:p>
          <a:r>
            <a:rPr lang="en-GB"/>
            <a:t>Damage Greenfield’s reputation</a:t>
          </a:r>
          <a:endParaRPr lang="en-US"/>
        </a:p>
      </dgm:t>
    </dgm:pt>
    <dgm:pt modelId="{884E5CD0-DCA7-4CAD-8888-3E10117F170C}" type="parTrans" cxnId="{D07183CE-7D12-4459-8BAC-AA34FAE1B212}">
      <dgm:prSet/>
      <dgm:spPr/>
      <dgm:t>
        <a:bodyPr/>
        <a:lstStyle/>
        <a:p>
          <a:endParaRPr lang="en-US"/>
        </a:p>
      </dgm:t>
    </dgm:pt>
    <dgm:pt modelId="{13142B4F-B9EA-4723-9560-719DECD00988}" type="sibTrans" cxnId="{D07183CE-7D12-4459-8BAC-AA34FAE1B212}">
      <dgm:prSet/>
      <dgm:spPr/>
      <dgm:t>
        <a:bodyPr/>
        <a:lstStyle/>
        <a:p>
          <a:endParaRPr lang="en-US"/>
        </a:p>
      </dgm:t>
    </dgm:pt>
    <dgm:pt modelId="{42B72A23-8563-4821-B465-E347E5D02D92}">
      <dgm:prSet/>
      <dgm:spPr/>
      <dgm:t>
        <a:bodyPr/>
        <a:lstStyle/>
        <a:p>
          <a:r>
            <a:rPr lang="en-GB"/>
            <a:t>Therefore, a digital safety action plan is essential to protect data and ensure safe care delivery.</a:t>
          </a:r>
          <a:endParaRPr lang="en-US"/>
        </a:p>
      </dgm:t>
    </dgm:pt>
    <dgm:pt modelId="{362CE5F3-143B-465D-8A38-490F9739458F}" type="parTrans" cxnId="{A8B77513-E473-4EEC-B668-1A5E944187CC}">
      <dgm:prSet/>
      <dgm:spPr/>
      <dgm:t>
        <a:bodyPr/>
        <a:lstStyle/>
        <a:p>
          <a:endParaRPr lang="en-US"/>
        </a:p>
      </dgm:t>
    </dgm:pt>
    <dgm:pt modelId="{2B935186-1387-4E79-A2D0-BC0340544E91}" type="sibTrans" cxnId="{A8B77513-E473-4EEC-B668-1A5E944187CC}">
      <dgm:prSet/>
      <dgm:spPr/>
      <dgm:t>
        <a:bodyPr/>
        <a:lstStyle/>
        <a:p>
          <a:endParaRPr lang="en-US"/>
        </a:p>
      </dgm:t>
    </dgm:pt>
    <dgm:pt modelId="{FFB5B940-3D2F-41DC-970B-92AD9FBDD76A}" type="pres">
      <dgm:prSet presAssocID="{BCA43CAA-F5D4-494D-850A-85E9B7846828}" presName="Name0" presStyleCnt="0">
        <dgm:presLayoutVars>
          <dgm:dir/>
          <dgm:animLvl val="lvl"/>
          <dgm:resizeHandles val="exact"/>
        </dgm:presLayoutVars>
      </dgm:prSet>
      <dgm:spPr/>
    </dgm:pt>
    <dgm:pt modelId="{6032AB20-00DB-42CB-8C5B-2FA2E2C9092D}" type="pres">
      <dgm:prSet presAssocID="{10E3E5C2-A1BB-42EE-A0B4-F076D1F9E821}" presName="linNode" presStyleCnt="0"/>
      <dgm:spPr/>
    </dgm:pt>
    <dgm:pt modelId="{356B87B8-85CE-4729-8DAF-82AA5B61F5AC}" type="pres">
      <dgm:prSet presAssocID="{10E3E5C2-A1BB-42EE-A0B4-F076D1F9E821}" presName="parentText" presStyleLbl="node1" presStyleIdx="0" presStyleCnt="9">
        <dgm:presLayoutVars>
          <dgm:chMax val="1"/>
          <dgm:bulletEnabled val="1"/>
        </dgm:presLayoutVars>
      </dgm:prSet>
      <dgm:spPr/>
    </dgm:pt>
    <dgm:pt modelId="{96041796-9731-4737-8A57-DE8655E08B20}" type="pres">
      <dgm:prSet presAssocID="{BBFDB5DE-6F33-4322-ADD2-68E30FEA4FD0}" presName="sp" presStyleCnt="0"/>
      <dgm:spPr/>
    </dgm:pt>
    <dgm:pt modelId="{E126E3A3-6FA9-46B5-94DE-2BEE48BB6902}" type="pres">
      <dgm:prSet presAssocID="{4FEC61AD-4CBB-4C31-A22F-E2CBE6E75B1C}" presName="linNode" presStyleCnt="0"/>
      <dgm:spPr/>
    </dgm:pt>
    <dgm:pt modelId="{82E852F3-1016-4115-91FD-47B4AA96732A}" type="pres">
      <dgm:prSet presAssocID="{4FEC61AD-4CBB-4C31-A22F-E2CBE6E75B1C}" presName="parentText" presStyleLbl="node1" presStyleIdx="1" presStyleCnt="9">
        <dgm:presLayoutVars>
          <dgm:chMax val="1"/>
          <dgm:bulletEnabled val="1"/>
        </dgm:presLayoutVars>
      </dgm:prSet>
      <dgm:spPr/>
    </dgm:pt>
    <dgm:pt modelId="{E13D742A-F0AE-4F49-A8D4-5D4E79A5AA4F}" type="pres">
      <dgm:prSet presAssocID="{73A2D50A-4DC3-4D7F-AC15-C1BC823E1D1C}" presName="sp" presStyleCnt="0"/>
      <dgm:spPr/>
    </dgm:pt>
    <dgm:pt modelId="{D3BB4B6A-0AB9-404D-BD27-E6E84DC03D23}" type="pres">
      <dgm:prSet presAssocID="{1E8D40C9-C9BD-4987-9BB8-EEE5908158D8}" presName="linNode" presStyleCnt="0"/>
      <dgm:spPr/>
    </dgm:pt>
    <dgm:pt modelId="{85F74E5E-D393-451F-A265-2F8B3BE56E33}" type="pres">
      <dgm:prSet presAssocID="{1E8D40C9-C9BD-4987-9BB8-EEE5908158D8}" presName="parentText" presStyleLbl="node1" presStyleIdx="2" presStyleCnt="9">
        <dgm:presLayoutVars>
          <dgm:chMax val="1"/>
          <dgm:bulletEnabled val="1"/>
        </dgm:presLayoutVars>
      </dgm:prSet>
      <dgm:spPr/>
    </dgm:pt>
    <dgm:pt modelId="{EE49A326-DB97-459A-A89B-C76A22E3E981}" type="pres">
      <dgm:prSet presAssocID="{B8BFB648-CCE7-4876-B95B-669E2393AB78}" presName="sp" presStyleCnt="0"/>
      <dgm:spPr/>
    </dgm:pt>
    <dgm:pt modelId="{078AA800-65A4-412C-9D65-AC2EC5C9D68E}" type="pres">
      <dgm:prSet presAssocID="{A825845D-9272-4CDB-B6CB-290D5DD69A81}" presName="linNode" presStyleCnt="0"/>
      <dgm:spPr/>
    </dgm:pt>
    <dgm:pt modelId="{445CC472-1E16-40BA-86A5-8111E3E0695B}" type="pres">
      <dgm:prSet presAssocID="{A825845D-9272-4CDB-B6CB-290D5DD69A81}" presName="parentText" presStyleLbl="node1" presStyleIdx="3" presStyleCnt="9">
        <dgm:presLayoutVars>
          <dgm:chMax val="1"/>
          <dgm:bulletEnabled val="1"/>
        </dgm:presLayoutVars>
      </dgm:prSet>
      <dgm:spPr/>
    </dgm:pt>
    <dgm:pt modelId="{34E66FB2-1294-40AD-9658-F8758016DA69}" type="pres">
      <dgm:prSet presAssocID="{47FDBC84-2A65-4BD7-8DCA-DA8ACA123759}" presName="sp" presStyleCnt="0"/>
      <dgm:spPr/>
    </dgm:pt>
    <dgm:pt modelId="{A83942F9-7D60-4FC9-883B-FD4B2CF89C6C}" type="pres">
      <dgm:prSet presAssocID="{0A9816AD-40BB-4B5F-A55F-DED2A23767A1}" presName="linNode" presStyleCnt="0"/>
      <dgm:spPr/>
    </dgm:pt>
    <dgm:pt modelId="{EB58CE6E-77B8-4C39-9F3D-E5CC1513636F}" type="pres">
      <dgm:prSet presAssocID="{0A9816AD-40BB-4B5F-A55F-DED2A23767A1}" presName="parentText" presStyleLbl="node1" presStyleIdx="4" presStyleCnt="9">
        <dgm:presLayoutVars>
          <dgm:chMax val="1"/>
          <dgm:bulletEnabled val="1"/>
        </dgm:presLayoutVars>
      </dgm:prSet>
      <dgm:spPr/>
    </dgm:pt>
    <dgm:pt modelId="{96A5DBDB-DF88-41EB-9465-DE0FB9C5D8CC}" type="pres">
      <dgm:prSet presAssocID="{B9050E84-00D6-4403-A804-5627BC788070}" presName="sp" presStyleCnt="0"/>
      <dgm:spPr/>
    </dgm:pt>
    <dgm:pt modelId="{498E86B8-FCD1-456D-9530-09CE5C6748F6}" type="pres">
      <dgm:prSet presAssocID="{883DC140-D365-40C3-95ED-8BE7C7D427C9}" presName="linNode" presStyleCnt="0"/>
      <dgm:spPr/>
    </dgm:pt>
    <dgm:pt modelId="{86F7056E-88A9-4FF5-9F30-19E66B05A017}" type="pres">
      <dgm:prSet presAssocID="{883DC140-D365-40C3-95ED-8BE7C7D427C9}" presName="parentText" presStyleLbl="node1" presStyleIdx="5" presStyleCnt="9">
        <dgm:presLayoutVars>
          <dgm:chMax val="1"/>
          <dgm:bulletEnabled val="1"/>
        </dgm:presLayoutVars>
      </dgm:prSet>
      <dgm:spPr/>
    </dgm:pt>
    <dgm:pt modelId="{43C77568-1F87-417D-A21A-792BB977096D}" type="pres">
      <dgm:prSet presAssocID="{9A7437C4-910B-4B16-BE0D-461C4C70F55A}" presName="sp" presStyleCnt="0"/>
      <dgm:spPr/>
    </dgm:pt>
    <dgm:pt modelId="{47251376-D9A9-478A-8475-D87468AB9787}" type="pres">
      <dgm:prSet presAssocID="{619873EE-9629-4C53-B223-865379EA4FD1}" presName="linNode" presStyleCnt="0"/>
      <dgm:spPr/>
    </dgm:pt>
    <dgm:pt modelId="{61A242F0-CD8D-408F-8AFC-B97CF9A8619B}" type="pres">
      <dgm:prSet presAssocID="{619873EE-9629-4C53-B223-865379EA4FD1}" presName="parentText" presStyleLbl="node1" presStyleIdx="6" presStyleCnt="9">
        <dgm:presLayoutVars>
          <dgm:chMax val="1"/>
          <dgm:bulletEnabled val="1"/>
        </dgm:presLayoutVars>
      </dgm:prSet>
      <dgm:spPr/>
    </dgm:pt>
    <dgm:pt modelId="{B8341681-D1C5-4DAF-9B28-007E72ECDE84}" type="pres">
      <dgm:prSet presAssocID="{9F5447F3-6833-47C0-A29D-9EA03D2F6FAE}" presName="sp" presStyleCnt="0"/>
      <dgm:spPr/>
    </dgm:pt>
    <dgm:pt modelId="{D3FEEC35-6D10-4323-820D-C5292AB8EEA9}" type="pres">
      <dgm:prSet presAssocID="{E8FD42D6-050F-4925-AF86-D8FB033348A6}" presName="linNode" presStyleCnt="0"/>
      <dgm:spPr/>
    </dgm:pt>
    <dgm:pt modelId="{5A92183F-48C0-418D-B1E4-03145A80B1C4}" type="pres">
      <dgm:prSet presAssocID="{E8FD42D6-050F-4925-AF86-D8FB033348A6}" presName="parentText" presStyleLbl="node1" presStyleIdx="7" presStyleCnt="9">
        <dgm:presLayoutVars>
          <dgm:chMax val="1"/>
          <dgm:bulletEnabled val="1"/>
        </dgm:presLayoutVars>
      </dgm:prSet>
      <dgm:spPr/>
    </dgm:pt>
    <dgm:pt modelId="{AC55F8B9-3B79-4AB0-8E18-E884E070AC1B}" type="pres">
      <dgm:prSet presAssocID="{13142B4F-B9EA-4723-9560-719DECD00988}" presName="sp" presStyleCnt="0"/>
      <dgm:spPr/>
    </dgm:pt>
    <dgm:pt modelId="{46F03B62-23E2-4590-BE80-24B09CA63B38}" type="pres">
      <dgm:prSet presAssocID="{42B72A23-8563-4821-B465-E347E5D02D92}" presName="linNode" presStyleCnt="0"/>
      <dgm:spPr/>
    </dgm:pt>
    <dgm:pt modelId="{5A592AD3-617C-4C92-8533-88E6CC0CBBDB}" type="pres">
      <dgm:prSet presAssocID="{42B72A23-8563-4821-B465-E347E5D02D92}" presName="parentText" presStyleLbl="node1" presStyleIdx="8" presStyleCnt="9">
        <dgm:presLayoutVars>
          <dgm:chMax val="1"/>
          <dgm:bulletEnabled val="1"/>
        </dgm:presLayoutVars>
      </dgm:prSet>
      <dgm:spPr/>
    </dgm:pt>
  </dgm:ptLst>
  <dgm:cxnLst>
    <dgm:cxn modelId="{0A023905-7B76-4866-B433-5DE551706E92}" srcId="{BCA43CAA-F5D4-494D-850A-85E9B7846828}" destId="{4FEC61AD-4CBB-4C31-A22F-E2CBE6E75B1C}" srcOrd="1" destOrd="0" parTransId="{FF0DA81A-54AE-4A43-AB6C-8DA7F0CF2A9D}" sibTransId="{73A2D50A-4DC3-4D7F-AC15-C1BC823E1D1C}"/>
    <dgm:cxn modelId="{A8B77513-E473-4EEC-B668-1A5E944187CC}" srcId="{BCA43CAA-F5D4-494D-850A-85E9B7846828}" destId="{42B72A23-8563-4821-B465-E347E5D02D92}" srcOrd="8" destOrd="0" parTransId="{362CE5F3-143B-465D-8A38-490F9739458F}" sibTransId="{2B935186-1387-4E79-A2D0-BC0340544E91}"/>
    <dgm:cxn modelId="{EB733317-7381-4737-8F03-5A8CC30F32A2}" srcId="{BCA43CAA-F5D4-494D-850A-85E9B7846828}" destId="{619873EE-9629-4C53-B223-865379EA4FD1}" srcOrd="6" destOrd="0" parTransId="{71C08D0E-225A-44B6-98FA-C8443505D62F}" sibTransId="{9F5447F3-6833-47C0-A29D-9EA03D2F6FAE}"/>
    <dgm:cxn modelId="{56723127-2B0D-402E-AA5C-AB1C8A9030AD}" srcId="{BCA43CAA-F5D4-494D-850A-85E9B7846828}" destId="{0A9816AD-40BB-4B5F-A55F-DED2A23767A1}" srcOrd="4" destOrd="0" parTransId="{4C8F5DE0-D9AD-40AD-9B5D-B22560D5B492}" sibTransId="{B9050E84-00D6-4403-A804-5627BC788070}"/>
    <dgm:cxn modelId="{A8369F29-D3CA-48E9-BA00-E96CE650E68F}" type="presOf" srcId="{BCA43CAA-F5D4-494D-850A-85E9B7846828}" destId="{FFB5B940-3D2F-41DC-970B-92AD9FBDD76A}" srcOrd="0" destOrd="0" presId="urn:microsoft.com/office/officeart/2005/8/layout/vList5"/>
    <dgm:cxn modelId="{F0E84D41-2778-42F3-B5DC-50D144C362AD}" srcId="{BCA43CAA-F5D4-494D-850A-85E9B7846828}" destId="{10E3E5C2-A1BB-42EE-A0B4-F076D1F9E821}" srcOrd="0" destOrd="0" parTransId="{713986A2-56E3-4350-B7E1-68003CF0C2F0}" sibTransId="{BBFDB5DE-6F33-4322-ADD2-68E30FEA4FD0}"/>
    <dgm:cxn modelId="{563E4B50-8CD7-4617-BA1E-E6BFC4060D0A}" type="presOf" srcId="{4FEC61AD-4CBB-4C31-A22F-E2CBE6E75B1C}" destId="{82E852F3-1016-4115-91FD-47B4AA96732A}" srcOrd="0" destOrd="0" presId="urn:microsoft.com/office/officeart/2005/8/layout/vList5"/>
    <dgm:cxn modelId="{5B615051-212E-4820-868F-012BAE791DD7}" srcId="{BCA43CAA-F5D4-494D-850A-85E9B7846828}" destId="{1E8D40C9-C9BD-4987-9BB8-EEE5908158D8}" srcOrd="2" destOrd="0" parTransId="{4AAA71BC-5541-4FB4-9FCF-91680672940B}" sibTransId="{B8BFB648-CCE7-4876-B95B-669E2393AB78}"/>
    <dgm:cxn modelId="{5ECAEC71-6612-4446-8483-C031D7F56A0A}" type="presOf" srcId="{E8FD42D6-050F-4925-AF86-D8FB033348A6}" destId="{5A92183F-48C0-418D-B1E4-03145A80B1C4}" srcOrd="0" destOrd="0" presId="urn:microsoft.com/office/officeart/2005/8/layout/vList5"/>
    <dgm:cxn modelId="{040E457B-054E-4B63-82D9-4D19A223D51A}" type="presOf" srcId="{0A9816AD-40BB-4B5F-A55F-DED2A23767A1}" destId="{EB58CE6E-77B8-4C39-9F3D-E5CC1513636F}" srcOrd="0" destOrd="0" presId="urn:microsoft.com/office/officeart/2005/8/layout/vList5"/>
    <dgm:cxn modelId="{C7D16B85-C93C-45AD-B2FA-941E1A167FA8}" type="presOf" srcId="{10E3E5C2-A1BB-42EE-A0B4-F076D1F9E821}" destId="{356B87B8-85CE-4729-8DAF-82AA5B61F5AC}" srcOrd="0" destOrd="0" presId="urn:microsoft.com/office/officeart/2005/8/layout/vList5"/>
    <dgm:cxn modelId="{77EFFC9A-3DCB-41BD-A181-AF81C256FC76}" type="presOf" srcId="{42B72A23-8563-4821-B465-E347E5D02D92}" destId="{5A592AD3-617C-4C92-8533-88E6CC0CBBDB}" srcOrd="0" destOrd="0" presId="urn:microsoft.com/office/officeart/2005/8/layout/vList5"/>
    <dgm:cxn modelId="{0047B1BF-883B-4D69-908B-68B0A4A0596B}" srcId="{BCA43CAA-F5D4-494D-850A-85E9B7846828}" destId="{883DC140-D365-40C3-95ED-8BE7C7D427C9}" srcOrd="5" destOrd="0" parTransId="{8DDBE936-726A-4D2C-9C2A-8482ACE041A3}" sibTransId="{9A7437C4-910B-4B16-BE0D-461C4C70F55A}"/>
    <dgm:cxn modelId="{380D0DC2-D082-4357-8C30-0E158ACF5DEB}" type="presOf" srcId="{883DC140-D365-40C3-95ED-8BE7C7D427C9}" destId="{86F7056E-88A9-4FF5-9F30-19E66B05A017}" srcOrd="0" destOrd="0" presId="urn:microsoft.com/office/officeart/2005/8/layout/vList5"/>
    <dgm:cxn modelId="{5EAD9CC5-E18D-41E8-A941-F46C6D9CDCE0}" type="presOf" srcId="{1E8D40C9-C9BD-4987-9BB8-EEE5908158D8}" destId="{85F74E5E-D393-451F-A265-2F8B3BE56E33}" srcOrd="0" destOrd="0" presId="urn:microsoft.com/office/officeart/2005/8/layout/vList5"/>
    <dgm:cxn modelId="{D07183CE-7D12-4459-8BAC-AA34FAE1B212}" srcId="{BCA43CAA-F5D4-494D-850A-85E9B7846828}" destId="{E8FD42D6-050F-4925-AF86-D8FB033348A6}" srcOrd="7" destOrd="0" parTransId="{884E5CD0-DCA7-4CAD-8888-3E10117F170C}" sibTransId="{13142B4F-B9EA-4723-9560-719DECD00988}"/>
    <dgm:cxn modelId="{5773E0D6-A545-40CC-BDB5-9A4BBD9BA288}" type="presOf" srcId="{619873EE-9629-4C53-B223-865379EA4FD1}" destId="{61A242F0-CD8D-408F-8AFC-B97CF9A8619B}" srcOrd="0" destOrd="0" presId="urn:microsoft.com/office/officeart/2005/8/layout/vList5"/>
    <dgm:cxn modelId="{555FFEF8-44DE-4DC3-932D-75FA08DAE2F7}" type="presOf" srcId="{A825845D-9272-4CDB-B6CB-290D5DD69A81}" destId="{445CC472-1E16-40BA-86A5-8111E3E0695B}" srcOrd="0" destOrd="0" presId="urn:microsoft.com/office/officeart/2005/8/layout/vList5"/>
    <dgm:cxn modelId="{4778DBFB-7AFE-4D1B-9AFE-AC33B079AEC3}" srcId="{BCA43CAA-F5D4-494D-850A-85E9B7846828}" destId="{A825845D-9272-4CDB-B6CB-290D5DD69A81}" srcOrd="3" destOrd="0" parTransId="{8C1CB07D-6B97-4619-A4BD-540891C438A9}" sibTransId="{47FDBC84-2A65-4BD7-8DCA-DA8ACA123759}"/>
    <dgm:cxn modelId="{E082B8BB-7A7A-4398-A3C1-4E09FEBC4FCF}" type="presParOf" srcId="{FFB5B940-3D2F-41DC-970B-92AD9FBDD76A}" destId="{6032AB20-00DB-42CB-8C5B-2FA2E2C9092D}" srcOrd="0" destOrd="0" presId="urn:microsoft.com/office/officeart/2005/8/layout/vList5"/>
    <dgm:cxn modelId="{593A2754-9B3A-4012-AD83-E16F708ED7A8}" type="presParOf" srcId="{6032AB20-00DB-42CB-8C5B-2FA2E2C9092D}" destId="{356B87B8-85CE-4729-8DAF-82AA5B61F5AC}" srcOrd="0" destOrd="0" presId="urn:microsoft.com/office/officeart/2005/8/layout/vList5"/>
    <dgm:cxn modelId="{9911D13F-76C2-49DE-A952-35D3E1998FCE}" type="presParOf" srcId="{FFB5B940-3D2F-41DC-970B-92AD9FBDD76A}" destId="{96041796-9731-4737-8A57-DE8655E08B20}" srcOrd="1" destOrd="0" presId="urn:microsoft.com/office/officeart/2005/8/layout/vList5"/>
    <dgm:cxn modelId="{24B4A4EB-ADBD-4B37-8AB4-BB2575E8CA13}" type="presParOf" srcId="{FFB5B940-3D2F-41DC-970B-92AD9FBDD76A}" destId="{E126E3A3-6FA9-46B5-94DE-2BEE48BB6902}" srcOrd="2" destOrd="0" presId="urn:microsoft.com/office/officeart/2005/8/layout/vList5"/>
    <dgm:cxn modelId="{9F118996-44DD-4449-AFCE-1F9E01D916D8}" type="presParOf" srcId="{E126E3A3-6FA9-46B5-94DE-2BEE48BB6902}" destId="{82E852F3-1016-4115-91FD-47B4AA96732A}" srcOrd="0" destOrd="0" presId="urn:microsoft.com/office/officeart/2005/8/layout/vList5"/>
    <dgm:cxn modelId="{55692AFB-B400-483E-9FC9-689194C9DFDD}" type="presParOf" srcId="{FFB5B940-3D2F-41DC-970B-92AD9FBDD76A}" destId="{E13D742A-F0AE-4F49-A8D4-5D4E79A5AA4F}" srcOrd="3" destOrd="0" presId="urn:microsoft.com/office/officeart/2005/8/layout/vList5"/>
    <dgm:cxn modelId="{EAE8C5DD-AE41-415F-B703-3CD139E7D918}" type="presParOf" srcId="{FFB5B940-3D2F-41DC-970B-92AD9FBDD76A}" destId="{D3BB4B6A-0AB9-404D-BD27-E6E84DC03D23}" srcOrd="4" destOrd="0" presId="urn:microsoft.com/office/officeart/2005/8/layout/vList5"/>
    <dgm:cxn modelId="{7157FB17-9333-43A2-9997-6E376D6C17AC}" type="presParOf" srcId="{D3BB4B6A-0AB9-404D-BD27-E6E84DC03D23}" destId="{85F74E5E-D393-451F-A265-2F8B3BE56E33}" srcOrd="0" destOrd="0" presId="urn:microsoft.com/office/officeart/2005/8/layout/vList5"/>
    <dgm:cxn modelId="{97CF9892-6CB7-4F4F-9F83-E1F871616485}" type="presParOf" srcId="{FFB5B940-3D2F-41DC-970B-92AD9FBDD76A}" destId="{EE49A326-DB97-459A-A89B-C76A22E3E981}" srcOrd="5" destOrd="0" presId="urn:microsoft.com/office/officeart/2005/8/layout/vList5"/>
    <dgm:cxn modelId="{A4C1D899-E167-4C17-881C-86F98BBBA1FB}" type="presParOf" srcId="{FFB5B940-3D2F-41DC-970B-92AD9FBDD76A}" destId="{078AA800-65A4-412C-9D65-AC2EC5C9D68E}" srcOrd="6" destOrd="0" presId="urn:microsoft.com/office/officeart/2005/8/layout/vList5"/>
    <dgm:cxn modelId="{31297C92-E83C-4E7E-900E-213D43662662}" type="presParOf" srcId="{078AA800-65A4-412C-9D65-AC2EC5C9D68E}" destId="{445CC472-1E16-40BA-86A5-8111E3E0695B}" srcOrd="0" destOrd="0" presId="urn:microsoft.com/office/officeart/2005/8/layout/vList5"/>
    <dgm:cxn modelId="{E91C1560-0A87-4B38-84B6-8163DD7FF813}" type="presParOf" srcId="{FFB5B940-3D2F-41DC-970B-92AD9FBDD76A}" destId="{34E66FB2-1294-40AD-9658-F8758016DA69}" srcOrd="7" destOrd="0" presId="urn:microsoft.com/office/officeart/2005/8/layout/vList5"/>
    <dgm:cxn modelId="{FDE95395-0E09-4C4A-818A-0C39B97FA0C1}" type="presParOf" srcId="{FFB5B940-3D2F-41DC-970B-92AD9FBDD76A}" destId="{A83942F9-7D60-4FC9-883B-FD4B2CF89C6C}" srcOrd="8" destOrd="0" presId="urn:microsoft.com/office/officeart/2005/8/layout/vList5"/>
    <dgm:cxn modelId="{5DD72DC6-C320-4E19-8DBE-D2154B765DA3}" type="presParOf" srcId="{A83942F9-7D60-4FC9-883B-FD4B2CF89C6C}" destId="{EB58CE6E-77B8-4C39-9F3D-E5CC1513636F}" srcOrd="0" destOrd="0" presId="urn:microsoft.com/office/officeart/2005/8/layout/vList5"/>
    <dgm:cxn modelId="{DBA46511-DA3D-47E3-BF0E-D76C87E0A95B}" type="presParOf" srcId="{FFB5B940-3D2F-41DC-970B-92AD9FBDD76A}" destId="{96A5DBDB-DF88-41EB-9465-DE0FB9C5D8CC}" srcOrd="9" destOrd="0" presId="urn:microsoft.com/office/officeart/2005/8/layout/vList5"/>
    <dgm:cxn modelId="{D2C4D366-3DFC-473D-BEFF-B385CBCAE956}" type="presParOf" srcId="{FFB5B940-3D2F-41DC-970B-92AD9FBDD76A}" destId="{498E86B8-FCD1-456D-9530-09CE5C6748F6}" srcOrd="10" destOrd="0" presId="urn:microsoft.com/office/officeart/2005/8/layout/vList5"/>
    <dgm:cxn modelId="{3EAEE998-E4AB-4558-9796-CE5BDC068492}" type="presParOf" srcId="{498E86B8-FCD1-456D-9530-09CE5C6748F6}" destId="{86F7056E-88A9-4FF5-9F30-19E66B05A017}" srcOrd="0" destOrd="0" presId="urn:microsoft.com/office/officeart/2005/8/layout/vList5"/>
    <dgm:cxn modelId="{CE0FF49F-EBF6-4461-B76C-D9E49CBCA7D7}" type="presParOf" srcId="{FFB5B940-3D2F-41DC-970B-92AD9FBDD76A}" destId="{43C77568-1F87-417D-A21A-792BB977096D}" srcOrd="11" destOrd="0" presId="urn:microsoft.com/office/officeart/2005/8/layout/vList5"/>
    <dgm:cxn modelId="{B477CD66-ACE2-4474-9297-05A04241C872}" type="presParOf" srcId="{FFB5B940-3D2F-41DC-970B-92AD9FBDD76A}" destId="{47251376-D9A9-478A-8475-D87468AB9787}" srcOrd="12" destOrd="0" presId="urn:microsoft.com/office/officeart/2005/8/layout/vList5"/>
    <dgm:cxn modelId="{DB80BB0A-7EF9-46C7-9355-72B3BF12C885}" type="presParOf" srcId="{47251376-D9A9-478A-8475-D87468AB9787}" destId="{61A242F0-CD8D-408F-8AFC-B97CF9A8619B}" srcOrd="0" destOrd="0" presId="urn:microsoft.com/office/officeart/2005/8/layout/vList5"/>
    <dgm:cxn modelId="{3322D250-DDDD-4EA4-B5CF-CE1DE6405D44}" type="presParOf" srcId="{FFB5B940-3D2F-41DC-970B-92AD9FBDD76A}" destId="{B8341681-D1C5-4DAF-9B28-007E72ECDE84}" srcOrd="13" destOrd="0" presId="urn:microsoft.com/office/officeart/2005/8/layout/vList5"/>
    <dgm:cxn modelId="{F273AFBF-507A-45C2-9815-1ECB9F0DE54E}" type="presParOf" srcId="{FFB5B940-3D2F-41DC-970B-92AD9FBDD76A}" destId="{D3FEEC35-6D10-4323-820D-C5292AB8EEA9}" srcOrd="14" destOrd="0" presId="urn:microsoft.com/office/officeart/2005/8/layout/vList5"/>
    <dgm:cxn modelId="{23356900-4C3F-4C26-AAD7-AA63D97A01B4}" type="presParOf" srcId="{D3FEEC35-6D10-4323-820D-C5292AB8EEA9}" destId="{5A92183F-48C0-418D-B1E4-03145A80B1C4}" srcOrd="0" destOrd="0" presId="urn:microsoft.com/office/officeart/2005/8/layout/vList5"/>
    <dgm:cxn modelId="{7A6BE422-293E-45F4-AF44-546F73C91516}" type="presParOf" srcId="{FFB5B940-3D2F-41DC-970B-92AD9FBDD76A}" destId="{AC55F8B9-3B79-4AB0-8E18-E884E070AC1B}" srcOrd="15" destOrd="0" presId="urn:microsoft.com/office/officeart/2005/8/layout/vList5"/>
    <dgm:cxn modelId="{A354BD4F-B8EC-4009-808B-3DBDB81EB742}" type="presParOf" srcId="{FFB5B940-3D2F-41DC-970B-92AD9FBDD76A}" destId="{46F03B62-23E2-4590-BE80-24B09CA63B38}" srcOrd="16" destOrd="0" presId="urn:microsoft.com/office/officeart/2005/8/layout/vList5"/>
    <dgm:cxn modelId="{A72798F2-5A10-4122-9700-16E08BF6314E}" type="presParOf" srcId="{46F03B62-23E2-4590-BE80-24B09CA63B38}" destId="{5A592AD3-617C-4C92-8533-88E6CC0CBBDB}"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05607C-D110-49F3-A1B5-7DAF3801D2E5}"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E18F4B92-AAA0-4EB0-B773-076890C0189A}">
      <dgm:prSet/>
      <dgm:spPr/>
      <dgm:t>
        <a:bodyPr/>
        <a:lstStyle/>
        <a:p>
          <a:r>
            <a:rPr lang="en-GB"/>
            <a:t>Secure Access</a:t>
          </a:r>
          <a:endParaRPr lang="en-US"/>
        </a:p>
      </dgm:t>
    </dgm:pt>
    <dgm:pt modelId="{17406806-2EFF-4D0F-9DB6-B9EE3682ED10}" type="parTrans" cxnId="{42F1DB4D-AA95-46E7-BF59-4E2E85D3B979}">
      <dgm:prSet/>
      <dgm:spPr/>
      <dgm:t>
        <a:bodyPr/>
        <a:lstStyle/>
        <a:p>
          <a:endParaRPr lang="en-US"/>
        </a:p>
      </dgm:t>
    </dgm:pt>
    <dgm:pt modelId="{A9A5E205-F157-4778-BB0F-7D545A3F31E9}" type="sibTrans" cxnId="{42F1DB4D-AA95-46E7-BF59-4E2E85D3B979}">
      <dgm:prSet/>
      <dgm:spPr/>
      <dgm:t>
        <a:bodyPr/>
        <a:lstStyle/>
        <a:p>
          <a:endParaRPr lang="en-US"/>
        </a:p>
      </dgm:t>
    </dgm:pt>
    <dgm:pt modelId="{986F44C3-F9F1-485B-931C-60F0B2EF2BC2}">
      <dgm:prSet/>
      <dgm:spPr/>
      <dgm:t>
        <a:bodyPr/>
        <a:lstStyle/>
        <a:p>
          <a:r>
            <a:rPr lang="en-GB"/>
            <a:t>Use multi-factor authentication (MFA) for all staff logins</a:t>
          </a:r>
          <a:endParaRPr lang="en-US"/>
        </a:p>
      </dgm:t>
    </dgm:pt>
    <dgm:pt modelId="{8650A6B6-94FA-4B87-AA8D-6AF9EB97B08F}" type="parTrans" cxnId="{9BE039F5-F80F-41A2-994A-0A5B43ABB61A}">
      <dgm:prSet/>
      <dgm:spPr/>
      <dgm:t>
        <a:bodyPr/>
        <a:lstStyle/>
        <a:p>
          <a:endParaRPr lang="en-US"/>
        </a:p>
      </dgm:t>
    </dgm:pt>
    <dgm:pt modelId="{A3F2F5C2-A079-4D23-A5FA-C910EF03FE18}" type="sibTrans" cxnId="{9BE039F5-F80F-41A2-994A-0A5B43ABB61A}">
      <dgm:prSet/>
      <dgm:spPr/>
      <dgm:t>
        <a:bodyPr/>
        <a:lstStyle/>
        <a:p>
          <a:endParaRPr lang="en-US"/>
        </a:p>
      </dgm:t>
    </dgm:pt>
    <dgm:pt modelId="{0589CA82-4489-47EE-BB71-35AD20F7BE52}">
      <dgm:prSet/>
      <dgm:spPr/>
      <dgm:t>
        <a:bodyPr/>
        <a:lstStyle/>
        <a:p>
          <a:r>
            <a:rPr lang="en-GB"/>
            <a:t>Use strong passwords and change them regularly</a:t>
          </a:r>
          <a:endParaRPr lang="en-US"/>
        </a:p>
      </dgm:t>
    </dgm:pt>
    <dgm:pt modelId="{6A0524EA-B015-4165-BEDB-486C36305652}" type="parTrans" cxnId="{F3E90DB0-BD04-4969-ABA9-B515077E7218}">
      <dgm:prSet/>
      <dgm:spPr/>
      <dgm:t>
        <a:bodyPr/>
        <a:lstStyle/>
        <a:p>
          <a:endParaRPr lang="en-US"/>
        </a:p>
      </dgm:t>
    </dgm:pt>
    <dgm:pt modelId="{185CA11F-6D6B-429C-A98A-23790E60EA5B}" type="sibTrans" cxnId="{F3E90DB0-BD04-4969-ABA9-B515077E7218}">
      <dgm:prSet/>
      <dgm:spPr/>
      <dgm:t>
        <a:bodyPr/>
        <a:lstStyle/>
        <a:p>
          <a:endParaRPr lang="en-US"/>
        </a:p>
      </dgm:t>
    </dgm:pt>
    <dgm:pt modelId="{E8FC9B57-4DC3-4B18-ACBA-3916094FCF7D}">
      <dgm:prSet/>
      <dgm:spPr/>
      <dgm:t>
        <a:bodyPr/>
        <a:lstStyle/>
        <a:p>
          <a:r>
            <a:rPr lang="en-GB"/>
            <a:t>Remove system access when staff leave</a:t>
          </a:r>
          <a:endParaRPr lang="en-US"/>
        </a:p>
      </dgm:t>
    </dgm:pt>
    <dgm:pt modelId="{F78EB378-A0C0-4FED-8236-6E44C3F50FFB}" type="parTrans" cxnId="{84E5E63B-8036-4EB6-88E2-C8704DCEAED5}">
      <dgm:prSet/>
      <dgm:spPr/>
      <dgm:t>
        <a:bodyPr/>
        <a:lstStyle/>
        <a:p>
          <a:endParaRPr lang="en-US"/>
        </a:p>
      </dgm:t>
    </dgm:pt>
    <dgm:pt modelId="{54C904E4-9914-44FB-9D41-B795BC94C9CA}" type="sibTrans" cxnId="{84E5E63B-8036-4EB6-88E2-C8704DCEAED5}">
      <dgm:prSet/>
      <dgm:spPr/>
      <dgm:t>
        <a:bodyPr/>
        <a:lstStyle/>
        <a:p>
          <a:endParaRPr lang="en-US"/>
        </a:p>
      </dgm:t>
    </dgm:pt>
    <dgm:pt modelId="{51BBCDB3-5D2B-4CB7-8A68-D665FE2AACD5}">
      <dgm:prSet/>
      <dgm:spPr/>
      <dgm:t>
        <a:bodyPr/>
        <a:lstStyle/>
        <a:p>
          <a:r>
            <a:rPr lang="en-GB"/>
            <a:t>Email Awareness</a:t>
          </a:r>
          <a:endParaRPr lang="en-US"/>
        </a:p>
      </dgm:t>
    </dgm:pt>
    <dgm:pt modelId="{14F3F5D3-4C8D-42E9-9DCF-5FAF3A46409B}" type="parTrans" cxnId="{6ECB8406-9A64-4C6F-B6AC-1EB0233C7249}">
      <dgm:prSet/>
      <dgm:spPr/>
      <dgm:t>
        <a:bodyPr/>
        <a:lstStyle/>
        <a:p>
          <a:endParaRPr lang="en-US"/>
        </a:p>
      </dgm:t>
    </dgm:pt>
    <dgm:pt modelId="{5FA5207E-FE63-42D7-8745-606C641DA8A4}" type="sibTrans" cxnId="{6ECB8406-9A64-4C6F-B6AC-1EB0233C7249}">
      <dgm:prSet/>
      <dgm:spPr/>
      <dgm:t>
        <a:bodyPr/>
        <a:lstStyle/>
        <a:p>
          <a:endParaRPr lang="en-US"/>
        </a:p>
      </dgm:t>
    </dgm:pt>
    <dgm:pt modelId="{C9AD2DAA-87A5-4277-8524-B08EBB5C1F47}">
      <dgm:prSet/>
      <dgm:spPr/>
      <dgm:t>
        <a:bodyPr/>
        <a:lstStyle/>
        <a:p>
          <a:r>
            <a:rPr lang="en-GB"/>
            <a:t>Train staff to recognise phishing emails</a:t>
          </a:r>
          <a:endParaRPr lang="en-US"/>
        </a:p>
      </dgm:t>
    </dgm:pt>
    <dgm:pt modelId="{A719F501-AA17-4D43-9BCB-B41F71985D47}" type="parTrans" cxnId="{B54A50D9-3BE2-4B59-AB53-8D8551B44917}">
      <dgm:prSet/>
      <dgm:spPr/>
      <dgm:t>
        <a:bodyPr/>
        <a:lstStyle/>
        <a:p>
          <a:endParaRPr lang="en-US"/>
        </a:p>
      </dgm:t>
    </dgm:pt>
    <dgm:pt modelId="{7AC20F89-94F0-4B87-9D7C-2B125AF4E809}" type="sibTrans" cxnId="{B54A50D9-3BE2-4B59-AB53-8D8551B44917}">
      <dgm:prSet/>
      <dgm:spPr/>
      <dgm:t>
        <a:bodyPr/>
        <a:lstStyle/>
        <a:p>
          <a:endParaRPr lang="en-US"/>
        </a:p>
      </dgm:t>
    </dgm:pt>
    <dgm:pt modelId="{86476115-5E8A-4E06-BED3-1A1F80B2A733}">
      <dgm:prSet/>
      <dgm:spPr/>
      <dgm:t>
        <a:bodyPr/>
        <a:lstStyle/>
        <a:p>
          <a:r>
            <a:rPr lang="en-GB"/>
            <a:t>Use Outlook spam filters</a:t>
          </a:r>
          <a:endParaRPr lang="en-US"/>
        </a:p>
      </dgm:t>
    </dgm:pt>
    <dgm:pt modelId="{3683E644-E0C8-4786-A3C2-A5E441931D72}" type="parTrans" cxnId="{09085B18-F589-4123-8F62-C472A447510B}">
      <dgm:prSet/>
      <dgm:spPr/>
      <dgm:t>
        <a:bodyPr/>
        <a:lstStyle/>
        <a:p>
          <a:endParaRPr lang="en-US"/>
        </a:p>
      </dgm:t>
    </dgm:pt>
    <dgm:pt modelId="{522A7C6D-C034-43EC-86E3-B84AD7AF47CD}" type="sibTrans" cxnId="{09085B18-F589-4123-8F62-C472A447510B}">
      <dgm:prSet/>
      <dgm:spPr/>
      <dgm:t>
        <a:bodyPr/>
        <a:lstStyle/>
        <a:p>
          <a:endParaRPr lang="en-US"/>
        </a:p>
      </dgm:t>
    </dgm:pt>
    <dgm:pt modelId="{2D8476D2-3FE2-482D-8203-E685E2BBEBB1}">
      <dgm:prSet/>
      <dgm:spPr/>
      <dgm:t>
        <a:bodyPr/>
        <a:lstStyle/>
        <a:p>
          <a:r>
            <a:rPr lang="en-GB"/>
            <a:t>Do not click unknown links or attachments</a:t>
          </a:r>
          <a:endParaRPr lang="en-US"/>
        </a:p>
      </dgm:t>
    </dgm:pt>
    <dgm:pt modelId="{F0BCAB0A-8D79-46AA-999D-F623BEF65DAE}" type="parTrans" cxnId="{DD466509-DEB5-4037-84B4-70A913B6CB6B}">
      <dgm:prSet/>
      <dgm:spPr/>
      <dgm:t>
        <a:bodyPr/>
        <a:lstStyle/>
        <a:p>
          <a:endParaRPr lang="en-US"/>
        </a:p>
      </dgm:t>
    </dgm:pt>
    <dgm:pt modelId="{3FB6A301-94AD-4647-9DFE-C6D6C3B783EA}" type="sibTrans" cxnId="{DD466509-DEB5-4037-84B4-70A913B6CB6B}">
      <dgm:prSet/>
      <dgm:spPr/>
      <dgm:t>
        <a:bodyPr/>
        <a:lstStyle/>
        <a:p>
          <a:endParaRPr lang="en-US"/>
        </a:p>
      </dgm:t>
    </dgm:pt>
    <dgm:pt modelId="{F92E5832-3958-440F-AFDC-21D814750A3D}">
      <dgm:prSet/>
      <dgm:spPr/>
      <dgm:t>
        <a:bodyPr/>
        <a:lstStyle/>
        <a:p>
          <a:r>
            <a:rPr lang="en-GB"/>
            <a:t>Data Management</a:t>
          </a:r>
          <a:endParaRPr lang="en-US"/>
        </a:p>
      </dgm:t>
    </dgm:pt>
    <dgm:pt modelId="{79799E56-5B87-4471-BD6F-574E4A356263}" type="parTrans" cxnId="{F1F8BC23-E19A-4162-A9A1-B9D96B8CF444}">
      <dgm:prSet/>
      <dgm:spPr/>
      <dgm:t>
        <a:bodyPr/>
        <a:lstStyle/>
        <a:p>
          <a:endParaRPr lang="en-US"/>
        </a:p>
      </dgm:t>
    </dgm:pt>
    <dgm:pt modelId="{B44AB540-A112-4AB1-AC01-E5C03D12BFF1}" type="sibTrans" cxnId="{F1F8BC23-E19A-4162-A9A1-B9D96B8CF444}">
      <dgm:prSet/>
      <dgm:spPr/>
      <dgm:t>
        <a:bodyPr/>
        <a:lstStyle/>
        <a:p>
          <a:endParaRPr lang="en-US"/>
        </a:p>
      </dgm:t>
    </dgm:pt>
    <dgm:pt modelId="{0923C51C-5C7E-4D16-BA03-4D3FE33DD8DD}">
      <dgm:prSet/>
      <dgm:spPr/>
      <dgm:t>
        <a:bodyPr/>
        <a:lstStyle/>
        <a:p>
          <a:r>
            <a:rPr lang="en-GB"/>
            <a:t>Store files only in OneDrive and SharePoint</a:t>
          </a:r>
          <a:endParaRPr lang="en-US"/>
        </a:p>
      </dgm:t>
    </dgm:pt>
    <dgm:pt modelId="{11CF804B-0F57-401E-854D-F5DA0C8F5D3E}" type="parTrans" cxnId="{83D9E83D-0F6A-4B7D-B28E-8399F678BE5F}">
      <dgm:prSet/>
      <dgm:spPr/>
      <dgm:t>
        <a:bodyPr/>
        <a:lstStyle/>
        <a:p>
          <a:endParaRPr lang="en-US"/>
        </a:p>
      </dgm:t>
    </dgm:pt>
    <dgm:pt modelId="{688C450B-6C53-4222-9D62-F08DECF72243}" type="sibTrans" cxnId="{83D9E83D-0F6A-4B7D-B28E-8399F678BE5F}">
      <dgm:prSet/>
      <dgm:spPr/>
      <dgm:t>
        <a:bodyPr/>
        <a:lstStyle/>
        <a:p>
          <a:endParaRPr lang="en-US"/>
        </a:p>
      </dgm:t>
    </dgm:pt>
    <dgm:pt modelId="{ED2A075E-D832-4939-A850-9FBE5C3E11AF}">
      <dgm:prSet/>
      <dgm:spPr/>
      <dgm:t>
        <a:bodyPr/>
        <a:lstStyle/>
        <a:p>
          <a:r>
            <a:rPr lang="en-GB"/>
            <a:t>Use password-protected files</a:t>
          </a:r>
          <a:endParaRPr lang="en-US"/>
        </a:p>
      </dgm:t>
    </dgm:pt>
    <dgm:pt modelId="{A495D664-7B8D-4E14-81F4-19B2DE5E05EA}" type="parTrans" cxnId="{67FBD980-5B52-45D8-BDE5-BA320A57465E}">
      <dgm:prSet/>
      <dgm:spPr/>
      <dgm:t>
        <a:bodyPr/>
        <a:lstStyle/>
        <a:p>
          <a:endParaRPr lang="en-US"/>
        </a:p>
      </dgm:t>
    </dgm:pt>
    <dgm:pt modelId="{96E8A9B0-7B72-40F3-B7BD-BB28A350652C}" type="sibTrans" cxnId="{67FBD980-5B52-45D8-BDE5-BA320A57465E}">
      <dgm:prSet/>
      <dgm:spPr/>
      <dgm:t>
        <a:bodyPr/>
        <a:lstStyle/>
        <a:p>
          <a:endParaRPr lang="en-US"/>
        </a:p>
      </dgm:t>
    </dgm:pt>
    <dgm:pt modelId="{F6278B3F-C2D5-4AAF-AE1E-7BA084FE1D47}">
      <dgm:prSet/>
      <dgm:spPr/>
      <dgm:t>
        <a:bodyPr/>
        <a:lstStyle/>
        <a:p>
          <a:r>
            <a:rPr lang="en-GB"/>
            <a:t>Back up data regularly</a:t>
          </a:r>
          <a:endParaRPr lang="en-US"/>
        </a:p>
      </dgm:t>
    </dgm:pt>
    <dgm:pt modelId="{37630897-BCE1-4346-9A0B-6C25D396FF14}" type="parTrans" cxnId="{FD035579-7048-4DF0-BEE5-A938A376ACC0}">
      <dgm:prSet/>
      <dgm:spPr/>
      <dgm:t>
        <a:bodyPr/>
        <a:lstStyle/>
        <a:p>
          <a:endParaRPr lang="en-US"/>
        </a:p>
      </dgm:t>
    </dgm:pt>
    <dgm:pt modelId="{65216DF6-44A0-49DC-A6A2-9C34243A8D19}" type="sibTrans" cxnId="{FD035579-7048-4DF0-BEE5-A938A376ACC0}">
      <dgm:prSet/>
      <dgm:spPr/>
      <dgm:t>
        <a:bodyPr/>
        <a:lstStyle/>
        <a:p>
          <a:endParaRPr lang="en-US"/>
        </a:p>
      </dgm:t>
    </dgm:pt>
    <dgm:pt modelId="{20EEEDE8-766B-43C5-B26F-BE6517161A24}">
      <dgm:prSet/>
      <dgm:spPr/>
      <dgm:t>
        <a:bodyPr/>
        <a:lstStyle/>
        <a:p>
          <a:r>
            <a:rPr lang="en-GB"/>
            <a:t>Confidentiality and Compliance</a:t>
          </a:r>
          <a:endParaRPr lang="en-US"/>
        </a:p>
      </dgm:t>
    </dgm:pt>
    <dgm:pt modelId="{60DA6790-7376-46AE-BFDF-CA7CDA51F5F4}" type="parTrans" cxnId="{AEEAF5DD-B862-4738-8399-6CB4EA483872}">
      <dgm:prSet/>
      <dgm:spPr/>
      <dgm:t>
        <a:bodyPr/>
        <a:lstStyle/>
        <a:p>
          <a:endParaRPr lang="en-US"/>
        </a:p>
      </dgm:t>
    </dgm:pt>
    <dgm:pt modelId="{1C4051A8-C1E1-45A0-9C26-E6B527E10138}" type="sibTrans" cxnId="{AEEAF5DD-B862-4738-8399-6CB4EA483872}">
      <dgm:prSet/>
      <dgm:spPr/>
      <dgm:t>
        <a:bodyPr/>
        <a:lstStyle/>
        <a:p>
          <a:endParaRPr lang="en-US"/>
        </a:p>
      </dgm:t>
    </dgm:pt>
    <dgm:pt modelId="{4E45E401-3C80-4D22-96F0-52DB29B8838D}">
      <dgm:prSet/>
      <dgm:spPr/>
      <dgm:t>
        <a:bodyPr/>
        <a:lstStyle/>
        <a:p>
          <a:r>
            <a:rPr lang="en-GB"/>
            <a:t>Only allow staff to access the data they need</a:t>
          </a:r>
          <a:endParaRPr lang="en-US"/>
        </a:p>
      </dgm:t>
    </dgm:pt>
    <dgm:pt modelId="{AEA1387E-BADD-4B4D-9B93-73D188BA0779}" type="parTrans" cxnId="{82A31260-7F0C-4F1C-ABAB-7E52A2AB976B}">
      <dgm:prSet/>
      <dgm:spPr/>
      <dgm:t>
        <a:bodyPr/>
        <a:lstStyle/>
        <a:p>
          <a:endParaRPr lang="en-US"/>
        </a:p>
      </dgm:t>
    </dgm:pt>
    <dgm:pt modelId="{08506309-1EAB-42E2-B899-2D2C62769C2B}" type="sibTrans" cxnId="{82A31260-7F0C-4F1C-ABAB-7E52A2AB976B}">
      <dgm:prSet/>
      <dgm:spPr/>
      <dgm:t>
        <a:bodyPr/>
        <a:lstStyle/>
        <a:p>
          <a:endParaRPr lang="en-US"/>
        </a:p>
      </dgm:t>
    </dgm:pt>
    <dgm:pt modelId="{B8077D46-45A7-4A6B-818D-E994B2018471}">
      <dgm:prSet/>
      <dgm:spPr/>
      <dgm:t>
        <a:bodyPr/>
        <a:lstStyle/>
        <a:p>
          <a:r>
            <a:rPr lang="en-GB"/>
            <a:t>Lock screens when away from devices</a:t>
          </a:r>
          <a:endParaRPr lang="en-US"/>
        </a:p>
      </dgm:t>
    </dgm:pt>
    <dgm:pt modelId="{9C6595B7-43F9-4BC1-BB35-9B52730E1FE9}" type="parTrans" cxnId="{CB006A3B-633C-4654-952D-49DBA6F6625F}">
      <dgm:prSet/>
      <dgm:spPr/>
      <dgm:t>
        <a:bodyPr/>
        <a:lstStyle/>
        <a:p>
          <a:endParaRPr lang="en-US"/>
        </a:p>
      </dgm:t>
    </dgm:pt>
    <dgm:pt modelId="{E29E85E2-A160-45F7-9646-96BB393936CF}" type="sibTrans" cxnId="{CB006A3B-633C-4654-952D-49DBA6F6625F}">
      <dgm:prSet/>
      <dgm:spPr/>
      <dgm:t>
        <a:bodyPr/>
        <a:lstStyle/>
        <a:p>
          <a:endParaRPr lang="en-US"/>
        </a:p>
      </dgm:t>
    </dgm:pt>
    <dgm:pt modelId="{B1AD409D-3509-43A0-8A47-FE29916B62B8}">
      <dgm:prSet/>
      <dgm:spPr/>
      <dgm:t>
        <a:bodyPr/>
        <a:lstStyle/>
        <a:p>
          <a:r>
            <a:rPr lang="en-GB"/>
            <a:t>Follow UK GDPR rules</a:t>
          </a:r>
          <a:endParaRPr lang="en-US"/>
        </a:p>
      </dgm:t>
    </dgm:pt>
    <dgm:pt modelId="{2FB64020-03D8-4D9D-A1B4-BAA7A1DDCE4A}" type="parTrans" cxnId="{F2770FC6-7E33-4092-A09C-98B1CB6978FB}">
      <dgm:prSet/>
      <dgm:spPr/>
      <dgm:t>
        <a:bodyPr/>
        <a:lstStyle/>
        <a:p>
          <a:endParaRPr lang="en-US"/>
        </a:p>
      </dgm:t>
    </dgm:pt>
    <dgm:pt modelId="{364D0751-8BDE-43B3-8BDE-945954A04884}" type="sibTrans" cxnId="{F2770FC6-7E33-4092-A09C-98B1CB6978FB}">
      <dgm:prSet/>
      <dgm:spPr/>
      <dgm:t>
        <a:bodyPr/>
        <a:lstStyle/>
        <a:p>
          <a:endParaRPr lang="en-US"/>
        </a:p>
      </dgm:t>
    </dgm:pt>
    <dgm:pt modelId="{41B61947-21B0-4ABD-8697-B84388DC80BD}" type="pres">
      <dgm:prSet presAssocID="{0105607C-D110-49F3-A1B5-7DAF3801D2E5}" presName="Name0" presStyleCnt="0">
        <dgm:presLayoutVars>
          <dgm:dir/>
          <dgm:resizeHandles val="exact"/>
        </dgm:presLayoutVars>
      </dgm:prSet>
      <dgm:spPr/>
    </dgm:pt>
    <dgm:pt modelId="{A75A5527-E511-42C3-A7D3-9280A19AA3C2}" type="pres">
      <dgm:prSet presAssocID="{E18F4B92-AAA0-4EB0-B773-076890C0189A}" presName="node" presStyleLbl="node1" presStyleIdx="0" presStyleCnt="16">
        <dgm:presLayoutVars>
          <dgm:bulletEnabled val="1"/>
        </dgm:presLayoutVars>
      </dgm:prSet>
      <dgm:spPr/>
    </dgm:pt>
    <dgm:pt modelId="{3D9B86D0-04C7-4853-B914-6A00DD9FDF2E}" type="pres">
      <dgm:prSet presAssocID="{A9A5E205-F157-4778-BB0F-7D545A3F31E9}" presName="sibTrans" presStyleLbl="sibTrans1D1" presStyleIdx="0" presStyleCnt="15"/>
      <dgm:spPr/>
    </dgm:pt>
    <dgm:pt modelId="{429755F7-0E7F-43B7-B079-2D184D6D0CE4}" type="pres">
      <dgm:prSet presAssocID="{A9A5E205-F157-4778-BB0F-7D545A3F31E9}" presName="connectorText" presStyleLbl="sibTrans1D1" presStyleIdx="0" presStyleCnt="15"/>
      <dgm:spPr/>
    </dgm:pt>
    <dgm:pt modelId="{B26B2984-D9ED-44FA-8981-B94B8B789A1E}" type="pres">
      <dgm:prSet presAssocID="{986F44C3-F9F1-485B-931C-60F0B2EF2BC2}" presName="node" presStyleLbl="node1" presStyleIdx="1" presStyleCnt="16">
        <dgm:presLayoutVars>
          <dgm:bulletEnabled val="1"/>
        </dgm:presLayoutVars>
      </dgm:prSet>
      <dgm:spPr/>
    </dgm:pt>
    <dgm:pt modelId="{A5EFC21A-03FC-45A3-AD7D-A6219649CCBE}" type="pres">
      <dgm:prSet presAssocID="{A3F2F5C2-A079-4D23-A5FA-C910EF03FE18}" presName="sibTrans" presStyleLbl="sibTrans1D1" presStyleIdx="1" presStyleCnt="15"/>
      <dgm:spPr/>
    </dgm:pt>
    <dgm:pt modelId="{222ED767-9E3D-4C17-9983-CB10649002AA}" type="pres">
      <dgm:prSet presAssocID="{A3F2F5C2-A079-4D23-A5FA-C910EF03FE18}" presName="connectorText" presStyleLbl="sibTrans1D1" presStyleIdx="1" presStyleCnt="15"/>
      <dgm:spPr/>
    </dgm:pt>
    <dgm:pt modelId="{76714288-D18C-42D3-9387-4FEA02BA011E}" type="pres">
      <dgm:prSet presAssocID="{0589CA82-4489-47EE-BB71-35AD20F7BE52}" presName="node" presStyleLbl="node1" presStyleIdx="2" presStyleCnt="16">
        <dgm:presLayoutVars>
          <dgm:bulletEnabled val="1"/>
        </dgm:presLayoutVars>
      </dgm:prSet>
      <dgm:spPr/>
    </dgm:pt>
    <dgm:pt modelId="{1D1E0AE7-CF92-4383-85CE-12A36BE12142}" type="pres">
      <dgm:prSet presAssocID="{185CA11F-6D6B-429C-A98A-23790E60EA5B}" presName="sibTrans" presStyleLbl="sibTrans1D1" presStyleIdx="2" presStyleCnt="15"/>
      <dgm:spPr/>
    </dgm:pt>
    <dgm:pt modelId="{7BCC3AB4-695B-4212-8A9A-864B8A18225B}" type="pres">
      <dgm:prSet presAssocID="{185CA11F-6D6B-429C-A98A-23790E60EA5B}" presName="connectorText" presStyleLbl="sibTrans1D1" presStyleIdx="2" presStyleCnt="15"/>
      <dgm:spPr/>
    </dgm:pt>
    <dgm:pt modelId="{8E3ECCEB-37FF-4A4E-A427-0AC4E3C10757}" type="pres">
      <dgm:prSet presAssocID="{E8FC9B57-4DC3-4B18-ACBA-3916094FCF7D}" presName="node" presStyleLbl="node1" presStyleIdx="3" presStyleCnt="16">
        <dgm:presLayoutVars>
          <dgm:bulletEnabled val="1"/>
        </dgm:presLayoutVars>
      </dgm:prSet>
      <dgm:spPr/>
    </dgm:pt>
    <dgm:pt modelId="{C3F02DC4-450B-4FBA-B2A5-8A83FF4DA144}" type="pres">
      <dgm:prSet presAssocID="{54C904E4-9914-44FB-9D41-B795BC94C9CA}" presName="sibTrans" presStyleLbl="sibTrans1D1" presStyleIdx="3" presStyleCnt="15"/>
      <dgm:spPr/>
    </dgm:pt>
    <dgm:pt modelId="{D399C15B-EF1C-4963-AD11-1FF07AB03021}" type="pres">
      <dgm:prSet presAssocID="{54C904E4-9914-44FB-9D41-B795BC94C9CA}" presName="connectorText" presStyleLbl="sibTrans1D1" presStyleIdx="3" presStyleCnt="15"/>
      <dgm:spPr/>
    </dgm:pt>
    <dgm:pt modelId="{947F5522-D3EC-442A-B7F4-EDC4E1567885}" type="pres">
      <dgm:prSet presAssocID="{51BBCDB3-5D2B-4CB7-8A68-D665FE2AACD5}" presName="node" presStyleLbl="node1" presStyleIdx="4" presStyleCnt="16">
        <dgm:presLayoutVars>
          <dgm:bulletEnabled val="1"/>
        </dgm:presLayoutVars>
      </dgm:prSet>
      <dgm:spPr/>
    </dgm:pt>
    <dgm:pt modelId="{C8FAEBA6-B34A-486F-AA00-4EE90295ECD4}" type="pres">
      <dgm:prSet presAssocID="{5FA5207E-FE63-42D7-8745-606C641DA8A4}" presName="sibTrans" presStyleLbl="sibTrans1D1" presStyleIdx="4" presStyleCnt="15"/>
      <dgm:spPr/>
    </dgm:pt>
    <dgm:pt modelId="{E9BE9E51-BE1D-4865-BF50-F3DE2ABFFAB9}" type="pres">
      <dgm:prSet presAssocID="{5FA5207E-FE63-42D7-8745-606C641DA8A4}" presName="connectorText" presStyleLbl="sibTrans1D1" presStyleIdx="4" presStyleCnt="15"/>
      <dgm:spPr/>
    </dgm:pt>
    <dgm:pt modelId="{DA6700EF-BED4-4D4C-8580-78DA2DF750E5}" type="pres">
      <dgm:prSet presAssocID="{C9AD2DAA-87A5-4277-8524-B08EBB5C1F47}" presName="node" presStyleLbl="node1" presStyleIdx="5" presStyleCnt="16">
        <dgm:presLayoutVars>
          <dgm:bulletEnabled val="1"/>
        </dgm:presLayoutVars>
      </dgm:prSet>
      <dgm:spPr/>
    </dgm:pt>
    <dgm:pt modelId="{A7B5FBA3-8C25-404B-B2FD-CADCCC9C529D}" type="pres">
      <dgm:prSet presAssocID="{7AC20F89-94F0-4B87-9D7C-2B125AF4E809}" presName="sibTrans" presStyleLbl="sibTrans1D1" presStyleIdx="5" presStyleCnt="15"/>
      <dgm:spPr/>
    </dgm:pt>
    <dgm:pt modelId="{76423823-10C0-4101-81AE-24DBAABBAF9C}" type="pres">
      <dgm:prSet presAssocID="{7AC20F89-94F0-4B87-9D7C-2B125AF4E809}" presName="connectorText" presStyleLbl="sibTrans1D1" presStyleIdx="5" presStyleCnt="15"/>
      <dgm:spPr/>
    </dgm:pt>
    <dgm:pt modelId="{7BAAC18E-15F5-45CD-9391-0BBDE26ED59D}" type="pres">
      <dgm:prSet presAssocID="{86476115-5E8A-4E06-BED3-1A1F80B2A733}" presName="node" presStyleLbl="node1" presStyleIdx="6" presStyleCnt="16">
        <dgm:presLayoutVars>
          <dgm:bulletEnabled val="1"/>
        </dgm:presLayoutVars>
      </dgm:prSet>
      <dgm:spPr/>
    </dgm:pt>
    <dgm:pt modelId="{3909DC16-C63A-4473-A365-BBDD614C0D72}" type="pres">
      <dgm:prSet presAssocID="{522A7C6D-C034-43EC-86E3-B84AD7AF47CD}" presName="sibTrans" presStyleLbl="sibTrans1D1" presStyleIdx="6" presStyleCnt="15"/>
      <dgm:spPr/>
    </dgm:pt>
    <dgm:pt modelId="{CF30F25C-43D8-4C0D-811C-7514AE9E99CC}" type="pres">
      <dgm:prSet presAssocID="{522A7C6D-C034-43EC-86E3-B84AD7AF47CD}" presName="connectorText" presStyleLbl="sibTrans1D1" presStyleIdx="6" presStyleCnt="15"/>
      <dgm:spPr/>
    </dgm:pt>
    <dgm:pt modelId="{D54EEB1C-04E8-4F12-B323-CB4D5D5AA559}" type="pres">
      <dgm:prSet presAssocID="{2D8476D2-3FE2-482D-8203-E685E2BBEBB1}" presName="node" presStyleLbl="node1" presStyleIdx="7" presStyleCnt="16">
        <dgm:presLayoutVars>
          <dgm:bulletEnabled val="1"/>
        </dgm:presLayoutVars>
      </dgm:prSet>
      <dgm:spPr/>
    </dgm:pt>
    <dgm:pt modelId="{428E9EE9-5928-43E7-95AE-A08AB967ED25}" type="pres">
      <dgm:prSet presAssocID="{3FB6A301-94AD-4647-9DFE-C6D6C3B783EA}" presName="sibTrans" presStyleLbl="sibTrans1D1" presStyleIdx="7" presStyleCnt="15"/>
      <dgm:spPr/>
    </dgm:pt>
    <dgm:pt modelId="{E0E915CC-F4A2-4A49-847B-E8204517E4FF}" type="pres">
      <dgm:prSet presAssocID="{3FB6A301-94AD-4647-9DFE-C6D6C3B783EA}" presName="connectorText" presStyleLbl="sibTrans1D1" presStyleIdx="7" presStyleCnt="15"/>
      <dgm:spPr/>
    </dgm:pt>
    <dgm:pt modelId="{3B76C225-D2F9-427F-9B06-243E6BDE19D5}" type="pres">
      <dgm:prSet presAssocID="{F92E5832-3958-440F-AFDC-21D814750A3D}" presName="node" presStyleLbl="node1" presStyleIdx="8" presStyleCnt="16">
        <dgm:presLayoutVars>
          <dgm:bulletEnabled val="1"/>
        </dgm:presLayoutVars>
      </dgm:prSet>
      <dgm:spPr/>
    </dgm:pt>
    <dgm:pt modelId="{9E6F8190-DF84-40CF-8A0F-7F2366C20454}" type="pres">
      <dgm:prSet presAssocID="{B44AB540-A112-4AB1-AC01-E5C03D12BFF1}" presName="sibTrans" presStyleLbl="sibTrans1D1" presStyleIdx="8" presStyleCnt="15"/>
      <dgm:spPr/>
    </dgm:pt>
    <dgm:pt modelId="{B3A47530-F0C6-4BD9-9DC7-05934FD07A0C}" type="pres">
      <dgm:prSet presAssocID="{B44AB540-A112-4AB1-AC01-E5C03D12BFF1}" presName="connectorText" presStyleLbl="sibTrans1D1" presStyleIdx="8" presStyleCnt="15"/>
      <dgm:spPr/>
    </dgm:pt>
    <dgm:pt modelId="{942151B9-6653-4E92-AC55-D772E7184ADD}" type="pres">
      <dgm:prSet presAssocID="{0923C51C-5C7E-4D16-BA03-4D3FE33DD8DD}" presName="node" presStyleLbl="node1" presStyleIdx="9" presStyleCnt="16">
        <dgm:presLayoutVars>
          <dgm:bulletEnabled val="1"/>
        </dgm:presLayoutVars>
      </dgm:prSet>
      <dgm:spPr/>
    </dgm:pt>
    <dgm:pt modelId="{3D73C600-4289-4C46-85DF-B850627462B3}" type="pres">
      <dgm:prSet presAssocID="{688C450B-6C53-4222-9D62-F08DECF72243}" presName="sibTrans" presStyleLbl="sibTrans1D1" presStyleIdx="9" presStyleCnt="15"/>
      <dgm:spPr/>
    </dgm:pt>
    <dgm:pt modelId="{E57B5CB0-B631-4618-9C46-755F20A89D19}" type="pres">
      <dgm:prSet presAssocID="{688C450B-6C53-4222-9D62-F08DECF72243}" presName="connectorText" presStyleLbl="sibTrans1D1" presStyleIdx="9" presStyleCnt="15"/>
      <dgm:spPr/>
    </dgm:pt>
    <dgm:pt modelId="{281BA23B-56DC-4AFD-8938-BC47E0E56A82}" type="pres">
      <dgm:prSet presAssocID="{ED2A075E-D832-4939-A850-9FBE5C3E11AF}" presName="node" presStyleLbl="node1" presStyleIdx="10" presStyleCnt="16">
        <dgm:presLayoutVars>
          <dgm:bulletEnabled val="1"/>
        </dgm:presLayoutVars>
      </dgm:prSet>
      <dgm:spPr/>
    </dgm:pt>
    <dgm:pt modelId="{1BF866A5-ADBD-468A-A39A-B5CC3BFB1952}" type="pres">
      <dgm:prSet presAssocID="{96E8A9B0-7B72-40F3-B7BD-BB28A350652C}" presName="sibTrans" presStyleLbl="sibTrans1D1" presStyleIdx="10" presStyleCnt="15"/>
      <dgm:spPr/>
    </dgm:pt>
    <dgm:pt modelId="{0D021209-5871-40C8-9163-44E8FDA27F21}" type="pres">
      <dgm:prSet presAssocID="{96E8A9B0-7B72-40F3-B7BD-BB28A350652C}" presName="connectorText" presStyleLbl="sibTrans1D1" presStyleIdx="10" presStyleCnt="15"/>
      <dgm:spPr/>
    </dgm:pt>
    <dgm:pt modelId="{0D78FECA-0694-4F33-A268-D00592140181}" type="pres">
      <dgm:prSet presAssocID="{F6278B3F-C2D5-4AAF-AE1E-7BA084FE1D47}" presName="node" presStyleLbl="node1" presStyleIdx="11" presStyleCnt="16">
        <dgm:presLayoutVars>
          <dgm:bulletEnabled val="1"/>
        </dgm:presLayoutVars>
      </dgm:prSet>
      <dgm:spPr/>
    </dgm:pt>
    <dgm:pt modelId="{7C2294A5-B718-4992-90E9-151389143BBF}" type="pres">
      <dgm:prSet presAssocID="{65216DF6-44A0-49DC-A6A2-9C34243A8D19}" presName="sibTrans" presStyleLbl="sibTrans1D1" presStyleIdx="11" presStyleCnt="15"/>
      <dgm:spPr/>
    </dgm:pt>
    <dgm:pt modelId="{BDDF3178-FB14-45DE-88ED-FED49BA553D5}" type="pres">
      <dgm:prSet presAssocID="{65216DF6-44A0-49DC-A6A2-9C34243A8D19}" presName="connectorText" presStyleLbl="sibTrans1D1" presStyleIdx="11" presStyleCnt="15"/>
      <dgm:spPr/>
    </dgm:pt>
    <dgm:pt modelId="{0BB7843F-466A-47C0-A131-A006DD16AE44}" type="pres">
      <dgm:prSet presAssocID="{20EEEDE8-766B-43C5-B26F-BE6517161A24}" presName="node" presStyleLbl="node1" presStyleIdx="12" presStyleCnt="16">
        <dgm:presLayoutVars>
          <dgm:bulletEnabled val="1"/>
        </dgm:presLayoutVars>
      </dgm:prSet>
      <dgm:spPr/>
    </dgm:pt>
    <dgm:pt modelId="{62E2097E-12C0-444C-866A-A5A5D19D66D3}" type="pres">
      <dgm:prSet presAssocID="{1C4051A8-C1E1-45A0-9C26-E6B527E10138}" presName="sibTrans" presStyleLbl="sibTrans1D1" presStyleIdx="12" presStyleCnt="15"/>
      <dgm:spPr/>
    </dgm:pt>
    <dgm:pt modelId="{13848D4A-1C97-4384-8CF9-9CB06D63F83A}" type="pres">
      <dgm:prSet presAssocID="{1C4051A8-C1E1-45A0-9C26-E6B527E10138}" presName="connectorText" presStyleLbl="sibTrans1D1" presStyleIdx="12" presStyleCnt="15"/>
      <dgm:spPr/>
    </dgm:pt>
    <dgm:pt modelId="{8B798BEE-08BC-4E21-AE2E-50A6D82C9817}" type="pres">
      <dgm:prSet presAssocID="{4E45E401-3C80-4D22-96F0-52DB29B8838D}" presName="node" presStyleLbl="node1" presStyleIdx="13" presStyleCnt="16">
        <dgm:presLayoutVars>
          <dgm:bulletEnabled val="1"/>
        </dgm:presLayoutVars>
      </dgm:prSet>
      <dgm:spPr/>
    </dgm:pt>
    <dgm:pt modelId="{9DBF9688-2F1E-409D-9A67-5C419336F6C6}" type="pres">
      <dgm:prSet presAssocID="{08506309-1EAB-42E2-B899-2D2C62769C2B}" presName="sibTrans" presStyleLbl="sibTrans1D1" presStyleIdx="13" presStyleCnt="15"/>
      <dgm:spPr/>
    </dgm:pt>
    <dgm:pt modelId="{809D5ECC-E5A1-4CD8-AD01-23705D717869}" type="pres">
      <dgm:prSet presAssocID="{08506309-1EAB-42E2-B899-2D2C62769C2B}" presName="connectorText" presStyleLbl="sibTrans1D1" presStyleIdx="13" presStyleCnt="15"/>
      <dgm:spPr/>
    </dgm:pt>
    <dgm:pt modelId="{93420ABA-D26E-4BBA-8F46-D5F8EB05B4C0}" type="pres">
      <dgm:prSet presAssocID="{B8077D46-45A7-4A6B-818D-E994B2018471}" presName="node" presStyleLbl="node1" presStyleIdx="14" presStyleCnt="16">
        <dgm:presLayoutVars>
          <dgm:bulletEnabled val="1"/>
        </dgm:presLayoutVars>
      </dgm:prSet>
      <dgm:spPr/>
    </dgm:pt>
    <dgm:pt modelId="{472D6B0F-125F-4AD0-928B-F6CEC99361EE}" type="pres">
      <dgm:prSet presAssocID="{E29E85E2-A160-45F7-9646-96BB393936CF}" presName="sibTrans" presStyleLbl="sibTrans1D1" presStyleIdx="14" presStyleCnt="15"/>
      <dgm:spPr/>
    </dgm:pt>
    <dgm:pt modelId="{7E886722-415E-4F0D-89BF-2F8DFD5C4D76}" type="pres">
      <dgm:prSet presAssocID="{E29E85E2-A160-45F7-9646-96BB393936CF}" presName="connectorText" presStyleLbl="sibTrans1D1" presStyleIdx="14" presStyleCnt="15"/>
      <dgm:spPr/>
    </dgm:pt>
    <dgm:pt modelId="{1858216E-0E60-44F0-9B41-AE32F2EAF1FF}" type="pres">
      <dgm:prSet presAssocID="{B1AD409D-3509-43A0-8A47-FE29916B62B8}" presName="node" presStyleLbl="node1" presStyleIdx="15" presStyleCnt="16">
        <dgm:presLayoutVars>
          <dgm:bulletEnabled val="1"/>
        </dgm:presLayoutVars>
      </dgm:prSet>
      <dgm:spPr/>
    </dgm:pt>
  </dgm:ptLst>
  <dgm:cxnLst>
    <dgm:cxn modelId="{DEA28805-328F-429B-9D6A-85437643A1A3}" type="presOf" srcId="{522A7C6D-C034-43EC-86E3-B84AD7AF47CD}" destId="{3909DC16-C63A-4473-A365-BBDD614C0D72}" srcOrd="0" destOrd="0" presId="urn:microsoft.com/office/officeart/2016/7/layout/RepeatingBendingProcessNew"/>
    <dgm:cxn modelId="{1C126F06-1586-4077-8BED-49FF54797EBF}" type="presOf" srcId="{B8077D46-45A7-4A6B-818D-E994B2018471}" destId="{93420ABA-D26E-4BBA-8F46-D5F8EB05B4C0}" srcOrd="0" destOrd="0" presId="urn:microsoft.com/office/officeart/2016/7/layout/RepeatingBendingProcessNew"/>
    <dgm:cxn modelId="{6ECB8406-9A64-4C6F-B6AC-1EB0233C7249}" srcId="{0105607C-D110-49F3-A1B5-7DAF3801D2E5}" destId="{51BBCDB3-5D2B-4CB7-8A68-D665FE2AACD5}" srcOrd="4" destOrd="0" parTransId="{14F3F5D3-4C8D-42E9-9DCF-5FAF3A46409B}" sibTransId="{5FA5207E-FE63-42D7-8745-606C641DA8A4}"/>
    <dgm:cxn modelId="{DD466509-DEB5-4037-84B4-70A913B6CB6B}" srcId="{0105607C-D110-49F3-A1B5-7DAF3801D2E5}" destId="{2D8476D2-3FE2-482D-8203-E685E2BBEBB1}" srcOrd="7" destOrd="0" parTransId="{F0BCAB0A-8D79-46AA-999D-F623BEF65DAE}" sibTransId="{3FB6A301-94AD-4647-9DFE-C6D6C3B783EA}"/>
    <dgm:cxn modelId="{09085B18-F589-4123-8F62-C472A447510B}" srcId="{0105607C-D110-49F3-A1B5-7DAF3801D2E5}" destId="{86476115-5E8A-4E06-BED3-1A1F80B2A733}" srcOrd="6" destOrd="0" parTransId="{3683E644-E0C8-4786-A3C2-A5E441931D72}" sibTransId="{522A7C6D-C034-43EC-86E3-B84AD7AF47CD}"/>
    <dgm:cxn modelId="{668B9D22-FDCB-4A86-AE49-546D316AEABB}" type="presOf" srcId="{08506309-1EAB-42E2-B899-2D2C62769C2B}" destId="{809D5ECC-E5A1-4CD8-AD01-23705D717869}" srcOrd="1" destOrd="0" presId="urn:microsoft.com/office/officeart/2016/7/layout/RepeatingBendingProcessNew"/>
    <dgm:cxn modelId="{F1F8BC23-E19A-4162-A9A1-B9D96B8CF444}" srcId="{0105607C-D110-49F3-A1B5-7DAF3801D2E5}" destId="{F92E5832-3958-440F-AFDC-21D814750A3D}" srcOrd="8" destOrd="0" parTransId="{79799E56-5B87-4471-BD6F-574E4A356263}" sibTransId="{B44AB540-A112-4AB1-AC01-E5C03D12BFF1}"/>
    <dgm:cxn modelId="{3508C524-822B-4BBA-B27B-3DDDA42AF430}" type="presOf" srcId="{A9A5E205-F157-4778-BB0F-7D545A3F31E9}" destId="{429755F7-0E7F-43B7-B079-2D184D6D0CE4}" srcOrd="1" destOrd="0" presId="urn:microsoft.com/office/officeart/2016/7/layout/RepeatingBendingProcessNew"/>
    <dgm:cxn modelId="{2A72CD29-86C0-4245-B25F-901A0905C89A}" type="presOf" srcId="{54C904E4-9914-44FB-9D41-B795BC94C9CA}" destId="{C3F02DC4-450B-4FBA-B2A5-8A83FF4DA144}" srcOrd="0" destOrd="0" presId="urn:microsoft.com/office/officeart/2016/7/layout/RepeatingBendingProcessNew"/>
    <dgm:cxn modelId="{735BEE2A-12F7-4903-9803-F3000FB8B29D}" type="presOf" srcId="{ED2A075E-D832-4939-A850-9FBE5C3E11AF}" destId="{281BA23B-56DC-4AFD-8938-BC47E0E56A82}" srcOrd="0" destOrd="0" presId="urn:microsoft.com/office/officeart/2016/7/layout/RepeatingBendingProcessNew"/>
    <dgm:cxn modelId="{D4B0C92E-6B5A-4F97-80B9-FBEC74E51943}" type="presOf" srcId="{A9A5E205-F157-4778-BB0F-7D545A3F31E9}" destId="{3D9B86D0-04C7-4853-B914-6A00DD9FDF2E}" srcOrd="0" destOrd="0" presId="urn:microsoft.com/office/officeart/2016/7/layout/RepeatingBendingProcessNew"/>
    <dgm:cxn modelId="{04DB1431-A6B6-4C60-B258-9C46A3F7933D}" type="presOf" srcId="{E29E85E2-A160-45F7-9646-96BB393936CF}" destId="{472D6B0F-125F-4AD0-928B-F6CEC99361EE}" srcOrd="0" destOrd="0" presId="urn:microsoft.com/office/officeart/2016/7/layout/RepeatingBendingProcessNew"/>
    <dgm:cxn modelId="{24420035-A3CC-4B4D-BE00-1950CF9B69EF}" type="presOf" srcId="{96E8A9B0-7B72-40F3-B7BD-BB28A350652C}" destId="{0D021209-5871-40C8-9163-44E8FDA27F21}" srcOrd="1" destOrd="0" presId="urn:microsoft.com/office/officeart/2016/7/layout/RepeatingBendingProcessNew"/>
    <dgm:cxn modelId="{CB006A3B-633C-4654-952D-49DBA6F6625F}" srcId="{0105607C-D110-49F3-A1B5-7DAF3801D2E5}" destId="{B8077D46-45A7-4A6B-818D-E994B2018471}" srcOrd="14" destOrd="0" parTransId="{9C6595B7-43F9-4BC1-BB35-9B52730E1FE9}" sibTransId="{E29E85E2-A160-45F7-9646-96BB393936CF}"/>
    <dgm:cxn modelId="{84E5E63B-8036-4EB6-88E2-C8704DCEAED5}" srcId="{0105607C-D110-49F3-A1B5-7DAF3801D2E5}" destId="{E8FC9B57-4DC3-4B18-ACBA-3916094FCF7D}" srcOrd="3" destOrd="0" parTransId="{F78EB378-A0C0-4FED-8236-6E44C3F50FFB}" sibTransId="{54C904E4-9914-44FB-9D41-B795BC94C9CA}"/>
    <dgm:cxn modelId="{826D033D-64FA-4DF2-A3B2-6170EB5EF0C6}" type="presOf" srcId="{3FB6A301-94AD-4647-9DFE-C6D6C3B783EA}" destId="{E0E915CC-F4A2-4A49-847B-E8204517E4FF}" srcOrd="1" destOrd="0" presId="urn:microsoft.com/office/officeart/2016/7/layout/RepeatingBendingProcessNew"/>
    <dgm:cxn modelId="{83D9E83D-0F6A-4B7D-B28E-8399F678BE5F}" srcId="{0105607C-D110-49F3-A1B5-7DAF3801D2E5}" destId="{0923C51C-5C7E-4D16-BA03-4D3FE33DD8DD}" srcOrd="9" destOrd="0" parTransId="{11CF804B-0F57-401E-854D-F5DA0C8F5D3E}" sibTransId="{688C450B-6C53-4222-9D62-F08DECF72243}"/>
    <dgm:cxn modelId="{F3DD595F-7B4C-4E23-8121-22EB7989E9B3}" type="presOf" srcId="{B44AB540-A112-4AB1-AC01-E5C03D12BFF1}" destId="{B3A47530-F0C6-4BD9-9DC7-05934FD07A0C}" srcOrd="1" destOrd="0" presId="urn:microsoft.com/office/officeart/2016/7/layout/RepeatingBendingProcessNew"/>
    <dgm:cxn modelId="{82A31260-7F0C-4F1C-ABAB-7E52A2AB976B}" srcId="{0105607C-D110-49F3-A1B5-7DAF3801D2E5}" destId="{4E45E401-3C80-4D22-96F0-52DB29B8838D}" srcOrd="13" destOrd="0" parTransId="{AEA1387E-BADD-4B4D-9B93-73D188BA0779}" sibTransId="{08506309-1EAB-42E2-B899-2D2C62769C2B}"/>
    <dgm:cxn modelId="{343FA444-3C7D-4047-A711-F41245BDFBA2}" type="presOf" srcId="{5FA5207E-FE63-42D7-8745-606C641DA8A4}" destId="{E9BE9E51-BE1D-4865-BF50-F3DE2ABFFAB9}" srcOrd="1" destOrd="0" presId="urn:microsoft.com/office/officeart/2016/7/layout/RepeatingBendingProcessNew"/>
    <dgm:cxn modelId="{54D9AE64-D64D-4B39-BF3C-53D606A59B13}" type="presOf" srcId="{2D8476D2-3FE2-482D-8203-E685E2BBEBB1}" destId="{D54EEB1C-04E8-4F12-B323-CB4D5D5AA559}" srcOrd="0" destOrd="0" presId="urn:microsoft.com/office/officeart/2016/7/layout/RepeatingBendingProcessNew"/>
    <dgm:cxn modelId="{24599C65-3008-41A4-BF11-8F9056A45354}" type="presOf" srcId="{7AC20F89-94F0-4B87-9D7C-2B125AF4E809}" destId="{A7B5FBA3-8C25-404B-B2FD-CADCCC9C529D}" srcOrd="0" destOrd="0" presId="urn:microsoft.com/office/officeart/2016/7/layout/RepeatingBendingProcessNew"/>
    <dgm:cxn modelId="{22379F65-09CE-463D-AAC5-FDA15BD2DA62}" type="presOf" srcId="{5FA5207E-FE63-42D7-8745-606C641DA8A4}" destId="{C8FAEBA6-B34A-486F-AA00-4EE90295ECD4}" srcOrd="0" destOrd="0" presId="urn:microsoft.com/office/officeart/2016/7/layout/RepeatingBendingProcessNew"/>
    <dgm:cxn modelId="{3C710947-5FD0-4C8F-8DA6-BB04FDF00535}" type="presOf" srcId="{B44AB540-A112-4AB1-AC01-E5C03D12BFF1}" destId="{9E6F8190-DF84-40CF-8A0F-7F2366C20454}" srcOrd="0" destOrd="0" presId="urn:microsoft.com/office/officeart/2016/7/layout/RepeatingBendingProcessNew"/>
    <dgm:cxn modelId="{28274A47-243E-4B9B-9019-B6EE25293009}" type="presOf" srcId="{B1AD409D-3509-43A0-8A47-FE29916B62B8}" destId="{1858216E-0E60-44F0-9B41-AE32F2EAF1FF}" srcOrd="0" destOrd="0" presId="urn:microsoft.com/office/officeart/2016/7/layout/RepeatingBendingProcessNew"/>
    <dgm:cxn modelId="{F97DED68-70EA-4046-8B7E-AE6B07C602C9}" type="presOf" srcId="{A3F2F5C2-A079-4D23-A5FA-C910EF03FE18}" destId="{A5EFC21A-03FC-45A3-AD7D-A6219649CCBE}" srcOrd="0" destOrd="0" presId="urn:microsoft.com/office/officeart/2016/7/layout/RepeatingBendingProcessNew"/>
    <dgm:cxn modelId="{F75FB94C-807A-4C07-809E-317B9415E747}" type="presOf" srcId="{688C450B-6C53-4222-9D62-F08DECF72243}" destId="{E57B5CB0-B631-4618-9C46-755F20A89D19}" srcOrd="1" destOrd="0" presId="urn:microsoft.com/office/officeart/2016/7/layout/RepeatingBendingProcessNew"/>
    <dgm:cxn modelId="{42F1DB4D-AA95-46E7-BF59-4E2E85D3B979}" srcId="{0105607C-D110-49F3-A1B5-7DAF3801D2E5}" destId="{E18F4B92-AAA0-4EB0-B773-076890C0189A}" srcOrd="0" destOrd="0" parTransId="{17406806-2EFF-4D0F-9DB6-B9EE3682ED10}" sibTransId="{A9A5E205-F157-4778-BB0F-7D545A3F31E9}"/>
    <dgm:cxn modelId="{5AFC326E-BA50-43A0-AA82-192D98486275}" type="presOf" srcId="{08506309-1EAB-42E2-B899-2D2C62769C2B}" destId="{9DBF9688-2F1E-409D-9A67-5C419336F6C6}" srcOrd="0" destOrd="0" presId="urn:microsoft.com/office/officeart/2016/7/layout/RepeatingBendingProcessNew"/>
    <dgm:cxn modelId="{92053051-733B-492E-8A3D-A72CE1ED8B60}" type="presOf" srcId="{F6278B3F-C2D5-4AAF-AE1E-7BA084FE1D47}" destId="{0D78FECA-0694-4F33-A268-D00592140181}" srcOrd="0" destOrd="0" presId="urn:microsoft.com/office/officeart/2016/7/layout/RepeatingBendingProcessNew"/>
    <dgm:cxn modelId="{D2D14551-B075-4CEF-BB69-AB7773F3B84F}" type="presOf" srcId="{1C4051A8-C1E1-45A0-9C26-E6B527E10138}" destId="{13848D4A-1C97-4384-8CF9-9CB06D63F83A}" srcOrd="1" destOrd="0" presId="urn:microsoft.com/office/officeart/2016/7/layout/RepeatingBendingProcessNew"/>
    <dgm:cxn modelId="{C8F03378-B101-4231-A6DD-851F9AB012B2}" type="presOf" srcId="{4E45E401-3C80-4D22-96F0-52DB29B8838D}" destId="{8B798BEE-08BC-4E21-AE2E-50A6D82C9817}" srcOrd="0" destOrd="0" presId="urn:microsoft.com/office/officeart/2016/7/layout/RepeatingBendingProcessNew"/>
    <dgm:cxn modelId="{FD035579-7048-4DF0-BEE5-A938A376ACC0}" srcId="{0105607C-D110-49F3-A1B5-7DAF3801D2E5}" destId="{F6278B3F-C2D5-4AAF-AE1E-7BA084FE1D47}" srcOrd="11" destOrd="0" parTransId="{37630897-BCE1-4346-9A0B-6C25D396FF14}" sibTransId="{65216DF6-44A0-49DC-A6A2-9C34243A8D19}"/>
    <dgm:cxn modelId="{90CF607A-5962-4ADF-AB8E-16D6BAD0B61B}" type="presOf" srcId="{96E8A9B0-7B72-40F3-B7BD-BB28A350652C}" destId="{1BF866A5-ADBD-468A-A39A-B5CC3BFB1952}" srcOrd="0" destOrd="0" presId="urn:microsoft.com/office/officeart/2016/7/layout/RepeatingBendingProcessNew"/>
    <dgm:cxn modelId="{E6E65380-49B1-4945-9545-AD0180304082}" type="presOf" srcId="{20EEEDE8-766B-43C5-B26F-BE6517161A24}" destId="{0BB7843F-466A-47C0-A131-A006DD16AE44}" srcOrd="0" destOrd="0" presId="urn:microsoft.com/office/officeart/2016/7/layout/RepeatingBendingProcessNew"/>
    <dgm:cxn modelId="{67FBD980-5B52-45D8-BDE5-BA320A57465E}" srcId="{0105607C-D110-49F3-A1B5-7DAF3801D2E5}" destId="{ED2A075E-D832-4939-A850-9FBE5C3E11AF}" srcOrd="10" destOrd="0" parTransId="{A495D664-7B8D-4E14-81F4-19B2DE5E05EA}" sibTransId="{96E8A9B0-7B72-40F3-B7BD-BB28A350652C}"/>
    <dgm:cxn modelId="{00CCB485-392C-4DBB-B57A-B79D4F8C197E}" type="presOf" srcId="{7AC20F89-94F0-4B87-9D7C-2B125AF4E809}" destId="{76423823-10C0-4101-81AE-24DBAABBAF9C}" srcOrd="1" destOrd="0" presId="urn:microsoft.com/office/officeart/2016/7/layout/RepeatingBendingProcessNew"/>
    <dgm:cxn modelId="{1707E687-D7E1-459A-96B9-986094F2419D}" type="presOf" srcId="{185CA11F-6D6B-429C-A98A-23790E60EA5B}" destId="{7BCC3AB4-695B-4212-8A9A-864B8A18225B}" srcOrd="1" destOrd="0" presId="urn:microsoft.com/office/officeart/2016/7/layout/RepeatingBendingProcessNew"/>
    <dgm:cxn modelId="{6B657188-E5E8-44E6-9B52-60E49129EE4C}" type="presOf" srcId="{A3F2F5C2-A079-4D23-A5FA-C910EF03FE18}" destId="{222ED767-9E3D-4C17-9983-CB10649002AA}" srcOrd="1" destOrd="0" presId="urn:microsoft.com/office/officeart/2016/7/layout/RepeatingBendingProcessNew"/>
    <dgm:cxn modelId="{A7A08A8F-1951-49BC-8C13-4EC4399D63BF}" type="presOf" srcId="{0589CA82-4489-47EE-BB71-35AD20F7BE52}" destId="{76714288-D18C-42D3-9387-4FEA02BA011E}" srcOrd="0" destOrd="0" presId="urn:microsoft.com/office/officeart/2016/7/layout/RepeatingBendingProcessNew"/>
    <dgm:cxn modelId="{DFD29493-6FD7-47AE-8CF4-3BD1B39B2426}" type="presOf" srcId="{986F44C3-F9F1-485B-931C-60F0B2EF2BC2}" destId="{B26B2984-D9ED-44FA-8981-B94B8B789A1E}" srcOrd="0" destOrd="0" presId="urn:microsoft.com/office/officeart/2016/7/layout/RepeatingBendingProcessNew"/>
    <dgm:cxn modelId="{F1C88999-9D92-4780-94B9-DFB1753D5A40}" type="presOf" srcId="{51BBCDB3-5D2B-4CB7-8A68-D665FE2AACD5}" destId="{947F5522-D3EC-442A-B7F4-EDC4E1567885}" srcOrd="0" destOrd="0" presId="urn:microsoft.com/office/officeart/2016/7/layout/RepeatingBendingProcessNew"/>
    <dgm:cxn modelId="{676501A3-47B9-4048-B07C-1E719E8B577E}" type="presOf" srcId="{E18F4B92-AAA0-4EB0-B773-076890C0189A}" destId="{A75A5527-E511-42C3-A7D3-9280A19AA3C2}" srcOrd="0" destOrd="0" presId="urn:microsoft.com/office/officeart/2016/7/layout/RepeatingBendingProcessNew"/>
    <dgm:cxn modelId="{F3E90DB0-BD04-4969-ABA9-B515077E7218}" srcId="{0105607C-D110-49F3-A1B5-7DAF3801D2E5}" destId="{0589CA82-4489-47EE-BB71-35AD20F7BE52}" srcOrd="2" destOrd="0" parTransId="{6A0524EA-B015-4165-BEDB-486C36305652}" sibTransId="{185CA11F-6D6B-429C-A98A-23790E60EA5B}"/>
    <dgm:cxn modelId="{28B3ACB2-BB9E-4A1E-B4DE-919A52CC4545}" type="presOf" srcId="{C9AD2DAA-87A5-4277-8524-B08EBB5C1F47}" destId="{DA6700EF-BED4-4D4C-8580-78DA2DF750E5}" srcOrd="0" destOrd="0" presId="urn:microsoft.com/office/officeart/2016/7/layout/RepeatingBendingProcessNew"/>
    <dgm:cxn modelId="{C9582EB5-0BEC-4616-BEC5-CAD92C766A0F}" type="presOf" srcId="{65216DF6-44A0-49DC-A6A2-9C34243A8D19}" destId="{BDDF3178-FB14-45DE-88ED-FED49BA553D5}" srcOrd="1" destOrd="0" presId="urn:microsoft.com/office/officeart/2016/7/layout/RepeatingBendingProcessNew"/>
    <dgm:cxn modelId="{CFC501BC-51F5-4CAE-A6EB-E061D87DB4D6}" type="presOf" srcId="{688C450B-6C53-4222-9D62-F08DECF72243}" destId="{3D73C600-4289-4C46-85DF-B850627462B3}" srcOrd="0" destOrd="0" presId="urn:microsoft.com/office/officeart/2016/7/layout/RepeatingBendingProcessNew"/>
    <dgm:cxn modelId="{3459F0C2-62B8-4882-A46A-09115AE94836}" type="presOf" srcId="{0105607C-D110-49F3-A1B5-7DAF3801D2E5}" destId="{41B61947-21B0-4ABD-8697-B84388DC80BD}" srcOrd="0" destOrd="0" presId="urn:microsoft.com/office/officeart/2016/7/layout/RepeatingBendingProcessNew"/>
    <dgm:cxn modelId="{F2770FC6-7E33-4092-A09C-98B1CB6978FB}" srcId="{0105607C-D110-49F3-A1B5-7DAF3801D2E5}" destId="{B1AD409D-3509-43A0-8A47-FE29916B62B8}" srcOrd="15" destOrd="0" parTransId="{2FB64020-03D8-4D9D-A1B4-BAA7A1DDCE4A}" sibTransId="{364D0751-8BDE-43B3-8BDE-945954A04884}"/>
    <dgm:cxn modelId="{59BC5CC6-FAD8-467A-A2FF-F12EC904C5B6}" type="presOf" srcId="{E8FC9B57-4DC3-4B18-ACBA-3916094FCF7D}" destId="{8E3ECCEB-37FF-4A4E-A427-0AC4E3C10757}" srcOrd="0" destOrd="0" presId="urn:microsoft.com/office/officeart/2016/7/layout/RepeatingBendingProcessNew"/>
    <dgm:cxn modelId="{BE7FC8CE-3A9C-4711-8CD8-C9EA5DA85E61}" type="presOf" srcId="{522A7C6D-C034-43EC-86E3-B84AD7AF47CD}" destId="{CF30F25C-43D8-4C0D-811C-7514AE9E99CC}" srcOrd="1" destOrd="0" presId="urn:microsoft.com/office/officeart/2016/7/layout/RepeatingBendingProcessNew"/>
    <dgm:cxn modelId="{2CAF07D1-EEE4-4F5D-AC3B-EC3EA96FD9A0}" type="presOf" srcId="{65216DF6-44A0-49DC-A6A2-9C34243A8D19}" destId="{7C2294A5-B718-4992-90E9-151389143BBF}" srcOrd="0" destOrd="0" presId="urn:microsoft.com/office/officeart/2016/7/layout/RepeatingBendingProcessNew"/>
    <dgm:cxn modelId="{1710B7D8-5EC1-4821-9836-FC2FAACCD49C}" type="presOf" srcId="{E29E85E2-A160-45F7-9646-96BB393936CF}" destId="{7E886722-415E-4F0D-89BF-2F8DFD5C4D76}" srcOrd="1" destOrd="0" presId="urn:microsoft.com/office/officeart/2016/7/layout/RepeatingBendingProcessNew"/>
    <dgm:cxn modelId="{B54A50D9-3BE2-4B59-AB53-8D8551B44917}" srcId="{0105607C-D110-49F3-A1B5-7DAF3801D2E5}" destId="{C9AD2DAA-87A5-4277-8524-B08EBB5C1F47}" srcOrd="5" destOrd="0" parTransId="{A719F501-AA17-4D43-9BCB-B41F71985D47}" sibTransId="{7AC20F89-94F0-4B87-9D7C-2B125AF4E809}"/>
    <dgm:cxn modelId="{F8BEBED9-87A3-45EF-86D5-0536D79EF02F}" type="presOf" srcId="{0923C51C-5C7E-4D16-BA03-4D3FE33DD8DD}" destId="{942151B9-6653-4E92-AC55-D772E7184ADD}" srcOrd="0" destOrd="0" presId="urn:microsoft.com/office/officeart/2016/7/layout/RepeatingBendingProcessNew"/>
    <dgm:cxn modelId="{AEEAF5DD-B862-4738-8399-6CB4EA483872}" srcId="{0105607C-D110-49F3-A1B5-7DAF3801D2E5}" destId="{20EEEDE8-766B-43C5-B26F-BE6517161A24}" srcOrd="12" destOrd="0" parTransId="{60DA6790-7376-46AE-BFDF-CA7CDA51F5F4}" sibTransId="{1C4051A8-C1E1-45A0-9C26-E6B527E10138}"/>
    <dgm:cxn modelId="{02750FE6-9755-4084-B67B-3545965E81AC}" type="presOf" srcId="{54C904E4-9914-44FB-9D41-B795BC94C9CA}" destId="{D399C15B-EF1C-4963-AD11-1FF07AB03021}" srcOrd="1" destOrd="0" presId="urn:microsoft.com/office/officeart/2016/7/layout/RepeatingBendingProcessNew"/>
    <dgm:cxn modelId="{DEFCB9E7-F4AD-433E-B763-FC90CFFB98AC}" type="presOf" srcId="{86476115-5E8A-4E06-BED3-1A1F80B2A733}" destId="{7BAAC18E-15F5-45CD-9391-0BBDE26ED59D}" srcOrd="0" destOrd="0" presId="urn:microsoft.com/office/officeart/2016/7/layout/RepeatingBendingProcessNew"/>
    <dgm:cxn modelId="{7F896DEA-95AE-42B7-9B7B-55D6DFB88163}" type="presOf" srcId="{F92E5832-3958-440F-AFDC-21D814750A3D}" destId="{3B76C225-D2F9-427F-9B06-243E6BDE19D5}" srcOrd="0" destOrd="0" presId="urn:microsoft.com/office/officeart/2016/7/layout/RepeatingBendingProcessNew"/>
    <dgm:cxn modelId="{9DCF74F2-AC25-4968-A272-4AFAE1A09B66}" type="presOf" srcId="{185CA11F-6D6B-429C-A98A-23790E60EA5B}" destId="{1D1E0AE7-CF92-4383-85CE-12A36BE12142}" srcOrd="0" destOrd="0" presId="urn:microsoft.com/office/officeart/2016/7/layout/RepeatingBendingProcessNew"/>
    <dgm:cxn modelId="{9BE039F5-F80F-41A2-994A-0A5B43ABB61A}" srcId="{0105607C-D110-49F3-A1B5-7DAF3801D2E5}" destId="{986F44C3-F9F1-485B-931C-60F0B2EF2BC2}" srcOrd="1" destOrd="0" parTransId="{8650A6B6-94FA-4B87-AA8D-6AF9EB97B08F}" sibTransId="{A3F2F5C2-A079-4D23-A5FA-C910EF03FE18}"/>
    <dgm:cxn modelId="{4CDA82F7-7B14-4E7A-8C31-5D24AE9E9822}" type="presOf" srcId="{3FB6A301-94AD-4647-9DFE-C6D6C3B783EA}" destId="{428E9EE9-5928-43E7-95AE-A08AB967ED25}" srcOrd="0" destOrd="0" presId="urn:microsoft.com/office/officeart/2016/7/layout/RepeatingBendingProcessNew"/>
    <dgm:cxn modelId="{42288FF9-4EB9-4071-A3F6-2303D7CCC782}" type="presOf" srcId="{1C4051A8-C1E1-45A0-9C26-E6B527E10138}" destId="{62E2097E-12C0-444C-866A-A5A5D19D66D3}" srcOrd="0" destOrd="0" presId="urn:microsoft.com/office/officeart/2016/7/layout/RepeatingBendingProcessNew"/>
    <dgm:cxn modelId="{7385C6E8-D05D-4E27-8B1A-B2D2A9D6C44E}" type="presParOf" srcId="{41B61947-21B0-4ABD-8697-B84388DC80BD}" destId="{A75A5527-E511-42C3-A7D3-9280A19AA3C2}" srcOrd="0" destOrd="0" presId="urn:microsoft.com/office/officeart/2016/7/layout/RepeatingBendingProcessNew"/>
    <dgm:cxn modelId="{E20B3531-E515-4373-928B-7FC2B2CA9DC3}" type="presParOf" srcId="{41B61947-21B0-4ABD-8697-B84388DC80BD}" destId="{3D9B86D0-04C7-4853-B914-6A00DD9FDF2E}" srcOrd="1" destOrd="0" presId="urn:microsoft.com/office/officeart/2016/7/layout/RepeatingBendingProcessNew"/>
    <dgm:cxn modelId="{60C42367-DE64-4D5C-B887-3F0148907E7C}" type="presParOf" srcId="{3D9B86D0-04C7-4853-B914-6A00DD9FDF2E}" destId="{429755F7-0E7F-43B7-B079-2D184D6D0CE4}" srcOrd="0" destOrd="0" presId="urn:microsoft.com/office/officeart/2016/7/layout/RepeatingBendingProcessNew"/>
    <dgm:cxn modelId="{4F41F8FC-6F04-4B25-8FDC-60CE4E8BAC56}" type="presParOf" srcId="{41B61947-21B0-4ABD-8697-B84388DC80BD}" destId="{B26B2984-D9ED-44FA-8981-B94B8B789A1E}" srcOrd="2" destOrd="0" presId="urn:microsoft.com/office/officeart/2016/7/layout/RepeatingBendingProcessNew"/>
    <dgm:cxn modelId="{8A20B286-C3BC-4C62-A6D1-1AD1670552C5}" type="presParOf" srcId="{41B61947-21B0-4ABD-8697-B84388DC80BD}" destId="{A5EFC21A-03FC-45A3-AD7D-A6219649CCBE}" srcOrd="3" destOrd="0" presId="urn:microsoft.com/office/officeart/2016/7/layout/RepeatingBendingProcessNew"/>
    <dgm:cxn modelId="{388675E5-0778-4D7F-AAEB-A05923310727}" type="presParOf" srcId="{A5EFC21A-03FC-45A3-AD7D-A6219649CCBE}" destId="{222ED767-9E3D-4C17-9983-CB10649002AA}" srcOrd="0" destOrd="0" presId="urn:microsoft.com/office/officeart/2016/7/layout/RepeatingBendingProcessNew"/>
    <dgm:cxn modelId="{5AD0AE8F-A64D-48F2-9DC8-630CE4269518}" type="presParOf" srcId="{41B61947-21B0-4ABD-8697-B84388DC80BD}" destId="{76714288-D18C-42D3-9387-4FEA02BA011E}" srcOrd="4" destOrd="0" presId="urn:microsoft.com/office/officeart/2016/7/layout/RepeatingBendingProcessNew"/>
    <dgm:cxn modelId="{AF69D3FF-AF7D-4047-9A24-87A737AC1B4F}" type="presParOf" srcId="{41B61947-21B0-4ABD-8697-B84388DC80BD}" destId="{1D1E0AE7-CF92-4383-85CE-12A36BE12142}" srcOrd="5" destOrd="0" presId="urn:microsoft.com/office/officeart/2016/7/layout/RepeatingBendingProcessNew"/>
    <dgm:cxn modelId="{31B13F62-3127-4D1C-9A23-D20B2C5719E6}" type="presParOf" srcId="{1D1E0AE7-CF92-4383-85CE-12A36BE12142}" destId="{7BCC3AB4-695B-4212-8A9A-864B8A18225B}" srcOrd="0" destOrd="0" presId="urn:microsoft.com/office/officeart/2016/7/layout/RepeatingBendingProcessNew"/>
    <dgm:cxn modelId="{281845E0-D5C6-4ED7-BF62-270F757CF828}" type="presParOf" srcId="{41B61947-21B0-4ABD-8697-B84388DC80BD}" destId="{8E3ECCEB-37FF-4A4E-A427-0AC4E3C10757}" srcOrd="6" destOrd="0" presId="urn:microsoft.com/office/officeart/2016/7/layout/RepeatingBendingProcessNew"/>
    <dgm:cxn modelId="{A7173E9D-EC00-47E7-BDD5-E594042AC040}" type="presParOf" srcId="{41B61947-21B0-4ABD-8697-B84388DC80BD}" destId="{C3F02DC4-450B-4FBA-B2A5-8A83FF4DA144}" srcOrd="7" destOrd="0" presId="urn:microsoft.com/office/officeart/2016/7/layout/RepeatingBendingProcessNew"/>
    <dgm:cxn modelId="{59613C87-D9F3-4F5C-8843-2F8B7DB63BD0}" type="presParOf" srcId="{C3F02DC4-450B-4FBA-B2A5-8A83FF4DA144}" destId="{D399C15B-EF1C-4963-AD11-1FF07AB03021}" srcOrd="0" destOrd="0" presId="urn:microsoft.com/office/officeart/2016/7/layout/RepeatingBendingProcessNew"/>
    <dgm:cxn modelId="{2343B171-40C2-49FF-A736-CD2436BA1A49}" type="presParOf" srcId="{41B61947-21B0-4ABD-8697-B84388DC80BD}" destId="{947F5522-D3EC-442A-B7F4-EDC4E1567885}" srcOrd="8" destOrd="0" presId="urn:microsoft.com/office/officeart/2016/7/layout/RepeatingBendingProcessNew"/>
    <dgm:cxn modelId="{4C95F7A5-23AA-4594-949C-2AA6A993F495}" type="presParOf" srcId="{41B61947-21B0-4ABD-8697-B84388DC80BD}" destId="{C8FAEBA6-B34A-486F-AA00-4EE90295ECD4}" srcOrd="9" destOrd="0" presId="urn:microsoft.com/office/officeart/2016/7/layout/RepeatingBendingProcessNew"/>
    <dgm:cxn modelId="{EA84581C-CEE8-412E-8FB6-C5B5FB5733C9}" type="presParOf" srcId="{C8FAEBA6-B34A-486F-AA00-4EE90295ECD4}" destId="{E9BE9E51-BE1D-4865-BF50-F3DE2ABFFAB9}" srcOrd="0" destOrd="0" presId="urn:microsoft.com/office/officeart/2016/7/layout/RepeatingBendingProcessNew"/>
    <dgm:cxn modelId="{A5C83571-9074-43D1-8CE3-7267FB2BC36D}" type="presParOf" srcId="{41B61947-21B0-4ABD-8697-B84388DC80BD}" destId="{DA6700EF-BED4-4D4C-8580-78DA2DF750E5}" srcOrd="10" destOrd="0" presId="urn:microsoft.com/office/officeart/2016/7/layout/RepeatingBendingProcessNew"/>
    <dgm:cxn modelId="{50C2E1F3-045A-4C76-8EF0-3629093FFC39}" type="presParOf" srcId="{41B61947-21B0-4ABD-8697-B84388DC80BD}" destId="{A7B5FBA3-8C25-404B-B2FD-CADCCC9C529D}" srcOrd="11" destOrd="0" presId="urn:microsoft.com/office/officeart/2016/7/layout/RepeatingBendingProcessNew"/>
    <dgm:cxn modelId="{7AE31158-272E-46C4-9598-338E86399F00}" type="presParOf" srcId="{A7B5FBA3-8C25-404B-B2FD-CADCCC9C529D}" destId="{76423823-10C0-4101-81AE-24DBAABBAF9C}" srcOrd="0" destOrd="0" presId="urn:microsoft.com/office/officeart/2016/7/layout/RepeatingBendingProcessNew"/>
    <dgm:cxn modelId="{2D96C267-A40A-45B6-A713-122C0ACAB4F6}" type="presParOf" srcId="{41B61947-21B0-4ABD-8697-B84388DC80BD}" destId="{7BAAC18E-15F5-45CD-9391-0BBDE26ED59D}" srcOrd="12" destOrd="0" presId="urn:microsoft.com/office/officeart/2016/7/layout/RepeatingBendingProcessNew"/>
    <dgm:cxn modelId="{D92B1CF4-A23A-4249-A2EB-B092B9F7FFDD}" type="presParOf" srcId="{41B61947-21B0-4ABD-8697-B84388DC80BD}" destId="{3909DC16-C63A-4473-A365-BBDD614C0D72}" srcOrd="13" destOrd="0" presId="urn:microsoft.com/office/officeart/2016/7/layout/RepeatingBendingProcessNew"/>
    <dgm:cxn modelId="{CB9CEAAA-AD87-4B8E-8162-5BCE3C932897}" type="presParOf" srcId="{3909DC16-C63A-4473-A365-BBDD614C0D72}" destId="{CF30F25C-43D8-4C0D-811C-7514AE9E99CC}" srcOrd="0" destOrd="0" presId="urn:microsoft.com/office/officeart/2016/7/layout/RepeatingBendingProcessNew"/>
    <dgm:cxn modelId="{9591643B-6B4C-46D9-87C2-628AF5146B54}" type="presParOf" srcId="{41B61947-21B0-4ABD-8697-B84388DC80BD}" destId="{D54EEB1C-04E8-4F12-B323-CB4D5D5AA559}" srcOrd="14" destOrd="0" presId="urn:microsoft.com/office/officeart/2016/7/layout/RepeatingBendingProcessNew"/>
    <dgm:cxn modelId="{32144D1C-DFF9-4DFE-8A82-E376E851D842}" type="presParOf" srcId="{41B61947-21B0-4ABD-8697-B84388DC80BD}" destId="{428E9EE9-5928-43E7-95AE-A08AB967ED25}" srcOrd="15" destOrd="0" presId="urn:microsoft.com/office/officeart/2016/7/layout/RepeatingBendingProcessNew"/>
    <dgm:cxn modelId="{2B4F6088-AE44-4FAF-8569-63539F4874C4}" type="presParOf" srcId="{428E9EE9-5928-43E7-95AE-A08AB967ED25}" destId="{E0E915CC-F4A2-4A49-847B-E8204517E4FF}" srcOrd="0" destOrd="0" presId="urn:microsoft.com/office/officeart/2016/7/layout/RepeatingBendingProcessNew"/>
    <dgm:cxn modelId="{A794C7A5-0556-4675-A14A-F78A577463C9}" type="presParOf" srcId="{41B61947-21B0-4ABD-8697-B84388DC80BD}" destId="{3B76C225-D2F9-427F-9B06-243E6BDE19D5}" srcOrd="16" destOrd="0" presId="urn:microsoft.com/office/officeart/2016/7/layout/RepeatingBendingProcessNew"/>
    <dgm:cxn modelId="{782884B5-57A7-4EFA-A7B2-94267CB3186D}" type="presParOf" srcId="{41B61947-21B0-4ABD-8697-B84388DC80BD}" destId="{9E6F8190-DF84-40CF-8A0F-7F2366C20454}" srcOrd="17" destOrd="0" presId="urn:microsoft.com/office/officeart/2016/7/layout/RepeatingBendingProcessNew"/>
    <dgm:cxn modelId="{552EBF11-175E-46C7-958E-1233DD6A6CC6}" type="presParOf" srcId="{9E6F8190-DF84-40CF-8A0F-7F2366C20454}" destId="{B3A47530-F0C6-4BD9-9DC7-05934FD07A0C}" srcOrd="0" destOrd="0" presId="urn:microsoft.com/office/officeart/2016/7/layout/RepeatingBendingProcessNew"/>
    <dgm:cxn modelId="{4D38C2AD-1540-4255-A6F1-A3F90F9ABE83}" type="presParOf" srcId="{41B61947-21B0-4ABD-8697-B84388DC80BD}" destId="{942151B9-6653-4E92-AC55-D772E7184ADD}" srcOrd="18" destOrd="0" presId="urn:microsoft.com/office/officeart/2016/7/layout/RepeatingBendingProcessNew"/>
    <dgm:cxn modelId="{207D19AB-CCAF-45A5-900E-CC633EC8E54C}" type="presParOf" srcId="{41B61947-21B0-4ABD-8697-B84388DC80BD}" destId="{3D73C600-4289-4C46-85DF-B850627462B3}" srcOrd="19" destOrd="0" presId="urn:microsoft.com/office/officeart/2016/7/layout/RepeatingBendingProcessNew"/>
    <dgm:cxn modelId="{0E91B262-0F5A-4137-A9E2-3E7A1AD0E8A1}" type="presParOf" srcId="{3D73C600-4289-4C46-85DF-B850627462B3}" destId="{E57B5CB0-B631-4618-9C46-755F20A89D19}" srcOrd="0" destOrd="0" presId="urn:microsoft.com/office/officeart/2016/7/layout/RepeatingBendingProcessNew"/>
    <dgm:cxn modelId="{A1899C94-98DE-49AD-B38F-B70346003111}" type="presParOf" srcId="{41B61947-21B0-4ABD-8697-B84388DC80BD}" destId="{281BA23B-56DC-4AFD-8938-BC47E0E56A82}" srcOrd="20" destOrd="0" presId="urn:microsoft.com/office/officeart/2016/7/layout/RepeatingBendingProcessNew"/>
    <dgm:cxn modelId="{502E24AE-FD3A-49DC-85E1-3371D4497BEA}" type="presParOf" srcId="{41B61947-21B0-4ABD-8697-B84388DC80BD}" destId="{1BF866A5-ADBD-468A-A39A-B5CC3BFB1952}" srcOrd="21" destOrd="0" presId="urn:microsoft.com/office/officeart/2016/7/layout/RepeatingBendingProcessNew"/>
    <dgm:cxn modelId="{93AA2C52-F44A-4C10-9091-1B9AC028E254}" type="presParOf" srcId="{1BF866A5-ADBD-468A-A39A-B5CC3BFB1952}" destId="{0D021209-5871-40C8-9163-44E8FDA27F21}" srcOrd="0" destOrd="0" presId="urn:microsoft.com/office/officeart/2016/7/layout/RepeatingBendingProcessNew"/>
    <dgm:cxn modelId="{51C69FC5-CD84-4D2F-8AB0-AE33EAA7E2C8}" type="presParOf" srcId="{41B61947-21B0-4ABD-8697-B84388DC80BD}" destId="{0D78FECA-0694-4F33-A268-D00592140181}" srcOrd="22" destOrd="0" presId="urn:microsoft.com/office/officeart/2016/7/layout/RepeatingBendingProcessNew"/>
    <dgm:cxn modelId="{1776C2CB-A846-47B4-B2BC-C4AA1CB4E3E7}" type="presParOf" srcId="{41B61947-21B0-4ABD-8697-B84388DC80BD}" destId="{7C2294A5-B718-4992-90E9-151389143BBF}" srcOrd="23" destOrd="0" presId="urn:microsoft.com/office/officeart/2016/7/layout/RepeatingBendingProcessNew"/>
    <dgm:cxn modelId="{9EE74852-5841-463E-AB24-AF901113C33B}" type="presParOf" srcId="{7C2294A5-B718-4992-90E9-151389143BBF}" destId="{BDDF3178-FB14-45DE-88ED-FED49BA553D5}" srcOrd="0" destOrd="0" presId="urn:microsoft.com/office/officeart/2016/7/layout/RepeatingBendingProcessNew"/>
    <dgm:cxn modelId="{03EC300C-310D-4735-96B9-FF49FD87D6FC}" type="presParOf" srcId="{41B61947-21B0-4ABD-8697-B84388DC80BD}" destId="{0BB7843F-466A-47C0-A131-A006DD16AE44}" srcOrd="24" destOrd="0" presId="urn:microsoft.com/office/officeart/2016/7/layout/RepeatingBendingProcessNew"/>
    <dgm:cxn modelId="{9A9848F1-9784-492D-B75F-BF854EC9E7C2}" type="presParOf" srcId="{41B61947-21B0-4ABD-8697-B84388DC80BD}" destId="{62E2097E-12C0-444C-866A-A5A5D19D66D3}" srcOrd="25" destOrd="0" presId="urn:microsoft.com/office/officeart/2016/7/layout/RepeatingBendingProcessNew"/>
    <dgm:cxn modelId="{50C54C09-BC85-492D-9F01-FF6DADE398AA}" type="presParOf" srcId="{62E2097E-12C0-444C-866A-A5A5D19D66D3}" destId="{13848D4A-1C97-4384-8CF9-9CB06D63F83A}" srcOrd="0" destOrd="0" presId="urn:microsoft.com/office/officeart/2016/7/layout/RepeatingBendingProcessNew"/>
    <dgm:cxn modelId="{83AB8BB4-853F-461A-AC1B-AA8183D1B18B}" type="presParOf" srcId="{41B61947-21B0-4ABD-8697-B84388DC80BD}" destId="{8B798BEE-08BC-4E21-AE2E-50A6D82C9817}" srcOrd="26" destOrd="0" presId="urn:microsoft.com/office/officeart/2016/7/layout/RepeatingBendingProcessNew"/>
    <dgm:cxn modelId="{DAAA1C71-628F-469C-820D-8670C71E1EA1}" type="presParOf" srcId="{41B61947-21B0-4ABD-8697-B84388DC80BD}" destId="{9DBF9688-2F1E-409D-9A67-5C419336F6C6}" srcOrd="27" destOrd="0" presId="urn:microsoft.com/office/officeart/2016/7/layout/RepeatingBendingProcessNew"/>
    <dgm:cxn modelId="{5778D888-58D9-4D2D-85BD-D10E27F9F4A6}" type="presParOf" srcId="{9DBF9688-2F1E-409D-9A67-5C419336F6C6}" destId="{809D5ECC-E5A1-4CD8-AD01-23705D717869}" srcOrd="0" destOrd="0" presId="urn:microsoft.com/office/officeart/2016/7/layout/RepeatingBendingProcessNew"/>
    <dgm:cxn modelId="{36C353BE-4EE2-4447-AEFB-E508A3C180EB}" type="presParOf" srcId="{41B61947-21B0-4ABD-8697-B84388DC80BD}" destId="{93420ABA-D26E-4BBA-8F46-D5F8EB05B4C0}" srcOrd="28" destOrd="0" presId="urn:microsoft.com/office/officeart/2016/7/layout/RepeatingBendingProcessNew"/>
    <dgm:cxn modelId="{DD6973D9-4B0F-4122-BFAD-5A1DBB88A07F}" type="presParOf" srcId="{41B61947-21B0-4ABD-8697-B84388DC80BD}" destId="{472D6B0F-125F-4AD0-928B-F6CEC99361EE}" srcOrd="29" destOrd="0" presId="urn:microsoft.com/office/officeart/2016/7/layout/RepeatingBendingProcessNew"/>
    <dgm:cxn modelId="{6C612232-BE18-4A11-90C4-7AFF30CE75AE}" type="presParOf" srcId="{472D6B0F-125F-4AD0-928B-F6CEC99361EE}" destId="{7E886722-415E-4F0D-89BF-2F8DFD5C4D76}" srcOrd="0" destOrd="0" presId="urn:microsoft.com/office/officeart/2016/7/layout/RepeatingBendingProcessNew"/>
    <dgm:cxn modelId="{061EAE3F-9441-4ECD-9FEF-A8FBBB340244}" type="presParOf" srcId="{41B61947-21B0-4ABD-8697-B84388DC80BD}" destId="{1858216E-0E60-44F0-9B41-AE32F2EAF1FF}" srcOrd="3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0610E5F-1C29-449B-BE31-2BE841F30643}"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B1DF574-E73D-4D2D-BF82-B8B4B61B7555}">
      <dgm:prSet/>
      <dgm:spPr/>
      <dgm:t>
        <a:bodyPr/>
        <a:lstStyle/>
        <a:p>
          <a:r>
            <a:rPr lang="en-GB"/>
            <a:t>This digital safety plan will:</a:t>
          </a:r>
          <a:endParaRPr lang="en-US"/>
        </a:p>
      </dgm:t>
    </dgm:pt>
    <dgm:pt modelId="{A1A15E35-F086-4D9C-BD6A-C8831585F754}" type="parTrans" cxnId="{2DBA3413-FD91-46CD-8976-FB9B9CAFE76C}">
      <dgm:prSet/>
      <dgm:spPr/>
      <dgm:t>
        <a:bodyPr/>
        <a:lstStyle/>
        <a:p>
          <a:endParaRPr lang="en-US"/>
        </a:p>
      </dgm:t>
    </dgm:pt>
    <dgm:pt modelId="{E629F2C2-CB95-457A-93C1-C631754D6E7B}" type="sibTrans" cxnId="{2DBA3413-FD91-46CD-8976-FB9B9CAFE76C}">
      <dgm:prSet/>
      <dgm:spPr/>
      <dgm:t>
        <a:bodyPr/>
        <a:lstStyle/>
        <a:p>
          <a:endParaRPr lang="en-US"/>
        </a:p>
      </dgm:t>
    </dgm:pt>
    <dgm:pt modelId="{91E1B8BB-6EAA-4DD8-96F8-58C83438C41C}">
      <dgm:prSet/>
      <dgm:spPr/>
      <dgm:t>
        <a:bodyPr/>
        <a:lstStyle/>
        <a:p>
          <a:r>
            <a:rPr lang="en-GB"/>
            <a:t>Protect client medical and personal data</a:t>
          </a:r>
          <a:endParaRPr lang="en-US"/>
        </a:p>
      </dgm:t>
    </dgm:pt>
    <dgm:pt modelId="{ECE015CD-E3BB-45E5-8EF2-DB5ADD93D4BA}" type="parTrans" cxnId="{60D7BEAA-9CE1-4033-9C19-FF19F709BEB0}">
      <dgm:prSet/>
      <dgm:spPr/>
      <dgm:t>
        <a:bodyPr/>
        <a:lstStyle/>
        <a:p>
          <a:endParaRPr lang="en-US"/>
        </a:p>
      </dgm:t>
    </dgm:pt>
    <dgm:pt modelId="{C86E7745-4E85-4367-9CDA-7EDEB5038B83}" type="sibTrans" cxnId="{60D7BEAA-9CE1-4033-9C19-FF19F709BEB0}">
      <dgm:prSet/>
      <dgm:spPr/>
      <dgm:t>
        <a:bodyPr/>
        <a:lstStyle/>
        <a:p>
          <a:endParaRPr lang="en-US"/>
        </a:p>
      </dgm:t>
    </dgm:pt>
    <dgm:pt modelId="{C9039336-CB66-4CA9-947C-637639B3EB95}">
      <dgm:prSet/>
      <dgm:spPr/>
      <dgm:t>
        <a:bodyPr/>
        <a:lstStyle/>
        <a:p>
          <a:r>
            <a:rPr lang="en-GB"/>
            <a:t>Reduce cyber-attacks and data leaks</a:t>
          </a:r>
          <a:endParaRPr lang="en-US"/>
        </a:p>
      </dgm:t>
    </dgm:pt>
    <dgm:pt modelId="{72FB34E1-D0C4-46EE-899E-DC05361BF76B}" type="parTrans" cxnId="{06A1BB7B-1C69-46D0-9D4B-289B9009BEAE}">
      <dgm:prSet/>
      <dgm:spPr/>
      <dgm:t>
        <a:bodyPr/>
        <a:lstStyle/>
        <a:p>
          <a:endParaRPr lang="en-US"/>
        </a:p>
      </dgm:t>
    </dgm:pt>
    <dgm:pt modelId="{F3F0EB61-9E63-4F32-BF2B-54DF4E8D0380}" type="sibTrans" cxnId="{06A1BB7B-1C69-46D0-9D4B-289B9009BEAE}">
      <dgm:prSet/>
      <dgm:spPr/>
      <dgm:t>
        <a:bodyPr/>
        <a:lstStyle/>
        <a:p>
          <a:endParaRPr lang="en-US"/>
        </a:p>
      </dgm:t>
    </dgm:pt>
    <dgm:pt modelId="{86CF977D-3175-435D-BBA1-5EAB38B42581}">
      <dgm:prSet/>
      <dgm:spPr/>
      <dgm:t>
        <a:bodyPr/>
        <a:lstStyle/>
        <a:p>
          <a:r>
            <a:rPr lang="en-GB"/>
            <a:t>Help Greenfield follow UK GDPR law</a:t>
          </a:r>
          <a:endParaRPr lang="en-US"/>
        </a:p>
      </dgm:t>
    </dgm:pt>
    <dgm:pt modelId="{79F48BAD-CD24-44AC-B24E-66E734692C7C}" type="parTrans" cxnId="{5F8483C2-744B-4B46-A77A-FC56A843633F}">
      <dgm:prSet/>
      <dgm:spPr/>
      <dgm:t>
        <a:bodyPr/>
        <a:lstStyle/>
        <a:p>
          <a:endParaRPr lang="en-US"/>
        </a:p>
      </dgm:t>
    </dgm:pt>
    <dgm:pt modelId="{749F03EE-BF35-4962-87DF-B1AB25083BC3}" type="sibTrans" cxnId="{5F8483C2-744B-4B46-A77A-FC56A843633F}">
      <dgm:prSet/>
      <dgm:spPr/>
      <dgm:t>
        <a:bodyPr/>
        <a:lstStyle/>
        <a:p>
          <a:endParaRPr lang="en-US"/>
        </a:p>
      </dgm:t>
    </dgm:pt>
    <dgm:pt modelId="{9810FCDA-52C0-4DA6-8F8D-8F7BD118A965}">
      <dgm:prSet/>
      <dgm:spPr/>
      <dgm:t>
        <a:bodyPr/>
        <a:lstStyle/>
        <a:p>
          <a:r>
            <a:rPr lang="en-GB"/>
            <a:t>Improve staff confidence using Microsoft 365</a:t>
          </a:r>
          <a:endParaRPr lang="en-US"/>
        </a:p>
      </dgm:t>
    </dgm:pt>
    <dgm:pt modelId="{C57C57DE-4998-44D5-9695-D762EE564177}" type="parTrans" cxnId="{306F1CC8-C414-4591-A035-18EA87B32744}">
      <dgm:prSet/>
      <dgm:spPr/>
      <dgm:t>
        <a:bodyPr/>
        <a:lstStyle/>
        <a:p>
          <a:endParaRPr lang="en-US"/>
        </a:p>
      </dgm:t>
    </dgm:pt>
    <dgm:pt modelId="{165E4442-55B6-4680-AE49-90A6C6FE1029}" type="sibTrans" cxnId="{306F1CC8-C414-4591-A035-18EA87B32744}">
      <dgm:prSet/>
      <dgm:spPr/>
      <dgm:t>
        <a:bodyPr/>
        <a:lstStyle/>
        <a:p>
          <a:endParaRPr lang="en-US"/>
        </a:p>
      </dgm:t>
    </dgm:pt>
    <dgm:pt modelId="{099FB1DA-7309-4FA8-A2DD-25DBEE93D01C}">
      <dgm:prSet/>
      <dgm:spPr/>
      <dgm:t>
        <a:bodyPr/>
        <a:lstStyle/>
        <a:p>
          <a:r>
            <a:rPr lang="en-GB"/>
            <a:t>Support safe, high-quality care</a:t>
          </a:r>
          <a:endParaRPr lang="en-US"/>
        </a:p>
      </dgm:t>
    </dgm:pt>
    <dgm:pt modelId="{B2915858-96C0-4151-A493-60F31CE6D85A}" type="parTrans" cxnId="{51FE7518-5B97-48B8-9392-B742D8EDF7BC}">
      <dgm:prSet/>
      <dgm:spPr/>
      <dgm:t>
        <a:bodyPr/>
        <a:lstStyle/>
        <a:p>
          <a:endParaRPr lang="en-US"/>
        </a:p>
      </dgm:t>
    </dgm:pt>
    <dgm:pt modelId="{16386BE0-A34D-457D-B1A9-A43539CD2E6A}" type="sibTrans" cxnId="{51FE7518-5B97-48B8-9392-B742D8EDF7BC}">
      <dgm:prSet/>
      <dgm:spPr/>
      <dgm:t>
        <a:bodyPr/>
        <a:lstStyle/>
        <a:p>
          <a:endParaRPr lang="en-US"/>
        </a:p>
      </dgm:t>
    </dgm:pt>
    <dgm:pt modelId="{1356A8EE-9192-4E3A-B01A-522DF177B9FC}" type="pres">
      <dgm:prSet presAssocID="{B0610E5F-1C29-449B-BE31-2BE841F30643}" presName="diagram" presStyleCnt="0">
        <dgm:presLayoutVars>
          <dgm:dir/>
          <dgm:resizeHandles val="exact"/>
        </dgm:presLayoutVars>
      </dgm:prSet>
      <dgm:spPr/>
    </dgm:pt>
    <dgm:pt modelId="{4941B04E-37A9-4D80-ACD8-FF875E4A0180}" type="pres">
      <dgm:prSet presAssocID="{FB1DF574-E73D-4D2D-BF82-B8B4B61B7555}" presName="node" presStyleLbl="node1" presStyleIdx="0" presStyleCnt="6">
        <dgm:presLayoutVars>
          <dgm:bulletEnabled val="1"/>
        </dgm:presLayoutVars>
      </dgm:prSet>
      <dgm:spPr/>
    </dgm:pt>
    <dgm:pt modelId="{524AB3B4-E9E3-411B-8199-31A4C4912F34}" type="pres">
      <dgm:prSet presAssocID="{E629F2C2-CB95-457A-93C1-C631754D6E7B}" presName="sibTrans" presStyleCnt="0"/>
      <dgm:spPr/>
    </dgm:pt>
    <dgm:pt modelId="{3AC7ECF7-A502-4858-8EF5-DB0AAA8E1059}" type="pres">
      <dgm:prSet presAssocID="{91E1B8BB-6EAA-4DD8-96F8-58C83438C41C}" presName="node" presStyleLbl="node1" presStyleIdx="1" presStyleCnt="6">
        <dgm:presLayoutVars>
          <dgm:bulletEnabled val="1"/>
        </dgm:presLayoutVars>
      </dgm:prSet>
      <dgm:spPr/>
    </dgm:pt>
    <dgm:pt modelId="{56699852-5E23-454D-B83D-DFBB108E1104}" type="pres">
      <dgm:prSet presAssocID="{C86E7745-4E85-4367-9CDA-7EDEB5038B83}" presName="sibTrans" presStyleCnt="0"/>
      <dgm:spPr/>
    </dgm:pt>
    <dgm:pt modelId="{21639470-06B5-40F8-B4D0-71E2BE946201}" type="pres">
      <dgm:prSet presAssocID="{C9039336-CB66-4CA9-947C-637639B3EB95}" presName="node" presStyleLbl="node1" presStyleIdx="2" presStyleCnt="6">
        <dgm:presLayoutVars>
          <dgm:bulletEnabled val="1"/>
        </dgm:presLayoutVars>
      </dgm:prSet>
      <dgm:spPr/>
    </dgm:pt>
    <dgm:pt modelId="{04AA090C-2AD4-4D76-8227-0385AB2BEC54}" type="pres">
      <dgm:prSet presAssocID="{F3F0EB61-9E63-4F32-BF2B-54DF4E8D0380}" presName="sibTrans" presStyleCnt="0"/>
      <dgm:spPr/>
    </dgm:pt>
    <dgm:pt modelId="{5FD1567E-6E12-4125-A03B-190460775F6E}" type="pres">
      <dgm:prSet presAssocID="{86CF977D-3175-435D-BBA1-5EAB38B42581}" presName="node" presStyleLbl="node1" presStyleIdx="3" presStyleCnt="6">
        <dgm:presLayoutVars>
          <dgm:bulletEnabled val="1"/>
        </dgm:presLayoutVars>
      </dgm:prSet>
      <dgm:spPr/>
    </dgm:pt>
    <dgm:pt modelId="{835EAB56-8071-4F10-B8AE-12A6AD28947B}" type="pres">
      <dgm:prSet presAssocID="{749F03EE-BF35-4962-87DF-B1AB25083BC3}" presName="sibTrans" presStyleCnt="0"/>
      <dgm:spPr/>
    </dgm:pt>
    <dgm:pt modelId="{A98C0540-8C10-4440-9C47-28863E18A2B4}" type="pres">
      <dgm:prSet presAssocID="{9810FCDA-52C0-4DA6-8F8D-8F7BD118A965}" presName="node" presStyleLbl="node1" presStyleIdx="4" presStyleCnt="6">
        <dgm:presLayoutVars>
          <dgm:bulletEnabled val="1"/>
        </dgm:presLayoutVars>
      </dgm:prSet>
      <dgm:spPr/>
    </dgm:pt>
    <dgm:pt modelId="{3688BD74-1A85-4348-93AE-5B7ABFA983A7}" type="pres">
      <dgm:prSet presAssocID="{165E4442-55B6-4680-AE49-90A6C6FE1029}" presName="sibTrans" presStyleCnt="0"/>
      <dgm:spPr/>
    </dgm:pt>
    <dgm:pt modelId="{D0D2D44C-598F-41C7-B8B3-F3B2837A3FF9}" type="pres">
      <dgm:prSet presAssocID="{099FB1DA-7309-4FA8-A2DD-25DBEE93D01C}" presName="node" presStyleLbl="node1" presStyleIdx="5" presStyleCnt="6">
        <dgm:presLayoutVars>
          <dgm:bulletEnabled val="1"/>
        </dgm:presLayoutVars>
      </dgm:prSet>
      <dgm:spPr/>
    </dgm:pt>
  </dgm:ptLst>
  <dgm:cxnLst>
    <dgm:cxn modelId="{2DBA3413-FD91-46CD-8976-FB9B9CAFE76C}" srcId="{B0610E5F-1C29-449B-BE31-2BE841F30643}" destId="{FB1DF574-E73D-4D2D-BF82-B8B4B61B7555}" srcOrd="0" destOrd="0" parTransId="{A1A15E35-F086-4D9C-BD6A-C8831585F754}" sibTransId="{E629F2C2-CB95-457A-93C1-C631754D6E7B}"/>
    <dgm:cxn modelId="{51FE7518-5B97-48B8-9392-B742D8EDF7BC}" srcId="{B0610E5F-1C29-449B-BE31-2BE841F30643}" destId="{099FB1DA-7309-4FA8-A2DD-25DBEE93D01C}" srcOrd="5" destOrd="0" parTransId="{B2915858-96C0-4151-A493-60F31CE6D85A}" sibTransId="{16386BE0-A34D-457D-B1A9-A43539CD2E6A}"/>
    <dgm:cxn modelId="{0D4F3133-55A3-4EC7-9542-3A217EEEBC51}" type="presOf" srcId="{B0610E5F-1C29-449B-BE31-2BE841F30643}" destId="{1356A8EE-9192-4E3A-B01A-522DF177B9FC}" srcOrd="0" destOrd="0" presId="urn:microsoft.com/office/officeart/2005/8/layout/default"/>
    <dgm:cxn modelId="{1215B772-9524-432F-8037-9223E11ED245}" type="presOf" srcId="{9810FCDA-52C0-4DA6-8F8D-8F7BD118A965}" destId="{A98C0540-8C10-4440-9C47-28863E18A2B4}" srcOrd="0" destOrd="0" presId="urn:microsoft.com/office/officeart/2005/8/layout/default"/>
    <dgm:cxn modelId="{A3F89E59-3501-42B5-918C-437A7D17B7B5}" type="presOf" srcId="{91E1B8BB-6EAA-4DD8-96F8-58C83438C41C}" destId="{3AC7ECF7-A502-4858-8EF5-DB0AAA8E1059}" srcOrd="0" destOrd="0" presId="urn:microsoft.com/office/officeart/2005/8/layout/default"/>
    <dgm:cxn modelId="{06A1BB7B-1C69-46D0-9D4B-289B9009BEAE}" srcId="{B0610E5F-1C29-449B-BE31-2BE841F30643}" destId="{C9039336-CB66-4CA9-947C-637639B3EB95}" srcOrd="2" destOrd="0" parTransId="{72FB34E1-D0C4-46EE-899E-DC05361BF76B}" sibTransId="{F3F0EB61-9E63-4F32-BF2B-54DF4E8D0380}"/>
    <dgm:cxn modelId="{B3DF2D80-B26A-414A-908E-57E5FE2526D0}" type="presOf" srcId="{86CF977D-3175-435D-BBA1-5EAB38B42581}" destId="{5FD1567E-6E12-4125-A03B-190460775F6E}" srcOrd="0" destOrd="0" presId="urn:microsoft.com/office/officeart/2005/8/layout/default"/>
    <dgm:cxn modelId="{60D7BEAA-9CE1-4033-9C19-FF19F709BEB0}" srcId="{B0610E5F-1C29-449B-BE31-2BE841F30643}" destId="{91E1B8BB-6EAA-4DD8-96F8-58C83438C41C}" srcOrd="1" destOrd="0" parTransId="{ECE015CD-E3BB-45E5-8EF2-DB5ADD93D4BA}" sibTransId="{C86E7745-4E85-4367-9CDA-7EDEB5038B83}"/>
    <dgm:cxn modelId="{5F8483C2-744B-4B46-A77A-FC56A843633F}" srcId="{B0610E5F-1C29-449B-BE31-2BE841F30643}" destId="{86CF977D-3175-435D-BBA1-5EAB38B42581}" srcOrd="3" destOrd="0" parTransId="{79F48BAD-CD24-44AC-B24E-66E734692C7C}" sibTransId="{749F03EE-BF35-4962-87DF-B1AB25083BC3}"/>
    <dgm:cxn modelId="{4E7FF0C7-5B08-48BF-A8D8-E3737E0FDAD1}" type="presOf" srcId="{FB1DF574-E73D-4D2D-BF82-B8B4B61B7555}" destId="{4941B04E-37A9-4D80-ACD8-FF875E4A0180}" srcOrd="0" destOrd="0" presId="urn:microsoft.com/office/officeart/2005/8/layout/default"/>
    <dgm:cxn modelId="{306F1CC8-C414-4591-A035-18EA87B32744}" srcId="{B0610E5F-1C29-449B-BE31-2BE841F30643}" destId="{9810FCDA-52C0-4DA6-8F8D-8F7BD118A965}" srcOrd="4" destOrd="0" parTransId="{C57C57DE-4998-44D5-9695-D762EE564177}" sibTransId="{165E4442-55B6-4680-AE49-90A6C6FE1029}"/>
    <dgm:cxn modelId="{CB85ACD4-CC13-432D-BCE9-8B7A1F151F75}" type="presOf" srcId="{C9039336-CB66-4CA9-947C-637639B3EB95}" destId="{21639470-06B5-40F8-B4D0-71E2BE946201}" srcOrd="0" destOrd="0" presId="urn:microsoft.com/office/officeart/2005/8/layout/default"/>
    <dgm:cxn modelId="{A85642DF-B730-400E-96A4-906978D5F774}" type="presOf" srcId="{099FB1DA-7309-4FA8-A2DD-25DBEE93D01C}" destId="{D0D2D44C-598F-41C7-B8B3-F3B2837A3FF9}" srcOrd="0" destOrd="0" presId="urn:microsoft.com/office/officeart/2005/8/layout/default"/>
    <dgm:cxn modelId="{DC079C13-BD31-4A29-BFBB-13E7AEB82AFF}" type="presParOf" srcId="{1356A8EE-9192-4E3A-B01A-522DF177B9FC}" destId="{4941B04E-37A9-4D80-ACD8-FF875E4A0180}" srcOrd="0" destOrd="0" presId="urn:microsoft.com/office/officeart/2005/8/layout/default"/>
    <dgm:cxn modelId="{09887B8E-F28C-4B4A-9DC4-0C8D0934A8E1}" type="presParOf" srcId="{1356A8EE-9192-4E3A-B01A-522DF177B9FC}" destId="{524AB3B4-E9E3-411B-8199-31A4C4912F34}" srcOrd="1" destOrd="0" presId="urn:microsoft.com/office/officeart/2005/8/layout/default"/>
    <dgm:cxn modelId="{45FF5042-95C0-489F-AC6B-1EB7A545265E}" type="presParOf" srcId="{1356A8EE-9192-4E3A-B01A-522DF177B9FC}" destId="{3AC7ECF7-A502-4858-8EF5-DB0AAA8E1059}" srcOrd="2" destOrd="0" presId="urn:microsoft.com/office/officeart/2005/8/layout/default"/>
    <dgm:cxn modelId="{3F35AF86-125B-42C0-A9BF-18F5974E7AC7}" type="presParOf" srcId="{1356A8EE-9192-4E3A-B01A-522DF177B9FC}" destId="{56699852-5E23-454D-B83D-DFBB108E1104}" srcOrd="3" destOrd="0" presId="urn:microsoft.com/office/officeart/2005/8/layout/default"/>
    <dgm:cxn modelId="{5D0EB417-1C05-4CB3-8D64-01A13D478E6E}" type="presParOf" srcId="{1356A8EE-9192-4E3A-B01A-522DF177B9FC}" destId="{21639470-06B5-40F8-B4D0-71E2BE946201}" srcOrd="4" destOrd="0" presId="urn:microsoft.com/office/officeart/2005/8/layout/default"/>
    <dgm:cxn modelId="{BE877C5B-4AAD-40B2-ACB8-0EB41DAFE7E8}" type="presParOf" srcId="{1356A8EE-9192-4E3A-B01A-522DF177B9FC}" destId="{04AA090C-2AD4-4D76-8227-0385AB2BEC54}" srcOrd="5" destOrd="0" presId="urn:microsoft.com/office/officeart/2005/8/layout/default"/>
    <dgm:cxn modelId="{96FE6456-365B-49F1-BF38-091ED5C5E8DC}" type="presParOf" srcId="{1356A8EE-9192-4E3A-B01A-522DF177B9FC}" destId="{5FD1567E-6E12-4125-A03B-190460775F6E}" srcOrd="6" destOrd="0" presId="urn:microsoft.com/office/officeart/2005/8/layout/default"/>
    <dgm:cxn modelId="{04161C25-1C7D-445E-A2E5-5A6AD77B3021}" type="presParOf" srcId="{1356A8EE-9192-4E3A-B01A-522DF177B9FC}" destId="{835EAB56-8071-4F10-B8AE-12A6AD28947B}" srcOrd="7" destOrd="0" presId="urn:microsoft.com/office/officeart/2005/8/layout/default"/>
    <dgm:cxn modelId="{09EF4805-C6B5-4F51-BB02-FA3B8BB118DD}" type="presParOf" srcId="{1356A8EE-9192-4E3A-B01A-522DF177B9FC}" destId="{A98C0540-8C10-4440-9C47-28863E18A2B4}" srcOrd="8" destOrd="0" presId="urn:microsoft.com/office/officeart/2005/8/layout/default"/>
    <dgm:cxn modelId="{4B6C0913-70D6-46F3-A2DE-34EB1A9D42EC}" type="presParOf" srcId="{1356A8EE-9192-4E3A-B01A-522DF177B9FC}" destId="{3688BD74-1A85-4348-93AE-5B7ABFA983A7}" srcOrd="9" destOrd="0" presId="urn:microsoft.com/office/officeart/2005/8/layout/default"/>
    <dgm:cxn modelId="{0D500E6C-1AF5-4127-9D4F-1D9078BF82D0}" type="presParOf" srcId="{1356A8EE-9192-4E3A-B01A-522DF177B9FC}" destId="{D0D2D44C-598F-41C7-B8B3-F3B2837A3FF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C03614-F551-41BB-BCFC-C1FDEABA6E2E}"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AD5A538D-A7F2-42D5-80EA-BAA6914D3038}">
      <dgm:prSet/>
      <dgm:spPr/>
      <dgm:t>
        <a:bodyPr/>
        <a:lstStyle/>
        <a:p>
          <a:r>
            <a:rPr lang="en-GB"/>
            <a:t>Microsoft  365 helps staff communicate across different locations by giving everyone a single, shared place to exchange information with each other whenever there not in the building or in the community or based in the main office .</a:t>
          </a:r>
          <a:endParaRPr lang="en-US"/>
        </a:p>
      </dgm:t>
    </dgm:pt>
    <dgm:pt modelId="{E0497993-4D01-4872-ABD4-3BEEDC280CB3}" type="parTrans" cxnId="{2B2376AA-992E-4910-B8C9-EADE75577BA7}">
      <dgm:prSet/>
      <dgm:spPr/>
      <dgm:t>
        <a:bodyPr/>
        <a:lstStyle/>
        <a:p>
          <a:endParaRPr lang="en-US"/>
        </a:p>
      </dgm:t>
    </dgm:pt>
    <dgm:pt modelId="{A5260A8A-E28E-4892-A7D5-AF9B64BB1D68}" type="sibTrans" cxnId="{2B2376AA-992E-4910-B8C9-EADE75577BA7}">
      <dgm:prSet/>
      <dgm:spPr/>
      <dgm:t>
        <a:bodyPr/>
        <a:lstStyle/>
        <a:p>
          <a:endParaRPr lang="en-US"/>
        </a:p>
      </dgm:t>
    </dgm:pt>
    <dgm:pt modelId="{18FA0636-82C7-4E69-BAF4-702DEBD5A653}">
      <dgm:prSet/>
      <dgm:spPr/>
      <dgm:t>
        <a:bodyPr/>
        <a:lstStyle/>
        <a:p>
          <a:r>
            <a:rPr lang="en-GB"/>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a:p>
      </dgm:t>
    </dgm:pt>
    <dgm:pt modelId="{0DCFBFD3-C8FC-4D89-B232-9A4AEEAD807E}" type="parTrans" cxnId="{438A0666-EC5B-459A-A2C7-CC213D271DAF}">
      <dgm:prSet/>
      <dgm:spPr/>
      <dgm:t>
        <a:bodyPr/>
        <a:lstStyle/>
        <a:p>
          <a:endParaRPr lang="en-US"/>
        </a:p>
      </dgm:t>
    </dgm:pt>
    <dgm:pt modelId="{18A72EFD-1528-4ABB-84B1-5E40865D1D92}" type="sibTrans" cxnId="{438A0666-EC5B-459A-A2C7-CC213D271DAF}">
      <dgm:prSet/>
      <dgm:spPr/>
      <dgm:t>
        <a:bodyPr/>
        <a:lstStyle/>
        <a:p>
          <a:endParaRPr lang="en-US"/>
        </a:p>
      </dgm:t>
    </dgm:pt>
    <dgm:pt modelId="{C7013164-99E9-481C-8C7A-F4108C212EB9}" type="pres">
      <dgm:prSet presAssocID="{5EC03614-F551-41BB-BCFC-C1FDEABA6E2E}" presName="Name0" presStyleCnt="0">
        <dgm:presLayoutVars>
          <dgm:dir/>
          <dgm:resizeHandles val="exact"/>
        </dgm:presLayoutVars>
      </dgm:prSet>
      <dgm:spPr/>
    </dgm:pt>
    <dgm:pt modelId="{D3847E4F-908E-4F15-86B2-80E0524EA432}" type="pres">
      <dgm:prSet presAssocID="{AD5A538D-A7F2-42D5-80EA-BAA6914D3038}" presName="node" presStyleLbl="node1" presStyleIdx="0" presStyleCnt="2">
        <dgm:presLayoutVars>
          <dgm:bulletEnabled val="1"/>
        </dgm:presLayoutVars>
      </dgm:prSet>
      <dgm:spPr/>
    </dgm:pt>
    <dgm:pt modelId="{15AF6E84-5378-4067-8695-64E42AD958FC}" type="pres">
      <dgm:prSet presAssocID="{A5260A8A-E28E-4892-A7D5-AF9B64BB1D68}" presName="sibTrans" presStyleLbl="sibTrans2D1" presStyleIdx="0" presStyleCnt="1"/>
      <dgm:spPr/>
    </dgm:pt>
    <dgm:pt modelId="{122D85B4-F6A0-4968-ACE7-D7062CDFC22F}" type="pres">
      <dgm:prSet presAssocID="{A5260A8A-E28E-4892-A7D5-AF9B64BB1D68}" presName="connectorText" presStyleLbl="sibTrans2D1" presStyleIdx="0" presStyleCnt="1"/>
      <dgm:spPr/>
    </dgm:pt>
    <dgm:pt modelId="{A60666E4-DBFF-4B62-B4F7-3E73E26BB3C3}" type="pres">
      <dgm:prSet presAssocID="{18FA0636-82C7-4E69-BAF4-702DEBD5A653}" presName="node" presStyleLbl="node1" presStyleIdx="1" presStyleCnt="2">
        <dgm:presLayoutVars>
          <dgm:bulletEnabled val="1"/>
        </dgm:presLayoutVars>
      </dgm:prSet>
      <dgm:spPr/>
    </dgm:pt>
  </dgm:ptLst>
  <dgm:cxnLst>
    <dgm:cxn modelId="{FA28845D-4D1B-4210-B9D0-9DAF292D2052}" type="presOf" srcId="{5EC03614-F551-41BB-BCFC-C1FDEABA6E2E}" destId="{C7013164-99E9-481C-8C7A-F4108C212EB9}" srcOrd="0" destOrd="0" presId="urn:microsoft.com/office/officeart/2005/8/layout/process1"/>
    <dgm:cxn modelId="{438A0666-EC5B-459A-A2C7-CC213D271DAF}" srcId="{5EC03614-F551-41BB-BCFC-C1FDEABA6E2E}" destId="{18FA0636-82C7-4E69-BAF4-702DEBD5A653}" srcOrd="1" destOrd="0" parTransId="{0DCFBFD3-C8FC-4D89-B232-9A4AEEAD807E}" sibTransId="{18A72EFD-1528-4ABB-84B1-5E40865D1D92}"/>
    <dgm:cxn modelId="{3D303647-25F4-42DD-96C7-B1AE6D51344B}" type="presOf" srcId="{AD5A538D-A7F2-42D5-80EA-BAA6914D3038}" destId="{D3847E4F-908E-4F15-86B2-80E0524EA432}" srcOrd="0" destOrd="0" presId="urn:microsoft.com/office/officeart/2005/8/layout/process1"/>
    <dgm:cxn modelId="{E003215A-A73B-4B5A-907E-AC49DD134986}" type="presOf" srcId="{18FA0636-82C7-4E69-BAF4-702DEBD5A653}" destId="{A60666E4-DBFF-4B62-B4F7-3E73E26BB3C3}" srcOrd="0" destOrd="0" presId="urn:microsoft.com/office/officeart/2005/8/layout/process1"/>
    <dgm:cxn modelId="{2B2376AA-992E-4910-B8C9-EADE75577BA7}" srcId="{5EC03614-F551-41BB-BCFC-C1FDEABA6E2E}" destId="{AD5A538D-A7F2-42D5-80EA-BAA6914D3038}" srcOrd="0" destOrd="0" parTransId="{E0497993-4D01-4872-ABD4-3BEEDC280CB3}" sibTransId="{A5260A8A-E28E-4892-A7D5-AF9B64BB1D68}"/>
    <dgm:cxn modelId="{270755B5-02F8-4E47-AAF9-EB5353CA7D19}" type="presOf" srcId="{A5260A8A-E28E-4892-A7D5-AF9B64BB1D68}" destId="{15AF6E84-5378-4067-8695-64E42AD958FC}" srcOrd="0" destOrd="0" presId="urn:microsoft.com/office/officeart/2005/8/layout/process1"/>
    <dgm:cxn modelId="{B0A3F7BF-2FA1-458C-99D2-B9C0BB1E5244}" type="presOf" srcId="{A5260A8A-E28E-4892-A7D5-AF9B64BB1D68}" destId="{122D85B4-F6A0-4968-ACE7-D7062CDFC22F}" srcOrd="1" destOrd="0" presId="urn:microsoft.com/office/officeart/2005/8/layout/process1"/>
    <dgm:cxn modelId="{9A424F03-A3FF-4456-9484-75CBBA8E2914}" type="presParOf" srcId="{C7013164-99E9-481C-8C7A-F4108C212EB9}" destId="{D3847E4F-908E-4F15-86B2-80E0524EA432}" srcOrd="0" destOrd="0" presId="urn:microsoft.com/office/officeart/2005/8/layout/process1"/>
    <dgm:cxn modelId="{FA6BDF7C-FC72-4857-A180-BBE47703838A}" type="presParOf" srcId="{C7013164-99E9-481C-8C7A-F4108C212EB9}" destId="{15AF6E84-5378-4067-8695-64E42AD958FC}" srcOrd="1" destOrd="0" presId="urn:microsoft.com/office/officeart/2005/8/layout/process1"/>
    <dgm:cxn modelId="{64A0D7B4-D405-4583-BD51-1861A3159162}" type="presParOf" srcId="{15AF6E84-5378-4067-8695-64E42AD958FC}" destId="{122D85B4-F6A0-4968-ACE7-D7062CDFC22F}" srcOrd="0" destOrd="0" presId="urn:microsoft.com/office/officeart/2005/8/layout/process1"/>
    <dgm:cxn modelId="{F02B949E-7585-4AF6-A39D-1D342788B909}" type="presParOf" srcId="{C7013164-99E9-481C-8C7A-F4108C212EB9}" destId="{A60666E4-DBFF-4B62-B4F7-3E73E26BB3C3}"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5FD8BD9-A4DE-4387-AB2E-B159FAF04491}"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28C120BB-56BE-4018-A5F3-6CF362F98481}">
      <dgm:prSet/>
      <dgm:spPr/>
      <dgm:t>
        <a:bodyPr/>
        <a:lstStyle/>
        <a:p>
          <a:r>
            <a:rPr lang="en-GB"/>
            <a:t>Advantages of Microsoft word;</a:t>
          </a:r>
          <a:endParaRPr lang="en-US"/>
        </a:p>
      </dgm:t>
    </dgm:pt>
    <dgm:pt modelId="{A2907221-09D2-44B8-B27D-6B43970BA340}" type="parTrans" cxnId="{0448E8F4-A0E7-4D11-A496-9900343CA578}">
      <dgm:prSet/>
      <dgm:spPr/>
      <dgm:t>
        <a:bodyPr/>
        <a:lstStyle/>
        <a:p>
          <a:endParaRPr lang="en-US"/>
        </a:p>
      </dgm:t>
    </dgm:pt>
    <dgm:pt modelId="{DF8AA36E-F479-4DA1-AF8D-2B5D0B1BC847}" type="sibTrans" cxnId="{0448E8F4-A0E7-4D11-A496-9900343CA578}">
      <dgm:prSet/>
      <dgm:spPr/>
      <dgm:t>
        <a:bodyPr/>
        <a:lstStyle/>
        <a:p>
          <a:endParaRPr lang="en-US"/>
        </a:p>
      </dgm:t>
    </dgm:pt>
    <dgm:pt modelId="{0C28AB94-F792-4DF6-99BD-65DD2B05B897}">
      <dgm:prSet/>
      <dgm:spPr/>
      <dgm:t>
        <a:bodyPr/>
        <a:lstStyle/>
        <a:p>
          <a:r>
            <a:rPr lang="en-GB"/>
            <a:t>Familiar and easy, to use most staff already know the basics of word.</a:t>
          </a:r>
          <a:endParaRPr lang="en-US"/>
        </a:p>
      </dgm:t>
    </dgm:pt>
    <dgm:pt modelId="{8A79E8D5-7A71-4252-B618-16B4EA7F56BD}" type="parTrans" cxnId="{AC617780-0F09-4E80-895A-7F3C9E072E0F}">
      <dgm:prSet/>
      <dgm:spPr/>
      <dgm:t>
        <a:bodyPr/>
        <a:lstStyle/>
        <a:p>
          <a:endParaRPr lang="en-US"/>
        </a:p>
      </dgm:t>
    </dgm:pt>
    <dgm:pt modelId="{12E6823B-3D8F-404E-8C17-4282CF8CAC2A}" type="sibTrans" cxnId="{AC617780-0F09-4E80-895A-7F3C9E072E0F}">
      <dgm:prSet/>
      <dgm:spPr/>
      <dgm:t>
        <a:bodyPr/>
        <a:lstStyle/>
        <a:p>
          <a:endParaRPr lang="en-US"/>
        </a:p>
      </dgm:t>
    </dgm:pt>
    <dgm:pt modelId="{DEDB22E5-9179-4BBC-B180-568C49CA1B47}">
      <dgm:prSet/>
      <dgm:spPr/>
      <dgm:t>
        <a:bodyPr/>
        <a:lstStyle/>
        <a:p>
          <a:r>
            <a:rPr lang="en-GB"/>
            <a:t>Flexible document creation, is great for care plans , risk assessments and incident and accidents forms. </a:t>
          </a:r>
          <a:endParaRPr lang="en-US"/>
        </a:p>
      </dgm:t>
    </dgm:pt>
    <dgm:pt modelId="{0A242C58-C18B-4ABB-8A40-7AC88E3D768C}" type="parTrans" cxnId="{7C6198EC-B88C-487C-AD15-82652065116E}">
      <dgm:prSet/>
      <dgm:spPr/>
      <dgm:t>
        <a:bodyPr/>
        <a:lstStyle/>
        <a:p>
          <a:endParaRPr lang="en-US"/>
        </a:p>
      </dgm:t>
    </dgm:pt>
    <dgm:pt modelId="{650F1A73-C1A5-4D65-93FA-4D697B303871}" type="sibTrans" cxnId="{7C6198EC-B88C-487C-AD15-82652065116E}">
      <dgm:prSet/>
      <dgm:spPr/>
      <dgm:t>
        <a:bodyPr/>
        <a:lstStyle/>
        <a:p>
          <a:endParaRPr lang="en-US"/>
        </a:p>
      </dgm:t>
    </dgm:pt>
    <dgm:pt modelId="{098D439E-6BC2-4AB7-8DF8-AFE6FCD84899}">
      <dgm:prSet/>
      <dgm:spPr/>
      <dgm:t>
        <a:bodyPr/>
        <a:lstStyle/>
        <a:p>
          <a:r>
            <a:rPr lang="en-GB"/>
            <a:t>Challenges of Microsoft word;</a:t>
          </a:r>
          <a:endParaRPr lang="en-US"/>
        </a:p>
      </dgm:t>
    </dgm:pt>
    <dgm:pt modelId="{ABD389D0-0B8C-45CA-9C48-F17D2A00D777}" type="parTrans" cxnId="{8FB0A8A4-323D-455D-8D2C-0C26CB50FDCC}">
      <dgm:prSet/>
      <dgm:spPr/>
      <dgm:t>
        <a:bodyPr/>
        <a:lstStyle/>
        <a:p>
          <a:endParaRPr lang="en-US"/>
        </a:p>
      </dgm:t>
    </dgm:pt>
    <dgm:pt modelId="{6F17D62C-A4F5-48C0-8F56-6DD163F78550}" type="sibTrans" cxnId="{8FB0A8A4-323D-455D-8D2C-0C26CB50FDCC}">
      <dgm:prSet/>
      <dgm:spPr/>
      <dgm:t>
        <a:bodyPr/>
        <a:lstStyle/>
        <a:p>
          <a:endParaRPr lang="en-US"/>
        </a:p>
      </dgm:t>
    </dgm:pt>
    <dgm:pt modelId="{F1476C92-2082-468E-BA8D-D35C0E5EB6ED}">
      <dgm:prSet/>
      <dgm:spPr/>
      <dgm:t>
        <a:bodyPr/>
        <a:lstStyle/>
        <a:p>
          <a:r>
            <a:rPr lang="en-GB"/>
            <a:t>Data protection and confidentiality risks care records contain sensitive personal data and if they get into the wrong hands could cause a lot of problems.</a:t>
          </a:r>
          <a:endParaRPr lang="en-US"/>
        </a:p>
      </dgm:t>
    </dgm:pt>
    <dgm:pt modelId="{B39FF41C-2B98-4D71-9B78-4B7C2F0E3D56}" type="parTrans" cxnId="{100BAED5-9FB6-42EE-A820-B57CAE8DBFBE}">
      <dgm:prSet/>
      <dgm:spPr/>
      <dgm:t>
        <a:bodyPr/>
        <a:lstStyle/>
        <a:p>
          <a:endParaRPr lang="en-US"/>
        </a:p>
      </dgm:t>
    </dgm:pt>
    <dgm:pt modelId="{306F553B-7807-4911-A74E-182E3EEBEF5A}" type="sibTrans" cxnId="{100BAED5-9FB6-42EE-A820-B57CAE8DBFBE}">
      <dgm:prSet/>
      <dgm:spPr/>
      <dgm:t>
        <a:bodyPr/>
        <a:lstStyle/>
        <a:p>
          <a:endParaRPr lang="en-US"/>
        </a:p>
      </dgm:t>
    </dgm:pt>
    <dgm:pt modelId="{2CE2F4D2-B9CA-4D7A-B4AB-94C8BD03D339}">
      <dgm:prSet/>
      <dgm:spPr/>
      <dgm:t>
        <a:bodyPr/>
        <a:lstStyle/>
        <a:p>
          <a:r>
            <a:rPr lang="en-GB"/>
            <a:t>Not designed for live care records, word is not dedicated care management systems, so it lacks real time updates and user access controls per role.     </a:t>
          </a:r>
          <a:endParaRPr lang="en-US"/>
        </a:p>
      </dgm:t>
    </dgm:pt>
    <dgm:pt modelId="{E45AFD98-F66C-4EB1-B887-8AEF057739BE}" type="parTrans" cxnId="{38A4923F-2E5B-4B7E-AE61-2159C68F18CE}">
      <dgm:prSet/>
      <dgm:spPr/>
      <dgm:t>
        <a:bodyPr/>
        <a:lstStyle/>
        <a:p>
          <a:endParaRPr lang="en-US"/>
        </a:p>
      </dgm:t>
    </dgm:pt>
    <dgm:pt modelId="{4F032833-C775-4F49-85A5-48038E193932}" type="sibTrans" cxnId="{38A4923F-2E5B-4B7E-AE61-2159C68F18CE}">
      <dgm:prSet/>
      <dgm:spPr/>
      <dgm:t>
        <a:bodyPr/>
        <a:lstStyle/>
        <a:p>
          <a:endParaRPr lang="en-US"/>
        </a:p>
      </dgm:t>
    </dgm:pt>
    <dgm:pt modelId="{433F9AE8-C6F0-4120-BC82-DE2E38D2D134}" type="pres">
      <dgm:prSet presAssocID="{95FD8BD9-A4DE-4387-AB2E-B159FAF04491}" presName="Name0" presStyleCnt="0">
        <dgm:presLayoutVars>
          <dgm:dir/>
          <dgm:resizeHandles val="exact"/>
        </dgm:presLayoutVars>
      </dgm:prSet>
      <dgm:spPr/>
    </dgm:pt>
    <dgm:pt modelId="{B7F778BB-D4CC-4014-8162-154D687F474E}" type="pres">
      <dgm:prSet presAssocID="{28C120BB-56BE-4018-A5F3-6CF362F98481}" presName="node" presStyleLbl="node1" presStyleIdx="0" presStyleCnt="6">
        <dgm:presLayoutVars>
          <dgm:bulletEnabled val="1"/>
        </dgm:presLayoutVars>
      </dgm:prSet>
      <dgm:spPr/>
    </dgm:pt>
    <dgm:pt modelId="{223C6BF6-0DBF-41E5-B927-662A7DFEBEE4}" type="pres">
      <dgm:prSet presAssocID="{DF8AA36E-F479-4DA1-AF8D-2B5D0B1BC847}" presName="sibTrans" presStyleLbl="sibTrans1D1" presStyleIdx="0" presStyleCnt="5"/>
      <dgm:spPr/>
    </dgm:pt>
    <dgm:pt modelId="{E2785AE6-DDE3-484A-BA31-1F06B11D2CD4}" type="pres">
      <dgm:prSet presAssocID="{DF8AA36E-F479-4DA1-AF8D-2B5D0B1BC847}" presName="connectorText" presStyleLbl="sibTrans1D1" presStyleIdx="0" presStyleCnt="5"/>
      <dgm:spPr/>
    </dgm:pt>
    <dgm:pt modelId="{0154CB9C-81FE-44C2-8309-3A9B5D43A45C}" type="pres">
      <dgm:prSet presAssocID="{0C28AB94-F792-4DF6-99BD-65DD2B05B897}" presName="node" presStyleLbl="node1" presStyleIdx="1" presStyleCnt="6">
        <dgm:presLayoutVars>
          <dgm:bulletEnabled val="1"/>
        </dgm:presLayoutVars>
      </dgm:prSet>
      <dgm:spPr/>
    </dgm:pt>
    <dgm:pt modelId="{420695EB-B0A5-4C77-B508-A7CDDE59A665}" type="pres">
      <dgm:prSet presAssocID="{12E6823B-3D8F-404E-8C17-4282CF8CAC2A}" presName="sibTrans" presStyleLbl="sibTrans1D1" presStyleIdx="1" presStyleCnt="5"/>
      <dgm:spPr/>
    </dgm:pt>
    <dgm:pt modelId="{7238DA36-0317-40AC-A52A-9DDD2E28FA94}" type="pres">
      <dgm:prSet presAssocID="{12E6823B-3D8F-404E-8C17-4282CF8CAC2A}" presName="connectorText" presStyleLbl="sibTrans1D1" presStyleIdx="1" presStyleCnt="5"/>
      <dgm:spPr/>
    </dgm:pt>
    <dgm:pt modelId="{EC4F066D-F23F-47AB-BE6C-85D1B7750C61}" type="pres">
      <dgm:prSet presAssocID="{DEDB22E5-9179-4BBC-B180-568C49CA1B47}" presName="node" presStyleLbl="node1" presStyleIdx="2" presStyleCnt="6">
        <dgm:presLayoutVars>
          <dgm:bulletEnabled val="1"/>
        </dgm:presLayoutVars>
      </dgm:prSet>
      <dgm:spPr/>
    </dgm:pt>
    <dgm:pt modelId="{FDAF835B-BB6B-4443-B673-EAF175AB63EA}" type="pres">
      <dgm:prSet presAssocID="{650F1A73-C1A5-4D65-93FA-4D697B303871}" presName="sibTrans" presStyleLbl="sibTrans1D1" presStyleIdx="2" presStyleCnt="5"/>
      <dgm:spPr/>
    </dgm:pt>
    <dgm:pt modelId="{51236771-71A5-4C08-A41F-FEE1E8C3EE73}" type="pres">
      <dgm:prSet presAssocID="{650F1A73-C1A5-4D65-93FA-4D697B303871}" presName="connectorText" presStyleLbl="sibTrans1D1" presStyleIdx="2" presStyleCnt="5"/>
      <dgm:spPr/>
    </dgm:pt>
    <dgm:pt modelId="{90FCAE92-C9D7-43C2-846E-3F4A8D8031EA}" type="pres">
      <dgm:prSet presAssocID="{098D439E-6BC2-4AB7-8DF8-AFE6FCD84899}" presName="node" presStyleLbl="node1" presStyleIdx="3" presStyleCnt="6">
        <dgm:presLayoutVars>
          <dgm:bulletEnabled val="1"/>
        </dgm:presLayoutVars>
      </dgm:prSet>
      <dgm:spPr/>
    </dgm:pt>
    <dgm:pt modelId="{ACA9966F-3A1E-42E6-94A3-11B5EADC8609}" type="pres">
      <dgm:prSet presAssocID="{6F17D62C-A4F5-48C0-8F56-6DD163F78550}" presName="sibTrans" presStyleLbl="sibTrans1D1" presStyleIdx="3" presStyleCnt="5"/>
      <dgm:spPr/>
    </dgm:pt>
    <dgm:pt modelId="{E15C0D32-ABC1-4D3E-82C0-732E51A47DCA}" type="pres">
      <dgm:prSet presAssocID="{6F17D62C-A4F5-48C0-8F56-6DD163F78550}" presName="connectorText" presStyleLbl="sibTrans1D1" presStyleIdx="3" presStyleCnt="5"/>
      <dgm:spPr/>
    </dgm:pt>
    <dgm:pt modelId="{B782ADF8-718E-480C-ACE2-7CDB1C157941}" type="pres">
      <dgm:prSet presAssocID="{F1476C92-2082-468E-BA8D-D35C0E5EB6ED}" presName="node" presStyleLbl="node1" presStyleIdx="4" presStyleCnt="6">
        <dgm:presLayoutVars>
          <dgm:bulletEnabled val="1"/>
        </dgm:presLayoutVars>
      </dgm:prSet>
      <dgm:spPr/>
    </dgm:pt>
    <dgm:pt modelId="{2D64C2E8-281A-4EE8-BED4-58EFAF2016D2}" type="pres">
      <dgm:prSet presAssocID="{306F553B-7807-4911-A74E-182E3EEBEF5A}" presName="sibTrans" presStyleLbl="sibTrans1D1" presStyleIdx="4" presStyleCnt="5"/>
      <dgm:spPr/>
    </dgm:pt>
    <dgm:pt modelId="{3AD2BD51-D23E-4ECF-A3DC-5BCC31D19FF4}" type="pres">
      <dgm:prSet presAssocID="{306F553B-7807-4911-A74E-182E3EEBEF5A}" presName="connectorText" presStyleLbl="sibTrans1D1" presStyleIdx="4" presStyleCnt="5"/>
      <dgm:spPr/>
    </dgm:pt>
    <dgm:pt modelId="{B4115996-B7A5-49D4-B9A3-6D58CBD81687}" type="pres">
      <dgm:prSet presAssocID="{2CE2F4D2-B9CA-4D7A-B4AB-94C8BD03D339}" presName="node" presStyleLbl="node1" presStyleIdx="5" presStyleCnt="6">
        <dgm:presLayoutVars>
          <dgm:bulletEnabled val="1"/>
        </dgm:presLayoutVars>
      </dgm:prSet>
      <dgm:spPr/>
    </dgm:pt>
  </dgm:ptLst>
  <dgm:cxnLst>
    <dgm:cxn modelId="{C9E2DD07-E073-4284-A3EE-2C9B3A57922D}" type="presOf" srcId="{650F1A73-C1A5-4D65-93FA-4D697B303871}" destId="{51236771-71A5-4C08-A41F-FEE1E8C3EE73}" srcOrd="1" destOrd="0" presId="urn:microsoft.com/office/officeart/2016/7/layout/RepeatingBendingProcessNew"/>
    <dgm:cxn modelId="{98BD8E1A-F714-4820-AB2C-B18FE31A4DCE}" type="presOf" srcId="{95FD8BD9-A4DE-4387-AB2E-B159FAF04491}" destId="{433F9AE8-C6F0-4120-BC82-DE2E38D2D134}" srcOrd="0" destOrd="0" presId="urn:microsoft.com/office/officeart/2016/7/layout/RepeatingBendingProcessNew"/>
    <dgm:cxn modelId="{CCD1C11D-4630-42C3-90EC-3838823DA078}" type="presOf" srcId="{2CE2F4D2-B9CA-4D7A-B4AB-94C8BD03D339}" destId="{B4115996-B7A5-49D4-B9A3-6D58CBD81687}" srcOrd="0" destOrd="0" presId="urn:microsoft.com/office/officeart/2016/7/layout/RepeatingBendingProcessNew"/>
    <dgm:cxn modelId="{8F6CC721-D5FC-4D82-9D39-13CB64DC1DAD}" type="presOf" srcId="{28C120BB-56BE-4018-A5F3-6CF362F98481}" destId="{B7F778BB-D4CC-4014-8162-154D687F474E}" srcOrd="0" destOrd="0" presId="urn:microsoft.com/office/officeart/2016/7/layout/RepeatingBendingProcessNew"/>
    <dgm:cxn modelId="{0C814A3D-1883-4307-A267-4D722BAA7BDB}" type="presOf" srcId="{12E6823B-3D8F-404E-8C17-4282CF8CAC2A}" destId="{7238DA36-0317-40AC-A52A-9DDD2E28FA94}" srcOrd="1" destOrd="0" presId="urn:microsoft.com/office/officeart/2016/7/layout/RepeatingBendingProcessNew"/>
    <dgm:cxn modelId="{38A4923F-2E5B-4B7E-AE61-2159C68F18CE}" srcId="{95FD8BD9-A4DE-4387-AB2E-B159FAF04491}" destId="{2CE2F4D2-B9CA-4D7A-B4AB-94C8BD03D339}" srcOrd="5" destOrd="0" parTransId="{E45AFD98-F66C-4EB1-B887-8AEF057739BE}" sibTransId="{4F032833-C775-4F49-85A5-48038E193932}"/>
    <dgm:cxn modelId="{308E2640-F2A3-4835-AC9A-BB8283F3493A}" type="presOf" srcId="{6F17D62C-A4F5-48C0-8F56-6DD163F78550}" destId="{E15C0D32-ABC1-4D3E-82C0-732E51A47DCA}" srcOrd="1" destOrd="0" presId="urn:microsoft.com/office/officeart/2016/7/layout/RepeatingBendingProcessNew"/>
    <dgm:cxn modelId="{D5475E44-0661-423C-BB9B-70F545CF0C7A}" type="presOf" srcId="{650F1A73-C1A5-4D65-93FA-4D697B303871}" destId="{FDAF835B-BB6B-4443-B673-EAF175AB63EA}" srcOrd="0" destOrd="0" presId="urn:microsoft.com/office/officeart/2016/7/layout/RepeatingBendingProcessNew"/>
    <dgm:cxn modelId="{20B42D66-4002-4DEF-A233-C885FEBA8BB9}" type="presOf" srcId="{6F17D62C-A4F5-48C0-8F56-6DD163F78550}" destId="{ACA9966F-3A1E-42E6-94A3-11B5EADC8609}" srcOrd="0" destOrd="0" presId="urn:microsoft.com/office/officeart/2016/7/layout/RepeatingBendingProcessNew"/>
    <dgm:cxn modelId="{99578369-A50A-42C3-871D-5D7331271484}" type="presOf" srcId="{306F553B-7807-4911-A74E-182E3EEBEF5A}" destId="{2D64C2E8-281A-4EE8-BED4-58EFAF2016D2}" srcOrd="0" destOrd="0" presId="urn:microsoft.com/office/officeart/2016/7/layout/RepeatingBendingProcessNew"/>
    <dgm:cxn modelId="{6E0AFD49-74BE-44DD-8256-1CE0CC1A1595}" type="presOf" srcId="{12E6823B-3D8F-404E-8C17-4282CF8CAC2A}" destId="{420695EB-B0A5-4C77-B508-A7CDDE59A665}" srcOrd="0" destOrd="0" presId="urn:microsoft.com/office/officeart/2016/7/layout/RepeatingBendingProcessNew"/>
    <dgm:cxn modelId="{0AC9E05A-5888-483B-AEA0-E8BDFE9E2D1D}" type="presOf" srcId="{DEDB22E5-9179-4BBC-B180-568C49CA1B47}" destId="{EC4F066D-F23F-47AB-BE6C-85D1B7750C61}" srcOrd="0" destOrd="0" presId="urn:microsoft.com/office/officeart/2016/7/layout/RepeatingBendingProcessNew"/>
    <dgm:cxn modelId="{AC617780-0F09-4E80-895A-7F3C9E072E0F}" srcId="{95FD8BD9-A4DE-4387-AB2E-B159FAF04491}" destId="{0C28AB94-F792-4DF6-99BD-65DD2B05B897}" srcOrd="1" destOrd="0" parTransId="{8A79E8D5-7A71-4252-B618-16B4EA7F56BD}" sibTransId="{12E6823B-3D8F-404E-8C17-4282CF8CAC2A}"/>
    <dgm:cxn modelId="{22C2C189-E522-49EE-A6DA-DD5C737434E8}" type="presOf" srcId="{DF8AA36E-F479-4DA1-AF8D-2B5D0B1BC847}" destId="{223C6BF6-0DBF-41E5-B927-662A7DFEBEE4}" srcOrd="0" destOrd="0" presId="urn:microsoft.com/office/officeart/2016/7/layout/RepeatingBendingProcessNew"/>
    <dgm:cxn modelId="{8FB0A8A4-323D-455D-8D2C-0C26CB50FDCC}" srcId="{95FD8BD9-A4DE-4387-AB2E-B159FAF04491}" destId="{098D439E-6BC2-4AB7-8DF8-AFE6FCD84899}" srcOrd="3" destOrd="0" parTransId="{ABD389D0-0B8C-45CA-9C48-F17D2A00D777}" sibTransId="{6F17D62C-A4F5-48C0-8F56-6DD163F78550}"/>
    <dgm:cxn modelId="{994332A5-1D91-451C-8E72-E74E1DBDDB8B}" type="presOf" srcId="{DF8AA36E-F479-4DA1-AF8D-2B5D0B1BC847}" destId="{E2785AE6-DDE3-484A-BA31-1F06B11D2CD4}" srcOrd="1" destOrd="0" presId="urn:microsoft.com/office/officeart/2016/7/layout/RepeatingBendingProcessNew"/>
    <dgm:cxn modelId="{332BD4A8-5458-489A-B33F-0B7CF649213C}" type="presOf" srcId="{0C28AB94-F792-4DF6-99BD-65DD2B05B897}" destId="{0154CB9C-81FE-44C2-8309-3A9B5D43A45C}" srcOrd="0" destOrd="0" presId="urn:microsoft.com/office/officeart/2016/7/layout/RepeatingBendingProcessNew"/>
    <dgm:cxn modelId="{99AA78BF-5A80-481C-BB86-861A0964104D}" type="presOf" srcId="{098D439E-6BC2-4AB7-8DF8-AFE6FCD84899}" destId="{90FCAE92-C9D7-43C2-846E-3F4A8D8031EA}" srcOrd="0" destOrd="0" presId="urn:microsoft.com/office/officeart/2016/7/layout/RepeatingBendingProcessNew"/>
    <dgm:cxn modelId="{100BAED5-9FB6-42EE-A820-B57CAE8DBFBE}" srcId="{95FD8BD9-A4DE-4387-AB2E-B159FAF04491}" destId="{F1476C92-2082-468E-BA8D-D35C0E5EB6ED}" srcOrd="4" destOrd="0" parTransId="{B39FF41C-2B98-4D71-9B78-4B7C2F0E3D56}" sibTransId="{306F553B-7807-4911-A74E-182E3EEBEF5A}"/>
    <dgm:cxn modelId="{688CEAE8-682A-4A76-A52C-6B7FBC0E14AA}" type="presOf" srcId="{F1476C92-2082-468E-BA8D-D35C0E5EB6ED}" destId="{B782ADF8-718E-480C-ACE2-7CDB1C157941}" srcOrd="0" destOrd="0" presId="urn:microsoft.com/office/officeart/2016/7/layout/RepeatingBendingProcessNew"/>
    <dgm:cxn modelId="{7C6198EC-B88C-487C-AD15-82652065116E}" srcId="{95FD8BD9-A4DE-4387-AB2E-B159FAF04491}" destId="{DEDB22E5-9179-4BBC-B180-568C49CA1B47}" srcOrd="2" destOrd="0" parTransId="{0A242C58-C18B-4ABB-8A40-7AC88E3D768C}" sibTransId="{650F1A73-C1A5-4D65-93FA-4D697B303871}"/>
    <dgm:cxn modelId="{6B2663F0-09B4-4B68-892F-1B6DEA9D1DEB}" type="presOf" srcId="{306F553B-7807-4911-A74E-182E3EEBEF5A}" destId="{3AD2BD51-D23E-4ECF-A3DC-5BCC31D19FF4}" srcOrd="1" destOrd="0" presId="urn:microsoft.com/office/officeart/2016/7/layout/RepeatingBendingProcessNew"/>
    <dgm:cxn modelId="{0448E8F4-A0E7-4D11-A496-9900343CA578}" srcId="{95FD8BD9-A4DE-4387-AB2E-B159FAF04491}" destId="{28C120BB-56BE-4018-A5F3-6CF362F98481}" srcOrd="0" destOrd="0" parTransId="{A2907221-09D2-44B8-B27D-6B43970BA340}" sibTransId="{DF8AA36E-F479-4DA1-AF8D-2B5D0B1BC847}"/>
    <dgm:cxn modelId="{E315918E-5E1F-4CDD-BB54-14D57759E51B}" type="presParOf" srcId="{433F9AE8-C6F0-4120-BC82-DE2E38D2D134}" destId="{B7F778BB-D4CC-4014-8162-154D687F474E}" srcOrd="0" destOrd="0" presId="urn:microsoft.com/office/officeart/2016/7/layout/RepeatingBendingProcessNew"/>
    <dgm:cxn modelId="{95BD0A6C-FAB8-46F7-80AD-2809196C1275}" type="presParOf" srcId="{433F9AE8-C6F0-4120-BC82-DE2E38D2D134}" destId="{223C6BF6-0DBF-41E5-B927-662A7DFEBEE4}" srcOrd="1" destOrd="0" presId="urn:microsoft.com/office/officeart/2016/7/layout/RepeatingBendingProcessNew"/>
    <dgm:cxn modelId="{526D9C9E-ABEF-467E-B188-1ABC90BBC05A}" type="presParOf" srcId="{223C6BF6-0DBF-41E5-B927-662A7DFEBEE4}" destId="{E2785AE6-DDE3-484A-BA31-1F06B11D2CD4}" srcOrd="0" destOrd="0" presId="urn:microsoft.com/office/officeart/2016/7/layout/RepeatingBendingProcessNew"/>
    <dgm:cxn modelId="{1D33B003-FAD2-4C42-9914-F05205A206F2}" type="presParOf" srcId="{433F9AE8-C6F0-4120-BC82-DE2E38D2D134}" destId="{0154CB9C-81FE-44C2-8309-3A9B5D43A45C}" srcOrd="2" destOrd="0" presId="urn:microsoft.com/office/officeart/2016/7/layout/RepeatingBendingProcessNew"/>
    <dgm:cxn modelId="{74FBE1BF-E9CF-4B8D-A662-2585EB32C9F1}" type="presParOf" srcId="{433F9AE8-C6F0-4120-BC82-DE2E38D2D134}" destId="{420695EB-B0A5-4C77-B508-A7CDDE59A665}" srcOrd="3" destOrd="0" presId="urn:microsoft.com/office/officeart/2016/7/layout/RepeatingBendingProcessNew"/>
    <dgm:cxn modelId="{4D37C9DD-9D02-4303-94E9-A49DD8C1CEF2}" type="presParOf" srcId="{420695EB-B0A5-4C77-B508-A7CDDE59A665}" destId="{7238DA36-0317-40AC-A52A-9DDD2E28FA94}" srcOrd="0" destOrd="0" presId="urn:microsoft.com/office/officeart/2016/7/layout/RepeatingBendingProcessNew"/>
    <dgm:cxn modelId="{8CDAA4D9-E6F8-4A06-B919-F616B67DF808}" type="presParOf" srcId="{433F9AE8-C6F0-4120-BC82-DE2E38D2D134}" destId="{EC4F066D-F23F-47AB-BE6C-85D1B7750C61}" srcOrd="4" destOrd="0" presId="urn:microsoft.com/office/officeart/2016/7/layout/RepeatingBendingProcessNew"/>
    <dgm:cxn modelId="{5520C36E-03D1-4AF6-8BCA-C4F06A8153A9}" type="presParOf" srcId="{433F9AE8-C6F0-4120-BC82-DE2E38D2D134}" destId="{FDAF835B-BB6B-4443-B673-EAF175AB63EA}" srcOrd="5" destOrd="0" presId="urn:microsoft.com/office/officeart/2016/7/layout/RepeatingBendingProcessNew"/>
    <dgm:cxn modelId="{414018B1-8AF5-48E3-8417-C51F8AB6F1AF}" type="presParOf" srcId="{FDAF835B-BB6B-4443-B673-EAF175AB63EA}" destId="{51236771-71A5-4C08-A41F-FEE1E8C3EE73}" srcOrd="0" destOrd="0" presId="urn:microsoft.com/office/officeart/2016/7/layout/RepeatingBendingProcessNew"/>
    <dgm:cxn modelId="{B152411B-0E23-4A6F-AD95-832F10990543}" type="presParOf" srcId="{433F9AE8-C6F0-4120-BC82-DE2E38D2D134}" destId="{90FCAE92-C9D7-43C2-846E-3F4A8D8031EA}" srcOrd="6" destOrd="0" presId="urn:microsoft.com/office/officeart/2016/7/layout/RepeatingBendingProcessNew"/>
    <dgm:cxn modelId="{466C10E0-80AF-4E5C-B07E-673A5BB575D7}" type="presParOf" srcId="{433F9AE8-C6F0-4120-BC82-DE2E38D2D134}" destId="{ACA9966F-3A1E-42E6-94A3-11B5EADC8609}" srcOrd="7" destOrd="0" presId="urn:microsoft.com/office/officeart/2016/7/layout/RepeatingBendingProcessNew"/>
    <dgm:cxn modelId="{5C2EF9BB-36C4-4357-9A94-3ECAF98F769D}" type="presParOf" srcId="{ACA9966F-3A1E-42E6-94A3-11B5EADC8609}" destId="{E15C0D32-ABC1-4D3E-82C0-732E51A47DCA}" srcOrd="0" destOrd="0" presId="urn:microsoft.com/office/officeart/2016/7/layout/RepeatingBendingProcessNew"/>
    <dgm:cxn modelId="{4F83CA3A-7350-453C-84C0-B2AF825DD29B}" type="presParOf" srcId="{433F9AE8-C6F0-4120-BC82-DE2E38D2D134}" destId="{B782ADF8-718E-480C-ACE2-7CDB1C157941}" srcOrd="8" destOrd="0" presId="urn:microsoft.com/office/officeart/2016/7/layout/RepeatingBendingProcessNew"/>
    <dgm:cxn modelId="{FFBAB29F-C010-422B-B42C-DD377C07B981}" type="presParOf" srcId="{433F9AE8-C6F0-4120-BC82-DE2E38D2D134}" destId="{2D64C2E8-281A-4EE8-BED4-58EFAF2016D2}" srcOrd="9" destOrd="0" presId="urn:microsoft.com/office/officeart/2016/7/layout/RepeatingBendingProcessNew"/>
    <dgm:cxn modelId="{0E3FB4AB-802A-4419-9280-63123B856B3C}" type="presParOf" srcId="{2D64C2E8-281A-4EE8-BED4-58EFAF2016D2}" destId="{3AD2BD51-D23E-4ECF-A3DC-5BCC31D19FF4}" srcOrd="0" destOrd="0" presId="urn:microsoft.com/office/officeart/2016/7/layout/RepeatingBendingProcessNew"/>
    <dgm:cxn modelId="{DBB68B9F-A996-488A-8314-51A213BCFF86}" type="presParOf" srcId="{433F9AE8-C6F0-4120-BC82-DE2E38D2D134}" destId="{B4115996-B7A5-49D4-B9A3-6D58CBD81687}"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D53C089-EB6F-4189-BF1D-437D885CB98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8E6A35F-CEFC-4FF0-9148-76FD3262E43F}">
      <dgm:prSet/>
      <dgm:spPr/>
      <dgm:t>
        <a:bodyPr/>
        <a:lstStyle/>
        <a:p>
          <a:pPr>
            <a:lnSpc>
              <a:spcPct val="100000"/>
            </a:lnSpc>
          </a:pPr>
          <a:r>
            <a:rPr lang="en-GB"/>
            <a:t>Microsoft Word can be effectively used within Greenfield Home Care Agency to improve efficiency, collaboration and data security. By replacing paper-based documentation with standardised digital templates, the organisation can reduce administrative workload and improve record accuracy.</a:t>
          </a:r>
          <a:endParaRPr lang="en-US"/>
        </a:p>
      </dgm:t>
    </dgm:pt>
    <dgm:pt modelId="{A157EC34-93F8-4221-9E41-CDDC72EFDD08}" type="parTrans" cxnId="{8528C2D2-0BFE-4C5D-A42E-0D9730AFDFFD}">
      <dgm:prSet/>
      <dgm:spPr/>
      <dgm:t>
        <a:bodyPr/>
        <a:lstStyle/>
        <a:p>
          <a:endParaRPr lang="en-US"/>
        </a:p>
      </dgm:t>
    </dgm:pt>
    <dgm:pt modelId="{F8E90B35-0FC8-4403-B5EF-9C835E45C14E}" type="sibTrans" cxnId="{8528C2D2-0BFE-4C5D-A42E-0D9730AFDFFD}">
      <dgm:prSet/>
      <dgm:spPr/>
      <dgm:t>
        <a:bodyPr/>
        <a:lstStyle/>
        <a:p>
          <a:pPr>
            <a:lnSpc>
              <a:spcPct val="100000"/>
            </a:lnSpc>
          </a:pPr>
          <a:endParaRPr lang="en-US"/>
        </a:p>
      </dgm:t>
    </dgm:pt>
    <dgm:pt modelId="{2C8F9171-F9C4-49BE-991C-B56BD3B8ACA7}">
      <dgm:prSet/>
      <dgm:spPr/>
      <dgm:t>
        <a:bodyPr/>
        <a:lstStyle/>
        <a:p>
          <a:pPr>
            <a:lnSpc>
              <a:spcPct val="100000"/>
            </a:lnSpc>
          </a:pPr>
          <a:r>
            <a:rPr lang="en-GB"/>
            <a:t>Although training and clear data governance are essential, Microsoft Word provides a practical and accessible solution that supports Greenfield’s transition to digital working and enhances the quality of care delivery.</a:t>
          </a:r>
          <a:endParaRPr lang="en-US"/>
        </a:p>
      </dgm:t>
    </dgm:pt>
    <dgm:pt modelId="{0665DC4F-77AC-447D-9A6F-70B8AAB84AAC}" type="parTrans" cxnId="{23552C4D-6EB8-43A1-B77F-D52F21F16FF7}">
      <dgm:prSet/>
      <dgm:spPr/>
      <dgm:t>
        <a:bodyPr/>
        <a:lstStyle/>
        <a:p>
          <a:endParaRPr lang="en-US"/>
        </a:p>
      </dgm:t>
    </dgm:pt>
    <dgm:pt modelId="{41E64CAA-D610-4A6B-AF1F-9D18F2B4C9D2}" type="sibTrans" cxnId="{23552C4D-6EB8-43A1-B77F-D52F21F16FF7}">
      <dgm:prSet/>
      <dgm:spPr/>
      <dgm:t>
        <a:bodyPr/>
        <a:lstStyle/>
        <a:p>
          <a:endParaRPr lang="en-US"/>
        </a:p>
      </dgm:t>
    </dgm:pt>
    <dgm:pt modelId="{F8FF4306-DAF3-4AA1-9BC5-CE86D83F6CC6}" type="pres">
      <dgm:prSet presAssocID="{4D53C089-EB6F-4189-BF1D-437D885CB98F}" presName="root" presStyleCnt="0">
        <dgm:presLayoutVars>
          <dgm:dir/>
          <dgm:resizeHandles val="exact"/>
        </dgm:presLayoutVars>
      </dgm:prSet>
      <dgm:spPr/>
    </dgm:pt>
    <dgm:pt modelId="{E60C7C50-4B00-4DF7-82C6-17F760864CD6}" type="pres">
      <dgm:prSet presAssocID="{4D53C089-EB6F-4189-BF1D-437D885CB98F}" presName="container" presStyleCnt="0">
        <dgm:presLayoutVars>
          <dgm:dir/>
          <dgm:resizeHandles val="exact"/>
        </dgm:presLayoutVars>
      </dgm:prSet>
      <dgm:spPr/>
    </dgm:pt>
    <dgm:pt modelId="{BE137AE9-2C73-4E56-BF8E-26E6A6F6D687}" type="pres">
      <dgm:prSet presAssocID="{28E6A35F-CEFC-4FF0-9148-76FD3262E43F}" presName="compNode" presStyleCnt="0"/>
      <dgm:spPr/>
    </dgm:pt>
    <dgm:pt modelId="{1D0C480D-E674-4F18-93C2-05C1654C6A4E}" type="pres">
      <dgm:prSet presAssocID="{28E6A35F-CEFC-4FF0-9148-76FD3262E43F}" presName="iconBgRect" presStyleLbl="bgShp" presStyleIdx="0" presStyleCnt="2"/>
      <dgm:spPr/>
    </dgm:pt>
    <dgm:pt modelId="{7F9AB973-ECB0-42E1-B37F-91AFE1CC8748}" type="pres">
      <dgm:prSet presAssocID="{28E6A35F-CEFC-4FF0-9148-76FD3262E43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0D385687-D6F4-4902-9D17-7F4034ECD49B}" type="pres">
      <dgm:prSet presAssocID="{28E6A35F-CEFC-4FF0-9148-76FD3262E43F}" presName="spaceRect" presStyleCnt="0"/>
      <dgm:spPr/>
    </dgm:pt>
    <dgm:pt modelId="{8996F9DC-4E55-47F1-9EE2-E4F326DFE758}" type="pres">
      <dgm:prSet presAssocID="{28E6A35F-CEFC-4FF0-9148-76FD3262E43F}" presName="textRect" presStyleLbl="revTx" presStyleIdx="0" presStyleCnt="2">
        <dgm:presLayoutVars>
          <dgm:chMax val="1"/>
          <dgm:chPref val="1"/>
        </dgm:presLayoutVars>
      </dgm:prSet>
      <dgm:spPr/>
    </dgm:pt>
    <dgm:pt modelId="{88D9BBCE-0226-4D98-B349-F24AAE379B0D}" type="pres">
      <dgm:prSet presAssocID="{F8E90B35-0FC8-4403-B5EF-9C835E45C14E}" presName="sibTrans" presStyleLbl="sibTrans2D1" presStyleIdx="0" presStyleCnt="0"/>
      <dgm:spPr/>
    </dgm:pt>
    <dgm:pt modelId="{DB1617A8-C880-48F0-B734-7538C8CB4C85}" type="pres">
      <dgm:prSet presAssocID="{2C8F9171-F9C4-49BE-991C-B56BD3B8ACA7}" presName="compNode" presStyleCnt="0"/>
      <dgm:spPr/>
    </dgm:pt>
    <dgm:pt modelId="{68961A37-DBEA-4A48-945A-EF4F974E28B4}" type="pres">
      <dgm:prSet presAssocID="{2C8F9171-F9C4-49BE-991C-B56BD3B8ACA7}" presName="iconBgRect" presStyleLbl="bgShp" presStyleIdx="1" presStyleCnt="2"/>
      <dgm:spPr/>
    </dgm:pt>
    <dgm:pt modelId="{D3A4054D-25EF-4527-AB73-FB38181D7A90}" type="pres">
      <dgm:prSet presAssocID="{2C8F9171-F9C4-49BE-991C-B56BD3B8AC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4962260-4906-48C9-9538-BFE306E9ADE8}" type="pres">
      <dgm:prSet presAssocID="{2C8F9171-F9C4-49BE-991C-B56BD3B8ACA7}" presName="spaceRect" presStyleCnt="0"/>
      <dgm:spPr/>
    </dgm:pt>
    <dgm:pt modelId="{1718416F-FC4B-454E-A5DF-C6AB5FBD32B0}" type="pres">
      <dgm:prSet presAssocID="{2C8F9171-F9C4-49BE-991C-B56BD3B8ACA7}" presName="textRect" presStyleLbl="revTx" presStyleIdx="1" presStyleCnt="2">
        <dgm:presLayoutVars>
          <dgm:chMax val="1"/>
          <dgm:chPref val="1"/>
        </dgm:presLayoutVars>
      </dgm:prSet>
      <dgm:spPr/>
    </dgm:pt>
  </dgm:ptLst>
  <dgm:cxnLst>
    <dgm:cxn modelId="{2DBD1609-E7E7-48D3-AD98-1017EC1A8F33}" type="presOf" srcId="{4D53C089-EB6F-4189-BF1D-437D885CB98F}" destId="{F8FF4306-DAF3-4AA1-9BC5-CE86D83F6CC6}" srcOrd="0" destOrd="0" presId="urn:microsoft.com/office/officeart/2018/2/layout/IconCircleList"/>
    <dgm:cxn modelId="{25F7EA24-1F04-4C99-BA7B-8435ABF54887}" type="presOf" srcId="{28E6A35F-CEFC-4FF0-9148-76FD3262E43F}" destId="{8996F9DC-4E55-47F1-9EE2-E4F326DFE758}" srcOrd="0" destOrd="0" presId="urn:microsoft.com/office/officeart/2018/2/layout/IconCircleList"/>
    <dgm:cxn modelId="{23552C4D-6EB8-43A1-B77F-D52F21F16FF7}" srcId="{4D53C089-EB6F-4189-BF1D-437D885CB98F}" destId="{2C8F9171-F9C4-49BE-991C-B56BD3B8ACA7}" srcOrd="1" destOrd="0" parTransId="{0665DC4F-77AC-447D-9A6F-70B8AAB84AAC}" sibTransId="{41E64CAA-D610-4A6B-AF1F-9D18F2B4C9D2}"/>
    <dgm:cxn modelId="{09D50D51-E2B5-4DA5-95E5-F2BDA19BBDD8}" type="presOf" srcId="{F8E90B35-0FC8-4403-B5EF-9C835E45C14E}" destId="{88D9BBCE-0226-4D98-B349-F24AAE379B0D}" srcOrd="0" destOrd="0" presId="urn:microsoft.com/office/officeart/2018/2/layout/IconCircleList"/>
    <dgm:cxn modelId="{36C2BB8C-9340-41AC-AD34-DB55169D1710}" type="presOf" srcId="{2C8F9171-F9C4-49BE-991C-B56BD3B8ACA7}" destId="{1718416F-FC4B-454E-A5DF-C6AB5FBD32B0}" srcOrd="0" destOrd="0" presId="urn:microsoft.com/office/officeart/2018/2/layout/IconCircleList"/>
    <dgm:cxn modelId="{8528C2D2-0BFE-4C5D-A42E-0D9730AFDFFD}" srcId="{4D53C089-EB6F-4189-BF1D-437D885CB98F}" destId="{28E6A35F-CEFC-4FF0-9148-76FD3262E43F}" srcOrd="0" destOrd="0" parTransId="{A157EC34-93F8-4221-9E41-CDDC72EFDD08}" sibTransId="{F8E90B35-0FC8-4403-B5EF-9C835E45C14E}"/>
    <dgm:cxn modelId="{739E1C37-56F2-4F88-854E-A15E9C20F6E9}" type="presParOf" srcId="{F8FF4306-DAF3-4AA1-9BC5-CE86D83F6CC6}" destId="{E60C7C50-4B00-4DF7-82C6-17F760864CD6}" srcOrd="0" destOrd="0" presId="urn:microsoft.com/office/officeart/2018/2/layout/IconCircleList"/>
    <dgm:cxn modelId="{3F4D04F3-D8C6-4914-806B-23B93D658B06}" type="presParOf" srcId="{E60C7C50-4B00-4DF7-82C6-17F760864CD6}" destId="{BE137AE9-2C73-4E56-BF8E-26E6A6F6D687}" srcOrd="0" destOrd="0" presId="urn:microsoft.com/office/officeart/2018/2/layout/IconCircleList"/>
    <dgm:cxn modelId="{705515F9-B11A-4841-B178-C35B845F6757}" type="presParOf" srcId="{BE137AE9-2C73-4E56-BF8E-26E6A6F6D687}" destId="{1D0C480D-E674-4F18-93C2-05C1654C6A4E}" srcOrd="0" destOrd="0" presId="urn:microsoft.com/office/officeart/2018/2/layout/IconCircleList"/>
    <dgm:cxn modelId="{1F04B102-2607-4261-A645-3D174952D6C2}" type="presParOf" srcId="{BE137AE9-2C73-4E56-BF8E-26E6A6F6D687}" destId="{7F9AB973-ECB0-42E1-B37F-91AFE1CC8748}" srcOrd="1" destOrd="0" presId="urn:microsoft.com/office/officeart/2018/2/layout/IconCircleList"/>
    <dgm:cxn modelId="{420E32BA-3BB6-4565-A4B0-B1F2723DEFF5}" type="presParOf" srcId="{BE137AE9-2C73-4E56-BF8E-26E6A6F6D687}" destId="{0D385687-D6F4-4902-9D17-7F4034ECD49B}" srcOrd="2" destOrd="0" presId="urn:microsoft.com/office/officeart/2018/2/layout/IconCircleList"/>
    <dgm:cxn modelId="{8065C2DD-D834-4F21-84A6-9EDC1B95063A}" type="presParOf" srcId="{BE137AE9-2C73-4E56-BF8E-26E6A6F6D687}" destId="{8996F9DC-4E55-47F1-9EE2-E4F326DFE758}" srcOrd="3" destOrd="0" presId="urn:microsoft.com/office/officeart/2018/2/layout/IconCircleList"/>
    <dgm:cxn modelId="{DB4AAEF0-6A50-4FDA-967C-E73C8A8ECFF7}" type="presParOf" srcId="{E60C7C50-4B00-4DF7-82C6-17F760864CD6}" destId="{88D9BBCE-0226-4D98-B349-F24AAE379B0D}" srcOrd="1" destOrd="0" presId="urn:microsoft.com/office/officeart/2018/2/layout/IconCircleList"/>
    <dgm:cxn modelId="{BDF37B50-9E55-4C91-BFF2-7B4096E3AB7C}" type="presParOf" srcId="{E60C7C50-4B00-4DF7-82C6-17F760864CD6}" destId="{DB1617A8-C880-48F0-B734-7538C8CB4C85}" srcOrd="2" destOrd="0" presId="urn:microsoft.com/office/officeart/2018/2/layout/IconCircleList"/>
    <dgm:cxn modelId="{9B68C21F-969B-451F-96A7-8FD38BA1C019}" type="presParOf" srcId="{DB1617A8-C880-48F0-B734-7538C8CB4C85}" destId="{68961A37-DBEA-4A48-945A-EF4F974E28B4}" srcOrd="0" destOrd="0" presId="urn:microsoft.com/office/officeart/2018/2/layout/IconCircleList"/>
    <dgm:cxn modelId="{A61EDAEE-0296-4198-95DD-5EBEFBDC94F4}" type="presParOf" srcId="{DB1617A8-C880-48F0-B734-7538C8CB4C85}" destId="{D3A4054D-25EF-4527-AB73-FB38181D7A90}" srcOrd="1" destOrd="0" presId="urn:microsoft.com/office/officeart/2018/2/layout/IconCircleList"/>
    <dgm:cxn modelId="{D25CAEA7-56E6-4171-96EB-86F177187683}" type="presParOf" srcId="{DB1617A8-C880-48F0-B734-7538C8CB4C85}" destId="{14962260-4906-48C9-9538-BFE306E9ADE8}" srcOrd="2" destOrd="0" presId="urn:microsoft.com/office/officeart/2018/2/layout/IconCircleList"/>
    <dgm:cxn modelId="{F4515764-005B-4650-AEF2-7E57A4D2F1F9}" type="presParOf" srcId="{DB1617A8-C880-48F0-B734-7538C8CB4C85}" destId="{1718416F-FC4B-454E-A5DF-C6AB5FBD32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dgm:spPr/>
      <dgm:t>
        <a:bodyPr/>
        <a:lstStyle/>
        <a:p>
          <a:r>
            <a:rPr lang="en-GB"/>
            <a:t>Microsoft (2022) Collaborate in Word</a:t>
          </a:r>
          <a:endParaRPr lang="en-US"/>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dgm:spPr/>
      <dgm:t>
        <a:bodyPr/>
        <a:lstStyle/>
        <a:p>
          <a:r>
            <a:rPr lang="en-GB"/>
            <a:t>Microsoft (2023) Microsoft 365 Security and Compliance Overview</a:t>
          </a:r>
          <a:endParaRPr lang="en-US"/>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dgm:spPr/>
      <dgm:t>
        <a:bodyPr/>
        <a:lstStyle/>
        <a:p>
          <a:r>
            <a:rPr lang="en-GB"/>
            <a:t>Information Commissioner’s Office (2023) UK GDPR Guidance</a:t>
          </a:r>
          <a:endParaRPr lang="en-US"/>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16360-7A52-4A53-9FD8-FBD6788BA404}">
      <dsp:nvSpPr>
        <dsp:cNvPr id="0" name=""/>
        <dsp:cNvSpPr/>
      </dsp:nvSpPr>
      <dsp:spPr>
        <a:xfrm>
          <a:off x="377144" y="928024"/>
          <a:ext cx="615410" cy="6154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A16FE-5FB1-4DD5-8240-B0C0C9CD5531}">
      <dsp:nvSpPr>
        <dsp:cNvPr id="0" name=""/>
        <dsp:cNvSpPr/>
      </dsp:nvSpPr>
      <dsp:spPr>
        <a:xfrm>
          <a:off x="1060"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 have noticed many care documents still use paper. I see many care documents still get written by hand. (Microsoft, 2022).</a:t>
          </a:r>
          <a:endParaRPr lang="en-US" sz="1100" kern="1200" dirty="0"/>
        </a:p>
      </dsp:txBody>
      <dsp:txXfrm>
        <a:off x="1060" y="1766834"/>
        <a:ext cx="1367578" cy="649599"/>
      </dsp:txXfrm>
    </dsp:sp>
    <dsp:sp modelId="{2E3B006F-0F05-41FD-9E65-4C91222ED40F}">
      <dsp:nvSpPr>
        <dsp:cNvPr id="0" name=""/>
        <dsp:cNvSpPr/>
      </dsp:nvSpPr>
      <dsp:spPr>
        <a:xfrm>
          <a:off x="1984048" y="928024"/>
          <a:ext cx="615410" cy="6154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8873B-22C2-49B4-9A75-4E87D5B32B4E}">
      <dsp:nvSpPr>
        <dsp:cNvPr id="0" name=""/>
        <dsp:cNvSpPr/>
      </dsp:nvSpPr>
      <dsp:spPr>
        <a:xfrm>
          <a:off x="1607964"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some files on the computers or the USB drives are still saved </a:t>
          </a:r>
          <a:endParaRPr lang="en-US" sz="1100" kern="1200"/>
        </a:p>
      </dsp:txBody>
      <dsp:txXfrm>
        <a:off x="1607964" y="1766834"/>
        <a:ext cx="1367578" cy="649599"/>
      </dsp:txXfrm>
    </dsp:sp>
    <dsp:sp modelId="{7038BA4D-4866-4C3A-B131-C00A101D67E4}">
      <dsp:nvSpPr>
        <dsp:cNvPr id="0" name=""/>
        <dsp:cNvSpPr/>
      </dsp:nvSpPr>
      <dsp:spPr>
        <a:xfrm>
          <a:off x="3590953" y="928024"/>
          <a:ext cx="615410" cy="6154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198BE3-8F8B-45B2-9B93-1A14916654F2}">
      <dsp:nvSpPr>
        <dsp:cNvPr id="0" name=""/>
        <dsp:cNvSpPr/>
      </dsp:nvSpPr>
      <dsp:spPr>
        <a:xfrm>
          <a:off x="3214869"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There is information saved by printing the documents or by emailing the documents. Information spreads.</a:t>
          </a:r>
          <a:endParaRPr lang="en-US" sz="1100" kern="1200"/>
        </a:p>
      </dsp:txBody>
      <dsp:txXfrm>
        <a:off x="3214869" y="1766834"/>
        <a:ext cx="1367578" cy="649599"/>
      </dsp:txXfrm>
    </dsp:sp>
    <dsp:sp modelId="{A23654B1-58BC-4A78-B27F-8EBFB74B8E2D}">
      <dsp:nvSpPr>
        <dsp:cNvPr id="0" name=""/>
        <dsp:cNvSpPr/>
      </dsp:nvSpPr>
      <dsp:spPr>
        <a:xfrm>
          <a:off x="5197857" y="928024"/>
          <a:ext cx="615410" cy="6154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B9F27-6B68-400E-996A-1C70CA5D6731}">
      <dsp:nvSpPr>
        <dsp:cNvPr id="0" name=""/>
        <dsp:cNvSpPr/>
      </dsp:nvSpPr>
      <dsp:spPr>
        <a:xfrm>
          <a:off x="4821773"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notice that delays, errors and lost information can happen. Delays, errors and lost information cause trouble. (Microsoft, 2022).</a:t>
          </a:r>
          <a:endParaRPr lang="en-US" sz="1100" kern="1200"/>
        </a:p>
      </dsp:txBody>
      <dsp:txXfrm>
        <a:off x="4821773" y="1766834"/>
        <a:ext cx="1367578" cy="649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720A3-47EF-428A-A550-F9032151365D}">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9BE7A-544F-4A9D-8CDA-142FEA0DD5BD}">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3C0287-2A66-4408-B1E1-EBD93902D16B}">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Microsoft Word makes tasks efficient to create the care documents. </a:t>
          </a:r>
          <a:endParaRPr lang="en-US" sz="1400" kern="1200"/>
        </a:p>
      </dsp:txBody>
      <dsp:txXfrm>
        <a:off x="661960" y="682"/>
        <a:ext cx="5583304" cy="573126"/>
      </dsp:txXfrm>
    </dsp:sp>
    <dsp:sp modelId="{3AC66E78-59C9-4C64-A286-02CB10B5F0B6}">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BE915-7397-4515-A211-253D142C5428}">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2B2AC5-CD41-4159-A61A-E110A426A960}">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Staff rely on Microsoft Word for the care documents.</a:t>
          </a:r>
          <a:endParaRPr lang="en-US" sz="1400" kern="1200"/>
        </a:p>
      </dsp:txBody>
      <dsp:txXfrm>
        <a:off x="661960" y="717090"/>
        <a:ext cx="5583304" cy="573126"/>
      </dsp:txXfrm>
    </dsp:sp>
    <dsp:sp modelId="{66D9C30C-827B-40D0-AD80-8A991A865D18}">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352EE-A4FF-4901-B0F9-3BAC8F0042CD}">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64C8CB-B267-46D1-9B3F-09166E0444C6}">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see the staff use the templates for the care plans for the reports and, for the assessments. </a:t>
          </a:r>
          <a:endParaRPr lang="en-US" sz="1400" kern="1200"/>
        </a:p>
      </dsp:txBody>
      <dsp:txXfrm>
        <a:off x="661960" y="1433498"/>
        <a:ext cx="5583304" cy="573126"/>
      </dsp:txXfrm>
    </dsp:sp>
    <dsp:sp modelId="{6653C43E-4D82-41EB-8DDF-5A61A13B157F}">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18F33-9998-49AF-9EAF-9E3FC62A6CB0}">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3060F-2008-4672-A38D-6DD30A17D336}">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use the templates every day. (Microsoft, 2022).</a:t>
          </a:r>
          <a:endParaRPr lang="en-US" sz="1400" kern="1200"/>
        </a:p>
      </dsp:txBody>
      <dsp:txXfrm>
        <a:off x="661960" y="2149906"/>
        <a:ext cx="5583304" cy="573126"/>
      </dsp:txXfrm>
    </dsp:sp>
    <dsp:sp modelId="{A8EF3E3B-14BD-475C-8FE3-94997BBE4992}">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7509A-BDC0-41A9-BE7E-DA35F6D64631}">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3411A-1DEC-40CF-90BF-F75D516AE5A1}">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saved safely on OneDrive. </a:t>
          </a:r>
          <a:endParaRPr lang="en-US" sz="1400" kern="1200"/>
        </a:p>
      </dsp:txBody>
      <dsp:txXfrm>
        <a:off x="661960" y="2866314"/>
        <a:ext cx="5583304" cy="573126"/>
      </dsp:txXfrm>
    </dsp:sp>
    <dsp:sp modelId="{B4D74F6B-86F5-46A0-9458-663BF3384064}">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F434E-633D-4B70-AF28-E1EDC3612CC4}">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89FDDE-4D6C-42FA-8C26-00DBC0AF9BA1}">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also saved safely on SharePoint.</a:t>
          </a:r>
          <a:endParaRPr lang="en-US" sz="1400" kern="1200"/>
        </a:p>
      </dsp:txBody>
      <dsp:txXfrm>
        <a:off x="661960" y="3582722"/>
        <a:ext cx="5583304" cy="573126"/>
      </dsp:txXfrm>
    </dsp:sp>
    <dsp:sp modelId="{09919F6B-1B24-472F-A87D-051B9ABDCDFD}">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C34C6-70A5-44E7-9C1E-ECCC0FE17723}">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D3FBD8-CD69-47AE-825A-CE5066714C7E}">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can see that staff can open the documents. </a:t>
          </a:r>
          <a:endParaRPr lang="en-US" sz="1400" kern="1200"/>
        </a:p>
      </dsp:txBody>
      <dsp:txXfrm>
        <a:off x="661960" y="4299130"/>
        <a:ext cx="5583304" cy="573126"/>
      </dsp:txXfrm>
    </dsp:sp>
    <dsp:sp modelId="{2880497E-8F28-4768-84D7-70245F3A4022}">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1BFFC-AC82-4E10-9851-00D01F3D084B}">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DD240-954E-48CC-BF67-92FA8DD83F22}">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can open the documents, from locations, which helps the staff stay productive.</a:t>
          </a:r>
          <a:endParaRPr lang="en-US" sz="1400" kern="1200"/>
        </a:p>
      </dsp:txBody>
      <dsp:txXfrm>
        <a:off x="661960" y="5015538"/>
        <a:ext cx="5583304" cy="5731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E64AE-B95D-4E95-9566-082EE49DB057}">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A966E-2CC2-4333-9817-ECC85A0B01E0}">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E5B7E-107A-4EA8-A4F1-22BB08BBC669}">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staff members work on the document, when they gather the information staff members can each add ideas to the document when they share it</a:t>
          </a:r>
          <a:endParaRPr lang="en-US" sz="1100" kern="1200"/>
        </a:p>
      </dsp:txBody>
      <dsp:txXfrm>
        <a:off x="1312541" y="828340"/>
        <a:ext cx="2148945" cy="911674"/>
      </dsp:txXfrm>
    </dsp:sp>
    <dsp:sp modelId="{BFAA8009-F40B-4215-87C5-4306C49DEF31}">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FFE6E-A8DF-49FB-A742-3C36CF0EB7B3}">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573F4-3F41-43ED-8C99-1068E53027F9}">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staff members can all edit the file, at once. The staff members can work together.</a:t>
          </a:r>
          <a:endParaRPr lang="en-US" sz="1100" kern="1200"/>
        </a:p>
      </dsp:txBody>
      <dsp:txXfrm>
        <a:off x="4942957" y="828340"/>
        <a:ext cx="2148945" cy="911674"/>
      </dsp:txXfrm>
    </dsp:sp>
    <dsp:sp modelId="{1E7223E6-C16E-4538-A80F-447603614451}">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02D32-678E-4599-A67F-EF3E51AA35D8}">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2F00B-D907-4FF5-8DB2-8D25C8268D3E}">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They can use Track Changes feature. It tracks changes.</a:t>
          </a:r>
          <a:endParaRPr lang="en-US" sz="1100" kern="1200"/>
        </a:p>
      </dsp:txBody>
      <dsp:txXfrm>
        <a:off x="8573374" y="828340"/>
        <a:ext cx="2148945" cy="911674"/>
      </dsp:txXfrm>
    </dsp:sp>
    <dsp:sp modelId="{1A773DA5-4EEC-4721-A0C9-2E0A418B981D}">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A799B-3871-42A6-A427-E2403FEFCDBB}">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889856-D8ED-46D8-9627-66EDE2E36E00}">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comments can be added. The comments keep the updates clear.</a:t>
          </a:r>
          <a:endParaRPr lang="en-US" sz="1100" kern="1200"/>
        </a:p>
      </dsp:txBody>
      <dsp:txXfrm>
        <a:off x="1312541" y="2452790"/>
        <a:ext cx="2148945" cy="911674"/>
      </dsp:txXfrm>
    </dsp:sp>
    <dsp:sp modelId="{E97691B4-46AC-4822-85E8-4A6B06A68C51}">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8B990-B350-4786-9140-71E2433B44CC}">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280F24-F6FC-4AFB-B9C3-6F2B4771BE3D}">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 see the microsoft helps carers, nurses and coordinators work together</a:t>
          </a:r>
          <a:endParaRPr lang="en-US" sz="1100" kern="1200"/>
        </a:p>
      </dsp:txBody>
      <dsp:txXfrm>
        <a:off x="4942957" y="2452790"/>
        <a:ext cx="2148945" cy="911674"/>
      </dsp:txXfrm>
    </dsp:sp>
    <dsp:sp modelId="{0311817C-E8F8-4B93-9FA8-DBEA0FC3E2C4}">
      <dsp:nvSpPr>
        <dsp:cNvPr id="0" name=""/>
        <dsp:cNvSpPr/>
      </dsp:nvSpPr>
      <dsp:spPr>
        <a:xfrm>
          <a:off x="7466341" y="245279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567A4-6F79-4CB2-A9BF-B2F2A17BB701}">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27E6A-9F38-4908-8FC3-0E1BA07B04C2}">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Microsoft makes the day easier, for carers, nurses and coordinators.</a:t>
          </a:r>
          <a:endParaRPr lang="en-US" sz="1100" kern="1200"/>
        </a:p>
      </dsp:txBody>
      <dsp:txXfrm>
        <a:off x="8573374" y="2452790"/>
        <a:ext cx="2148945" cy="911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7D0BC-A12A-4A20-AA1F-A0049757F49E}">
      <dsp:nvSpPr>
        <dsp:cNvPr id="0" name=""/>
        <dsp:cNvSpPr/>
      </dsp:nvSpPr>
      <dsp:spPr>
        <a:xfrm>
          <a:off x="0" y="444"/>
          <a:ext cx="453089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5ACF94-C009-4F6F-9F79-D4B69C9537ED}">
      <dsp:nvSpPr>
        <dsp:cNvPr id="0" name=""/>
        <dsp:cNvSpPr/>
      </dsp:nvSpPr>
      <dsp:spPr>
        <a:xfrm>
          <a:off x="0" y="444"/>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cuts the time you spend on paperwork. </a:t>
          </a:r>
          <a:endParaRPr lang="en-US" sz="1400" kern="1200"/>
        </a:p>
      </dsp:txBody>
      <dsp:txXfrm>
        <a:off x="0" y="444"/>
        <a:ext cx="4530898" cy="727712"/>
      </dsp:txXfrm>
    </dsp:sp>
    <dsp:sp modelId="{2A328252-87F9-4C60-9DC2-566AA1D258ED}">
      <dsp:nvSpPr>
        <dsp:cNvPr id="0" name=""/>
        <dsp:cNvSpPr/>
      </dsp:nvSpPr>
      <dsp:spPr>
        <a:xfrm>
          <a:off x="0" y="728156"/>
          <a:ext cx="453089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070751-63BA-4724-8643-11A73AAB2E02}">
      <dsp:nvSpPr>
        <dsp:cNvPr id="0" name=""/>
        <dsp:cNvSpPr/>
      </dsp:nvSpPr>
      <dsp:spPr>
        <a:xfrm>
          <a:off x="0" y="728156"/>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makes the work go faster.</a:t>
          </a:r>
          <a:endParaRPr lang="en-US" sz="1400" kern="1200"/>
        </a:p>
      </dsp:txBody>
      <dsp:txXfrm>
        <a:off x="0" y="728156"/>
        <a:ext cx="4530898" cy="727712"/>
      </dsp:txXfrm>
    </dsp:sp>
    <dsp:sp modelId="{B563B413-41C9-477E-8E0B-44A5FB0640F1}">
      <dsp:nvSpPr>
        <dsp:cNvPr id="0" name=""/>
        <dsp:cNvSpPr/>
      </dsp:nvSpPr>
      <dsp:spPr>
        <a:xfrm>
          <a:off x="0" y="1455868"/>
          <a:ext cx="453089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CABDABF-1228-4913-AE54-799BCCB48E6B}">
      <dsp:nvSpPr>
        <dsp:cNvPr id="0" name=""/>
        <dsp:cNvSpPr/>
      </dsp:nvSpPr>
      <dsp:spPr>
        <a:xfrm>
          <a:off x="0" y="1455868"/>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I have found that standard templates make the work more accurate. Standard templates also keep the results consistent.</a:t>
          </a:r>
          <a:endParaRPr lang="en-US" sz="1400" kern="1200" dirty="0"/>
        </a:p>
      </dsp:txBody>
      <dsp:txXfrm>
        <a:off x="0" y="1455868"/>
        <a:ext cx="4530898" cy="727712"/>
      </dsp:txXfrm>
    </dsp:sp>
    <dsp:sp modelId="{339A0241-3719-4CAE-B63F-949FCB532C53}">
      <dsp:nvSpPr>
        <dsp:cNvPr id="0" name=""/>
        <dsp:cNvSpPr/>
      </dsp:nvSpPr>
      <dsp:spPr>
        <a:xfrm>
          <a:off x="0" y="2183581"/>
          <a:ext cx="453089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B96A6C3-6503-44D9-8E43-D4719C70903F}">
      <dsp:nvSpPr>
        <dsp:cNvPr id="0" name=""/>
        <dsp:cNvSpPr/>
      </dsp:nvSpPr>
      <dsp:spPr>
        <a:xfrm>
          <a:off x="0" y="2183581"/>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Secure storage helps protect confidential information.</a:t>
          </a:r>
          <a:endParaRPr lang="en-US" sz="1400" kern="1200"/>
        </a:p>
      </dsp:txBody>
      <dsp:txXfrm>
        <a:off x="0" y="2183581"/>
        <a:ext cx="4530898" cy="727712"/>
      </dsp:txXfrm>
    </dsp:sp>
    <dsp:sp modelId="{94B11E41-4D20-4157-8B5D-322991817F7D}">
      <dsp:nvSpPr>
        <dsp:cNvPr id="0" name=""/>
        <dsp:cNvSpPr/>
      </dsp:nvSpPr>
      <dsp:spPr>
        <a:xfrm>
          <a:off x="0" y="2911293"/>
          <a:ext cx="453089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FB680B5-AA4C-469A-946E-F15D3E14D041}">
      <dsp:nvSpPr>
        <dsp:cNvPr id="0" name=""/>
        <dsp:cNvSpPr/>
      </dsp:nvSpPr>
      <dsp:spPr>
        <a:xfrm>
          <a:off x="0" y="2911293"/>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 have seen that the system supports compliance, with GDPR requirements. Compliance, with GDPR requirements gets the support it needs.</a:t>
          </a:r>
          <a:endParaRPr lang="en-US" sz="1400" kern="1200"/>
        </a:p>
      </dsp:txBody>
      <dsp:txXfrm>
        <a:off x="0" y="2911293"/>
        <a:ext cx="4530898" cy="7277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E3E23-DB83-48AE-BD3D-EF47CA3A69AF}">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 have noticed some staff need training to use Microsoft</a:t>
          </a:r>
          <a:endParaRPr lang="en-US" sz="2100" kern="1200"/>
        </a:p>
      </dsp:txBody>
      <dsp:txXfrm>
        <a:off x="930572" y="3032"/>
        <a:ext cx="2833338" cy="1700003"/>
      </dsp:txXfrm>
    </dsp:sp>
    <dsp:sp modelId="{2C92990E-4104-42C5-BE02-F04A6BE41D1B}">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staff need training to use the features. The training will help the staff work better with the features.</a:t>
          </a:r>
          <a:endParaRPr lang="en-US" sz="2100" kern="1200"/>
        </a:p>
      </dsp:txBody>
      <dsp:txXfrm>
        <a:off x="4047245" y="3032"/>
        <a:ext cx="2833338" cy="1700003"/>
      </dsp:txXfrm>
    </dsp:sp>
    <dsp:sp modelId="{9DA78F4E-A982-494A-A0E8-DF63A31D4A2D}">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Reliable internet access is needed for collaboration. </a:t>
          </a:r>
          <a:endParaRPr lang="en-US" sz="2100" kern="1200"/>
        </a:p>
      </dsp:txBody>
      <dsp:txXfrm>
        <a:off x="7163917" y="3032"/>
        <a:ext cx="2833338" cy="1700003"/>
      </dsp:txXfrm>
    </dsp:sp>
    <dsp:sp modelId="{FD33A43C-1F7C-47AD-AA87-54BAAA465BD6}">
      <dsp:nvSpPr>
        <dsp:cNvPr id="0" name=""/>
        <dsp:cNvSpPr/>
      </dsp:nvSpPr>
      <dsp:spPr>
        <a:xfrm>
          <a:off x="930572"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You need internet access, to work, with the team online. </a:t>
          </a:r>
          <a:endParaRPr lang="en-US" sz="2100" kern="1200"/>
        </a:p>
      </dsp:txBody>
      <dsp:txXfrm>
        <a:off x="930572" y="1986369"/>
        <a:ext cx="2833338" cy="1700003"/>
      </dsp:txXfrm>
    </dsp:sp>
    <dsp:sp modelId="{D5DE5E5C-0F87-433D-89EC-5348A041C3C6}">
      <dsp:nvSpPr>
        <dsp:cNvPr id="0" name=""/>
        <dsp:cNvSpPr/>
      </dsp:nvSpPr>
      <dsp:spPr>
        <a:xfrm>
          <a:off x="4047245"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Online collaboration works when reliable internet access is there. </a:t>
          </a:r>
          <a:endParaRPr lang="en-US" sz="2100" kern="1200"/>
        </a:p>
      </dsp:txBody>
      <dsp:txXfrm>
        <a:off x="4047245" y="1986369"/>
        <a:ext cx="2833338" cy="1700003"/>
      </dsp:txXfrm>
    </dsp:sp>
    <dsp:sp modelId="{D80E07C0-0558-4F58-B97D-586D5EE1B9D5}">
      <dsp:nvSpPr>
        <dsp:cNvPr id="0" name=""/>
        <dsp:cNvSpPr/>
      </dsp:nvSpPr>
      <dsp:spPr>
        <a:xfrm>
          <a:off x="7163917" y="1986369"/>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Word cannot handle the data. I also see Word fail with the automated systems.</a:t>
          </a:r>
          <a:endParaRPr lang="en-US" sz="2100" kern="1200"/>
        </a:p>
      </dsp:txBody>
      <dsp:txXfrm>
        <a:off x="7163917" y="1986369"/>
        <a:ext cx="2833338" cy="1700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B87B8-85CE-4729-8DAF-82AA5B61F5AC}">
      <dsp:nvSpPr>
        <dsp:cNvPr id="0" name=""/>
        <dsp:cNvSpPr/>
      </dsp:nvSpPr>
      <dsp:spPr>
        <a:xfrm>
          <a:off x="1854371" y="1405"/>
          <a:ext cx="2086167" cy="53229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Greenfield staff use Microsoft 365 to manage:</a:t>
          </a:r>
          <a:endParaRPr lang="en-US" sz="800" kern="1200" dirty="0"/>
        </a:p>
      </dsp:txBody>
      <dsp:txXfrm>
        <a:off x="1880355" y="27389"/>
        <a:ext cx="2034199" cy="480326"/>
      </dsp:txXfrm>
    </dsp:sp>
    <dsp:sp modelId="{82E852F3-1016-4115-91FD-47B4AA96732A}">
      <dsp:nvSpPr>
        <dsp:cNvPr id="0" name=""/>
        <dsp:cNvSpPr/>
      </dsp:nvSpPr>
      <dsp:spPr>
        <a:xfrm>
          <a:off x="1854371" y="560315"/>
          <a:ext cx="2086167" cy="532294"/>
        </a:xfrm>
        <a:prstGeom prst="roundRect">
          <a:avLst/>
        </a:prstGeom>
        <a:solidFill>
          <a:schemeClr val="accent5">
            <a:hueOff val="-2145089"/>
            <a:satOff val="2873"/>
            <a:lumOff val="1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Client care records</a:t>
          </a:r>
          <a:endParaRPr lang="en-US" sz="800" kern="1200"/>
        </a:p>
      </dsp:txBody>
      <dsp:txXfrm>
        <a:off x="1880355" y="586299"/>
        <a:ext cx="2034199" cy="480326"/>
      </dsp:txXfrm>
    </dsp:sp>
    <dsp:sp modelId="{85F74E5E-D393-451F-A265-2F8B3BE56E33}">
      <dsp:nvSpPr>
        <dsp:cNvPr id="0" name=""/>
        <dsp:cNvSpPr/>
      </dsp:nvSpPr>
      <dsp:spPr>
        <a:xfrm>
          <a:off x="1854371" y="1119224"/>
          <a:ext cx="2086167" cy="532294"/>
        </a:xfrm>
        <a:prstGeom prst="roundRect">
          <a:avLst/>
        </a:prstGeom>
        <a:solidFill>
          <a:schemeClr val="accent5">
            <a:hueOff val="-4290179"/>
            <a:satOff val="5746"/>
            <a:lumOff val="392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Staff schedules</a:t>
          </a:r>
          <a:endParaRPr lang="en-US" sz="800" kern="1200"/>
        </a:p>
      </dsp:txBody>
      <dsp:txXfrm>
        <a:off x="1880355" y="1145208"/>
        <a:ext cx="2034199" cy="480326"/>
      </dsp:txXfrm>
    </dsp:sp>
    <dsp:sp modelId="{445CC472-1E16-40BA-86A5-8111E3E0695B}">
      <dsp:nvSpPr>
        <dsp:cNvPr id="0" name=""/>
        <dsp:cNvSpPr/>
      </dsp:nvSpPr>
      <dsp:spPr>
        <a:xfrm>
          <a:off x="1854371" y="1678134"/>
          <a:ext cx="2086167" cy="532294"/>
        </a:xfrm>
        <a:prstGeom prst="roundRect">
          <a:avLst/>
        </a:prstGeom>
        <a:solidFill>
          <a:schemeClr val="accent5">
            <a:hueOff val="-6435268"/>
            <a:satOff val="8619"/>
            <a:lumOff val="588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Emails and reports</a:t>
          </a:r>
          <a:endParaRPr lang="en-US" sz="800" kern="1200"/>
        </a:p>
      </dsp:txBody>
      <dsp:txXfrm>
        <a:off x="1880355" y="1704118"/>
        <a:ext cx="2034199" cy="480326"/>
      </dsp:txXfrm>
    </dsp:sp>
    <dsp:sp modelId="{EB58CE6E-77B8-4C39-9F3D-E5CC1513636F}">
      <dsp:nvSpPr>
        <dsp:cNvPr id="0" name=""/>
        <dsp:cNvSpPr/>
      </dsp:nvSpPr>
      <dsp:spPr>
        <a:xfrm>
          <a:off x="1854371" y="2237044"/>
          <a:ext cx="2086167" cy="532294"/>
        </a:xfrm>
        <a:prstGeom prst="roundRect">
          <a:avLst/>
        </a:prstGeom>
        <a:solidFill>
          <a:schemeClr val="accent5">
            <a:hueOff val="-8580357"/>
            <a:satOff val="11491"/>
            <a:lumOff val="784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These contain sensitive personal and medical data. If this data is leaked, lost or accessed by the wrong person, it could:</a:t>
          </a:r>
          <a:endParaRPr lang="en-US" sz="800" kern="1200" dirty="0"/>
        </a:p>
      </dsp:txBody>
      <dsp:txXfrm>
        <a:off x="1880355" y="2263028"/>
        <a:ext cx="2034199" cy="480326"/>
      </dsp:txXfrm>
    </dsp:sp>
    <dsp:sp modelId="{86F7056E-88A9-4FF5-9F30-19E66B05A017}">
      <dsp:nvSpPr>
        <dsp:cNvPr id="0" name=""/>
        <dsp:cNvSpPr/>
      </dsp:nvSpPr>
      <dsp:spPr>
        <a:xfrm>
          <a:off x="1854371" y="2795953"/>
          <a:ext cx="2086167" cy="532294"/>
        </a:xfrm>
        <a:prstGeom prst="roundRect">
          <a:avLst/>
        </a:prstGeom>
        <a:solidFill>
          <a:schemeClr val="accent5">
            <a:hueOff val="-10725447"/>
            <a:satOff val="14364"/>
            <a:lumOff val="980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Harm vulnerable clients</a:t>
          </a:r>
          <a:endParaRPr lang="en-US" sz="800" kern="1200"/>
        </a:p>
      </dsp:txBody>
      <dsp:txXfrm>
        <a:off x="1880355" y="2821937"/>
        <a:ext cx="2034199" cy="480326"/>
      </dsp:txXfrm>
    </dsp:sp>
    <dsp:sp modelId="{61A242F0-CD8D-408F-8AFC-B97CF9A8619B}">
      <dsp:nvSpPr>
        <dsp:cNvPr id="0" name=""/>
        <dsp:cNvSpPr/>
      </dsp:nvSpPr>
      <dsp:spPr>
        <a:xfrm>
          <a:off x="1854371" y="3354863"/>
          <a:ext cx="2086167" cy="532294"/>
        </a:xfrm>
        <a:prstGeom prst="roundRect">
          <a:avLst/>
        </a:prstGeom>
        <a:solidFill>
          <a:schemeClr val="accent5">
            <a:hueOff val="-12870536"/>
            <a:satOff val="17237"/>
            <a:lumOff val="1176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Break UK GDPR law</a:t>
          </a:r>
          <a:endParaRPr lang="en-US" sz="800" kern="1200" dirty="0"/>
        </a:p>
      </dsp:txBody>
      <dsp:txXfrm>
        <a:off x="1880355" y="3380847"/>
        <a:ext cx="2034199" cy="480326"/>
      </dsp:txXfrm>
    </dsp:sp>
    <dsp:sp modelId="{5A92183F-48C0-418D-B1E4-03145A80B1C4}">
      <dsp:nvSpPr>
        <dsp:cNvPr id="0" name=""/>
        <dsp:cNvSpPr/>
      </dsp:nvSpPr>
      <dsp:spPr>
        <a:xfrm>
          <a:off x="1854371" y="3913772"/>
          <a:ext cx="2086167" cy="532294"/>
        </a:xfrm>
        <a:prstGeom prst="roundRect">
          <a:avLst/>
        </a:prstGeom>
        <a:solidFill>
          <a:schemeClr val="accent5">
            <a:hueOff val="-15015624"/>
            <a:satOff val="20110"/>
            <a:lumOff val="13726"/>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Damage Greenfield’s reputation</a:t>
          </a:r>
          <a:endParaRPr lang="en-US" sz="800" kern="1200"/>
        </a:p>
      </dsp:txBody>
      <dsp:txXfrm>
        <a:off x="1880355" y="3939756"/>
        <a:ext cx="2034199" cy="480326"/>
      </dsp:txXfrm>
    </dsp:sp>
    <dsp:sp modelId="{5A592AD3-617C-4C92-8533-88E6CC0CBBDB}">
      <dsp:nvSpPr>
        <dsp:cNvPr id="0" name=""/>
        <dsp:cNvSpPr/>
      </dsp:nvSpPr>
      <dsp:spPr>
        <a:xfrm>
          <a:off x="1854371" y="4472682"/>
          <a:ext cx="2086167" cy="532294"/>
        </a:xfrm>
        <a:prstGeom prst="roundRect">
          <a:avLst/>
        </a:prstGeom>
        <a:solidFill>
          <a:schemeClr val="accent5">
            <a:hueOff val="-17160714"/>
            <a:satOff val="22983"/>
            <a:lumOff val="1568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Therefore, a digital safety action plan is essential to protect data and ensure safe care delivery.</a:t>
          </a:r>
          <a:endParaRPr lang="en-US" sz="800" kern="1200"/>
        </a:p>
      </dsp:txBody>
      <dsp:txXfrm>
        <a:off x="1880355" y="4498666"/>
        <a:ext cx="2034199" cy="4803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B86D0-04C7-4853-B914-6A00DD9FDF2E}">
      <dsp:nvSpPr>
        <dsp:cNvPr id="0" name=""/>
        <dsp:cNvSpPr/>
      </dsp:nvSpPr>
      <dsp:spPr>
        <a:xfrm>
          <a:off x="1532524" y="532357"/>
          <a:ext cx="320392" cy="91440"/>
        </a:xfrm>
        <a:custGeom>
          <a:avLst/>
          <a:gdLst/>
          <a:ahLst/>
          <a:cxnLst/>
          <a:rect l="0" t="0" r="0" b="0"/>
          <a:pathLst>
            <a:path>
              <a:moveTo>
                <a:pt x="0" y="45720"/>
              </a:moveTo>
              <a:lnTo>
                <a:pt x="32039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576322"/>
        <a:ext cx="17549" cy="3509"/>
      </dsp:txXfrm>
    </dsp:sp>
    <dsp:sp modelId="{A75A5527-E511-42C3-A7D3-9280A19AA3C2}">
      <dsp:nvSpPr>
        <dsp:cNvPr id="0" name=""/>
        <dsp:cNvSpPr/>
      </dsp:nvSpPr>
      <dsp:spPr>
        <a:xfrm>
          <a:off x="8270" y="12026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Secure Access</a:t>
          </a:r>
          <a:endParaRPr lang="en-US" sz="1300" kern="1200"/>
        </a:p>
      </dsp:txBody>
      <dsp:txXfrm>
        <a:off x="8270" y="120261"/>
        <a:ext cx="1526054" cy="915632"/>
      </dsp:txXfrm>
    </dsp:sp>
    <dsp:sp modelId="{A5EFC21A-03FC-45A3-AD7D-A6219649CCBE}">
      <dsp:nvSpPr>
        <dsp:cNvPr id="0" name=""/>
        <dsp:cNvSpPr/>
      </dsp:nvSpPr>
      <dsp:spPr>
        <a:xfrm>
          <a:off x="3409571" y="532357"/>
          <a:ext cx="320392" cy="91440"/>
        </a:xfrm>
        <a:custGeom>
          <a:avLst/>
          <a:gdLst/>
          <a:ahLst/>
          <a:cxnLst/>
          <a:rect l="0" t="0" r="0" b="0"/>
          <a:pathLst>
            <a:path>
              <a:moveTo>
                <a:pt x="0" y="45720"/>
              </a:moveTo>
              <a:lnTo>
                <a:pt x="32039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576322"/>
        <a:ext cx="17549" cy="3509"/>
      </dsp:txXfrm>
    </dsp:sp>
    <dsp:sp modelId="{B26B2984-D9ED-44FA-8981-B94B8B789A1E}">
      <dsp:nvSpPr>
        <dsp:cNvPr id="0" name=""/>
        <dsp:cNvSpPr/>
      </dsp:nvSpPr>
      <dsp:spPr>
        <a:xfrm>
          <a:off x="1885317" y="120261"/>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multi-factor authentication (MFA) for all staff logins</a:t>
          </a:r>
          <a:endParaRPr lang="en-US" sz="1300" kern="1200"/>
        </a:p>
      </dsp:txBody>
      <dsp:txXfrm>
        <a:off x="1885317" y="120261"/>
        <a:ext cx="1526054" cy="915632"/>
      </dsp:txXfrm>
    </dsp:sp>
    <dsp:sp modelId="{1D1E0AE7-CF92-4383-85CE-12A36BE12142}">
      <dsp:nvSpPr>
        <dsp:cNvPr id="0" name=""/>
        <dsp:cNvSpPr/>
      </dsp:nvSpPr>
      <dsp:spPr>
        <a:xfrm>
          <a:off x="5286618" y="532357"/>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576322"/>
        <a:ext cx="17549" cy="3509"/>
      </dsp:txXfrm>
    </dsp:sp>
    <dsp:sp modelId="{76714288-D18C-42D3-9387-4FEA02BA011E}">
      <dsp:nvSpPr>
        <dsp:cNvPr id="0" name=""/>
        <dsp:cNvSpPr/>
      </dsp:nvSpPr>
      <dsp:spPr>
        <a:xfrm>
          <a:off x="3762364" y="120261"/>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strong passwords and change them regularly</a:t>
          </a:r>
          <a:endParaRPr lang="en-US" sz="1300" kern="1200"/>
        </a:p>
      </dsp:txBody>
      <dsp:txXfrm>
        <a:off x="3762364" y="120261"/>
        <a:ext cx="1526054" cy="915632"/>
      </dsp:txXfrm>
    </dsp:sp>
    <dsp:sp modelId="{C3F02DC4-450B-4FBA-B2A5-8A83FF4DA144}">
      <dsp:nvSpPr>
        <dsp:cNvPr id="0" name=""/>
        <dsp:cNvSpPr/>
      </dsp:nvSpPr>
      <dsp:spPr>
        <a:xfrm>
          <a:off x="7163664" y="532357"/>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15086" y="576322"/>
        <a:ext cx="17549" cy="3509"/>
      </dsp:txXfrm>
    </dsp:sp>
    <dsp:sp modelId="{8E3ECCEB-37FF-4A4E-A427-0AC4E3C10757}">
      <dsp:nvSpPr>
        <dsp:cNvPr id="0" name=""/>
        <dsp:cNvSpPr/>
      </dsp:nvSpPr>
      <dsp:spPr>
        <a:xfrm>
          <a:off x="5639410" y="120261"/>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Remove system access when staff leave</a:t>
          </a:r>
          <a:endParaRPr lang="en-US" sz="1300" kern="1200"/>
        </a:p>
      </dsp:txBody>
      <dsp:txXfrm>
        <a:off x="5639410" y="120261"/>
        <a:ext cx="1526054" cy="915632"/>
      </dsp:txXfrm>
    </dsp:sp>
    <dsp:sp modelId="{C8FAEBA6-B34A-486F-AA00-4EE90295ECD4}">
      <dsp:nvSpPr>
        <dsp:cNvPr id="0" name=""/>
        <dsp:cNvSpPr/>
      </dsp:nvSpPr>
      <dsp:spPr>
        <a:xfrm>
          <a:off x="9040711" y="532357"/>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92133" y="576322"/>
        <a:ext cx="17549" cy="3509"/>
      </dsp:txXfrm>
    </dsp:sp>
    <dsp:sp modelId="{947F5522-D3EC-442A-B7F4-EDC4E1567885}">
      <dsp:nvSpPr>
        <dsp:cNvPr id="0" name=""/>
        <dsp:cNvSpPr/>
      </dsp:nvSpPr>
      <dsp:spPr>
        <a:xfrm>
          <a:off x="7516457" y="120261"/>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Email Awareness</a:t>
          </a:r>
          <a:endParaRPr lang="en-US" sz="1300" kern="1200"/>
        </a:p>
      </dsp:txBody>
      <dsp:txXfrm>
        <a:off x="7516457" y="120261"/>
        <a:ext cx="1526054" cy="915632"/>
      </dsp:txXfrm>
    </dsp:sp>
    <dsp:sp modelId="{A7B5FBA3-8C25-404B-B2FD-CADCCC9C529D}">
      <dsp:nvSpPr>
        <dsp:cNvPr id="0" name=""/>
        <dsp:cNvSpPr/>
      </dsp:nvSpPr>
      <dsp:spPr>
        <a:xfrm>
          <a:off x="771297" y="1034093"/>
          <a:ext cx="9385233" cy="320392"/>
        </a:xfrm>
        <a:custGeom>
          <a:avLst/>
          <a:gdLst/>
          <a:ahLst/>
          <a:cxnLst/>
          <a:rect l="0" t="0" r="0" b="0"/>
          <a:pathLst>
            <a:path>
              <a:moveTo>
                <a:pt x="9385233" y="0"/>
              </a:moveTo>
              <a:lnTo>
                <a:pt x="9385233" y="177296"/>
              </a:lnTo>
              <a:lnTo>
                <a:pt x="0" y="177296"/>
              </a:lnTo>
              <a:lnTo>
                <a:pt x="0" y="320392"/>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119" y="1192535"/>
        <a:ext cx="469589" cy="3509"/>
      </dsp:txXfrm>
    </dsp:sp>
    <dsp:sp modelId="{DA6700EF-BED4-4D4C-8580-78DA2DF750E5}">
      <dsp:nvSpPr>
        <dsp:cNvPr id="0" name=""/>
        <dsp:cNvSpPr/>
      </dsp:nvSpPr>
      <dsp:spPr>
        <a:xfrm>
          <a:off x="9393504" y="12026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Train staff to recognise phishing emails</a:t>
          </a:r>
          <a:endParaRPr lang="en-US" sz="1300" kern="1200"/>
        </a:p>
      </dsp:txBody>
      <dsp:txXfrm>
        <a:off x="9393504" y="120261"/>
        <a:ext cx="1526054" cy="915632"/>
      </dsp:txXfrm>
    </dsp:sp>
    <dsp:sp modelId="{3909DC16-C63A-4473-A365-BBDD614C0D72}">
      <dsp:nvSpPr>
        <dsp:cNvPr id="0" name=""/>
        <dsp:cNvSpPr/>
      </dsp:nvSpPr>
      <dsp:spPr>
        <a:xfrm>
          <a:off x="1532524" y="1798982"/>
          <a:ext cx="320392" cy="91440"/>
        </a:xfrm>
        <a:custGeom>
          <a:avLst/>
          <a:gdLst/>
          <a:ahLst/>
          <a:cxnLst/>
          <a:rect l="0" t="0" r="0" b="0"/>
          <a:pathLst>
            <a:path>
              <a:moveTo>
                <a:pt x="0" y="45720"/>
              </a:moveTo>
              <a:lnTo>
                <a:pt x="32039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1842947"/>
        <a:ext cx="17549" cy="3509"/>
      </dsp:txXfrm>
    </dsp:sp>
    <dsp:sp modelId="{7BAAC18E-15F5-45CD-9391-0BBDE26ED59D}">
      <dsp:nvSpPr>
        <dsp:cNvPr id="0" name=""/>
        <dsp:cNvSpPr/>
      </dsp:nvSpPr>
      <dsp:spPr>
        <a:xfrm>
          <a:off x="8270" y="1386886"/>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Outlook spam filters</a:t>
          </a:r>
          <a:endParaRPr lang="en-US" sz="1300" kern="1200"/>
        </a:p>
      </dsp:txBody>
      <dsp:txXfrm>
        <a:off x="8270" y="1386886"/>
        <a:ext cx="1526054" cy="915632"/>
      </dsp:txXfrm>
    </dsp:sp>
    <dsp:sp modelId="{428E9EE9-5928-43E7-95AE-A08AB967ED25}">
      <dsp:nvSpPr>
        <dsp:cNvPr id="0" name=""/>
        <dsp:cNvSpPr/>
      </dsp:nvSpPr>
      <dsp:spPr>
        <a:xfrm>
          <a:off x="3409571" y="1798982"/>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1842947"/>
        <a:ext cx="17549" cy="3509"/>
      </dsp:txXfrm>
    </dsp:sp>
    <dsp:sp modelId="{D54EEB1C-04E8-4F12-B323-CB4D5D5AA559}">
      <dsp:nvSpPr>
        <dsp:cNvPr id="0" name=""/>
        <dsp:cNvSpPr/>
      </dsp:nvSpPr>
      <dsp:spPr>
        <a:xfrm>
          <a:off x="1885317" y="1386886"/>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Do not click unknown links or attachments</a:t>
          </a:r>
          <a:endParaRPr lang="en-US" sz="1300" kern="1200"/>
        </a:p>
      </dsp:txBody>
      <dsp:txXfrm>
        <a:off x="1885317" y="1386886"/>
        <a:ext cx="1526054" cy="915632"/>
      </dsp:txXfrm>
    </dsp:sp>
    <dsp:sp modelId="{9E6F8190-DF84-40CF-8A0F-7F2366C20454}">
      <dsp:nvSpPr>
        <dsp:cNvPr id="0" name=""/>
        <dsp:cNvSpPr/>
      </dsp:nvSpPr>
      <dsp:spPr>
        <a:xfrm>
          <a:off x="5286618" y="1798982"/>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1842947"/>
        <a:ext cx="17549" cy="3509"/>
      </dsp:txXfrm>
    </dsp:sp>
    <dsp:sp modelId="{3B76C225-D2F9-427F-9B06-243E6BDE19D5}">
      <dsp:nvSpPr>
        <dsp:cNvPr id="0" name=""/>
        <dsp:cNvSpPr/>
      </dsp:nvSpPr>
      <dsp:spPr>
        <a:xfrm>
          <a:off x="3762364" y="1386886"/>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Data Management</a:t>
          </a:r>
          <a:endParaRPr lang="en-US" sz="1300" kern="1200"/>
        </a:p>
      </dsp:txBody>
      <dsp:txXfrm>
        <a:off x="3762364" y="1386886"/>
        <a:ext cx="1526054" cy="915632"/>
      </dsp:txXfrm>
    </dsp:sp>
    <dsp:sp modelId="{3D73C600-4289-4C46-85DF-B850627462B3}">
      <dsp:nvSpPr>
        <dsp:cNvPr id="0" name=""/>
        <dsp:cNvSpPr/>
      </dsp:nvSpPr>
      <dsp:spPr>
        <a:xfrm>
          <a:off x="7163664" y="1798982"/>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15086" y="1842947"/>
        <a:ext cx="17549" cy="3509"/>
      </dsp:txXfrm>
    </dsp:sp>
    <dsp:sp modelId="{942151B9-6653-4E92-AC55-D772E7184ADD}">
      <dsp:nvSpPr>
        <dsp:cNvPr id="0" name=""/>
        <dsp:cNvSpPr/>
      </dsp:nvSpPr>
      <dsp:spPr>
        <a:xfrm>
          <a:off x="5639410" y="1386886"/>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Store files only in OneDrive and SharePoint</a:t>
          </a:r>
          <a:endParaRPr lang="en-US" sz="1300" kern="1200"/>
        </a:p>
      </dsp:txBody>
      <dsp:txXfrm>
        <a:off x="5639410" y="1386886"/>
        <a:ext cx="1526054" cy="915632"/>
      </dsp:txXfrm>
    </dsp:sp>
    <dsp:sp modelId="{1BF866A5-ADBD-468A-A39A-B5CC3BFB1952}">
      <dsp:nvSpPr>
        <dsp:cNvPr id="0" name=""/>
        <dsp:cNvSpPr/>
      </dsp:nvSpPr>
      <dsp:spPr>
        <a:xfrm>
          <a:off x="9040711" y="1798982"/>
          <a:ext cx="320392" cy="91440"/>
        </a:xfrm>
        <a:custGeom>
          <a:avLst/>
          <a:gdLst/>
          <a:ahLst/>
          <a:cxnLst/>
          <a:rect l="0" t="0" r="0" b="0"/>
          <a:pathLst>
            <a:path>
              <a:moveTo>
                <a:pt x="0" y="45720"/>
              </a:moveTo>
              <a:lnTo>
                <a:pt x="32039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92133" y="1842947"/>
        <a:ext cx="17549" cy="3509"/>
      </dsp:txXfrm>
    </dsp:sp>
    <dsp:sp modelId="{281BA23B-56DC-4AFD-8938-BC47E0E56A82}">
      <dsp:nvSpPr>
        <dsp:cNvPr id="0" name=""/>
        <dsp:cNvSpPr/>
      </dsp:nvSpPr>
      <dsp:spPr>
        <a:xfrm>
          <a:off x="7516457" y="1386886"/>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password-protected files</a:t>
          </a:r>
          <a:endParaRPr lang="en-US" sz="1300" kern="1200"/>
        </a:p>
      </dsp:txBody>
      <dsp:txXfrm>
        <a:off x="7516457" y="1386886"/>
        <a:ext cx="1526054" cy="915632"/>
      </dsp:txXfrm>
    </dsp:sp>
    <dsp:sp modelId="{7C2294A5-B718-4992-90E9-151389143BBF}">
      <dsp:nvSpPr>
        <dsp:cNvPr id="0" name=""/>
        <dsp:cNvSpPr/>
      </dsp:nvSpPr>
      <dsp:spPr>
        <a:xfrm>
          <a:off x="771297" y="2300718"/>
          <a:ext cx="9385233" cy="320392"/>
        </a:xfrm>
        <a:custGeom>
          <a:avLst/>
          <a:gdLst/>
          <a:ahLst/>
          <a:cxnLst/>
          <a:rect l="0" t="0" r="0" b="0"/>
          <a:pathLst>
            <a:path>
              <a:moveTo>
                <a:pt x="9385233" y="0"/>
              </a:moveTo>
              <a:lnTo>
                <a:pt x="9385233" y="177296"/>
              </a:lnTo>
              <a:lnTo>
                <a:pt x="0" y="177296"/>
              </a:lnTo>
              <a:lnTo>
                <a:pt x="0" y="320392"/>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119" y="2459160"/>
        <a:ext cx="469589" cy="3509"/>
      </dsp:txXfrm>
    </dsp:sp>
    <dsp:sp modelId="{0D78FECA-0694-4F33-A268-D00592140181}">
      <dsp:nvSpPr>
        <dsp:cNvPr id="0" name=""/>
        <dsp:cNvSpPr/>
      </dsp:nvSpPr>
      <dsp:spPr>
        <a:xfrm>
          <a:off x="9393504" y="1386886"/>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Back up data regularly</a:t>
          </a:r>
          <a:endParaRPr lang="en-US" sz="1300" kern="1200"/>
        </a:p>
      </dsp:txBody>
      <dsp:txXfrm>
        <a:off x="9393504" y="1386886"/>
        <a:ext cx="1526054" cy="915632"/>
      </dsp:txXfrm>
    </dsp:sp>
    <dsp:sp modelId="{62E2097E-12C0-444C-866A-A5A5D19D66D3}">
      <dsp:nvSpPr>
        <dsp:cNvPr id="0" name=""/>
        <dsp:cNvSpPr/>
      </dsp:nvSpPr>
      <dsp:spPr>
        <a:xfrm>
          <a:off x="1532524" y="3065607"/>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3109572"/>
        <a:ext cx="17549" cy="3509"/>
      </dsp:txXfrm>
    </dsp:sp>
    <dsp:sp modelId="{0BB7843F-466A-47C0-A131-A006DD16AE44}">
      <dsp:nvSpPr>
        <dsp:cNvPr id="0" name=""/>
        <dsp:cNvSpPr/>
      </dsp:nvSpPr>
      <dsp:spPr>
        <a:xfrm>
          <a:off x="8270" y="2653511"/>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Confidentiality and Compliance</a:t>
          </a:r>
          <a:endParaRPr lang="en-US" sz="1300" kern="1200"/>
        </a:p>
      </dsp:txBody>
      <dsp:txXfrm>
        <a:off x="8270" y="2653511"/>
        <a:ext cx="1526054" cy="915632"/>
      </dsp:txXfrm>
    </dsp:sp>
    <dsp:sp modelId="{9DBF9688-2F1E-409D-9A67-5C419336F6C6}">
      <dsp:nvSpPr>
        <dsp:cNvPr id="0" name=""/>
        <dsp:cNvSpPr/>
      </dsp:nvSpPr>
      <dsp:spPr>
        <a:xfrm>
          <a:off x="3409571" y="3065607"/>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3109572"/>
        <a:ext cx="17549" cy="3509"/>
      </dsp:txXfrm>
    </dsp:sp>
    <dsp:sp modelId="{8B798BEE-08BC-4E21-AE2E-50A6D82C9817}">
      <dsp:nvSpPr>
        <dsp:cNvPr id="0" name=""/>
        <dsp:cNvSpPr/>
      </dsp:nvSpPr>
      <dsp:spPr>
        <a:xfrm>
          <a:off x="1885317" y="2653511"/>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Only allow staff to access the data they need</a:t>
          </a:r>
          <a:endParaRPr lang="en-US" sz="1300" kern="1200"/>
        </a:p>
      </dsp:txBody>
      <dsp:txXfrm>
        <a:off x="1885317" y="2653511"/>
        <a:ext cx="1526054" cy="915632"/>
      </dsp:txXfrm>
    </dsp:sp>
    <dsp:sp modelId="{472D6B0F-125F-4AD0-928B-F6CEC99361EE}">
      <dsp:nvSpPr>
        <dsp:cNvPr id="0" name=""/>
        <dsp:cNvSpPr/>
      </dsp:nvSpPr>
      <dsp:spPr>
        <a:xfrm>
          <a:off x="5286618" y="3065607"/>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3109572"/>
        <a:ext cx="17549" cy="3509"/>
      </dsp:txXfrm>
    </dsp:sp>
    <dsp:sp modelId="{93420ABA-D26E-4BBA-8F46-D5F8EB05B4C0}">
      <dsp:nvSpPr>
        <dsp:cNvPr id="0" name=""/>
        <dsp:cNvSpPr/>
      </dsp:nvSpPr>
      <dsp:spPr>
        <a:xfrm>
          <a:off x="3762364" y="2653511"/>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Lock screens when away from devices</a:t>
          </a:r>
          <a:endParaRPr lang="en-US" sz="1300" kern="1200"/>
        </a:p>
      </dsp:txBody>
      <dsp:txXfrm>
        <a:off x="3762364" y="2653511"/>
        <a:ext cx="1526054" cy="915632"/>
      </dsp:txXfrm>
    </dsp:sp>
    <dsp:sp modelId="{1858216E-0E60-44F0-9B41-AE32F2EAF1FF}">
      <dsp:nvSpPr>
        <dsp:cNvPr id="0" name=""/>
        <dsp:cNvSpPr/>
      </dsp:nvSpPr>
      <dsp:spPr>
        <a:xfrm>
          <a:off x="5639410" y="265351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Follow UK GDPR rules</a:t>
          </a:r>
          <a:endParaRPr lang="en-US" sz="1300" kern="1200"/>
        </a:p>
      </dsp:txBody>
      <dsp:txXfrm>
        <a:off x="5639410" y="2653511"/>
        <a:ext cx="1526054" cy="9156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1B04E-37A9-4D80-ACD8-FF875E4A0180}">
      <dsp:nvSpPr>
        <dsp:cNvPr id="0" name=""/>
        <dsp:cNvSpPr/>
      </dsp:nvSpPr>
      <dsp:spPr>
        <a:xfrm>
          <a:off x="402550" y="1992"/>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This digital safety plan will:</a:t>
          </a:r>
          <a:endParaRPr lang="en-US" sz="2900" kern="1200"/>
        </a:p>
      </dsp:txBody>
      <dsp:txXfrm>
        <a:off x="402550" y="1992"/>
        <a:ext cx="3034531" cy="1820718"/>
      </dsp:txXfrm>
    </dsp:sp>
    <dsp:sp modelId="{3AC7ECF7-A502-4858-8EF5-DB0AAA8E1059}">
      <dsp:nvSpPr>
        <dsp:cNvPr id="0" name=""/>
        <dsp:cNvSpPr/>
      </dsp:nvSpPr>
      <dsp:spPr>
        <a:xfrm>
          <a:off x="3740534" y="1992"/>
          <a:ext cx="3034531" cy="1820718"/>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Protect client medical and personal data</a:t>
          </a:r>
          <a:endParaRPr lang="en-US" sz="2900" kern="1200"/>
        </a:p>
      </dsp:txBody>
      <dsp:txXfrm>
        <a:off x="3740534" y="1992"/>
        <a:ext cx="3034531" cy="1820718"/>
      </dsp:txXfrm>
    </dsp:sp>
    <dsp:sp modelId="{21639470-06B5-40F8-B4D0-71E2BE946201}">
      <dsp:nvSpPr>
        <dsp:cNvPr id="0" name=""/>
        <dsp:cNvSpPr/>
      </dsp:nvSpPr>
      <dsp:spPr>
        <a:xfrm>
          <a:off x="7078518" y="1992"/>
          <a:ext cx="3034531" cy="1820718"/>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Reduce cyber-attacks and data leaks</a:t>
          </a:r>
          <a:endParaRPr lang="en-US" sz="2900" kern="1200"/>
        </a:p>
      </dsp:txBody>
      <dsp:txXfrm>
        <a:off x="7078518" y="1992"/>
        <a:ext cx="3034531" cy="1820718"/>
      </dsp:txXfrm>
    </dsp:sp>
    <dsp:sp modelId="{5FD1567E-6E12-4125-A03B-190460775F6E}">
      <dsp:nvSpPr>
        <dsp:cNvPr id="0" name=""/>
        <dsp:cNvSpPr/>
      </dsp:nvSpPr>
      <dsp:spPr>
        <a:xfrm>
          <a:off x="402550" y="2126164"/>
          <a:ext cx="3034531" cy="1820718"/>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Help Greenfield follow UK GDPR law</a:t>
          </a:r>
          <a:endParaRPr lang="en-US" sz="2900" kern="1200"/>
        </a:p>
      </dsp:txBody>
      <dsp:txXfrm>
        <a:off x="402550" y="2126164"/>
        <a:ext cx="3034531" cy="1820718"/>
      </dsp:txXfrm>
    </dsp:sp>
    <dsp:sp modelId="{A98C0540-8C10-4440-9C47-28863E18A2B4}">
      <dsp:nvSpPr>
        <dsp:cNvPr id="0" name=""/>
        <dsp:cNvSpPr/>
      </dsp:nvSpPr>
      <dsp:spPr>
        <a:xfrm>
          <a:off x="3740534" y="2126164"/>
          <a:ext cx="3034531" cy="1820718"/>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Improve staff confidence using Microsoft 365</a:t>
          </a:r>
          <a:endParaRPr lang="en-US" sz="2900" kern="1200"/>
        </a:p>
      </dsp:txBody>
      <dsp:txXfrm>
        <a:off x="3740534" y="2126164"/>
        <a:ext cx="3034531" cy="1820718"/>
      </dsp:txXfrm>
    </dsp:sp>
    <dsp:sp modelId="{D0D2D44C-598F-41C7-B8B3-F3B2837A3FF9}">
      <dsp:nvSpPr>
        <dsp:cNvPr id="0" name=""/>
        <dsp:cNvSpPr/>
      </dsp:nvSpPr>
      <dsp:spPr>
        <a:xfrm>
          <a:off x="7078518" y="2126164"/>
          <a:ext cx="3034531" cy="1820718"/>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Support safe, high-quality care</a:t>
          </a:r>
          <a:endParaRPr lang="en-US" sz="2900" kern="1200"/>
        </a:p>
      </dsp:txBody>
      <dsp:txXfrm>
        <a:off x="7078518" y="2126164"/>
        <a:ext cx="3034531" cy="18207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47E4F-908E-4F15-86B2-80E0524EA432}">
      <dsp:nvSpPr>
        <dsp:cNvPr id="0" name=""/>
        <dsp:cNvSpPr/>
      </dsp:nvSpPr>
      <dsp:spPr>
        <a:xfrm>
          <a:off x="2134" y="95226"/>
          <a:ext cx="4551483" cy="349895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Microsoft  365 helps staff communicate across different locations by giving everyone a single, shared place to exchange information with each other whenever there not in the building or in the community or based in the main office .</a:t>
          </a:r>
          <a:endParaRPr lang="en-US" sz="1700" kern="1200"/>
        </a:p>
      </dsp:txBody>
      <dsp:txXfrm>
        <a:off x="104615" y="197707"/>
        <a:ext cx="4346521" cy="3293990"/>
      </dsp:txXfrm>
    </dsp:sp>
    <dsp:sp modelId="{15AF6E84-5378-4067-8695-64E42AD958FC}">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008766" y="1506071"/>
        <a:ext cx="675440" cy="677261"/>
      </dsp:txXfrm>
    </dsp:sp>
    <dsp:sp modelId="{A60666E4-DBFF-4B62-B4F7-3E73E26BB3C3}">
      <dsp:nvSpPr>
        <dsp:cNvPr id="0" name=""/>
        <dsp:cNvSpPr/>
      </dsp:nvSpPr>
      <dsp:spPr>
        <a:xfrm>
          <a:off x="6374211" y="95226"/>
          <a:ext cx="4551483" cy="3498952"/>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sz="1700" kern="1200"/>
        </a:p>
      </dsp:txBody>
      <dsp:txXfrm>
        <a:off x="6476692" y="197707"/>
        <a:ext cx="4346521" cy="32939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C6BF6-0DBF-41E5-B927-662A7DFEBEE4}">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771083"/>
        <a:ext cx="29668" cy="5933"/>
      </dsp:txXfrm>
    </dsp:sp>
    <dsp:sp modelId="{B7F778BB-D4CC-4014-8162-154D687F474E}">
      <dsp:nvSpPr>
        <dsp:cNvPr id="0" name=""/>
        <dsp:cNvSpPr/>
      </dsp:nvSpPr>
      <dsp:spPr>
        <a:xfrm>
          <a:off x="1000712" y="84"/>
          <a:ext cx="2579885" cy="15479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Advantages of Microsoft word;</a:t>
          </a:r>
          <a:endParaRPr lang="en-US" sz="1400" kern="1200"/>
        </a:p>
      </dsp:txBody>
      <dsp:txXfrm>
        <a:off x="1000712" y="84"/>
        <a:ext cx="2579885" cy="1547931"/>
      </dsp:txXfrm>
    </dsp:sp>
    <dsp:sp modelId="{420695EB-B0A5-4C77-B508-A7CDDE59A665}">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4290179"/>
              <a:satOff val="574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771083"/>
        <a:ext cx="29668" cy="5933"/>
      </dsp:txXfrm>
    </dsp:sp>
    <dsp:sp modelId="{0154CB9C-81FE-44C2-8309-3A9B5D43A45C}">
      <dsp:nvSpPr>
        <dsp:cNvPr id="0" name=""/>
        <dsp:cNvSpPr/>
      </dsp:nvSpPr>
      <dsp:spPr>
        <a:xfrm>
          <a:off x="4173971" y="84"/>
          <a:ext cx="2579885" cy="1547931"/>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Familiar and easy, to use most staff already know the basics of word.</a:t>
          </a:r>
          <a:endParaRPr lang="en-US" sz="1400" kern="1200"/>
        </a:p>
      </dsp:txBody>
      <dsp:txXfrm>
        <a:off x="4173971" y="84"/>
        <a:ext cx="2579885" cy="1547931"/>
      </dsp:txXfrm>
    </dsp:sp>
    <dsp:sp modelId="{FDAF835B-BB6B-4443-B673-EAF175AB63EA}">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5">
              <a:hueOff val="-8580357"/>
              <a:satOff val="11491"/>
              <a:lumOff val="7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559" y="1824635"/>
        <a:ext cx="318709" cy="5933"/>
      </dsp:txXfrm>
    </dsp:sp>
    <dsp:sp modelId="{EC4F066D-F23F-47AB-BE6C-85D1B7750C61}">
      <dsp:nvSpPr>
        <dsp:cNvPr id="0" name=""/>
        <dsp:cNvSpPr/>
      </dsp:nvSpPr>
      <dsp:spPr>
        <a:xfrm>
          <a:off x="7347230" y="84"/>
          <a:ext cx="2579885" cy="1547931"/>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Flexible document creation, is great for care plans , risk assessments and incident and accidents forms. </a:t>
          </a:r>
          <a:endParaRPr lang="en-US" sz="1400" kern="1200"/>
        </a:p>
      </dsp:txBody>
      <dsp:txXfrm>
        <a:off x="7347230" y="84"/>
        <a:ext cx="2579885" cy="1547931"/>
      </dsp:txXfrm>
    </dsp:sp>
    <dsp:sp modelId="{ACA9966F-3A1E-42E6-94A3-11B5EADC8609}">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2870536"/>
              <a:satOff val="17237"/>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2912388"/>
        <a:ext cx="29668" cy="5933"/>
      </dsp:txXfrm>
    </dsp:sp>
    <dsp:sp modelId="{90FCAE92-C9D7-43C2-846E-3F4A8D8031EA}">
      <dsp:nvSpPr>
        <dsp:cNvPr id="0" name=""/>
        <dsp:cNvSpPr/>
      </dsp:nvSpPr>
      <dsp:spPr>
        <a:xfrm>
          <a:off x="1000712" y="2141389"/>
          <a:ext cx="2579885" cy="1547931"/>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Challenges of Microsoft word;</a:t>
          </a:r>
          <a:endParaRPr lang="en-US" sz="1400" kern="1200"/>
        </a:p>
      </dsp:txBody>
      <dsp:txXfrm>
        <a:off x="1000712" y="2141389"/>
        <a:ext cx="2579885" cy="1547931"/>
      </dsp:txXfrm>
    </dsp:sp>
    <dsp:sp modelId="{2D64C2E8-281A-4EE8-BED4-58EFAF2016D2}">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7160714"/>
              <a:satOff val="22983"/>
              <a:lumOff val="15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2912388"/>
        <a:ext cx="29668" cy="5933"/>
      </dsp:txXfrm>
    </dsp:sp>
    <dsp:sp modelId="{B782ADF8-718E-480C-ACE2-7CDB1C157941}">
      <dsp:nvSpPr>
        <dsp:cNvPr id="0" name=""/>
        <dsp:cNvSpPr/>
      </dsp:nvSpPr>
      <dsp:spPr>
        <a:xfrm>
          <a:off x="4173971" y="2141389"/>
          <a:ext cx="2579885" cy="1547931"/>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Data protection and confidentiality risks care records contain sensitive personal data and if they get into the wrong hands could cause a lot of problems.</a:t>
          </a:r>
          <a:endParaRPr lang="en-US" sz="1400" kern="1200"/>
        </a:p>
      </dsp:txBody>
      <dsp:txXfrm>
        <a:off x="4173971" y="2141389"/>
        <a:ext cx="2579885" cy="1547931"/>
      </dsp:txXfrm>
    </dsp:sp>
    <dsp:sp modelId="{B4115996-B7A5-49D4-B9A3-6D58CBD81687}">
      <dsp:nvSpPr>
        <dsp:cNvPr id="0" name=""/>
        <dsp:cNvSpPr/>
      </dsp:nvSpPr>
      <dsp:spPr>
        <a:xfrm>
          <a:off x="7347230" y="2141389"/>
          <a:ext cx="2579885" cy="1547931"/>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Not designed for live care records, word is not dedicated care management systems, so it lacks real time updates and user access controls per role.     </a:t>
          </a:r>
          <a:endParaRPr lang="en-US" sz="1400" kern="1200"/>
        </a:p>
      </dsp:txBody>
      <dsp:txXfrm>
        <a:off x="7347230" y="2141389"/>
        <a:ext cx="2579885" cy="154793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C480D-E674-4F18-93C2-05C1654C6A4E}">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AB973-ECB0-42E1-B37F-91AFE1CC8748}">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96F9DC-4E55-47F1-9EE2-E4F326DFE758}">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Microsoft Word can be effectively used within Greenfield Home Care Agency to improve efficiency, collaboration and data security. By replacing paper-based documentation with standardised digital templates, the organisation can reduce administrative workload and improve record accuracy.</a:t>
          </a:r>
          <a:endParaRPr lang="en-US" sz="1200" kern="1200"/>
        </a:p>
      </dsp:txBody>
      <dsp:txXfrm>
        <a:off x="1948202" y="1410409"/>
        <a:ext cx="3233964" cy="1371985"/>
      </dsp:txXfrm>
    </dsp:sp>
    <dsp:sp modelId="{68961A37-DBEA-4A48-945A-EF4F974E28B4}">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4054D-25EF-4527-AB73-FB38181D7A90}">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8416F-FC4B-454E-A5DF-C6AB5FBD32B0}">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Although training and clear data governance are essential, Microsoft Word provides a practical and accessible solution that supports Greenfield’s transition to digital working and enhances the quality of care delivery.</a:t>
          </a:r>
          <a:endParaRPr lang="en-US" sz="1200" kern="1200"/>
        </a:p>
      </dsp:txBody>
      <dsp:txXfrm>
        <a:off x="7411643" y="1410409"/>
        <a:ext cx="3233964" cy="137198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(2022) Collaborate in Word</a:t>
          </a:r>
          <a:endParaRPr lang="en-US" sz="3300" kern="120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(2023) Microsoft 365 Security and Compliance Overview</a:t>
          </a:r>
          <a:endParaRPr lang="en-US" sz="3300" kern="120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Information Commissioner’s Office (2023) UK GDPR Guidance</a:t>
          </a:r>
          <a:endParaRPr lang="en-US" sz="3300" kern="120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193027-B713-4465-83CA-0C4EDC2B157A}"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908930-1E39-4E1A-9F84-032B601817F9}" type="slidenum">
              <a:rPr lang="en-GB" smtClean="0"/>
              <a:t>‹#›</a:t>
            </a:fld>
            <a:endParaRPr lang="en-GB"/>
          </a:p>
        </p:txBody>
      </p:sp>
    </p:spTree>
    <p:extLst>
      <p:ext uri="{BB962C8B-B14F-4D97-AF65-F5344CB8AC3E}">
        <p14:creationId xmlns:p14="http://schemas.microsoft.com/office/powerpoint/2010/main" val="3589216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908930-1E39-4E1A-9F84-032B601817F9}" type="slidenum">
              <a:rPr lang="en-GB" smtClean="0"/>
              <a:t>3</a:t>
            </a:fld>
            <a:endParaRPr lang="en-GB"/>
          </a:p>
        </p:txBody>
      </p:sp>
    </p:spTree>
    <p:extLst>
      <p:ext uri="{BB962C8B-B14F-4D97-AF65-F5344CB8AC3E}">
        <p14:creationId xmlns:p14="http://schemas.microsoft.com/office/powerpoint/2010/main" val="2976545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48630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75130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1873331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855450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834DF42-6090-4C2C-8A7C-ADD175655EAC}" type="datetimeFigureOut">
              <a:rPr lang="en-GB" smtClean="0"/>
              <a:t>09/02/2026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59700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834DF42-6090-4C2C-8A7C-ADD175655EAC}" type="datetimeFigureOut">
              <a:rPr lang="en-GB" smtClean="0"/>
              <a:t>09/02/2026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8369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34DF42-6090-4C2C-8A7C-ADD175655EAC}" type="datetimeFigureOut">
              <a:rPr lang="en-GB" smtClean="0"/>
              <a:t>09/02/2026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4189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550158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18230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6876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36070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834DF42-6090-4C2C-8A7C-ADD175655EAC}" type="datetimeFigureOut">
              <a:rPr lang="en-GB" smtClean="0"/>
              <a:t>09/02/2026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0E0B9C9-2AF5-4A74-A237-98617CE70D1F}" type="slidenum">
              <a:rPr lang="en-GB" smtClean="0"/>
              <a:t>‹#›</a:t>
            </a:fld>
            <a:endParaRPr lang="en-GB"/>
          </a:p>
        </p:txBody>
      </p:sp>
    </p:spTree>
    <p:extLst>
      <p:ext uri="{BB962C8B-B14F-4D97-AF65-F5344CB8AC3E}">
        <p14:creationId xmlns:p14="http://schemas.microsoft.com/office/powerpoint/2010/main" val="212774668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0.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Floating Numbers And Letters On Top Of A Book">
            <a:extLst>
              <a:ext uri="{FF2B5EF4-FFF2-40B4-BE49-F238E27FC236}">
                <a16:creationId xmlns:a16="http://schemas.microsoft.com/office/drawing/2014/main" id="{6BB500C0-A154-732F-5C31-F1D58FC890B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DA434-CB26-EB61-5FF1-E2A9A4F0CFBB}"/>
              </a:ext>
            </a:extLst>
          </p:cNvPr>
          <p:cNvSpPr>
            <a:spLocks noGrp="1"/>
          </p:cNvSpPr>
          <p:nvPr>
            <p:ph type="ctrTitle"/>
          </p:nvPr>
        </p:nvSpPr>
        <p:spPr>
          <a:xfrm>
            <a:off x="321733" y="554845"/>
            <a:ext cx="10656891" cy="3902673"/>
          </a:xfrm>
        </p:spPr>
        <p:txBody>
          <a:bodyPr anchor="t">
            <a:normAutofit/>
          </a:bodyPr>
          <a:lstStyle/>
          <a:p>
            <a:pPr algn="l"/>
            <a:r>
              <a:rPr lang="en-GB" sz="5200" dirty="0">
                <a:solidFill>
                  <a:srgbClr val="FFFFFF"/>
                </a:solidFill>
                <a:latin typeface="Palatino Linotype"/>
                <a:ea typeface="+mj-lt"/>
                <a:cs typeface="+mj-lt"/>
              </a:rPr>
              <a:t>Certificate of Higher Education Skills for the Workplace (Health &amp; Social Care)</a:t>
            </a:r>
            <a:br>
              <a:rPr lang="en-GB" sz="5200" dirty="0">
                <a:solidFill>
                  <a:srgbClr val="FFFFFF"/>
                </a:solidFill>
                <a:latin typeface="Palatino Linotype"/>
                <a:ea typeface="+mj-lt"/>
                <a:cs typeface="+mj-lt"/>
              </a:rPr>
            </a:br>
            <a:br>
              <a:rPr lang="en-GB" sz="5200" dirty="0">
                <a:solidFill>
                  <a:srgbClr val="FFFFFF"/>
                </a:solidFill>
                <a:latin typeface="Palatino Linotype"/>
                <a:ea typeface="+mj-lt"/>
                <a:cs typeface="+mj-lt"/>
              </a:rPr>
            </a:br>
            <a:endParaRPr lang="en-GB" sz="5200" dirty="0">
              <a:solidFill>
                <a:srgbClr val="FFFFFF"/>
              </a:solidFill>
            </a:endParaRP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93DA0F6-A020-705B-900D-C85F2CA9449D}"/>
              </a:ext>
            </a:extLst>
          </p:cNvPr>
          <p:cNvSpPr>
            <a:spLocks noGrp="1"/>
          </p:cNvSpPr>
          <p:nvPr>
            <p:ph type="subTitle" idx="1"/>
          </p:nvPr>
        </p:nvSpPr>
        <p:spPr>
          <a:xfrm>
            <a:off x="315523" y="4718033"/>
            <a:ext cx="10678296" cy="1175039"/>
          </a:xfrm>
        </p:spPr>
        <p:txBody>
          <a:bodyPr vert="horz" lIns="91440" tIns="45720" rIns="91440" bIns="45720" rtlCol="0" anchor="b">
            <a:noAutofit/>
          </a:bodyPr>
          <a:lstStyle/>
          <a:p>
            <a:pPr algn="l"/>
            <a:r>
              <a:rPr lang="en-GB" sz="1200" dirty="0">
                <a:solidFill>
                  <a:srgbClr val="FFFFFF"/>
                </a:solidFill>
              </a:rPr>
              <a:t>Module Code LCSH4007​</a:t>
            </a:r>
          </a:p>
          <a:p>
            <a:pPr algn="l" fontAlgn="base"/>
            <a:r>
              <a:rPr lang="en-GB" sz="1200" b="1" dirty="0">
                <a:solidFill>
                  <a:srgbClr val="FFFFFF"/>
                </a:solidFill>
              </a:rPr>
              <a:t>Faiza Tahir 2333852</a:t>
            </a:r>
            <a:r>
              <a:rPr lang="en-US" sz="1200" dirty="0">
                <a:solidFill>
                  <a:srgbClr val="FFFFFF"/>
                </a:solidFill>
              </a:rPr>
              <a:t>​</a:t>
            </a:r>
          </a:p>
          <a:p>
            <a:pPr algn="l" fontAlgn="base"/>
            <a:r>
              <a:rPr lang="en-GB" sz="1200" b="1" dirty="0">
                <a:solidFill>
                  <a:srgbClr val="FFFFFF"/>
                </a:solidFill>
              </a:rPr>
              <a:t>Madiha Ghaffar 2522577</a:t>
            </a:r>
            <a:r>
              <a:rPr lang="en-US" sz="1200" dirty="0">
                <a:solidFill>
                  <a:srgbClr val="FFFFFF"/>
                </a:solidFill>
              </a:rPr>
              <a:t>​</a:t>
            </a:r>
          </a:p>
          <a:p>
            <a:pPr algn="l" fontAlgn="base"/>
            <a:r>
              <a:rPr lang="en-GB" sz="1200" b="1" dirty="0">
                <a:solidFill>
                  <a:srgbClr val="FFFFFF"/>
                </a:solidFill>
              </a:rPr>
              <a:t>Shabana Khan 2209438</a:t>
            </a:r>
            <a:r>
              <a:rPr lang="en-US" sz="1200" dirty="0">
                <a:solidFill>
                  <a:srgbClr val="FFFFFF"/>
                </a:solidFill>
              </a:rPr>
              <a:t>​</a:t>
            </a:r>
          </a:p>
          <a:p>
            <a:pPr algn="l" fontAlgn="base"/>
            <a:r>
              <a:rPr lang="en-GB" sz="1200" b="1" dirty="0">
                <a:solidFill>
                  <a:srgbClr val="FFFFFF"/>
                </a:solidFill>
              </a:rPr>
              <a:t>Maalikah Amjad 2522378</a:t>
            </a:r>
            <a:r>
              <a:rPr lang="en-GB" sz="1200" dirty="0">
                <a:solidFill>
                  <a:srgbClr val="FFFFFF"/>
                </a:solidFill>
              </a:rPr>
              <a:t>​</a:t>
            </a:r>
          </a:p>
          <a:p>
            <a:pPr algn="l"/>
            <a:endParaRPr lang="en-GB" sz="800">
              <a:solidFill>
                <a:srgbClr val="FFFFFF"/>
              </a:solidFill>
            </a:endParaRPr>
          </a:p>
        </p:txBody>
      </p:sp>
    </p:spTree>
    <p:extLst>
      <p:ext uri="{BB962C8B-B14F-4D97-AF65-F5344CB8AC3E}">
        <p14:creationId xmlns:p14="http://schemas.microsoft.com/office/powerpoint/2010/main" val="183131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8AB940-65C4-DB61-88CA-8BAF0B8D5426}"/>
              </a:ext>
            </a:extLst>
          </p:cNvPr>
          <p:cNvSpPr>
            <a:spLocks noGrp="1"/>
          </p:cNvSpPr>
          <p:nvPr>
            <p:ph type="title"/>
          </p:nvPr>
        </p:nvSpPr>
        <p:spPr>
          <a:xfrm>
            <a:off x="838200" y="1336390"/>
            <a:ext cx="6155988" cy="1182927"/>
          </a:xfrm>
        </p:spPr>
        <p:txBody>
          <a:bodyPr anchor="b">
            <a:normAutofit/>
          </a:bodyPr>
          <a:lstStyle/>
          <a:p>
            <a:r>
              <a:rPr lang="en-GB" sz="3900"/>
              <a:t>How staff currently complete tasks</a:t>
            </a:r>
          </a:p>
        </p:txBody>
      </p:sp>
      <p:cxnSp>
        <p:nvCxnSpPr>
          <p:cNvPr id="1033" name="Straight Connector 103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1026" name="Picture 2" descr="What are the main duties and responsibilities of a care worker? | Birdie  Blog">
            <a:extLst>
              <a:ext uri="{FF2B5EF4-FFF2-40B4-BE49-F238E27FC236}">
                <a16:creationId xmlns:a16="http://schemas.microsoft.com/office/drawing/2014/main" id="{066C307F-E3B7-2903-D4BE-A411CF23E7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653" y="2357925"/>
            <a:ext cx="3548404" cy="2794324"/>
          </a:xfrm>
          <a:prstGeom prst="rect">
            <a:avLst/>
          </a:prstGeom>
          <a:noFill/>
          <a:extLst>
            <a:ext uri="{909E8E84-426E-40DD-AFC4-6F175D3DCCD1}">
              <a14:hiddenFill xmlns:a14="http://schemas.microsoft.com/office/drawing/2010/main">
                <a:solidFill>
                  <a:srgbClr val="FFFFFF"/>
                </a:solidFill>
              </a14:hiddenFill>
            </a:ext>
          </a:extLst>
        </p:spPr>
      </p:pic>
      <p:sp>
        <p:nvSpPr>
          <p:cNvPr id="10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0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17" name="Content Placeholder 2">
            <a:extLst>
              <a:ext uri="{FF2B5EF4-FFF2-40B4-BE49-F238E27FC236}">
                <a16:creationId xmlns:a16="http://schemas.microsoft.com/office/drawing/2014/main" id="{47CE0DD2-4C7C-2C24-3414-4B3118C80814}"/>
              </a:ext>
            </a:extLst>
          </p:cNvPr>
          <p:cNvGraphicFramePr>
            <a:graphicFrameLocks noGrp="1"/>
          </p:cNvGraphicFramePr>
          <p:nvPr>
            <p:ph idx="1"/>
            <p:extLst>
              <p:ext uri="{D42A27DB-BD31-4B8C-83A1-F6EECF244321}">
                <p14:modId xmlns:p14="http://schemas.microsoft.com/office/powerpoint/2010/main" val="3986104166"/>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253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1F1CD23-7B58-730C-FCD3-C05996CBB307}"/>
              </a:ext>
            </a:extLst>
          </p:cNvPr>
          <p:cNvSpPr>
            <a:spLocks noGrp="1"/>
          </p:cNvSpPr>
          <p:nvPr>
            <p:ph type="title"/>
          </p:nvPr>
        </p:nvSpPr>
        <p:spPr>
          <a:xfrm>
            <a:off x="479394" y="1070800"/>
            <a:ext cx="3939688" cy="5583126"/>
          </a:xfrm>
        </p:spPr>
        <p:txBody>
          <a:bodyPr>
            <a:normAutofit/>
          </a:bodyPr>
          <a:lstStyle/>
          <a:p>
            <a:pPr algn="r"/>
            <a:r>
              <a:rPr lang="en-GB" sz="7400"/>
              <a:t>How Microsoft word improves </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0781F0E-AA20-FCD5-598F-25969BF81430}"/>
              </a:ext>
            </a:extLst>
          </p:cNvPr>
          <p:cNvGraphicFramePr>
            <a:graphicFrameLocks noGrp="1"/>
          </p:cNvGraphicFramePr>
          <p:nvPr>
            <p:ph idx="1"/>
            <p:extLst>
              <p:ext uri="{D42A27DB-BD31-4B8C-83A1-F6EECF244321}">
                <p14:modId xmlns:p14="http://schemas.microsoft.com/office/powerpoint/2010/main" val="423788736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92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7FE7F1-F70B-C0BF-650D-6B479EA0B345}"/>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Improving collaboration</a:t>
            </a:r>
          </a:p>
        </p:txBody>
      </p:sp>
      <p:graphicFrame>
        <p:nvGraphicFramePr>
          <p:cNvPr id="5" name="Content Placeholder 2">
            <a:extLst>
              <a:ext uri="{FF2B5EF4-FFF2-40B4-BE49-F238E27FC236}">
                <a16:creationId xmlns:a16="http://schemas.microsoft.com/office/drawing/2014/main" id="{95B8C2FA-9191-5201-39D2-7D8E09D9C308}"/>
              </a:ext>
            </a:extLst>
          </p:cNvPr>
          <p:cNvGraphicFramePr>
            <a:graphicFrameLocks noGrp="1"/>
          </p:cNvGraphicFramePr>
          <p:nvPr>
            <p:ph idx="1"/>
            <p:extLst>
              <p:ext uri="{D42A27DB-BD31-4B8C-83A1-F6EECF244321}">
                <p14:modId xmlns:p14="http://schemas.microsoft.com/office/powerpoint/2010/main" val="35214984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246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663CC-10B0-85F5-372A-A9D0FE35CB20}"/>
              </a:ext>
            </a:extLst>
          </p:cNvPr>
          <p:cNvSpPr>
            <a:spLocks noGrp="1"/>
          </p:cNvSpPr>
          <p:nvPr>
            <p:ph type="title"/>
          </p:nvPr>
        </p:nvSpPr>
        <p:spPr>
          <a:xfrm>
            <a:off x="793662" y="386930"/>
            <a:ext cx="10066122" cy="1298448"/>
          </a:xfrm>
        </p:spPr>
        <p:txBody>
          <a:bodyPr anchor="b">
            <a:normAutofit/>
          </a:bodyPr>
          <a:lstStyle/>
          <a:p>
            <a:r>
              <a:rPr lang="en-GB" sz="4800" dirty="0"/>
              <a:t>Benefits of Microsoft</a:t>
            </a:r>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are the Advantages of MS Word ...">
            <a:extLst>
              <a:ext uri="{FF2B5EF4-FFF2-40B4-BE49-F238E27FC236}">
                <a16:creationId xmlns:a16="http://schemas.microsoft.com/office/drawing/2014/main" id="{8758BF7A-57D6-DAF1-4848-2A55431DC1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91670" y="2885864"/>
            <a:ext cx="3170139" cy="2911026"/>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05E766-B4DA-186D-CE3F-AB2F47C4C371}"/>
              </a:ext>
            </a:extLst>
          </p:cNvPr>
          <p:cNvGraphicFramePr>
            <a:graphicFrameLocks noGrp="1"/>
          </p:cNvGraphicFramePr>
          <p:nvPr>
            <p:ph idx="1"/>
            <p:extLst>
              <p:ext uri="{D42A27DB-BD31-4B8C-83A1-F6EECF244321}">
                <p14:modId xmlns:p14="http://schemas.microsoft.com/office/powerpoint/2010/main" val="2468823138"/>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1278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37A98E-E4F3-31B2-4338-F195CC6AEBD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Limitations of Microsoft</a:t>
            </a:r>
          </a:p>
        </p:txBody>
      </p:sp>
      <p:graphicFrame>
        <p:nvGraphicFramePr>
          <p:cNvPr id="5" name="Content Placeholder 2">
            <a:extLst>
              <a:ext uri="{FF2B5EF4-FFF2-40B4-BE49-F238E27FC236}">
                <a16:creationId xmlns:a16="http://schemas.microsoft.com/office/drawing/2014/main" id="{78FCC758-D6C5-81EA-6F54-F9E2C6713E95}"/>
              </a:ext>
            </a:extLst>
          </p:cNvPr>
          <p:cNvGraphicFramePr>
            <a:graphicFrameLocks noGrp="1"/>
          </p:cNvGraphicFramePr>
          <p:nvPr>
            <p:ph idx="1"/>
            <p:extLst>
              <p:ext uri="{D42A27DB-BD31-4B8C-83A1-F6EECF244321}">
                <p14:modId xmlns:p14="http://schemas.microsoft.com/office/powerpoint/2010/main" val="40808752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3056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7" name="Rectangle 3096">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8" name="Rectangle 3097">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04672" y="198783"/>
            <a:ext cx="4766330" cy="1454051"/>
          </a:xfrm>
        </p:spPr>
        <p:txBody>
          <a:bodyPr>
            <a:normAutofit/>
          </a:bodyPr>
          <a:lstStyle/>
          <a:p>
            <a:r>
              <a:rPr lang="en-GB" sz="3300" dirty="0">
                <a:solidFill>
                  <a:schemeClr val="tx2"/>
                </a:solidFill>
                <a:ea typeface="+mj-lt"/>
                <a:cs typeface="+mj-lt"/>
              </a:rPr>
              <a:t>Digital Safety at Greenfield Home Care Agency</a:t>
            </a:r>
            <a:endParaRPr lang="en-US" sz="3300" dirty="0">
              <a:solidFill>
                <a:schemeClr val="tx2"/>
              </a:solidFill>
              <a:ea typeface="+mj-lt"/>
              <a:cs typeface="+mj-lt"/>
            </a:endParaRPr>
          </a:p>
        </p:txBody>
      </p:sp>
      <p:grpSp>
        <p:nvGrpSpPr>
          <p:cNvPr id="3099" name="Group 3098">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084" name="Freeform: Shape 308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0" name="Freeform: Shape 308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Freeform: Shape 308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1" name="Freeform: Shape 308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descr="10 Ways for Women to Stay Safe Online">
            <a:extLst>
              <a:ext uri="{FF2B5EF4-FFF2-40B4-BE49-F238E27FC236}">
                <a16:creationId xmlns:a16="http://schemas.microsoft.com/office/drawing/2014/main" id="{FB521944-D9BD-9F7F-ED2F-D6EF28C3FAF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08392" y="2599971"/>
            <a:ext cx="4142232" cy="258160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3D28F8C5-6844-1A7A-85E7-04660DD40219}"/>
              </a:ext>
            </a:extLst>
          </p:cNvPr>
          <p:cNvGraphicFramePr>
            <a:graphicFrameLocks noGrp="1"/>
          </p:cNvGraphicFramePr>
          <p:nvPr>
            <p:ph idx="1"/>
            <p:extLst>
              <p:ext uri="{D42A27DB-BD31-4B8C-83A1-F6EECF244321}">
                <p14:modId xmlns:p14="http://schemas.microsoft.com/office/powerpoint/2010/main" val="3952545780"/>
              </p:ext>
            </p:extLst>
          </p:nvPr>
        </p:nvGraphicFramePr>
        <p:xfrm>
          <a:off x="804672" y="1652834"/>
          <a:ext cx="5794911" cy="5006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412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ea typeface="+mj-lt"/>
                <a:cs typeface="+mj-lt"/>
              </a:rPr>
              <a:t>Greenfield Digital Safety Action Plan</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F74A7D2-A2AA-E148-8E44-86CC8BA9D0AE}"/>
              </a:ext>
            </a:extLst>
          </p:cNvPr>
          <p:cNvGraphicFramePr>
            <a:graphicFrameLocks noGrp="1"/>
          </p:cNvGraphicFramePr>
          <p:nvPr>
            <p:ph idx="1"/>
            <p:extLst>
              <p:ext uri="{D42A27DB-BD31-4B8C-83A1-F6EECF244321}">
                <p14:modId xmlns:p14="http://schemas.microsoft.com/office/powerpoint/2010/main" val="83606295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5848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38200" y="365125"/>
            <a:ext cx="5393361" cy="1325563"/>
          </a:xfrm>
        </p:spPr>
        <p:txBody>
          <a:bodyPr>
            <a:normAutofit/>
          </a:bodyPr>
          <a:lstStyle/>
          <a:p>
            <a:r>
              <a:rPr lang="en-GB" sz="3700">
                <a:ea typeface="+mj-lt"/>
                <a:cs typeface="+mj-lt"/>
              </a:rPr>
              <a:t>Digital Safety at Greenfield Home Care Agency</a:t>
            </a:r>
            <a:endParaRPr lang="en-US" sz="3700">
              <a:ea typeface="+mj-lt"/>
              <a:cs typeface="+mj-lt"/>
            </a:endParaRPr>
          </a:p>
        </p:txBody>
      </p:sp>
      <p:sp>
        <p:nvSpPr>
          <p:cNvPr id="3" name="Content Placeholder 2">
            <a:extLst>
              <a:ext uri="{FF2B5EF4-FFF2-40B4-BE49-F238E27FC236}">
                <a16:creationId xmlns:a16="http://schemas.microsoft.com/office/drawing/2014/main" id="{6CA476C7-D66B-5119-E767-C72E2D7FC6A9}"/>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sz="1800"/>
              <a:t>Greenfield staff use Microsoft 365 to manage:</a:t>
            </a:r>
            <a:endParaRPr lang="en-US" sz="1800"/>
          </a:p>
          <a:p>
            <a:r>
              <a:rPr lang="en-GB" sz="1800"/>
              <a:t>Client care records</a:t>
            </a:r>
          </a:p>
          <a:p>
            <a:r>
              <a:rPr lang="en-GB" sz="1800"/>
              <a:t>Staff schedules</a:t>
            </a:r>
          </a:p>
          <a:p>
            <a:r>
              <a:rPr lang="en-GB" sz="1800"/>
              <a:t>Emails and reports</a:t>
            </a:r>
          </a:p>
          <a:p>
            <a:pPr marL="0" indent="0">
              <a:buNone/>
            </a:pPr>
            <a:r>
              <a:rPr lang="en-GB" sz="1800"/>
              <a:t>These have sensitive personal and medical data. If this data is leaked, lost, or accessed by the wrong person, it could:</a:t>
            </a:r>
          </a:p>
          <a:p>
            <a:r>
              <a:rPr lang="en-GB" sz="1800"/>
              <a:t>Harm vulnerable clients</a:t>
            </a:r>
          </a:p>
          <a:p>
            <a:r>
              <a:rPr lang="en-GB" sz="1800"/>
              <a:t>Break UK GDPR law</a:t>
            </a:r>
          </a:p>
          <a:p>
            <a:r>
              <a:rPr lang="en-GB" sz="1800"/>
              <a:t>Damage Greenfield’s reputation</a:t>
            </a:r>
          </a:p>
          <a:p>
            <a:pPr marL="0" indent="0">
              <a:buNone/>
            </a:pPr>
            <a:r>
              <a:rPr lang="en-GB" sz="1800">
                <a:ea typeface="+mn-lt"/>
                <a:cs typeface="+mn-lt"/>
              </a:rPr>
              <a:t>Therefore, a digital safety action plan is essential to protect data and ensure safe care delivery.</a:t>
            </a:r>
            <a:endParaRPr lang="en-GB" sz="1800"/>
          </a:p>
          <a:p>
            <a:endParaRPr lang="en-GB" sz="1800"/>
          </a:p>
        </p:txBody>
      </p:sp>
      <p:pic>
        <p:nvPicPr>
          <p:cNvPr id="4" name="Picture 3" descr="A person typing on a computer&#10;&#10;AI-generated content may be incorrect.">
            <a:extLst>
              <a:ext uri="{FF2B5EF4-FFF2-40B4-BE49-F238E27FC236}">
                <a16:creationId xmlns:a16="http://schemas.microsoft.com/office/drawing/2014/main" id="{E500F5FD-B9DB-0CFE-9C54-485A2788CCB5}"/>
              </a:ext>
            </a:extLst>
          </p:cNvPr>
          <p:cNvPicPr>
            <a:picLocks noChangeAspect="1"/>
          </p:cNvPicPr>
          <p:nvPr/>
        </p:nvPicPr>
        <p:blipFill>
          <a:blip r:embed="rId2"/>
          <a:srcRect l="7010" r="17990"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8996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572493" y="238539"/>
            <a:ext cx="11018520" cy="1434415"/>
          </a:xfrm>
        </p:spPr>
        <p:txBody>
          <a:bodyPr anchor="b">
            <a:normAutofit/>
          </a:bodyPr>
          <a:lstStyle/>
          <a:p>
            <a:r>
              <a:rPr lang="en-GB" sz="5400">
                <a:ea typeface="+mj-lt"/>
                <a:cs typeface="+mj-lt"/>
              </a:rPr>
              <a:t>Greenfield Digital Safety Action Plan</a:t>
            </a:r>
            <a:endParaRPr lang="en-US" sz="5400"/>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50966-5CEF-B782-DCC5-E0DA2247023C}"/>
              </a:ext>
            </a:extLst>
          </p:cNvPr>
          <p:cNvSpPr>
            <a:spLocks noGrp="1"/>
          </p:cNvSpPr>
          <p:nvPr>
            <p:ph idx="1"/>
          </p:nvPr>
        </p:nvSpPr>
        <p:spPr>
          <a:xfrm>
            <a:off x="572493" y="2071316"/>
            <a:ext cx="8103674" cy="4119172"/>
          </a:xfrm>
        </p:spPr>
        <p:txBody>
          <a:bodyPr vert="horz" lIns="91440" tIns="45720" rIns="91440" bIns="45720" numCol="2" rtlCol="0" anchor="t">
            <a:noAutofit/>
          </a:bodyPr>
          <a:lstStyle/>
          <a:p>
            <a:r>
              <a:rPr lang="en-GB" sz="1800" dirty="0"/>
              <a:t>Secure Access</a:t>
            </a:r>
          </a:p>
          <a:p>
            <a:r>
              <a:rPr lang="en-GB" sz="1800" dirty="0"/>
              <a:t>Use multi-factor authentication (MFA) for all staff logins</a:t>
            </a:r>
          </a:p>
          <a:p>
            <a:r>
              <a:rPr lang="en-GB" sz="1800" dirty="0"/>
              <a:t>Use strong passwords and change them regularly</a:t>
            </a:r>
          </a:p>
          <a:p>
            <a:r>
              <a:rPr lang="en-GB" sz="1800" dirty="0"/>
              <a:t>Remove system access when staff leave</a:t>
            </a:r>
          </a:p>
          <a:p>
            <a:r>
              <a:rPr lang="en-GB" sz="1800" dirty="0"/>
              <a:t>Email Awareness</a:t>
            </a:r>
            <a:endParaRPr lang="en-US" sz="1800" dirty="0"/>
          </a:p>
          <a:p>
            <a:r>
              <a:rPr lang="en-GB" sz="1800" dirty="0"/>
              <a:t>Train staff to recognise phishing emails</a:t>
            </a:r>
          </a:p>
          <a:p>
            <a:r>
              <a:rPr lang="en-GB" sz="1800" dirty="0"/>
              <a:t>Use Outlook spam filters</a:t>
            </a:r>
            <a:endParaRPr lang="en-US" sz="1800" dirty="0"/>
          </a:p>
          <a:p>
            <a:r>
              <a:rPr lang="en-GB" sz="1800" dirty="0"/>
              <a:t>Do not click unknown links or attachments</a:t>
            </a:r>
          </a:p>
          <a:p>
            <a:r>
              <a:rPr lang="en-GB" sz="1800" dirty="0"/>
              <a:t>Data Management</a:t>
            </a:r>
          </a:p>
          <a:p>
            <a:r>
              <a:rPr lang="en-GB" sz="1800" dirty="0"/>
              <a:t>Store files only in OneDrive and SharePoint</a:t>
            </a:r>
          </a:p>
          <a:p>
            <a:r>
              <a:rPr lang="en-GB" sz="1800" dirty="0"/>
              <a:t>Use password-protected files</a:t>
            </a:r>
          </a:p>
          <a:p>
            <a:r>
              <a:rPr lang="en-GB" sz="1800" dirty="0"/>
              <a:t>Back up data regularly</a:t>
            </a:r>
          </a:p>
          <a:p>
            <a:r>
              <a:rPr lang="en-GB" sz="1800" dirty="0"/>
              <a:t>Confidentiality and Compliance</a:t>
            </a:r>
          </a:p>
          <a:p>
            <a:r>
              <a:rPr lang="en-GB" sz="1800" dirty="0"/>
              <a:t>Only allow staff to access the data they need</a:t>
            </a:r>
          </a:p>
          <a:p>
            <a:r>
              <a:rPr lang="en-GB" sz="1800" dirty="0"/>
              <a:t>Lock screens when away from devices</a:t>
            </a:r>
          </a:p>
          <a:p>
            <a:r>
              <a:rPr lang="en-GB" sz="1800" dirty="0"/>
              <a:t>Follow UK GDPR rules</a:t>
            </a:r>
          </a:p>
        </p:txBody>
      </p:sp>
      <p:pic>
        <p:nvPicPr>
          <p:cNvPr id="4" name="Picture 3">
            <a:extLst>
              <a:ext uri="{FF2B5EF4-FFF2-40B4-BE49-F238E27FC236}">
                <a16:creationId xmlns:a16="http://schemas.microsoft.com/office/drawing/2014/main" id="{9CDEFB20-D5BB-120F-599B-21CAC90154BC}"/>
              </a:ext>
            </a:extLst>
          </p:cNvPr>
          <p:cNvPicPr>
            <a:picLocks noChangeAspect="1"/>
          </p:cNvPicPr>
          <p:nvPr/>
        </p:nvPicPr>
        <p:blipFill>
          <a:blip r:embed="rId2"/>
          <a:srcRect l="22477" r="13307" b="2"/>
          <a:stretch>
            <a:fillRect/>
          </a:stretch>
        </p:blipFill>
        <p:spPr>
          <a:xfrm>
            <a:off x="8878186" y="3902148"/>
            <a:ext cx="2738536" cy="2288339"/>
          </a:xfrm>
          <a:prstGeom prst="rect">
            <a:avLst/>
          </a:prstGeom>
        </p:spPr>
      </p:pic>
    </p:spTree>
    <p:extLst>
      <p:ext uri="{BB962C8B-B14F-4D97-AF65-F5344CB8AC3E}">
        <p14:creationId xmlns:p14="http://schemas.microsoft.com/office/powerpoint/2010/main" val="3241339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880DA-0720-7517-01E3-B70EEF49C687}"/>
              </a:ext>
            </a:extLst>
          </p:cNvPr>
          <p:cNvSpPr>
            <a:spLocks noGrp="1"/>
          </p:cNvSpPr>
          <p:nvPr>
            <p:ph type="title"/>
          </p:nvPr>
        </p:nvSpPr>
        <p:spPr>
          <a:xfrm>
            <a:off x="838200" y="365125"/>
            <a:ext cx="10515600" cy="1325563"/>
          </a:xfrm>
        </p:spPr>
        <p:txBody>
          <a:bodyPr>
            <a:normAutofit/>
          </a:bodyPr>
          <a:lstStyle/>
          <a:p>
            <a:r>
              <a:rPr lang="en-GB" sz="5400">
                <a:ea typeface="+mj-lt"/>
                <a:cs typeface="+mj-lt"/>
              </a:rPr>
              <a:t>Benefits for Greenfield</a:t>
            </a:r>
            <a:endParaRPr lang="en-US" sz="5400"/>
          </a:p>
        </p:txBody>
      </p:sp>
      <p:sp>
        <p:nvSpPr>
          <p:cNvPr id="5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22700AE5-45FA-CBCF-EED5-7A13B262B35D}"/>
              </a:ext>
            </a:extLst>
          </p:cNvPr>
          <p:cNvGraphicFramePr>
            <a:graphicFrameLocks noGrp="1"/>
          </p:cNvGraphicFramePr>
          <p:nvPr>
            <p:ph idx="1"/>
            <p:extLst>
              <p:ext uri="{D42A27DB-BD31-4B8C-83A1-F6EECF244321}">
                <p14:modId xmlns:p14="http://schemas.microsoft.com/office/powerpoint/2010/main" val="116658197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5604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FBC3C7-8AF1-B437-8F26-8BFDAE2232F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Microsoft 365  communication</a:t>
            </a:r>
            <a:endParaRPr lang="en-US" sz="4000">
              <a:solidFill>
                <a:srgbClr val="FFFFFF"/>
              </a:solidFill>
            </a:endParaRPr>
          </a:p>
        </p:txBody>
      </p:sp>
      <p:graphicFrame>
        <p:nvGraphicFramePr>
          <p:cNvPr id="7" name="Content Placeholder 2">
            <a:extLst>
              <a:ext uri="{FF2B5EF4-FFF2-40B4-BE49-F238E27FC236}">
                <a16:creationId xmlns:a16="http://schemas.microsoft.com/office/drawing/2014/main" id="{7F2AE354-3E99-84D5-3AEE-924DF6F5A930}"/>
              </a:ext>
            </a:extLst>
          </p:cNvPr>
          <p:cNvGraphicFramePr>
            <a:graphicFrameLocks noGrp="1"/>
          </p:cNvGraphicFramePr>
          <p:nvPr>
            <p:ph idx="1"/>
            <p:extLst>
              <p:ext uri="{D42A27DB-BD31-4B8C-83A1-F6EECF244321}">
                <p14:modId xmlns:p14="http://schemas.microsoft.com/office/powerpoint/2010/main" val="41244531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085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Microsoft word challenges and advantages</a:t>
            </a:r>
          </a:p>
        </p:txBody>
      </p:sp>
      <p:graphicFrame>
        <p:nvGraphicFramePr>
          <p:cNvPr id="5" name="Content Placeholder 2">
            <a:extLst>
              <a:ext uri="{FF2B5EF4-FFF2-40B4-BE49-F238E27FC236}">
                <a16:creationId xmlns:a16="http://schemas.microsoft.com/office/drawing/2014/main" id="{0BF4580A-4F53-3914-B947-469B6523B859}"/>
              </a:ext>
            </a:extLst>
          </p:cNvPr>
          <p:cNvGraphicFramePr>
            <a:graphicFrameLocks noGrp="1"/>
          </p:cNvGraphicFramePr>
          <p:nvPr>
            <p:ph idx="1"/>
            <p:extLst>
              <p:ext uri="{D42A27DB-BD31-4B8C-83A1-F6EECF244321}">
                <p14:modId xmlns:p14="http://schemas.microsoft.com/office/powerpoint/2010/main" val="4711193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17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274339-90D7-3E5C-208C-C32647A897A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D9D150E1-1C2A-DAFA-993F-181302042CE2}"/>
              </a:ext>
            </a:extLst>
          </p:cNvPr>
          <p:cNvGraphicFramePr>
            <a:graphicFrameLocks noGrp="1"/>
          </p:cNvGraphicFramePr>
          <p:nvPr>
            <p:ph idx="1"/>
            <p:extLst>
              <p:ext uri="{D42A27DB-BD31-4B8C-83A1-F6EECF244321}">
                <p14:modId xmlns:p14="http://schemas.microsoft.com/office/powerpoint/2010/main" val="407496576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254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References</a:t>
            </a:r>
          </a:p>
        </p:txBody>
      </p:sp>
      <p:graphicFrame>
        <p:nvGraphicFramePr>
          <p:cNvPr id="5" name="Content Placeholder 2">
            <a:extLst>
              <a:ext uri="{FF2B5EF4-FFF2-40B4-BE49-F238E27FC236}">
                <a16:creationId xmlns:a16="http://schemas.microsoft.com/office/drawing/2014/main" id="{9E92C2F5-0A7A-BF49-BA9F-143632401B93}"/>
              </a:ext>
            </a:extLst>
          </p:cNvPr>
          <p:cNvGraphicFramePr>
            <a:graphicFrameLocks noGrp="1"/>
          </p:cNvGraphicFramePr>
          <p:nvPr>
            <p:ph idx="1"/>
            <p:extLst>
              <p:ext uri="{D42A27DB-BD31-4B8C-83A1-F6EECF244321}">
                <p14:modId xmlns:p14="http://schemas.microsoft.com/office/powerpoint/2010/main" val="26961226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75828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4a13b47d08a308f6177e09eb09254793">
  <xsd:schema xmlns:xsd="http://www.w3.org/2001/XMLSchema" xmlns:xs="http://www.w3.org/2001/XMLSchema" xmlns:p="http://schemas.microsoft.com/office/2006/metadata/properties" xmlns:ns3="901b7179-a49d-4669-ab88-101a0e80079b" targetNamespace="http://schemas.microsoft.com/office/2006/metadata/properties" ma:root="true" ma:fieldsID="3f08e342d9df87fa5d210ea5728f7e49"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382C663-3F22-4547-A44D-F7A4235E6123}">
  <ds:schemaRefs>
    <ds:schemaRef ds:uri="http://schemas.microsoft.com/office/2006/metadata/properties"/>
    <ds:schemaRef ds:uri="http://purl.org/dc/dcmitype/"/>
    <ds:schemaRef ds:uri="http://schemas.microsoft.com/office/2006/documentManagement/types"/>
    <ds:schemaRef ds:uri="901b7179-a49d-4669-ab88-101a0e80079b"/>
    <ds:schemaRef ds:uri="http://purl.org/dc/elements/1.1/"/>
    <ds:schemaRef ds:uri="http://purl.org/dc/term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E64B7A2-1BDA-4CE4-89F3-72627A451E7C}">
  <ds:schemaRefs>
    <ds:schemaRef ds:uri="901b7179-a49d-4669-ab88-101a0e80079b"/>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E2FDF9A-0E23-4E65-97AD-72CD0686DF8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1181</Words>
  <Application>Microsoft Office PowerPoint</Application>
  <PresentationFormat>Widescreen</PresentationFormat>
  <Paragraphs>119</Paragraphs>
  <Slides>15</Slides>
  <Notes>1</Notes>
  <HiddenSlides>0</HiddenSlides>
  <MMClips>1</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Certificate of Higher Education Skills for the Workplace (Health &amp; Social Care)  </vt:lpstr>
      <vt:lpstr>How staff currently complete tasks</vt:lpstr>
      <vt:lpstr>How Microsoft word improves </vt:lpstr>
      <vt:lpstr>Improving collaboration</vt:lpstr>
      <vt:lpstr>Benefits of Microsoft</vt:lpstr>
      <vt:lpstr>Limitations of Microsoft</vt:lpstr>
      <vt:lpstr>Digital Safety at Greenfield Home Care Agency</vt:lpstr>
      <vt:lpstr>Greenfield Digital Safety Action Plan</vt:lpstr>
      <vt:lpstr>Digital Safety at Greenfield Home Care Agency</vt:lpstr>
      <vt:lpstr>Greenfield Digital Safety Action Plan</vt:lpstr>
      <vt:lpstr>Benefits for Greenfield</vt:lpstr>
      <vt:lpstr>Microsoft 365  communication</vt:lpstr>
      <vt:lpstr>Microsoft word challenges and advantages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(Health &amp; Social Care) Module Code LCSH4007 </dc:title>
  <dc:creator>Faiza Tahir (2333852)</dc:creator>
  <cp:lastModifiedBy>Faiza Tahir (2333852)</cp:lastModifiedBy>
  <cp:revision>71</cp:revision>
  <dcterms:created xsi:type="dcterms:W3CDTF">2026-01-30T16:36:03Z</dcterms:created>
  <dcterms:modified xsi:type="dcterms:W3CDTF">2026-02-09T21:27:49Z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