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1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80414C-7E74-9349-AD61-19B68A8B2911}" v="24" dt="2025-10-05T20:28:41.7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32"/>
    <p:restoredTop sz="92590"/>
  </p:normalViewPr>
  <p:slideViewPr>
    <p:cSldViewPr snapToGrid="0">
      <p:cViewPr varScale="1">
        <p:scale>
          <a:sx n="120" d="100"/>
          <a:sy n="120" d="100"/>
        </p:scale>
        <p:origin x="46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-Catalina Coca (2437584)" userId="e02dc070-8193-4241-b708-89f28b69988f" providerId="ADAL" clId="{F71E332E-8145-5A7D-A92B-1BC845C6679D}"/>
    <pc:docChg chg="undo custSel addSld modSld">
      <pc:chgData name="Cristina-Catalina Coca (2437584)" userId="e02dc070-8193-4241-b708-89f28b69988f" providerId="ADAL" clId="{F71E332E-8145-5A7D-A92B-1BC845C6679D}" dt="2025-10-05T20:35:03.036" v="2759" actId="2711"/>
      <pc:docMkLst>
        <pc:docMk/>
      </pc:docMkLst>
      <pc:sldChg chg="addSp delSp modSp mod delDesignElem">
        <pc:chgData name="Cristina-Catalina Coca (2437584)" userId="e02dc070-8193-4241-b708-89f28b69988f" providerId="ADAL" clId="{F71E332E-8145-5A7D-A92B-1BC845C6679D}" dt="2025-10-05T20:25:10.611" v="2410" actId="2711"/>
        <pc:sldMkLst>
          <pc:docMk/>
          <pc:sldMk cId="2255403788" sldId="256"/>
        </pc:sldMkLst>
        <pc:spChg chg="add mod">
          <ac:chgData name="Cristina-Catalina Coca (2437584)" userId="e02dc070-8193-4241-b708-89f28b69988f" providerId="ADAL" clId="{F71E332E-8145-5A7D-A92B-1BC845C6679D}" dt="2025-10-05T20:25:10.611" v="2410" actId="2711"/>
          <ac:spMkLst>
            <pc:docMk/>
            <pc:sldMk cId="2255403788" sldId="256"/>
            <ac:spMk id="4" creationId="{F2B5A6CB-7F5C-C822-9A2D-C65EA804351E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2255403788" sldId="256"/>
            <ac:spMk id="21" creationId="{E6874AF5-447B-47AD-B03B-06576DF06AB9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2255403788" sldId="256"/>
            <ac:spMk id="27" creationId="{DEC992F8-2510-4AE9-8670-56C776371760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2255403788" sldId="256"/>
            <ac:spMk id="29" creationId="{9F521423-BC8C-48F6-A1EB-D81162A4D65F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2255403788" sldId="256"/>
            <ac:spMk id="31" creationId="{41EDA369-D842-4F68-BC3E-77AACF3F31A3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2255403788" sldId="256"/>
            <ac:spMk id="33" creationId="{F29A9693-7962-4A56-80F6-BCC7260B1421}"/>
          </ac:spMkLst>
        </pc:spChg>
        <pc:picChg chg="del">
          <ac:chgData name="Cristina-Catalina Coca (2437584)" userId="e02dc070-8193-4241-b708-89f28b69988f" providerId="ADAL" clId="{F71E332E-8145-5A7D-A92B-1BC845C6679D}" dt="2025-10-05T20:02:51.775" v="1761"/>
          <ac:picMkLst>
            <pc:docMk/>
            <pc:sldMk cId="2255403788" sldId="256"/>
            <ac:picMk id="23" creationId="{99C0323D-9982-4687-AA2E-E71149384193}"/>
          </ac:picMkLst>
        </pc:picChg>
        <pc:picChg chg="del">
          <ac:chgData name="Cristina-Catalina Coca (2437584)" userId="e02dc070-8193-4241-b708-89f28b69988f" providerId="ADAL" clId="{F71E332E-8145-5A7D-A92B-1BC845C6679D}" dt="2025-10-05T20:02:51.775" v="1761"/>
          <ac:picMkLst>
            <pc:docMk/>
            <pc:sldMk cId="2255403788" sldId="256"/>
            <ac:picMk id="25" creationId="{A4CBED0A-FB77-4350-B446-A403A1CD1AA2}"/>
          </ac:picMkLst>
        </pc:picChg>
      </pc:sldChg>
      <pc:sldChg chg="delSp modSp mod delDesignElem">
        <pc:chgData name="Cristina-Catalina Coca (2437584)" userId="e02dc070-8193-4241-b708-89f28b69988f" providerId="ADAL" clId="{F71E332E-8145-5A7D-A92B-1BC845C6679D}" dt="2025-10-05T20:21:49.518" v="2364" actId="2711"/>
        <pc:sldMkLst>
          <pc:docMk/>
          <pc:sldMk cId="113087891" sldId="257"/>
        </pc:sldMkLst>
        <pc:spChg chg="mod">
          <ac:chgData name="Cristina-Catalina Coca (2437584)" userId="e02dc070-8193-4241-b708-89f28b69988f" providerId="ADAL" clId="{F71E332E-8145-5A7D-A92B-1BC845C6679D}" dt="2025-10-05T20:21:35.880" v="2363" actId="114"/>
          <ac:spMkLst>
            <pc:docMk/>
            <pc:sldMk cId="113087891" sldId="257"/>
            <ac:spMk id="7" creationId="{AFECAF11-9890-5F01-8012-8E43E2CBACEC}"/>
          </ac:spMkLst>
        </pc:spChg>
        <pc:spChg chg="mod">
          <ac:chgData name="Cristina-Catalina Coca (2437584)" userId="e02dc070-8193-4241-b708-89f28b69988f" providerId="ADAL" clId="{F71E332E-8145-5A7D-A92B-1BC845C6679D}" dt="2025-10-05T20:21:49.518" v="2364" actId="2711"/>
          <ac:spMkLst>
            <pc:docMk/>
            <pc:sldMk cId="113087891" sldId="257"/>
            <ac:spMk id="11" creationId="{B5C062CC-C5E2-F45A-7724-4BA5134B5B63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13087891" sldId="257"/>
            <ac:spMk id="48" creationId="{4107FF63-F6C7-4F68-8B20-E82086344995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13087891" sldId="257"/>
            <ac:spMk id="50" creationId="{9C956270-A498-477A-B5CA-11E37947BEC7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13087891" sldId="257"/>
            <ac:spMk id="52" creationId="{38CB1921-2103-4962-BC2D-CB488DD956D3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13087891" sldId="257"/>
            <ac:spMk id="53" creationId="{07309053-D520-473F-B065-0965E5C88A85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13087891" sldId="257"/>
            <ac:spMk id="54" creationId="{E77B27DF-8961-4473-A375-68D728746E7D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13087891" sldId="257"/>
            <ac:spMk id="55" creationId="{5CFD8EDB-2312-4205-84DF-61A53F865F2C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13087891" sldId="257"/>
            <ac:spMk id="56" creationId="{37B30E19-C5A4-40B1-988C-0E5552A0EC5C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13087891" sldId="257"/>
            <ac:spMk id="57" creationId="{88384B2C-D83C-48C4-9FE2-0152FEACADF6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13087891" sldId="257"/>
            <ac:spMk id="60" creationId="{C88A0541-D60C-48FD-B22E-B3057F4A47A6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13087891" sldId="257"/>
            <ac:spMk id="61" creationId="{B2975E7A-D475-4711-8E1B-57C3AA0728DA}"/>
          </ac:spMkLst>
        </pc:spChg>
      </pc:sldChg>
      <pc:sldChg chg="modSp mod">
        <pc:chgData name="Cristina-Catalina Coca (2437584)" userId="e02dc070-8193-4241-b708-89f28b69988f" providerId="ADAL" clId="{F71E332E-8145-5A7D-A92B-1BC845C6679D}" dt="2025-10-05T20:03:00.588" v="1768"/>
        <pc:sldMkLst>
          <pc:docMk/>
          <pc:sldMk cId="2030598707" sldId="258"/>
        </pc:sldMkLst>
        <pc:spChg chg="mod">
          <ac:chgData name="Cristina-Catalina Coca (2437584)" userId="e02dc070-8193-4241-b708-89f28b69988f" providerId="ADAL" clId="{F71E332E-8145-5A7D-A92B-1BC845C6679D}" dt="2025-10-05T15:19:43.691" v="461" actId="6559"/>
          <ac:spMkLst>
            <pc:docMk/>
            <pc:sldMk cId="2030598707" sldId="258"/>
            <ac:spMk id="5" creationId="{0009C91E-C9AD-85D7-DAB1-BA4D9558D7ED}"/>
          </ac:spMkLst>
        </pc:spChg>
        <pc:spChg chg="mod">
          <ac:chgData name="Cristina-Catalina Coca (2437584)" userId="e02dc070-8193-4241-b708-89f28b69988f" providerId="ADAL" clId="{F71E332E-8145-5A7D-A92B-1BC845C6679D}" dt="2025-10-05T20:03:00.588" v="1768"/>
          <ac:spMkLst>
            <pc:docMk/>
            <pc:sldMk cId="2030598707" sldId="258"/>
            <ac:spMk id="6" creationId="{3AE059B3-CB1C-7382-257A-96391337E766}"/>
          </ac:spMkLst>
        </pc:spChg>
      </pc:sldChg>
      <pc:sldChg chg="modSp mod">
        <pc:chgData name="Cristina-Catalina Coca (2437584)" userId="e02dc070-8193-4241-b708-89f28b69988f" providerId="ADAL" clId="{F71E332E-8145-5A7D-A92B-1BC845C6679D}" dt="2025-10-05T20:03:00.663" v="1770" actId="27636"/>
        <pc:sldMkLst>
          <pc:docMk/>
          <pc:sldMk cId="988550983" sldId="259"/>
        </pc:sldMkLst>
        <pc:spChg chg="mod">
          <ac:chgData name="Cristina-Catalina Coca (2437584)" userId="e02dc070-8193-4241-b708-89f28b69988f" providerId="ADAL" clId="{F71E332E-8145-5A7D-A92B-1BC845C6679D}" dt="2025-10-05T20:03:00.588" v="1768"/>
          <ac:spMkLst>
            <pc:docMk/>
            <pc:sldMk cId="988550983" sldId="259"/>
            <ac:spMk id="10" creationId="{63D5C534-6E66-ED9E-A358-427E8C3C2A3C}"/>
          </ac:spMkLst>
        </pc:spChg>
        <pc:spChg chg="mod">
          <ac:chgData name="Cristina-Catalina Coca (2437584)" userId="e02dc070-8193-4241-b708-89f28b69988f" providerId="ADAL" clId="{F71E332E-8145-5A7D-A92B-1BC845C6679D}" dt="2025-10-05T20:03:00.663" v="1770" actId="27636"/>
          <ac:spMkLst>
            <pc:docMk/>
            <pc:sldMk cId="988550983" sldId="259"/>
            <ac:spMk id="11" creationId="{3F98483A-7F83-134B-E80D-E296D044D17F}"/>
          </ac:spMkLst>
        </pc:spChg>
        <pc:spChg chg="mod">
          <ac:chgData name="Cristina-Catalina Coca (2437584)" userId="e02dc070-8193-4241-b708-89f28b69988f" providerId="ADAL" clId="{F71E332E-8145-5A7D-A92B-1BC845C6679D}" dt="2025-10-05T20:03:00.663" v="1769" actId="27636"/>
          <ac:spMkLst>
            <pc:docMk/>
            <pc:sldMk cId="988550983" sldId="259"/>
            <ac:spMk id="12" creationId="{859CC4E0-A40A-671B-C652-DFBD90F738D5}"/>
          </ac:spMkLst>
        </pc:spChg>
      </pc:sldChg>
      <pc:sldChg chg="delSp modSp mod delDesignElem">
        <pc:chgData name="Cristina-Catalina Coca (2437584)" userId="e02dc070-8193-4241-b708-89f28b69988f" providerId="ADAL" clId="{F71E332E-8145-5A7D-A92B-1BC845C6679D}" dt="2025-10-05T20:23:30.180" v="2366" actId="12"/>
        <pc:sldMkLst>
          <pc:docMk/>
          <pc:sldMk cId="4277169496" sldId="260"/>
        </pc:sldMkLst>
        <pc:spChg chg="mod">
          <ac:chgData name="Cristina-Catalina Coca (2437584)" userId="e02dc070-8193-4241-b708-89f28b69988f" providerId="ADAL" clId="{F71E332E-8145-5A7D-A92B-1BC845C6679D}" dt="2025-10-05T20:02:58.128" v="1767" actId="27636"/>
          <ac:spMkLst>
            <pc:docMk/>
            <pc:sldMk cId="4277169496" sldId="260"/>
            <ac:spMk id="2" creationId="{F6217348-2E45-A6C0-E07D-A67215A401C6}"/>
          </ac:spMkLst>
        </pc:spChg>
        <pc:spChg chg="mod">
          <ac:chgData name="Cristina-Catalina Coca (2437584)" userId="e02dc070-8193-4241-b708-89f28b69988f" providerId="ADAL" clId="{F71E332E-8145-5A7D-A92B-1BC845C6679D}" dt="2025-10-05T20:23:30.180" v="2366" actId="12"/>
          <ac:spMkLst>
            <pc:docMk/>
            <pc:sldMk cId="4277169496" sldId="260"/>
            <ac:spMk id="3" creationId="{41B7C833-F4B5-D4E6-1F1D-9BEF858C4F35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4277169496" sldId="260"/>
            <ac:spMk id="16" creationId="{38CB1921-2103-4962-BC2D-CB488DD956D3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4277169496" sldId="260"/>
            <ac:spMk id="22" creationId="{5CFD8EDB-2312-4205-84DF-61A53F865F2C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4277169496" sldId="260"/>
            <ac:spMk id="24" creationId="{37B30E19-C5A4-40B1-988C-0E5552A0EC5C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4277169496" sldId="260"/>
            <ac:spMk id="26" creationId="{7481E0B1-8B3A-4D04-A564-1F716CF1EFCC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4277169496" sldId="260"/>
            <ac:spMk id="32" creationId="{8AFE01C5-B660-4AF5-8601-ACF3EAB5B74C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4277169496" sldId="260"/>
            <ac:spMk id="34" creationId="{0B322CA7-B991-4566-A8E3-9BE2A56C3693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4277169496" sldId="260"/>
            <ac:spMk id="36" creationId="{3411E5BA-5FF7-4205-9943-98564B0B03A5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4277169496" sldId="260"/>
            <ac:spMk id="38" creationId="{4673C011-C586-4B02-9036-22D5885F5E3F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4277169496" sldId="260"/>
            <ac:spMk id="40" creationId="{EEDE84E2-EE0E-4A65-A200-262E38500C54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4277169496" sldId="260"/>
            <ac:spMk id="42" creationId="{D0168987-6474-4AAB-9C9D-FA5B847FCA91}"/>
          </ac:spMkLst>
        </pc:spChg>
        <pc:picChg chg="mod">
          <ac:chgData name="Cristina-Catalina Coca (2437584)" userId="e02dc070-8193-4241-b708-89f28b69988f" providerId="ADAL" clId="{F71E332E-8145-5A7D-A92B-1BC845C6679D}" dt="2025-10-03T11:40:15.344" v="10" actId="1076"/>
          <ac:picMkLst>
            <pc:docMk/>
            <pc:sldMk cId="4277169496" sldId="260"/>
            <ac:picMk id="1025" creationId="{63FEE182-34C2-043C-69D8-76DEACC4ABDC}"/>
          </ac:picMkLst>
        </pc:picChg>
      </pc:sldChg>
      <pc:sldChg chg="addSp delSp modSp new mod setBg modClrScheme delDesignElem chgLayout">
        <pc:chgData name="Cristina-Catalina Coca (2437584)" userId="e02dc070-8193-4241-b708-89f28b69988f" providerId="ADAL" clId="{F71E332E-8145-5A7D-A92B-1BC845C6679D}" dt="2025-10-05T20:34:20.101" v="2756" actId="20577"/>
        <pc:sldMkLst>
          <pc:docMk/>
          <pc:sldMk cId="1549728483" sldId="261"/>
        </pc:sldMkLst>
        <pc:spChg chg="del mod ord">
          <ac:chgData name="Cristina-Catalina Coca (2437584)" userId="e02dc070-8193-4241-b708-89f28b69988f" providerId="ADAL" clId="{F71E332E-8145-5A7D-A92B-1BC845C6679D}" dt="2025-10-05T15:20:17.691" v="463" actId="700"/>
          <ac:spMkLst>
            <pc:docMk/>
            <pc:sldMk cId="1549728483" sldId="261"/>
            <ac:spMk id="2" creationId="{1B2B40BD-4659-1F1B-9BF3-8C860CE0A15E}"/>
          </ac:spMkLst>
        </pc:spChg>
        <pc:spChg chg="del mod ord">
          <ac:chgData name="Cristina-Catalina Coca (2437584)" userId="e02dc070-8193-4241-b708-89f28b69988f" providerId="ADAL" clId="{F71E332E-8145-5A7D-A92B-1BC845C6679D}" dt="2025-10-05T15:20:17.691" v="463" actId="700"/>
          <ac:spMkLst>
            <pc:docMk/>
            <pc:sldMk cId="1549728483" sldId="261"/>
            <ac:spMk id="3" creationId="{5EAA4810-9046-D82A-059B-77EC42A134AF}"/>
          </ac:spMkLst>
        </pc:spChg>
        <pc:spChg chg="del mod ord">
          <ac:chgData name="Cristina-Catalina Coca (2437584)" userId="e02dc070-8193-4241-b708-89f28b69988f" providerId="ADAL" clId="{F71E332E-8145-5A7D-A92B-1BC845C6679D}" dt="2025-10-05T15:20:17.691" v="463" actId="700"/>
          <ac:spMkLst>
            <pc:docMk/>
            <pc:sldMk cId="1549728483" sldId="261"/>
            <ac:spMk id="4" creationId="{76F4918A-A7DF-9AF6-1401-6BDC65216FE8}"/>
          </ac:spMkLst>
        </pc:spChg>
        <pc:spChg chg="add mod ord">
          <ac:chgData name="Cristina-Catalina Coca (2437584)" userId="e02dc070-8193-4241-b708-89f28b69988f" providerId="ADAL" clId="{F71E332E-8145-5A7D-A92B-1BC845C6679D}" dt="2025-10-05T15:33:43.097" v="830" actId="6559"/>
          <ac:spMkLst>
            <pc:docMk/>
            <pc:sldMk cId="1549728483" sldId="261"/>
            <ac:spMk id="5" creationId="{15A5E364-A5FC-C95A-EC89-36AD7688C124}"/>
          </ac:spMkLst>
        </pc:spChg>
        <pc:spChg chg="add del mod ord">
          <ac:chgData name="Cristina-Catalina Coca (2437584)" userId="e02dc070-8193-4241-b708-89f28b69988f" providerId="ADAL" clId="{F71E332E-8145-5A7D-A92B-1BC845C6679D}" dt="2025-10-05T15:32:39.737" v="824" actId="931"/>
          <ac:spMkLst>
            <pc:docMk/>
            <pc:sldMk cId="1549728483" sldId="261"/>
            <ac:spMk id="6" creationId="{D14EFD06-AB6A-3C94-670B-58061024A617}"/>
          </ac:spMkLst>
        </pc:spChg>
        <pc:spChg chg="add mod ord">
          <ac:chgData name="Cristina-Catalina Coca (2437584)" userId="e02dc070-8193-4241-b708-89f28b69988f" providerId="ADAL" clId="{F71E332E-8145-5A7D-A92B-1BC845C6679D}" dt="2025-10-05T20:34:20.101" v="2756" actId="20577"/>
          <ac:spMkLst>
            <pc:docMk/>
            <pc:sldMk cId="1549728483" sldId="261"/>
            <ac:spMk id="7" creationId="{FF014E1A-1863-8935-1868-09474C75BFE0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549728483" sldId="261"/>
            <ac:spMk id="20" creationId="{38CB1921-2103-4962-BC2D-CB488DD956D3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549728483" sldId="261"/>
            <ac:spMk id="22" creationId="{07309053-D520-473F-B065-0965E5C88A85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549728483" sldId="261"/>
            <ac:spMk id="24" creationId="{E77B27DF-8961-4473-A375-68D728746E7D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549728483" sldId="261"/>
            <ac:spMk id="26" creationId="{5CFD8EDB-2312-4205-84DF-61A53F865F2C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549728483" sldId="261"/>
            <ac:spMk id="28" creationId="{37B30E19-C5A4-40B1-988C-0E5552A0EC5C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549728483" sldId="261"/>
            <ac:spMk id="30" creationId="{E33430C4-BD10-4423-8776-51921E32BBA1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549728483" sldId="261"/>
            <ac:spMk id="36" creationId="{B9879606-62D7-4F90-866F-A09191643CF9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549728483" sldId="261"/>
            <ac:spMk id="38" creationId="{09F7AF03-2B9E-4E13-91CC-45F6F3F473F0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549728483" sldId="261"/>
            <ac:spMk id="40" creationId="{E8909A10-112F-48E4-97D5-125EB813452D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1549728483" sldId="261"/>
            <ac:spMk id="42" creationId="{680B412F-8135-433C-A259-42EFAB4DFF76}"/>
          </ac:spMkLst>
        </pc:spChg>
        <pc:picChg chg="add mod">
          <ac:chgData name="Cristina-Catalina Coca (2437584)" userId="e02dc070-8193-4241-b708-89f28b69988f" providerId="ADAL" clId="{F71E332E-8145-5A7D-A92B-1BC845C6679D}" dt="2025-10-05T15:31:57.323" v="823" actId="931"/>
          <ac:picMkLst>
            <pc:docMk/>
            <pc:sldMk cId="1549728483" sldId="261"/>
            <ac:picMk id="9" creationId="{BD465EED-324C-0CBC-E295-99E2E4FB4998}"/>
          </ac:picMkLst>
        </pc:picChg>
        <pc:picChg chg="add mod">
          <ac:chgData name="Cristina-Catalina Coca (2437584)" userId="e02dc070-8193-4241-b708-89f28b69988f" providerId="ADAL" clId="{F71E332E-8145-5A7D-A92B-1BC845C6679D}" dt="2025-10-05T15:32:41.448" v="826" actId="962"/>
          <ac:picMkLst>
            <pc:docMk/>
            <pc:sldMk cId="1549728483" sldId="261"/>
            <ac:picMk id="11" creationId="{CFD868A6-AF19-A6EA-6177-47987B56698A}"/>
          </ac:picMkLst>
        </pc:picChg>
      </pc:sldChg>
      <pc:sldChg chg="addSp delSp modSp new mod setBg delDesignElem">
        <pc:chgData name="Cristina-Catalina Coca (2437584)" userId="e02dc070-8193-4241-b708-89f28b69988f" providerId="ADAL" clId="{F71E332E-8145-5A7D-A92B-1BC845C6679D}" dt="2025-10-05T20:23:53.694" v="2371" actId="12"/>
        <pc:sldMkLst>
          <pc:docMk/>
          <pc:sldMk cId="730503612" sldId="262"/>
        </pc:sldMkLst>
        <pc:spChg chg="mod">
          <ac:chgData name="Cristina-Catalina Coca (2437584)" userId="e02dc070-8193-4241-b708-89f28b69988f" providerId="ADAL" clId="{F71E332E-8145-5A7D-A92B-1BC845C6679D}" dt="2025-10-05T19:51:36.960" v="1666" actId="20577"/>
          <ac:spMkLst>
            <pc:docMk/>
            <pc:sldMk cId="730503612" sldId="262"/>
            <ac:spMk id="2" creationId="{DE3AD864-21AC-831B-24ED-7EEC8BEC5620}"/>
          </ac:spMkLst>
        </pc:spChg>
        <pc:spChg chg="del">
          <ac:chgData name="Cristina-Catalina Coca (2437584)" userId="e02dc070-8193-4241-b708-89f28b69988f" providerId="ADAL" clId="{F71E332E-8145-5A7D-A92B-1BC845C6679D}" dt="2025-10-05T19:48:25.752" v="1607" actId="931"/>
          <ac:spMkLst>
            <pc:docMk/>
            <pc:sldMk cId="730503612" sldId="262"/>
            <ac:spMk id="3" creationId="{7C730F91-5541-9C94-FBC9-D1C9BC3DC8C7}"/>
          </ac:spMkLst>
        </pc:spChg>
        <pc:spChg chg="mod">
          <ac:chgData name="Cristina-Catalina Coca (2437584)" userId="e02dc070-8193-4241-b708-89f28b69988f" providerId="ADAL" clId="{F71E332E-8145-5A7D-A92B-1BC845C6679D}" dt="2025-10-05T20:23:53.694" v="2371" actId="12"/>
          <ac:spMkLst>
            <pc:docMk/>
            <pc:sldMk cId="730503612" sldId="262"/>
            <ac:spMk id="4" creationId="{2B78EF3E-BA3D-C037-AA72-0DED9B3C9900}"/>
          </ac:spMkLst>
        </pc:spChg>
        <pc:spChg chg="add mod">
          <ac:chgData name="Cristina-Catalina Coca (2437584)" userId="e02dc070-8193-4241-b708-89f28b69988f" providerId="ADAL" clId="{F71E332E-8145-5A7D-A92B-1BC845C6679D}" dt="2025-10-05T19:58:46.396" v="1745" actId="1076"/>
          <ac:spMkLst>
            <pc:docMk/>
            <pc:sldMk cId="730503612" sldId="262"/>
            <ac:spMk id="7" creationId="{F098A245-36E5-44BB-CAC0-7EDAF38457DB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730503612" sldId="262"/>
            <ac:spMk id="15" creationId="{38CB1921-2103-4962-BC2D-CB488DD956D3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730503612" sldId="262"/>
            <ac:spMk id="17" creationId="{07309053-D520-473F-B065-0965E5C88A85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730503612" sldId="262"/>
            <ac:spMk id="19" creationId="{E77B27DF-8961-4473-A375-68D728746E7D}"/>
          </ac:spMkLst>
        </pc:spChg>
        <pc:spChg chg="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730503612" sldId="262"/>
            <ac:spMk id="21" creationId="{5CFD8EDB-2312-4205-84DF-61A53F865F2C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730503612" sldId="262"/>
            <ac:spMk id="23" creationId="{37B30E19-C5A4-40B1-988C-0E5552A0EC5C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730503612" sldId="262"/>
            <ac:spMk id="25" creationId="{18273D63-0244-422A-AB1F-BD46C25B7E30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730503612" sldId="262"/>
            <ac:spMk id="31" creationId="{431468E6-8A76-4808-9612-BFEC1F58F854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730503612" sldId="262"/>
            <ac:spMk id="33" creationId="{4D888038-84A8-4DE1-BEBA-E204241F0B2B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730503612" sldId="262"/>
            <ac:spMk id="35" creationId="{ECE58FA8-4DB7-478E-99BF-3E8E81803F0E}"/>
          </ac:spMkLst>
        </pc:spChg>
        <pc:spChg chg="add del">
          <ac:chgData name="Cristina-Catalina Coca (2437584)" userId="e02dc070-8193-4241-b708-89f28b69988f" providerId="ADAL" clId="{F71E332E-8145-5A7D-A92B-1BC845C6679D}" dt="2025-10-05T20:02:51.775" v="1761"/>
          <ac:spMkLst>
            <pc:docMk/>
            <pc:sldMk cId="730503612" sldId="262"/>
            <ac:spMk id="37" creationId="{3CA755DA-F2BC-434B-BF97-112EA5A3D89B}"/>
          </ac:spMkLst>
        </pc:spChg>
        <pc:picChg chg="add mod">
          <ac:chgData name="Cristina-Catalina Coca (2437584)" userId="e02dc070-8193-4241-b708-89f28b69988f" providerId="ADAL" clId="{F71E332E-8145-5A7D-A92B-1BC845C6679D}" dt="2025-10-05T19:48:29.138" v="1609" actId="962"/>
          <ac:picMkLst>
            <pc:docMk/>
            <pc:sldMk cId="730503612" sldId="262"/>
            <ac:picMk id="6" creationId="{0AAE3FA9-6B3D-E99F-4533-66249F352DB3}"/>
          </ac:picMkLst>
        </pc:picChg>
      </pc:sldChg>
      <pc:sldChg chg="addSp delSp modSp new mod modClrScheme chgLayout">
        <pc:chgData name="Cristina-Catalina Coca (2437584)" userId="e02dc070-8193-4241-b708-89f28b69988f" providerId="ADAL" clId="{F71E332E-8145-5A7D-A92B-1BC845C6679D}" dt="2025-10-05T20:35:03.036" v="2759" actId="2711"/>
        <pc:sldMkLst>
          <pc:docMk/>
          <pc:sldMk cId="861418124" sldId="263"/>
        </pc:sldMkLst>
        <pc:spChg chg="del">
          <ac:chgData name="Cristina-Catalina Coca (2437584)" userId="e02dc070-8193-4241-b708-89f28b69988f" providerId="ADAL" clId="{F71E332E-8145-5A7D-A92B-1BC845C6679D}" dt="2025-10-05T20:02:39.783" v="1755" actId="700"/>
          <ac:spMkLst>
            <pc:docMk/>
            <pc:sldMk cId="861418124" sldId="263"/>
            <ac:spMk id="2" creationId="{07BB0EB7-A2C6-9218-AE30-B2D5B1209A61}"/>
          </ac:spMkLst>
        </pc:spChg>
        <pc:spChg chg="del">
          <ac:chgData name="Cristina-Catalina Coca (2437584)" userId="e02dc070-8193-4241-b708-89f28b69988f" providerId="ADAL" clId="{F71E332E-8145-5A7D-A92B-1BC845C6679D}" dt="2025-10-05T20:02:39.783" v="1755" actId="700"/>
          <ac:spMkLst>
            <pc:docMk/>
            <pc:sldMk cId="861418124" sldId="263"/>
            <ac:spMk id="3" creationId="{A37F2B5C-EE75-E04C-1EBE-5E8A176CF333}"/>
          </ac:spMkLst>
        </pc:spChg>
        <pc:spChg chg="del">
          <ac:chgData name="Cristina-Catalina Coca (2437584)" userId="e02dc070-8193-4241-b708-89f28b69988f" providerId="ADAL" clId="{F71E332E-8145-5A7D-A92B-1BC845C6679D}" dt="2025-10-05T20:02:39.783" v="1755" actId="700"/>
          <ac:spMkLst>
            <pc:docMk/>
            <pc:sldMk cId="861418124" sldId="263"/>
            <ac:spMk id="4" creationId="{2EB51C3B-10B5-29B5-0698-83951614E072}"/>
          </ac:spMkLst>
        </pc:spChg>
        <pc:spChg chg="add del mod">
          <ac:chgData name="Cristina-Catalina Coca (2437584)" userId="e02dc070-8193-4241-b708-89f28b69988f" providerId="ADAL" clId="{F71E332E-8145-5A7D-A92B-1BC845C6679D}" dt="2025-10-05T20:03:54.222" v="1773"/>
          <ac:spMkLst>
            <pc:docMk/>
            <pc:sldMk cId="861418124" sldId="263"/>
            <ac:spMk id="5" creationId="{B6293CB5-94A2-C64D-4A51-D0480AE56414}"/>
          </ac:spMkLst>
        </pc:spChg>
        <pc:spChg chg="add mod">
          <ac:chgData name="Cristina-Catalina Coca (2437584)" userId="e02dc070-8193-4241-b708-89f28b69988f" providerId="ADAL" clId="{F71E332E-8145-5A7D-A92B-1BC845C6679D}" dt="2025-10-05T20:28:17.843" v="2444" actId="2711"/>
          <ac:spMkLst>
            <pc:docMk/>
            <pc:sldMk cId="861418124" sldId="263"/>
            <ac:spMk id="6" creationId="{CED4E513-C1E5-EC30-92AE-577403DD1F9A}"/>
          </ac:spMkLst>
        </pc:spChg>
        <pc:spChg chg="add mod">
          <ac:chgData name="Cristina-Catalina Coca (2437584)" userId="e02dc070-8193-4241-b708-89f28b69988f" providerId="ADAL" clId="{F71E332E-8145-5A7D-A92B-1BC845C6679D}" dt="2025-10-05T20:27:54.388" v="2443" actId="20577"/>
          <ac:spMkLst>
            <pc:docMk/>
            <pc:sldMk cId="861418124" sldId="263"/>
            <ac:spMk id="7" creationId="{8D24CA37-A216-AB03-0682-8084820B355C}"/>
          </ac:spMkLst>
        </pc:spChg>
        <pc:spChg chg="add mod">
          <ac:chgData name="Cristina-Catalina Coca (2437584)" userId="e02dc070-8193-4241-b708-89f28b69988f" providerId="ADAL" clId="{F71E332E-8145-5A7D-A92B-1BC845C6679D}" dt="2025-10-05T20:35:03.036" v="2759" actId="2711"/>
          <ac:spMkLst>
            <pc:docMk/>
            <pc:sldMk cId="861418124" sldId="263"/>
            <ac:spMk id="8" creationId="{79935B9E-0C11-F24F-EBC2-6495FA7001E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507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7717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873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1534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73853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844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535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153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54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302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440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E31BA835-12AC-4E8F-955A-EA3F4DE2791F}" type="datetime1">
              <a:rPr lang="en-US" smtClean="0"/>
              <a:t>10/3/25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807976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14" r:id="rId1"/>
    <p:sldLayoutId id="2147484115" r:id="rId2"/>
    <p:sldLayoutId id="2147484116" r:id="rId3"/>
    <p:sldLayoutId id="2147484117" r:id="rId4"/>
    <p:sldLayoutId id="2147484118" r:id="rId5"/>
    <p:sldLayoutId id="2147484119" r:id="rId6"/>
    <p:sldLayoutId id="2147484120" r:id="rId7"/>
    <p:sldLayoutId id="2147484121" r:id="rId8"/>
    <p:sldLayoutId id="2147484122" r:id="rId9"/>
    <p:sldLayoutId id="2147484123" r:id="rId10"/>
    <p:sldLayoutId id="2147484124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White spheres in a blurry effect">
            <a:extLst>
              <a:ext uri="{FF2B5EF4-FFF2-40B4-BE49-F238E27FC236}">
                <a16:creationId xmlns:a16="http://schemas.microsoft.com/office/drawing/2014/main" id="{C95BF594-4F3A-C307-AE9C-7A0F601FDC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386" r="-1" b="-1"/>
          <a:stretch>
            <a:fillRect/>
          </a:stretch>
        </p:blipFill>
        <p:spPr>
          <a:xfrm>
            <a:off x="1007761" y="227"/>
            <a:ext cx="5740362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F04445-5772-1E5D-8019-23138567DF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78496" y="3426282"/>
            <a:ext cx="3197154" cy="2681870"/>
          </a:xfrm>
        </p:spPr>
        <p:txBody>
          <a:bodyPr>
            <a:normAutofit/>
          </a:bodyPr>
          <a:lstStyle/>
          <a:p>
            <a:r>
              <a:rPr lang="en-US" sz="3600" b="1" i="1" spc="300" dirty="0">
                <a:latin typeface="Avenir Next Demi Bold" panose="020B0503020202020204" pitchFamily="34" charset="0"/>
              </a:rPr>
              <a:t>Psychology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7848F8-01AA-3E30-977A-9E930518DE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8121" y="3240951"/>
            <a:ext cx="2694914" cy="1160213"/>
          </a:xfrm>
        </p:spPr>
        <p:txBody>
          <a:bodyPr>
            <a:normAutofit/>
          </a:bodyPr>
          <a:lstStyle/>
          <a:p>
            <a:r>
              <a:rPr lang="en-US" sz="1600" b="1" i="1" u="sng" dirty="0"/>
              <a:t>Career, skills and facts </a:t>
            </a:r>
            <a:r>
              <a:rPr lang="en-US" sz="1600" u="sng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B5A6CB-7F5C-C822-9A2D-C65EA804351E}"/>
              </a:ext>
            </a:extLst>
          </p:cNvPr>
          <p:cNvSpPr txBox="1"/>
          <p:nvPr/>
        </p:nvSpPr>
        <p:spPr>
          <a:xfrm>
            <a:off x="9346019" y="4752753"/>
            <a:ext cx="1927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Blackadder ITC" pitchFamily="82" charset="77"/>
              </a:rPr>
              <a:t>By Cristina Catalina</a:t>
            </a:r>
          </a:p>
          <a:p>
            <a:pPr algn="ctr"/>
            <a:r>
              <a:rPr lang="en-US" dirty="0">
                <a:latin typeface="Blackadder ITC" pitchFamily="82" charset="77"/>
              </a:rPr>
              <a:t>Coca</a:t>
            </a:r>
          </a:p>
        </p:txBody>
      </p:sp>
    </p:spTree>
    <p:extLst>
      <p:ext uri="{BB962C8B-B14F-4D97-AF65-F5344CB8AC3E}">
        <p14:creationId xmlns:p14="http://schemas.microsoft.com/office/powerpoint/2010/main" val="2255403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ECAF11-9890-5F01-8012-8E43E2CBA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dirty="0">
                <a:latin typeface="Avenir Next" panose="020B0503020202020204" pitchFamily="34" charset="0"/>
              </a:rPr>
              <a:t>What is a </a:t>
            </a:r>
            <a:r>
              <a:rPr lang="en-US" sz="3400" i="1" dirty="0">
                <a:latin typeface="Avenir Next" panose="020B0503020202020204" pitchFamily="34" charset="0"/>
              </a:rPr>
              <a:t>Psychology?</a:t>
            </a:r>
          </a:p>
        </p:txBody>
      </p:sp>
      <p:pic>
        <p:nvPicPr>
          <p:cNvPr id="19" name="Content Placeholder 18" descr="A person lying on a couch with a person in a chair&#10;&#10;AI-generated content may be incorrect.">
            <a:extLst>
              <a:ext uri="{FF2B5EF4-FFF2-40B4-BE49-F238E27FC236}">
                <a16:creationId xmlns:a16="http://schemas.microsoft.com/office/drawing/2014/main" id="{EDE83906-C132-E692-7EEE-8ECB896FC9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48791" y="2140890"/>
            <a:ext cx="4818974" cy="3216234"/>
          </a:xfrm>
          <a:prstGeom prst="rect">
            <a:avLst/>
          </a:prstGeom>
          <a:ln>
            <a:noFill/>
          </a:ln>
          <a:effectLst>
            <a:reflection blurRad="6350" stA="50000" endA="300" endPos="55000" dir="5400000" sy="-100000" algn="bl" rotWithShape="0"/>
            <a:softEdge rad="112500"/>
          </a:effectLst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5C062CC-C5E2-F45A-7724-4BA5134B5B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75805" y="2052116"/>
            <a:ext cx="2658877" cy="3997828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indent="-338328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b="1" dirty="0">
                <a:latin typeface="Avenir Next" panose="020B0503020202020204" pitchFamily="34" charset="0"/>
              </a:rPr>
              <a:t>My chosen career for the today’s assessment is </a:t>
            </a:r>
            <a:r>
              <a:rPr lang="en-US" sz="1400" b="1" dirty="0" err="1">
                <a:latin typeface="Avenir Next" panose="020B0503020202020204" pitchFamily="34" charset="0"/>
              </a:rPr>
              <a:t>psychology.I</a:t>
            </a:r>
            <a:r>
              <a:rPr lang="en-US" sz="1400" b="1" dirty="0">
                <a:latin typeface="Avenir Next" panose="020B0503020202020204" pitchFamily="34" charset="0"/>
              </a:rPr>
              <a:t> have Chosen this specific job role because, as </a:t>
            </a:r>
            <a:r>
              <a:rPr lang="en-US" sz="1400" b="1" dirty="0" err="1">
                <a:latin typeface="Avenir Next" panose="020B0503020202020204" pitchFamily="34" charset="0"/>
              </a:rPr>
              <a:t>i</a:t>
            </a:r>
            <a:r>
              <a:rPr lang="en-US" sz="1400" b="1" dirty="0">
                <a:latin typeface="Avenir Next" panose="020B0503020202020204" pitchFamily="34" charset="0"/>
              </a:rPr>
              <a:t> had to go through some rough things myself, I do understand when you feel like the outside world makes you feel even more powerless. </a:t>
            </a:r>
          </a:p>
          <a:p>
            <a:pPr indent="-338328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b="1" dirty="0">
                <a:latin typeface="Avenir Next" panose="020B0503020202020204" pitchFamily="34" charset="0"/>
              </a:rPr>
              <a:t>I did start my research online.(safari).Using keywords such as “psychology”, “mental” “counselling” etc. Firstly and mostly </a:t>
            </a:r>
            <a:r>
              <a:rPr lang="en-US" sz="1400" b="1" dirty="0" err="1">
                <a:latin typeface="Avenir Next" panose="020B0503020202020204" pitchFamily="34" charset="0"/>
              </a:rPr>
              <a:t>accesing</a:t>
            </a:r>
            <a:r>
              <a:rPr lang="en-US" sz="1400" b="1" dirty="0">
                <a:latin typeface="Avenir Next" panose="020B0503020202020204" pitchFamily="34" charset="0"/>
              </a:rPr>
              <a:t> the </a:t>
            </a:r>
            <a:r>
              <a:rPr lang="en-US" sz="1400" b="1" dirty="0" err="1">
                <a:latin typeface="Avenir Next" panose="020B0503020202020204" pitchFamily="34" charset="0"/>
              </a:rPr>
              <a:t>proffesional</a:t>
            </a:r>
            <a:r>
              <a:rPr lang="en-US" sz="1400" b="1" dirty="0">
                <a:latin typeface="Avenir Next" panose="020B0503020202020204" pitchFamily="34" charset="0"/>
              </a:rPr>
              <a:t> websites(BACP,NHS, </a:t>
            </a:r>
            <a:r>
              <a:rPr lang="en-US" sz="1400" b="1" dirty="0" err="1">
                <a:latin typeface="Avenir Next" panose="020B0503020202020204" pitchFamily="34" charset="0"/>
              </a:rPr>
              <a:t>etc</a:t>
            </a:r>
            <a:r>
              <a:rPr lang="en-US" sz="1400" b="1" dirty="0">
                <a:latin typeface="Avenir Next" panose="020B0503020202020204" pitchFamily="34" charset="0"/>
              </a:rPr>
              <a:t>) for better quality in info, or at least for a better start-up.</a:t>
            </a:r>
          </a:p>
          <a:p>
            <a:pPr indent="-338328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b="1" dirty="0">
                <a:latin typeface="Avenir Next" panose="020B0503020202020204" pitchFamily="34" charset="0"/>
              </a:rPr>
              <a:t>-- Psychotherapist -- “psychology”,  is the one branch of  med-science and within the health and social care, that is there to help out people of all ages to target their </a:t>
            </a:r>
            <a:r>
              <a:rPr lang="en-US" sz="1400" b="1" dirty="0" err="1">
                <a:latin typeface="Avenir Next" panose="020B0503020202020204" pitchFamily="34" charset="0"/>
              </a:rPr>
              <a:t>behavorial</a:t>
            </a:r>
            <a:r>
              <a:rPr lang="en-US" sz="1400" b="1" dirty="0">
                <a:latin typeface="Avenir Next" panose="020B0503020202020204" pitchFamily="34" charset="0"/>
              </a:rPr>
              <a:t> problem and then the “psychoanalysis” is there to help create a treatment according to the one individual’s needs.</a:t>
            </a:r>
          </a:p>
          <a:p>
            <a:pPr indent="-338328"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400" b="1" dirty="0">
                <a:latin typeface="Avenir Next" panose="020B0503020202020204" pitchFamily="34" charset="0"/>
              </a:rPr>
              <a:t>Regarding to each and every patient, as they come, each with very different but so alike mental/</a:t>
            </a:r>
            <a:r>
              <a:rPr lang="en-US" sz="1400" b="1" dirty="0" err="1">
                <a:latin typeface="Avenir Next" panose="020B0503020202020204" pitchFamily="34" charset="0"/>
              </a:rPr>
              <a:t>behavioural</a:t>
            </a:r>
            <a:r>
              <a:rPr lang="en-US" sz="1400" b="1" dirty="0">
                <a:latin typeface="Avenir Next" panose="020B0503020202020204" pitchFamily="34" charset="0"/>
              </a:rPr>
              <a:t> issues.</a:t>
            </a:r>
          </a:p>
        </p:txBody>
      </p:sp>
    </p:spTree>
    <p:extLst>
      <p:ext uri="{BB962C8B-B14F-4D97-AF65-F5344CB8AC3E}">
        <p14:creationId xmlns:p14="http://schemas.microsoft.com/office/powerpoint/2010/main" val="1130878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009C91E-C9AD-85D7-DAB1-BA4D9558D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6834" y="343940"/>
            <a:ext cx="7958331" cy="1077229"/>
          </a:xfrm>
        </p:spPr>
        <p:txBody>
          <a:bodyPr>
            <a:noAutofit/>
          </a:bodyPr>
          <a:lstStyle/>
          <a:p>
            <a:pPr algn="ctr"/>
            <a:br>
              <a:rPr lang="en-US" sz="3200" dirty="0">
                <a:latin typeface="Avenir Next" panose="020B0503020202020204" pitchFamily="34" charset="0"/>
                <a:ea typeface="Apple Symbols" panose="02000000000000000000" pitchFamily="2" charset="-79"/>
                <a:cs typeface="Apple Symbols" panose="02000000000000000000" pitchFamily="2" charset="-79"/>
              </a:rPr>
            </a:br>
            <a:r>
              <a:rPr lang="en-US" sz="3200" i="1" spc="300" dirty="0">
                <a:latin typeface="Baskerville" panose="02020502070401020303" pitchFamily="18" charset="0"/>
                <a:ea typeface="Baskerville" panose="02020502070401020303" pitchFamily="18" charset="0"/>
                <a:cs typeface="Aharoni" panose="020F0502020204030204" pitchFamily="34" charset="0"/>
              </a:rPr>
              <a:t>Facts</a:t>
            </a:r>
            <a:endParaRPr lang="en-US" sz="3200" i="1" u="sng" spc="300" dirty="0">
              <a:latin typeface="Baskerville" panose="02020502070401020303" pitchFamily="18" charset="0"/>
              <a:ea typeface="Baskerville" panose="02020502070401020303" pitchFamily="18" charset="0"/>
              <a:cs typeface="Aharoni" panose="020F050202020403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E059B3-CB1C-7382-257A-96391337E7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US" dirty="0"/>
              <a:t>Psychology is a science that focuses on the not so physical part of the body… THE MIND, the feelings of one individual. Its field ranges overall the mind and the </a:t>
            </a:r>
            <a:r>
              <a:rPr lang="en-US" dirty="0" err="1"/>
              <a:t>behaviour</a:t>
            </a:r>
            <a:r>
              <a:rPr lang="en-US" dirty="0"/>
              <a:t>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Important note: the psychology branch its still under a lot of development as more in depth studies started to form in the late 1800’s.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According to NHS Careers in challenging as it is helping people with mental problems, it can come in as rewarding.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84537E-C5E4-37B1-92FE-83C1D53975EE}"/>
              </a:ext>
            </a:extLst>
          </p:cNvPr>
          <p:cNvSpPr txBox="1"/>
          <p:nvPr/>
        </p:nvSpPr>
        <p:spPr>
          <a:xfrm>
            <a:off x="1521920" y="1867450"/>
            <a:ext cx="4995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latin typeface="Avenir Next" panose="020B0503020202020204" pitchFamily="34" charset="0"/>
                <a:cs typeface="Angsana New" panose="02020603050405020304" pitchFamily="18" charset="-34"/>
              </a:rPr>
              <a:t> </a:t>
            </a:r>
            <a:r>
              <a:rPr lang="en-US" i="1" dirty="0">
                <a:latin typeface="Biome" panose="020B0604020202020204" pitchFamily="34" charset="0"/>
                <a:cs typeface="Biome" panose="020B0604020202020204" pitchFamily="34" charset="0"/>
              </a:rPr>
              <a:t>psychology </a:t>
            </a:r>
            <a:r>
              <a:rPr lang="en-US" dirty="0">
                <a:latin typeface="Biome" panose="020B0604020202020204" pitchFamily="34" charset="0"/>
                <a:cs typeface="Biome" panose="020B0604020202020204" pitchFamily="34" charset="0"/>
              </a:rPr>
              <a:t>or </a:t>
            </a:r>
            <a:r>
              <a:rPr lang="en-US" i="1" dirty="0" err="1">
                <a:latin typeface="Biome" panose="020B0604020202020204" pitchFamily="34" charset="0"/>
                <a:cs typeface="Biome" panose="020B0604020202020204" pitchFamily="34" charset="0"/>
              </a:rPr>
              <a:t>phylosophy</a:t>
            </a:r>
            <a:r>
              <a:rPr lang="en-US" dirty="0">
                <a:latin typeface="Biome" panose="020B0604020202020204" pitchFamily="34" charset="0"/>
                <a:cs typeface="Biome" panose="020B0604020202020204" pitchFamily="34" charset="0"/>
              </a:rPr>
              <a:t>?</a:t>
            </a:r>
          </a:p>
        </p:txBody>
      </p:sp>
      <p:sp>
        <p:nvSpPr>
          <p:cNvPr id="8" name="Smiley Face 7">
            <a:extLst>
              <a:ext uri="{FF2B5EF4-FFF2-40B4-BE49-F238E27FC236}">
                <a16:creationId xmlns:a16="http://schemas.microsoft.com/office/drawing/2014/main" id="{B2064648-678F-3240-1EFE-7137844B9A82}"/>
              </a:ext>
            </a:extLst>
          </p:cNvPr>
          <p:cNvSpPr/>
          <p:nvPr/>
        </p:nvSpPr>
        <p:spPr>
          <a:xfrm>
            <a:off x="8227222" y="1013361"/>
            <a:ext cx="718514" cy="723281"/>
          </a:xfrm>
          <a:prstGeom prst="smileyFace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  <a:reflection blurRad="6350" stA="50000" endA="300" endPos="55500" dist="50800" dir="5400000" sy="-100000" algn="bl" rotWithShape="0"/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7A7356E9-A9B3-3D22-629E-D9D641602008}"/>
              </a:ext>
            </a:extLst>
          </p:cNvPr>
          <p:cNvSpPr/>
          <p:nvPr/>
        </p:nvSpPr>
        <p:spPr>
          <a:xfrm>
            <a:off x="9005031" y="296683"/>
            <a:ext cx="1439895" cy="1022745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598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3D5C534-6E66-ED9E-A358-427E8C3C2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</a:t>
            </a:r>
            <a:r>
              <a:rPr lang="en-US" i="1" dirty="0"/>
              <a:t>key skills </a:t>
            </a:r>
            <a:r>
              <a:rPr lang="en-US" dirty="0"/>
              <a:t>to be a </a:t>
            </a:r>
            <a:r>
              <a:rPr lang="en-US" b="1" i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good </a:t>
            </a:r>
            <a:r>
              <a:rPr lang="en-US" dirty="0"/>
              <a:t>psychotherapist </a:t>
            </a:r>
            <a:r>
              <a:rPr lang="en-US" dirty="0">
                <a:sym typeface="Wingdings" pitchFamily="2" charset="2"/>
              </a:rPr>
              <a:t></a:t>
            </a:r>
            <a:r>
              <a:rPr lang="en-US" dirty="0"/>
              <a:t> </a:t>
            </a:r>
            <a:r>
              <a:rPr lang="en-US" dirty="0">
                <a:sym typeface="Wingdings" pitchFamily="2" charset="2"/>
              </a:rPr>
              <a:t>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F98483A-7F83-134B-E80D-E296D044D1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The psychotherapist plays the crucial part, of telling what is the issue with its patient, either is depression or other complicated matter(trauma) or even mental disorder.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So in order for the therapist to be able to correctly diagnose the patient he has to present a range of skills such as: </a:t>
            </a:r>
          </a:p>
          <a:p>
            <a:pPr marL="6160" indent="0">
              <a:buNone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59CC4E0-A40A-671B-C652-DFBD90F738D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en-US" dirty="0"/>
          </a:p>
          <a:p>
            <a:pPr>
              <a:buFont typeface="Wingdings" pitchFamily="2" charset="2"/>
              <a:buChar char="v"/>
            </a:pPr>
            <a:endParaRPr lang="en-US" dirty="0"/>
          </a:p>
        </p:txBody>
      </p:sp>
      <p:pic>
        <p:nvPicPr>
          <p:cNvPr id="15" name="Picture 14" descr="A person sitting on a rock&#10;&#10;AI-generated content may be incorrect.">
            <a:extLst>
              <a:ext uri="{FF2B5EF4-FFF2-40B4-BE49-F238E27FC236}">
                <a16:creationId xmlns:a16="http://schemas.microsoft.com/office/drawing/2014/main" id="{D342A1FF-6CC5-4692-60C2-CDA69CDA98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937" y="2754661"/>
            <a:ext cx="3894223" cy="259273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21353D4-0036-1923-EE03-A6B3047A9FE6}"/>
              </a:ext>
            </a:extLst>
          </p:cNvPr>
          <p:cNvSpPr txBox="1"/>
          <p:nvPr/>
        </p:nvSpPr>
        <p:spPr>
          <a:xfrm>
            <a:off x="1153682" y="5891372"/>
            <a:ext cx="2564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BACP(British Association for Counselling and </a:t>
            </a:r>
            <a:r>
              <a:rPr lang="en-US" sz="1200" dirty="0" err="1"/>
              <a:t>Psychotherpy</a:t>
            </a:r>
            <a:r>
              <a:rPr lang="en-US" sz="1200" dirty="0"/>
              <a:t>)(2020)</a:t>
            </a:r>
          </a:p>
        </p:txBody>
      </p:sp>
    </p:spTree>
    <p:extLst>
      <p:ext uri="{BB962C8B-B14F-4D97-AF65-F5344CB8AC3E}">
        <p14:creationId xmlns:p14="http://schemas.microsoft.com/office/powerpoint/2010/main" val="988550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7348-2E45-A6C0-E07D-A67215A40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0367" y="836954"/>
            <a:ext cx="3974905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b="1" dirty="0">
                <a:latin typeface="Avenir Next" panose="020B0503020202020204" pitchFamily="34" charset="0"/>
              </a:rPr>
              <a:t>More</a:t>
            </a:r>
            <a:r>
              <a:rPr lang="en-US" dirty="0">
                <a:latin typeface="Avenir Next" panose="020B0503020202020204" pitchFamily="34" charset="0"/>
              </a:rPr>
              <a:t> than a </a:t>
            </a:r>
            <a:r>
              <a:rPr lang="en-US" i="1" dirty="0">
                <a:latin typeface="Avenir Next" panose="020B0503020202020204" pitchFamily="34" charset="0"/>
              </a:rPr>
              <a:t>persona trait</a:t>
            </a:r>
            <a:r>
              <a:rPr lang="en-US" dirty="0">
                <a:latin typeface="Avenir Next" panose="020B0503020202020204" pitchFamily="34" charset="0"/>
              </a:rPr>
              <a:t>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7C833-F4B5-D4E6-1F1D-9BEF858C4F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64444" y="2052116"/>
            <a:ext cx="3972159" cy="399782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1700" dirty="0" err="1">
                <a:latin typeface="Avenir Next Medium" panose="020B0503020202020204" pitchFamily="34" charset="0"/>
              </a:rPr>
              <a:t>Emphaty</a:t>
            </a:r>
            <a:r>
              <a:rPr lang="en-US" sz="1700" dirty="0">
                <a:latin typeface="Avenir Next Medium" panose="020B0503020202020204" pitchFamily="34" charset="0"/>
              </a:rPr>
              <a:t> – one of the greatest skills to have in the  health and social care!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1700" dirty="0">
                <a:latin typeface="Avenir Next Medium" panose="020B0503020202020204" pitchFamily="34" charset="0"/>
              </a:rPr>
              <a:t>In this </a:t>
            </a:r>
            <a:r>
              <a:rPr lang="en-US" sz="1700" dirty="0" err="1">
                <a:latin typeface="Avenir Next Medium" panose="020B0503020202020204" pitchFamily="34" charset="0"/>
              </a:rPr>
              <a:t>proffesion</a:t>
            </a:r>
            <a:r>
              <a:rPr lang="en-US" sz="1700" dirty="0">
                <a:latin typeface="Avenir Next Medium" panose="020B0503020202020204" pitchFamily="34" charset="0"/>
              </a:rPr>
              <a:t> alone, You got to show </a:t>
            </a:r>
            <a:r>
              <a:rPr lang="en-US" sz="1700" b="1" i="1" dirty="0" err="1">
                <a:latin typeface="Avenir Next Medium" panose="020B0503020202020204" pitchFamily="34" charset="0"/>
              </a:rPr>
              <a:t>emphaty</a:t>
            </a:r>
            <a:r>
              <a:rPr lang="en-US" sz="1700" b="1" i="1" dirty="0">
                <a:latin typeface="Avenir Next Medium" panose="020B0503020202020204" pitchFamily="34" charset="0"/>
              </a:rPr>
              <a:t>. </a:t>
            </a:r>
            <a:r>
              <a:rPr lang="en-US" sz="1700" dirty="0">
                <a:latin typeface="Avenir Next Medium" panose="020B0503020202020204" pitchFamily="34" charset="0"/>
              </a:rPr>
              <a:t>It is not just a requested skill, it is a must-have. This role is all about people opening up some locked memories/thoughts that the patient maybe didn’t even know they have. You are their shoulder to rest on after they just confessed EVERYTHING </a:t>
            </a:r>
            <a:r>
              <a:rPr lang="en-US" sz="1700" dirty="0" err="1">
                <a:latin typeface="Avenir Next Medium" panose="020B0503020202020204" pitchFamily="34" charset="0"/>
              </a:rPr>
              <a:t>outloud</a:t>
            </a:r>
            <a:r>
              <a:rPr lang="en-US" sz="1700" dirty="0">
                <a:latin typeface="Avenir Next Medium" panose="020B0503020202020204" pitchFamily="34" charset="0"/>
              </a:rPr>
              <a:t> AND </a:t>
            </a:r>
            <a:r>
              <a:rPr lang="en-US" sz="1700" dirty="0" err="1">
                <a:latin typeface="Avenir Next Medium" panose="020B0503020202020204" pitchFamily="34" charset="0"/>
              </a:rPr>
              <a:t>outta</a:t>
            </a:r>
            <a:r>
              <a:rPr lang="en-US" sz="1700" dirty="0">
                <a:latin typeface="Avenir Next Medium" panose="020B0503020202020204" pitchFamily="34" charset="0"/>
              </a:rPr>
              <a:t> their mind.</a:t>
            </a:r>
          </a:p>
        </p:txBody>
      </p:sp>
      <p:pic>
        <p:nvPicPr>
          <p:cNvPr id="7" name="Content Placeholder 6" descr="A cartoon of two men standing on circles&#10;&#10;AI-generated content may be incorrect.">
            <a:extLst>
              <a:ext uri="{FF2B5EF4-FFF2-40B4-BE49-F238E27FC236}">
                <a16:creationId xmlns:a16="http://schemas.microsoft.com/office/drawing/2014/main" id="{7CBCFAAB-559A-E66D-28E1-BF5649EA259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063356" y="2027817"/>
            <a:ext cx="3988361" cy="2801823"/>
          </a:xfrm>
          <a:prstGeom prst="rect">
            <a:avLst/>
          </a:prstGeom>
          <a:ln w="12700">
            <a:noFill/>
          </a:ln>
        </p:spPr>
      </p:pic>
      <p:pic>
        <p:nvPicPr>
          <p:cNvPr id="1025" name="Picture 1">
            <a:extLst>
              <a:ext uri="{FF2B5EF4-FFF2-40B4-BE49-F238E27FC236}">
                <a16:creationId xmlns:a16="http://schemas.microsoft.com/office/drawing/2014/main" id="{63FEE182-34C2-043C-69D8-76DEACC4AB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5821" y="879278"/>
            <a:ext cx="1159594" cy="1225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7169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5A5E364-A5FC-C95A-EC89-36AD7688C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9704" y="808056"/>
            <a:ext cx="3013024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i="1" spc="300" dirty="0">
                <a:latin typeface="Avenir Next" panose="020B0503020202020204" pitchFamily="34" charset="0"/>
              </a:rPr>
              <a:t>A good listener -</a:t>
            </a:r>
          </a:p>
        </p:txBody>
      </p:sp>
      <p:pic>
        <p:nvPicPr>
          <p:cNvPr id="11" name="Content Placeholder 10" descr="A white background with blue text and red circle with a red ear and a picture of a person&#10;&#10;AI-generated content may be incorrect.">
            <a:extLst>
              <a:ext uri="{FF2B5EF4-FFF2-40B4-BE49-F238E27FC236}">
                <a16:creationId xmlns:a16="http://schemas.microsoft.com/office/drawing/2014/main" id="{CFD868A6-AF19-A6EA-6177-47987B5669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59296" y="1051765"/>
            <a:ext cx="4914867" cy="4755133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F014E1A-1863-8935-1868-09474C75BF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56290" y="2052116"/>
            <a:ext cx="3016439" cy="39978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338328">
              <a:buFont typeface="Wingdings" pitchFamily="2" charset="2"/>
              <a:buChar char="v"/>
            </a:pPr>
            <a:r>
              <a:rPr lang="en-US" dirty="0">
                <a:latin typeface="Avenir Next" panose="020B0503020202020204" pitchFamily="34" charset="0"/>
              </a:rPr>
              <a:t>Not every patient is the same. Some may cooperate more easily while others may get stuck along the way. One thing is straight. </a:t>
            </a:r>
            <a:r>
              <a:rPr lang="en-US" dirty="0">
                <a:solidFill>
                  <a:srgbClr val="FF0000"/>
                </a:solidFill>
                <a:latin typeface="Avenir Next" panose="020B0503020202020204" pitchFamily="34" charset="0"/>
              </a:rPr>
              <a:t>The signs are </a:t>
            </a:r>
            <a:r>
              <a:rPr lang="en-US" u="sng" dirty="0">
                <a:solidFill>
                  <a:srgbClr val="FF0000"/>
                </a:solidFill>
                <a:latin typeface="Avenir Next" panose="020B0503020202020204" pitchFamily="34" charset="0"/>
              </a:rPr>
              <a:t>there!</a:t>
            </a:r>
          </a:p>
          <a:p>
            <a:pPr indent="-338328">
              <a:buFont typeface="Wingdings" pitchFamily="2" charset="2"/>
              <a:buChar char="v"/>
            </a:pPr>
            <a:r>
              <a:rPr lang="en-US" dirty="0">
                <a:latin typeface="Avenir Next" panose="020B0503020202020204" pitchFamily="34" charset="0"/>
              </a:rPr>
              <a:t>This is why having </a:t>
            </a:r>
            <a:r>
              <a:rPr lang="en-US" i="1" dirty="0">
                <a:latin typeface="Avenir Next" panose="020B0503020202020204" pitchFamily="34" charset="0"/>
              </a:rPr>
              <a:t>active</a:t>
            </a:r>
            <a:r>
              <a:rPr lang="en-US" dirty="0">
                <a:latin typeface="Avenir Next" panose="020B0503020202020204" pitchFamily="34" charset="0"/>
              </a:rPr>
              <a:t> </a:t>
            </a:r>
            <a:r>
              <a:rPr lang="en-US" i="1" dirty="0">
                <a:latin typeface="Avenir Next" panose="020B0503020202020204" pitchFamily="34" charset="0"/>
              </a:rPr>
              <a:t>listening skills </a:t>
            </a:r>
            <a:r>
              <a:rPr lang="en-US" dirty="0">
                <a:latin typeface="Avenir Next" panose="020B0503020202020204" pitchFamily="34" charset="0"/>
              </a:rPr>
              <a:t>are a must-have in this mostly particular branch of med-science.</a:t>
            </a:r>
          </a:p>
        </p:txBody>
      </p:sp>
    </p:spTree>
    <p:extLst>
      <p:ext uri="{BB962C8B-B14F-4D97-AF65-F5344CB8AC3E}">
        <p14:creationId xmlns:p14="http://schemas.microsoft.com/office/powerpoint/2010/main" val="1549728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D864-21AC-831B-24ED-7EEC8BEC5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2985" y="808056"/>
            <a:ext cx="4549586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400" spc="300" dirty="0">
                <a:latin typeface="Avenir Next" panose="020B0503020202020204" pitchFamily="34" charset="0"/>
              </a:rPr>
              <a:t>- The </a:t>
            </a:r>
            <a:r>
              <a:rPr lang="en-US" sz="3400" i="1" spc="300" dirty="0">
                <a:latin typeface="Avenir Next" panose="020B0503020202020204" pitchFamily="34" charset="0"/>
              </a:rPr>
              <a:t>key for</a:t>
            </a:r>
            <a:r>
              <a:rPr lang="en-US" sz="3400" spc="300" dirty="0">
                <a:latin typeface="Avenir Next" panose="020B0503020202020204" pitchFamily="34" charset="0"/>
              </a:rPr>
              <a:t> building  </a:t>
            </a:r>
            <a:r>
              <a:rPr lang="en-US" sz="3400" b="1" spc="300" dirty="0">
                <a:latin typeface="Avenir Next" panose="020B0503020202020204" pitchFamily="34" charset="0"/>
              </a:rPr>
              <a:t>trust</a:t>
            </a:r>
            <a:r>
              <a:rPr lang="en-US" sz="3400" spc="300" dirty="0">
                <a:latin typeface="Avenir Next" panose="020B0503020202020204" pitchFamily="34" charset="0"/>
              </a:rPr>
              <a:t> -</a:t>
            </a:r>
          </a:p>
        </p:txBody>
      </p:sp>
      <p:pic>
        <p:nvPicPr>
          <p:cNvPr id="6" name="Content Placeholder 5" descr="A cartoon of a round bomb with a lit up fuse&#10;&#10;AI-generated content may be incorrect.">
            <a:extLst>
              <a:ext uri="{FF2B5EF4-FFF2-40B4-BE49-F238E27FC236}">
                <a16:creationId xmlns:a16="http://schemas.microsoft.com/office/drawing/2014/main" id="{0AAE3FA9-6B3D-E99F-4533-66249F352D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59297" y="1820869"/>
            <a:ext cx="3200841" cy="3216925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78EF3E-BA3D-C037-AA72-0DED9B3C99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2985" y="2052116"/>
            <a:ext cx="4549586" cy="39978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338328">
              <a:buFont typeface="Wingdings" pitchFamily="2" charset="2"/>
              <a:buChar char="v"/>
            </a:pPr>
            <a:r>
              <a:rPr lang="en-US" sz="1800" dirty="0">
                <a:latin typeface="Avenir Next" panose="020B0503020202020204" pitchFamily="34" charset="0"/>
              </a:rPr>
              <a:t>As patients  come and go, the patience of the therapist may only go at times.</a:t>
            </a:r>
          </a:p>
          <a:p>
            <a:pPr indent="-338328">
              <a:buFont typeface="Wingdings" pitchFamily="2" charset="2"/>
              <a:buChar char="v"/>
            </a:pPr>
            <a:r>
              <a:rPr lang="en-US" sz="1800" dirty="0">
                <a:latin typeface="Avenir Next" panose="020B0503020202020204" pitchFamily="34" charset="0"/>
              </a:rPr>
              <a:t>For this job role, patience is another great skill to posses. </a:t>
            </a:r>
          </a:p>
          <a:p>
            <a:pPr indent="-338328">
              <a:buFont typeface="Wingdings" pitchFamily="2" charset="2"/>
              <a:buChar char="v"/>
            </a:pPr>
            <a:r>
              <a:rPr lang="en-US" sz="1800" dirty="0">
                <a:latin typeface="Avenir Next" panose="020B0503020202020204" pitchFamily="34" charset="0"/>
              </a:rPr>
              <a:t>As patients may become tricky/difficult, it surely can turn into a stressful(somewhat) </a:t>
            </a:r>
            <a:r>
              <a:rPr lang="en-US" sz="1800" dirty="0" err="1">
                <a:latin typeface="Avenir Next" panose="020B0503020202020204" pitchFamily="34" charset="0"/>
              </a:rPr>
              <a:t>appoiment</a:t>
            </a:r>
            <a:r>
              <a:rPr lang="en-US" sz="1800" dirty="0">
                <a:latin typeface="Avenir Next" panose="020B0503020202020204" pitchFamily="34" charset="0"/>
              </a:rPr>
              <a:t>, for both parties.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98A245-36E5-44BB-CAC0-7EDAF38457DB}"/>
              </a:ext>
            </a:extLst>
          </p:cNvPr>
          <p:cNvSpPr txBox="1"/>
          <p:nvPr/>
        </p:nvSpPr>
        <p:spPr>
          <a:xfrm>
            <a:off x="5815013" y="5872197"/>
            <a:ext cx="2314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FNU (Florida National University)</a:t>
            </a:r>
          </a:p>
        </p:txBody>
      </p:sp>
    </p:spTree>
    <p:extLst>
      <p:ext uri="{BB962C8B-B14F-4D97-AF65-F5344CB8AC3E}">
        <p14:creationId xmlns:p14="http://schemas.microsoft.com/office/powerpoint/2010/main" val="730503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ED4E513-C1E5-EC30-92AE-577403DD1F9A}"/>
              </a:ext>
            </a:extLst>
          </p:cNvPr>
          <p:cNvSpPr txBox="1"/>
          <p:nvPr/>
        </p:nvSpPr>
        <p:spPr>
          <a:xfrm>
            <a:off x="1477925" y="1029033"/>
            <a:ext cx="74472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venir Next" panose="020B0503020202020204" pitchFamily="34" charset="0"/>
              </a:rPr>
              <a:t>One thing that made my research a bit more </a:t>
            </a:r>
          </a:p>
          <a:p>
            <a:r>
              <a:rPr lang="en-US" dirty="0">
                <a:latin typeface="Avenir Next" panose="020B0503020202020204" pitchFamily="34" charset="0"/>
              </a:rPr>
              <a:t>difficult is finding </a:t>
            </a:r>
            <a:r>
              <a:rPr lang="en-US" b="1" i="1" dirty="0">
                <a:latin typeface="Avenir Next" panose="020B0503020202020204" pitchFamily="34" charset="0"/>
              </a:rPr>
              <a:t>actual</a:t>
            </a:r>
            <a:r>
              <a:rPr lang="en-US" i="1" dirty="0">
                <a:latin typeface="Avenir Next" panose="020B0503020202020204" pitchFamily="34" charset="0"/>
              </a:rPr>
              <a:t> </a:t>
            </a:r>
            <a:r>
              <a:rPr lang="en-US" dirty="0">
                <a:latin typeface="Avenir Next" panose="020B0503020202020204" pitchFamily="34" charset="0"/>
              </a:rPr>
              <a:t>and </a:t>
            </a:r>
            <a:r>
              <a:rPr lang="en-US" b="1" i="1" dirty="0">
                <a:latin typeface="Avenir Next" panose="020B0503020202020204" pitchFamily="34" charset="0"/>
              </a:rPr>
              <a:t>reliable</a:t>
            </a:r>
            <a:r>
              <a:rPr lang="en-US" i="1" dirty="0">
                <a:latin typeface="Avenir Next" panose="020B0503020202020204" pitchFamily="34" charset="0"/>
              </a:rPr>
              <a:t> </a:t>
            </a:r>
            <a:r>
              <a:rPr lang="en-US" dirty="0">
                <a:latin typeface="Avenir Next" panose="020B0503020202020204" pitchFamily="34" charset="0"/>
              </a:rPr>
              <a:t>sources of information.</a:t>
            </a:r>
          </a:p>
          <a:p>
            <a:r>
              <a:rPr lang="en-US" dirty="0">
                <a:latin typeface="Avenir Next" panose="020B0503020202020204" pitchFamily="34" charset="0"/>
              </a:rPr>
              <a:t>I had to run multiple checks to make sure the research goes smoothly</a:t>
            </a:r>
          </a:p>
          <a:p>
            <a:r>
              <a:rPr lang="en-US" dirty="0">
                <a:latin typeface="Avenir Next" panose="020B0503020202020204" pitchFamily="34" charset="0"/>
              </a:rPr>
              <a:t>And that all the </a:t>
            </a:r>
            <a:r>
              <a:rPr lang="en-US" dirty="0" err="1">
                <a:latin typeface="Avenir Next" panose="020B0503020202020204" pitchFamily="34" charset="0"/>
              </a:rPr>
              <a:t>informations</a:t>
            </a:r>
            <a:r>
              <a:rPr lang="en-US" dirty="0">
                <a:latin typeface="Avenir Next" panose="020B0503020202020204" pitchFamily="34" charset="0"/>
              </a:rPr>
              <a:t> are true</a:t>
            </a:r>
            <a:r>
              <a:rPr lang="en-US" dirty="0"/>
              <a:t>.</a:t>
            </a: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8D24CA37-A216-AB03-0682-8084820B355C}"/>
              </a:ext>
            </a:extLst>
          </p:cNvPr>
          <p:cNvSpPr/>
          <p:nvPr/>
        </p:nvSpPr>
        <p:spPr>
          <a:xfrm>
            <a:off x="1477925" y="2509284"/>
            <a:ext cx="3487479" cy="754912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reflection blurRad="6350" stA="50000" endA="300" endPos="55000" dir="5400000" sy="-100000" algn="bl" rotWithShape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venir Next" panose="020B0503020202020204" pitchFamily="34" charset="0"/>
              </a:rPr>
              <a:t>So, what’s next?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935B9E-0C11-F24F-EBC2-6495FA7001E3}"/>
              </a:ext>
            </a:extLst>
          </p:cNvPr>
          <p:cNvSpPr txBox="1"/>
          <p:nvPr/>
        </p:nvSpPr>
        <p:spPr>
          <a:xfrm>
            <a:off x="1477925" y="4338084"/>
            <a:ext cx="88899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venir Next" panose="020B0503020202020204" pitchFamily="34" charset="0"/>
              </a:rPr>
              <a:t>My next steps into the research will mostly focus in finding as many reliable sources</a:t>
            </a:r>
          </a:p>
          <a:p>
            <a:r>
              <a:rPr lang="en-US" dirty="0">
                <a:latin typeface="Avenir Next" panose="020B0503020202020204" pitchFamily="34" charset="0"/>
              </a:rPr>
              <a:t>(to use for future research) </a:t>
            </a:r>
            <a:r>
              <a:rPr lang="en-US" dirty="0" err="1">
                <a:latin typeface="Avenir Next" panose="020B0503020202020204" pitchFamily="34" charset="0"/>
              </a:rPr>
              <a:t>aswell</a:t>
            </a:r>
            <a:r>
              <a:rPr lang="en-US" dirty="0">
                <a:latin typeface="Avenir Next" panose="020B0503020202020204" pitchFamily="34" charset="0"/>
              </a:rPr>
              <a:t> as going more in depth into the mental </a:t>
            </a:r>
            <a:r>
              <a:rPr lang="en-US" dirty="0" err="1">
                <a:latin typeface="Avenir Next" panose="020B0503020202020204" pitchFamily="34" charset="0"/>
              </a:rPr>
              <a:t>illneses</a:t>
            </a:r>
            <a:r>
              <a:rPr lang="en-US" dirty="0">
                <a:latin typeface="Avenir Next" panose="020B0503020202020204" pitchFamily="34" charset="0"/>
              </a:rPr>
              <a:t> </a:t>
            </a:r>
          </a:p>
          <a:p>
            <a:r>
              <a:rPr lang="en-US" dirty="0">
                <a:latin typeface="Avenir Next" panose="020B0503020202020204" pitchFamily="34" charset="0"/>
              </a:rPr>
              <a:t>Catalogue.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4181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82E"/>
      </a:dk2>
      <a:lt2>
        <a:srgbClr val="C2F5FC"/>
      </a:lt2>
      <a:accent1>
        <a:srgbClr val="4091F3"/>
      </a:accent1>
      <a:accent2>
        <a:srgbClr val="8BBCF1"/>
      </a:accent2>
      <a:accent3>
        <a:srgbClr val="CB6A6A"/>
      </a:accent3>
      <a:accent4>
        <a:srgbClr val="C567AF"/>
      </a:accent4>
      <a:accent5>
        <a:srgbClr val="A684F9"/>
      </a:accent5>
      <a:accent6>
        <a:srgbClr val="A9ACEE"/>
      </a:accent6>
      <a:hlink>
        <a:srgbClr val="6D9CC5"/>
      </a:hlink>
      <a:folHlink>
        <a:srgbClr val="6D82A0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178B2DAB-5DDE-4060-A857-D2E1CDA9250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6333</TotalTime>
  <Words>650</Words>
  <Application>Microsoft Macintosh PowerPoint</Application>
  <PresentationFormat>Widescreen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9" baseType="lpstr">
      <vt:lpstr>Arial</vt:lpstr>
      <vt:lpstr>Avenir Next</vt:lpstr>
      <vt:lpstr>Avenir Next Demi Bold</vt:lpstr>
      <vt:lpstr>Avenir Next Medium</vt:lpstr>
      <vt:lpstr>Baskerville</vt:lpstr>
      <vt:lpstr>Biome</vt:lpstr>
      <vt:lpstr>Blackadder ITC</vt:lpstr>
      <vt:lpstr>MS Shell Dlg 2</vt:lpstr>
      <vt:lpstr>Wingdings</vt:lpstr>
      <vt:lpstr>Wingdings 3</vt:lpstr>
      <vt:lpstr>Madison</vt:lpstr>
      <vt:lpstr>Psychology</vt:lpstr>
      <vt:lpstr>What is a Psychology?</vt:lpstr>
      <vt:lpstr> Facts</vt:lpstr>
      <vt:lpstr>The key skills to be a good psychotherapist  </vt:lpstr>
      <vt:lpstr>More than a persona trait!!</vt:lpstr>
      <vt:lpstr>A good listener -</vt:lpstr>
      <vt:lpstr>- The key for building  trust -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Cristina-Catalina Coca (2437584)</dc:creator>
  <cp:lastModifiedBy>Cristina-Catalina Coca (2437584)</cp:lastModifiedBy>
  <cp:revision>1</cp:revision>
  <dcterms:created xsi:type="dcterms:W3CDTF">2025-09-29T15:58:20Z</dcterms:created>
  <dcterms:modified xsi:type="dcterms:W3CDTF">2025-10-05T20:35:05Z</dcterms:modified>
</cp:coreProperties>
</file>