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63" r:id="rId2"/>
    <p:sldId id="260" r:id="rId3"/>
    <p:sldId id="258" r:id="rId4"/>
    <p:sldId id="259" r:id="rId5"/>
    <p:sldId id="261" r:id="rId6"/>
    <p:sldId id="262" r:id="rId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977E89-F421-5639-9853-FDE37BF9A0A5}" v="1" dt="2025-11-24T08:00:29.912"/>
    <p1510:client id="{AF1E202C-DF71-1118-5754-ACD9C5A30727}" v="81" dt="2025-11-23T19:14:21.21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yesha Masood (2220784)" userId="S::2220784@student.uwtsd.ac.uk::390f29a2-f117-43c0-b911-6b133e147fe6" providerId="AD" clId="Web-{1DBC7DB0-203B-3F36-C4BB-26F4C6BCF8DD}"/>
    <pc:docChg chg="modSld">
      <pc:chgData name="Ayesha Masood (2220784)" userId="S::2220784@student.uwtsd.ac.uk::390f29a2-f117-43c0-b911-6b133e147fe6" providerId="AD" clId="Web-{1DBC7DB0-203B-3F36-C4BB-26F4C6BCF8DD}" dt="2025-11-21T08:42:30.974" v="10" actId="14100"/>
      <pc:docMkLst>
        <pc:docMk/>
      </pc:docMkLst>
      <pc:sldChg chg="modSp">
        <pc:chgData name="Ayesha Masood (2220784)" userId="S::2220784@student.uwtsd.ac.uk::390f29a2-f117-43c0-b911-6b133e147fe6" providerId="AD" clId="Web-{1DBC7DB0-203B-3F36-C4BB-26F4C6BCF8DD}" dt="2025-11-21T08:41:13.167" v="2" actId="20577"/>
        <pc:sldMkLst>
          <pc:docMk/>
          <pc:sldMk cId="1797840448" sldId="259"/>
        </pc:sldMkLst>
        <pc:spChg chg="mod">
          <ac:chgData name="Ayesha Masood (2220784)" userId="S::2220784@student.uwtsd.ac.uk::390f29a2-f117-43c0-b911-6b133e147fe6" providerId="AD" clId="Web-{1DBC7DB0-203B-3F36-C4BB-26F4C6BCF8DD}" dt="2025-11-21T08:41:13.167" v="2" actId="20577"/>
          <ac:spMkLst>
            <pc:docMk/>
            <pc:sldMk cId="1797840448" sldId="259"/>
            <ac:spMk id="4" creationId="{F5E9A765-AFA5-757C-9369-3640E3DDE618}"/>
          </ac:spMkLst>
        </pc:spChg>
      </pc:sldChg>
      <pc:sldChg chg="addSp delSp modSp">
        <pc:chgData name="Ayesha Masood (2220784)" userId="S::2220784@student.uwtsd.ac.uk::390f29a2-f117-43c0-b911-6b133e147fe6" providerId="AD" clId="Web-{1DBC7DB0-203B-3F36-C4BB-26F4C6BCF8DD}" dt="2025-11-21T08:42:30.974" v="10" actId="14100"/>
        <pc:sldMkLst>
          <pc:docMk/>
          <pc:sldMk cId="4208723190" sldId="261"/>
        </pc:sldMkLst>
        <pc:spChg chg="add">
          <ac:chgData name="Ayesha Masood (2220784)" userId="S::2220784@student.uwtsd.ac.uk::390f29a2-f117-43c0-b911-6b133e147fe6" providerId="AD" clId="Web-{1DBC7DB0-203B-3F36-C4BB-26F4C6BCF8DD}" dt="2025-11-21T08:41:39.108" v="4"/>
          <ac:spMkLst>
            <pc:docMk/>
            <pc:sldMk cId="4208723190" sldId="261"/>
            <ac:spMk id="24" creationId="{955A2079-FA98-4876-80F0-72364A7D2EA4}"/>
          </ac:spMkLst>
        </pc:spChg>
        <pc:graphicFrameChg chg="mod modGraphic">
          <ac:chgData name="Ayesha Masood (2220784)" userId="S::2220784@student.uwtsd.ac.uk::390f29a2-f117-43c0-b911-6b133e147fe6" providerId="AD" clId="Web-{1DBC7DB0-203B-3F36-C4BB-26F4C6BCF8DD}" dt="2025-11-21T08:42:30.974" v="10" actId="14100"/>
          <ac:graphicFrameMkLst>
            <pc:docMk/>
            <pc:sldMk cId="4208723190" sldId="261"/>
            <ac:graphicFrameMk id="5" creationId="{064BB3E4-E4A5-5674-6D24-21B9CFF404EE}"/>
          </ac:graphicFrameMkLst>
        </pc:graphicFrameChg>
      </pc:sldChg>
    </pc:docChg>
  </pc:docChgLst>
  <pc:docChgLst>
    <pc:chgData name="Ayesha Masood (2220784)" userId="S::2220784@student.uwtsd.ac.uk::390f29a2-f117-43c0-b911-6b133e147fe6" providerId="AD" clId="Web-{7858DF16-57BB-B89B-09D6-188C72F82B01}"/>
    <pc:docChg chg="modSld">
      <pc:chgData name="Ayesha Masood (2220784)" userId="S::2220784@student.uwtsd.ac.uk::390f29a2-f117-43c0-b911-6b133e147fe6" providerId="AD" clId="Web-{7858DF16-57BB-B89B-09D6-188C72F82B01}" dt="2025-11-21T08:48:26.944" v="26" actId="20577"/>
      <pc:docMkLst>
        <pc:docMk/>
      </pc:docMkLst>
      <pc:sldChg chg="modSp">
        <pc:chgData name="Ayesha Masood (2220784)" userId="S::2220784@student.uwtsd.ac.uk::390f29a2-f117-43c0-b911-6b133e147fe6" providerId="AD" clId="Web-{7858DF16-57BB-B89B-09D6-188C72F82B01}" dt="2025-11-21T08:43:11.758" v="2" actId="20577"/>
        <pc:sldMkLst>
          <pc:docMk/>
          <pc:sldMk cId="2878878182" sldId="262"/>
        </pc:sldMkLst>
        <pc:spChg chg="mod">
          <ac:chgData name="Ayesha Masood (2220784)" userId="S::2220784@student.uwtsd.ac.uk::390f29a2-f117-43c0-b911-6b133e147fe6" providerId="AD" clId="Web-{7858DF16-57BB-B89B-09D6-188C72F82B01}" dt="2025-11-21T08:43:11.758" v="2" actId="20577"/>
          <ac:spMkLst>
            <pc:docMk/>
            <pc:sldMk cId="2878878182" sldId="262"/>
            <ac:spMk id="3" creationId="{62A1C906-9E3D-6064-58F7-AB32F8308F3D}"/>
          </ac:spMkLst>
        </pc:spChg>
      </pc:sldChg>
      <pc:sldChg chg="modSp">
        <pc:chgData name="Ayesha Masood (2220784)" userId="S::2220784@student.uwtsd.ac.uk::390f29a2-f117-43c0-b911-6b133e147fe6" providerId="AD" clId="Web-{7858DF16-57BB-B89B-09D6-188C72F82B01}" dt="2025-11-21T08:48:26.944" v="26" actId="20577"/>
        <pc:sldMkLst>
          <pc:docMk/>
          <pc:sldMk cId="89357652" sldId="263"/>
        </pc:sldMkLst>
        <pc:spChg chg="mod">
          <ac:chgData name="Ayesha Masood (2220784)" userId="S::2220784@student.uwtsd.ac.uk::390f29a2-f117-43c0-b911-6b133e147fe6" providerId="AD" clId="Web-{7858DF16-57BB-B89B-09D6-188C72F82B01}" dt="2025-11-21T08:48:26.944" v="26" actId="20577"/>
          <ac:spMkLst>
            <pc:docMk/>
            <pc:sldMk cId="89357652" sldId="263"/>
            <ac:spMk id="2" creationId="{3AC0119E-A5B7-6177-649C-6F2C39CA0EB6}"/>
          </ac:spMkLst>
        </pc:spChg>
      </pc:sldChg>
    </pc:docChg>
  </pc:docChgLst>
  <pc:docChgLst>
    <pc:chgData name="Ayesha Masood (2220784)" userId="S::2220784@student.uwtsd.ac.uk::390f29a2-f117-43c0-b911-6b133e147fe6" providerId="AD" clId="Web-{1352AB34-3820-AAB2-A546-962CF1F7BF26}"/>
    <pc:docChg chg="addSld modSld">
      <pc:chgData name="Ayesha Masood (2220784)" userId="S::2220784@student.uwtsd.ac.uk::390f29a2-f117-43c0-b911-6b133e147fe6" providerId="AD" clId="Web-{1352AB34-3820-AAB2-A546-962CF1F7BF26}" dt="2025-11-16T13:28:52.173" v="9" actId="14100"/>
      <pc:docMkLst>
        <pc:docMk/>
      </pc:docMkLst>
    </pc:docChg>
  </pc:docChgLst>
  <pc:docChgLst>
    <pc:chgData name="Ayesha Masood (2220784)" userId="S::2220784@student.uwtsd.ac.uk::390f29a2-f117-43c0-b911-6b133e147fe6" providerId="AD" clId="Web-{F19F3AF5-EB87-F4E5-8540-CF178A0F943C}"/>
    <pc:docChg chg="mod addSld modSld modMainMaster setSldSz">
      <pc:chgData name="Ayesha Masood (2220784)" userId="S::2220784@student.uwtsd.ac.uk::390f29a2-f117-43c0-b911-6b133e147fe6" providerId="AD" clId="Web-{F19F3AF5-EB87-F4E5-8540-CF178A0F943C}" dt="2025-11-19T08:52:46.978" v="47"/>
      <pc:docMkLst>
        <pc:docMk/>
      </pc:docMkLst>
      <pc:sldMasterChg chg="modSp modSldLayout">
        <pc:chgData name="Ayesha Masood (2220784)" userId="S::2220784@student.uwtsd.ac.uk::390f29a2-f117-43c0-b911-6b133e147fe6" providerId="AD" clId="Web-{F19F3AF5-EB87-F4E5-8540-CF178A0F943C}" dt="2025-11-19T08:52:46.978" v="47"/>
        <pc:sldMasterMkLst>
          <pc:docMk/>
          <pc:sldMasterMk cId="3433849597" sldId="2147483672"/>
        </pc:sldMasterMkLst>
        <pc:spChg chg="mod">
          <ac:chgData name="Ayesha Masood (2220784)" userId="S::2220784@student.uwtsd.ac.uk::390f29a2-f117-43c0-b911-6b133e147fe6" providerId="AD" clId="Web-{F19F3AF5-EB87-F4E5-8540-CF178A0F943C}" dt="2025-11-19T08:52:46.978" v="47"/>
          <ac:spMkLst>
            <pc:docMk/>
            <pc:sldMasterMk cId="3433849597" sldId="2147483672"/>
            <ac:spMk id="2" creationId="{00000000-0000-0000-0000-000000000000}"/>
          </ac:spMkLst>
        </pc:spChg>
        <pc:spChg chg="mod">
          <ac:chgData name="Ayesha Masood (2220784)" userId="S::2220784@student.uwtsd.ac.uk::390f29a2-f117-43c0-b911-6b133e147fe6" providerId="AD" clId="Web-{F19F3AF5-EB87-F4E5-8540-CF178A0F943C}" dt="2025-11-19T08:52:46.978" v="47"/>
          <ac:spMkLst>
            <pc:docMk/>
            <pc:sldMasterMk cId="3433849597" sldId="2147483672"/>
            <ac:spMk id="3" creationId="{00000000-0000-0000-0000-000000000000}"/>
          </ac:spMkLst>
        </pc:spChg>
        <pc:spChg chg="mod">
          <ac:chgData name="Ayesha Masood (2220784)" userId="S::2220784@student.uwtsd.ac.uk::390f29a2-f117-43c0-b911-6b133e147fe6" providerId="AD" clId="Web-{F19F3AF5-EB87-F4E5-8540-CF178A0F943C}" dt="2025-11-19T08:52:46.978" v="47"/>
          <ac:spMkLst>
            <pc:docMk/>
            <pc:sldMasterMk cId="3433849597" sldId="2147483672"/>
            <ac:spMk id="4" creationId="{00000000-0000-0000-0000-000000000000}"/>
          </ac:spMkLst>
        </pc:spChg>
        <pc:spChg chg="mod">
          <ac:chgData name="Ayesha Masood (2220784)" userId="S::2220784@student.uwtsd.ac.uk::390f29a2-f117-43c0-b911-6b133e147fe6" providerId="AD" clId="Web-{F19F3AF5-EB87-F4E5-8540-CF178A0F943C}" dt="2025-11-19T08:52:46.978" v="47"/>
          <ac:spMkLst>
            <pc:docMk/>
            <pc:sldMasterMk cId="3433849597" sldId="2147483672"/>
            <ac:spMk id="5" creationId="{00000000-0000-0000-0000-000000000000}"/>
          </ac:spMkLst>
        </pc:spChg>
        <pc:spChg chg="mod">
          <ac:chgData name="Ayesha Masood (2220784)" userId="S::2220784@student.uwtsd.ac.uk::390f29a2-f117-43c0-b911-6b133e147fe6" providerId="AD" clId="Web-{F19F3AF5-EB87-F4E5-8540-CF178A0F943C}" dt="2025-11-19T08:52:46.978" v="47"/>
          <ac:spMkLst>
            <pc:docMk/>
            <pc:sldMasterMk cId="3433849597" sldId="2147483672"/>
            <ac:spMk id="6" creationId="{00000000-0000-0000-0000-000000000000}"/>
          </ac:spMkLst>
        </pc:spChg>
        <pc:sldLayoutChg chg="modSp">
          <pc:chgData name="Ayesha Masood (2220784)" userId="S::2220784@student.uwtsd.ac.uk::390f29a2-f117-43c0-b911-6b133e147fe6" providerId="AD" clId="Web-{F19F3AF5-EB87-F4E5-8540-CF178A0F943C}" dt="2025-11-19T08:52:46.978" v="47"/>
          <pc:sldLayoutMkLst>
            <pc:docMk/>
            <pc:sldMasterMk cId="3433849597" sldId="2147483672"/>
            <pc:sldLayoutMk cId="1319472203" sldId="2147483673"/>
          </pc:sldLayoutMkLst>
          <pc:spChg chg="mod">
            <ac:chgData name="Ayesha Masood (2220784)" userId="S::2220784@student.uwtsd.ac.uk::390f29a2-f117-43c0-b911-6b133e147fe6" providerId="AD" clId="Web-{F19F3AF5-EB87-F4E5-8540-CF178A0F943C}" dt="2025-11-19T08:52:46.978" v="47"/>
            <ac:spMkLst>
              <pc:docMk/>
              <pc:sldMasterMk cId="3433849597" sldId="2147483672"/>
              <pc:sldLayoutMk cId="1319472203" sldId="2147483673"/>
              <ac:spMk id="2" creationId="{00000000-0000-0000-0000-000000000000}"/>
            </ac:spMkLst>
          </pc:spChg>
          <pc:spChg chg="mod">
            <ac:chgData name="Ayesha Masood (2220784)" userId="S::2220784@student.uwtsd.ac.uk::390f29a2-f117-43c0-b911-6b133e147fe6" providerId="AD" clId="Web-{F19F3AF5-EB87-F4E5-8540-CF178A0F943C}" dt="2025-11-19T08:52:46.978" v="47"/>
            <ac:spMkLst>
              <pc:docMk/>
              <pc:sldMasterMk cId="3433849597" sldId="2147483672"/>
              <pc:sldLayoutMk cId="1319472203" sldId="2147483673"/>
              <ac:spMk id="3" creationId="{00000000-0000-0000-0000-000000000000}"/>
            </ac:spMkLst>
          </pc:spChg>
        </pc:sldLayoutChg>
        <pc:sldLayoutChg chg="modSp">
          <pc:chgData name="Ayesha Masood (2220784)" userId="S::2220784@student.uwtsd.ac.uk::390f29a2-f117-43c0-b911-6b133e147fe6" providerId="AD" clId="Web-{F19F3AF5-EB87-F4E5-8540-CF178A0F943C}" dt="2025-11-19T08:52:46.978" v="47"/>
          <pc:sldLayoutMkLst>
            <pc:docMk/>
            <pc:sldMasterMk cId="3433849597" sldId="2147483672"/>
            <pc:sldLayoutMk cId="754145591" sldId="2147483675"/>
          </pc:sldLayoutMkLst>
          <pc:spChg chg="mod">
            <ac:chgData name="Ayesha Masood (2220784)" userId="S::2220784@student.uwtsd.ac.uk::390f29a2-f117-43c0-b911-6b133e147fe6" providerId="AD" clId="Web-{F19F3AF5-EB87-F4E5-8540-CF178A0F943C}" dt="2025-11-19T08:52:46.978" v="47"/>
            <ac:spMkLst>
              <pc:docMk/>
              <pc:sldMasterMk cId="3433849597" sldId="2147483672"/>
              <pc:sldLayoutMk cId="754145591" sldId="2147483675"/>
              <ac:spMk id="2" creationId="{00000000-0000-0000-0000-000000000000}"/>
            </ac:spMkLst>
          </pc:spChg>
          <pc:spChg chg="mod">
            <ac:chgData name="Ayesha Masood (2220784)" userId="S::2220784@student.uwtsd.ac.uk::390f29a2-f117-43c0-b911-6b133e147fe6" providerId="AD" clId="Web-{F19F3AF5-EB87-F4E5-8540-CF178A0F943C}" dt="2025-11-19T08:52:46.978" v="47"/>
            <ac:spMkLst>
              <pc:docMk/>
              <pc:sldMasterMk cId="3433849597" sldId="2147483672"/>
              <pc:sldLayoutMk cId="754145591" sldId="2147483675"/>
              <ac:spMk id="3" creationId="{00000000-0000-0000-0000-000000000000}"/>
            </ac:spMkLst>
          </pc:spChg>
        </pc:sldLayoutChg>
        <pc:sldLayoutChg chg="modSp">
          <pc:chgData name="Ayesha Masood (2220784)" userId="S::2220784@student.uwtsd.ac.uk::390f29a2-f117-43c0-b911-6b133e147fe6" providerId="AD" clId="Web-{F19F3AF5-EB87-F4E5-8540-CF178A0F943C}" dt="2025-11-19T08:52:46.978" v="47"/>
          <pc:sldLayoutMkLst>
            <pc:docMk/>
            <pc:sldMasterMk cId="3433849597" sldId="2147483672"/>
            <pc:sldLayoutMk cId="82855456" sldId="2147483676"/>
          </pc:sldLayoutMkLst>
          <pc:spChg chg="mod">
            <ac:chgData name="Ayesha Masood (2220784)" userId="S::2220784@student.uwtsd.ac.uk::390f29a2-f117-43c0-b911-6b133e147fe6" providerId="AD" clId="Web-{F19F3AF5-EB87-F4E5-8540-CF178A0F943C}" dt="2025-11-19T08:52:46.978" v="47"/>
            <ac:spMkLst>
              <pc:docMk/>
              <pc:sldMasterMk cId="3433849597" sldId="2147483672"/>
              <pc:sldLayoutMk cId="82855456" sldId="2147483676"/>
              <ac:spMk id="3" creationId="{00000000-0000-0000-0000-000000000000}"/>
            </ac:spMkLst>
          </pc:spChg>
          <pc:spChg chg="mod">
            <ac:chgData name="Ayesha Masood (2220784)" userId="S::2220784@student.uwtsd.ac.uk::390f29a2-f117-43c0-b911-6b133e147fe6" providerId="AD" clId="Web-{F19F3AF5-EB87-F4E5-8540-CF178A0F943C}" dt="2025-11-19T08:52:46.978" v="47"/>
            <ac:spMkLst>
              <pc:docMk/>
              <pc:sldMasterMk cId="3433849597" sldId="2147483672"/>
              <pc:sldLayoutMk cId="82855456" sldId="2147483676"/>
              <ac:spMk id="4" creationId="{00000000-0000-0000-0000-000000000000}"/>
            </ac:spMkLst>
          </pc:spChg>
        </pc:sldLayoutChg>
        <pc:sldLayoutChg chg="modSp">
          <pc:chgData name="Ayesha Masood (2220784)" userId="S::2220784@student.uwtsd.ac.uk::390f29a2-f117-43c0-b911-6b133e147fe6" providerId="AD" clId="Web-{F19F3AF5-EB87-F4E5-8540-CF178A0F943C}" dt="2025-11-19T08:52:46.978" v="47"/>
          <pc:sldLayoutMkLst>
            <pc:docMk/>
            <pc:sldMasterMk cId="3433849597" sldId="2147483672"/>
            <pc:sldLayoutMk cId="1759682851" sldId="2147483677"/>
          </pc:sldLayoutMkLst>
          <pc:spChg chg="mod">
            <ac:chgData name="Ayesha Masood (2220784)" userId="S::2220784@student.uwtsd.ac.uk::390f29a2-f117-43c0-b911-6b133e147fe6" providerId="AD" clId="Web-{F19F3AF5-EB87-F4E5-8540-CF178A0F943C}" dt="2025-11-19T08:52:46.978" v="47"/>
            <ac:spMkLst>
              <pc:docMk/>
              <pc:sldMasterMk cId="3433849597" sldId="2147483672"/>
              <pc:sldLayoutMk cId="1759682851" sldId="2147483677"/>
              <ac:spMk id="2" creationId="{00000000-0000-0000-0000-000000000000}"/>
            </ac:spMkLst>
          </pc:spChg>
          <pc:spChg chg="mod">
            <ac:chgData name="Ayesha Masood (2220784)" userId="S::2220784@student.uwtsd.ac.uk::390f29a2-f117-43c0-b911-6b133e147fe6" providerId="AD" clId="Web-{F19F3AF5-EB87-F4E5-8540-CF178A0F943C}" dt="2025-11-19T08:52:46.978" v="47"/>
            <ac:spMkLst>
              <pc:docMk/>
              <pc:sldMasterMk cId="3433849597" sldId="2147483672"/>
              <pc:sldLayoutMk cId="1759682851" sldId="2147483677"/>
              <ac:spMk id="3" creationId="{00000000-0000-0000-0000-000000000000}"/>
            </ac:spMkLst>
          </pc:spChg>
          <pc:spChg chg="mod">
            <ac:chgData name="Ayesha Masood (2220784)" userId="S::2220784@student.uwtsd.ac.uk::390f29a2-f117-43c0-b911-6b133e147fe6" providerId="AD" clId="Web-{F19F3AF5-EB87-F4E5-8540-CF178A0F943C}" dt="2025-11-19T08:52:46.978" v="47"/>
            <ac:spMkLst>
              <pc:docMk/>
              <pc:sldMasterMk cId="3433849597" sldId="2147483672"/>
              <pc:sldLayoutMk cId="1759682851" sldId="2147483677"/>
              <ac:spMk id="4" creationId="{00000000-0000-0000-0000-000000000000}"/>
            </ac:spMkLst>
          </pc:spChg>
          <pc:spChg chg="mod">
            <ac:chgData name="Ayesha Masood (2220784)" userId="S::2220784@student.uwtsd.ac.uk::390f29a2-f117-43c0-b911-6b133e147fe6" providerId="AD" clId="Web-{F19F3AF5-EB87-F4E5-8540-CF178A0F943C}" dt="2025-11-19T08:52:46.978" v="47"/>
            <ac:spMkLst>
              <pc:docMk/>
              <pc:sldMasterMk cId="3433849597" sldId="2147483672"/>
              <pc:sldLayoutMk cId="1759682851" sldId="2147483677"/>
              <ac:spMk id="5" creationId="{00000000-0000-0000-0000-000000000000}"/>
            </ac:spMkLst>
          </pc:spChg>
          <pc:spChg chg="mod">
            <ac:chgData name="Ayesha Masood (2220784)" userId="S::2220784@student.uwtsd.ac.uk::390f29a2-f117-43c0-b911-6b133e147fe6" providerId="AD" clId="Web-{F19F3AF5-EB87-F4E5-8540-CF178A0F943C}" dt="2025-11-19T08:52:46.978" v="47"/>
            <ac:spMkLst>
              <pc:docMk/>
              <pc:sldMasterMk cId="3433849597" sldId="2147483672"/>
              <pc:sldLayoutMk cId="1759682851" sldId="2147483677"/>
              <ac:spMk id="6" creationId="{00000000-0000-0000-0000-000000000000}"/>
            </ac:spMkLst>
          </pc:spChg>
        </pc:sldLayoutChg>
        <pc:sldLayoutChg chg="modSp">
          <pc:chgData name="Ayesha Masood (2220784)" userId="S::2220784@student.uwtsd.ac.uk::390f29a2-f117-43c0-b911-6b133e147fe6" providerId="AD" clId="Web-{F19F3AF5-EB87-F4E5-8540-CF178A0F943C}" dt="2025-11-19T08:52:46.978" v="47"/>
          <pc:sldLayoutMkLst>
            <pc:docMk/>
            <pc:sldMasterMk cId="3433849597" sldId="2147483672"/>
            <pc:sldLayoutMk cId="1332183884" sldId="2147483680"/>
          </pc:sldLayoutMkLst>
          <pc:spChg chg="mod">
            <ac:chgData name="Ayesha Masood (2220784)" userId="S::2220784@student.uwtsd.ac.uk::390f29a2-f117-43c0-b911-6b133e147fe6" providerId="AD" clId="Web-{F19F3AF5-EB87-F4E5-8540-CF178A0F943C}" dt="2025-11-19T08:52:46.978" v="47"/>
            <ac:spMkLst>
              <pc:docMk/>
              <pc:sldMasterMk cId="3433849597" sldId="2147483672"/>
              <pc:sldLayoutMk cId="1332183884" sldId="2147483680"/>
              <ac:spMk id="2" creationId="{00000000-0000-0000-0000-000000000000}"/>
            </ac:spMkLst>
          </pc:spChg>
          <pc:spChg chg="mod">
            <ac:chgData name="Ayesha Masood (2220784)" userId="S::2220784@student.uwtsd.ac.uk::390f29a2-f117-43c0-b911-6b133e147fe6" providerId="AD" clId="Web-{F19F3AF5-EB87-F4E5-8540-CF178A0F943C}" dt="2025-11-19T08:52:46.978" v="47"/>
            <ac:spMkLst>
              <pc:docMk/>
              <pc:sldMasterMk cId="3433849597" sldId="2147483672"/>
              <pc:sldLayoutMk cId="1332183884" sldId="2147483680"/>
              <ac:spMk id="3" creationId="{00000000-0000-0000-0000-000000000000}"/>
            </ac:spMkLst>
          </pc:spChg>
          <pc:spChg chg="mod">
            <ac:chgData name="Ayesha Masood (2220784)" userId="S::2220784@student.uwtsd.ac.uk::390f29a2-f117-43c0-b911-6b133e147fe6" providerId="AD" clId="Web-{F19F3AF5-EB87-F4E5-8540-CF178A0F943C}" dt="2025-11-19T08:52:46.978" v="47"/>
            <ac:spMkLst>
              <pc:docMk/>
              <pc:sldMasterMk cId="3433849597" sldId="2147483672"/>
              <pc:sldLayoutMk cId="1332183884" sldId="2147483680"/>
              <ac:spMk id="4" creationId="{00000000-0000-0000-0000-000000000000}"/>
            </ac:spMkLst>
          </pc:spChg>
        </pc:sldLayoutChg>
        <pc:sldLayoutChg chg="modSp">
          <pc:chgData name="Ayesha Masood (2220784)" userId="S::2220784@student.uwtsd.ac.uk::390f29a2-f117-43c0-b911-6b133e147fe6" providerId="AD" clId="Web-{F19F3AF5-EB87-F4E5-8540-CF178A0F943C}" dt="2025-11-19T08:52:46.978" v="47"/>
          <pc:sldLayoutMkLst>
            <pc:docMk/>
            <pc:sldMasterMk cId="3433849597" sldId="2147483672"/>
            <pc:sldLayoutMk cId="1948998852" sldId="2147483681"/>
          </pc:sldLayoutMkLst>
          <pc:spChg chg="mod">
            <ac:chgData name="Ayesha Masood (2220784)" userId="S::2220784@student.uwtsd.ac.uk::390f29a2-f117-43c0-b911-6b133e147fe6" providerId="AD" clId="Web-{F19F3AF5-EB87-F4E5-8540-CF178A0F943C}" dt="2025-11-19T08:52:46.978" v="47"/>
            <ac:spMkLst>
              <pc:docMk/>
              <pc:sldMasterMk cId="3433849597" sldId="2147483672"/>
              <pc:sldLayoutMk cId="1948998852" sldId="2147483681"/>
              <ac:spMk id="2" creationId="{00000000-0000-0000-0000-000000000000}"/>
            </ac:spMkLst>
          </pc:spChg>
          <pc:spChg chg="mod">
            <ac:chgData name="Ayesha Masood (2220784)" userId="S::2220784@student.uwtsd.ac.uk::390f29a2-f117-43c0-b911-6b133e147fe6" providerId="AD" clId="Web-{F19F3AF5-EB87-F4E5-8540-CF178A0F943C}" dt="2025-11-19T08:52:46.978" v="47"/>
            <ac:spMkLst>
              <pc:docMk/>
              <pc:sldMasterMk cId="3433849597" sldId="2147483672"/>
              <pc:sldLayoutMk cId="1948998852" sldId="2147483681"/>
              <ac:spMk id="3" creationId="{00000000-0000-0000-0000-000000000000}"/>
            </ac:spMkLst>
          </pc:spChg>
          <pc:spChg chg="mod">
            <ac:chgData name="Ayesha Masood (2220784)" userId="S::2220784@student.uwtsd.ac.uk::390f29a2-f117-43c0-b911-6b133e147fe6" providerId="AD" clId="Web-{F19F3AF5-EB87-F4E5-8540-CF178A0F943C}" dt="2025-11-19T08:52:46.978" v="47"/>
            <ac:spMkLst>
              <pc:docMk/>
              <pc:sldMasterMk cId="3433849597" sldId="2147483672"/>
              <pc:sldLayoutMk cId="1948998852" sldId="2147483681"/>
              <ac:spMk id="4" creationId="{00000000-0000-0000-0000-000000000000}"/>
            </ac:spMkLst>
          </pc:spChg>
        </pc:sldLayoutChg>
        <pc:sldLayoutChg chg="modSp">
          <pc:chgData name="Ayesha Masood (2220784)" userId="S::2220784@student.uwtsd.ac.uk::390f29a2-f117-43c0-b911-6b133e147fe6" providerId="AD" clId="Web-{F19F3AF5-EB87-F4E5-8540-CF178A0F943C}" dt="2025-11-19T08:52:46.978" v="47"/>
          <pc:sldLayoutMkLst>
            <pc:docMk/>
            <pc:sldMasterMk cId="3433849597" sldId="2147483672"/>
            <pc:sldLayoutMk cId="1103691822" sldId="2147483683"/>
          </pc:sldLayoutMkLst>
          <pc:spChg chg="mod">
            <ac:chgData name="Ayesha Masood (2220784)" userId="S::2220784@student.uwtsd.ac.uk::390f29a2-f117-43c0-b911-6b133e147fe6" providerId="AD" clId="Web-{F19F3AF5-EB87-F4E5-8540-CF178A0F943C}" dt="2025-11-19T08:52:46.978" v="47"/>
            <ac:spMkLst>
              <pc:docMk/>
              <pc:sldMasterMk cId="3433849597" sldId="2147483672"/>
              <pc:sldLayoutMk cId="1103691822" sldId="2147483683"/>
              <ac:spMk id="2" creationId="{00000000-0000-0000-0000-000000000000}"/>
            </ac:spMkLst>
          </pc:spChg>
          <pc:spChg chg="mod">
            <ac:chgData name="Ayesha Masood (2220784)" userId="S::2220784@student.uwtsd.ac.uk::390f29a2-f117-43c0-b911-6b133e147fe6" providerId="AD" clId="Web-{F19F3AF5-EB87-F4E5-8540-CF178A0F943C}" dt="2025-11-19T08:52:46.978" v="47"/>
            <ac:spMkLst>
              <pc:docMk/>
              <pc:sldMasterMk cId="3433849597" sldId="2147483672"/>
              <pc:sldLayoutMk cId="1103691822" sldId="2147483683"/>
              <ac:spMk id="3" creationId="{00000000-0000-0000-0000-000000000000}"/>
            </ac:spMkLst>
          </pc:spChg>
        </pc:sldLayoutChg>
      </pc:sldMasterChg>
    </pc:docChg>
  </pc:docChgLst>
  <pc:docChgLst>
    <pc:chgData name="Ayesha Masood (2220784)" userId="S::2220784@student.uwtsd.ac.uk::390f29a2-f117-43c0-b911-6b133e147fe6" providerId="AD" clId="Web-{09BF0C8C-C961-4D8E-2FDF-8BDB8CCF94BC}"/>
    <pc:docChg chg="addSld delSld modSld">
      <pc:chgData name="Ayesha Masood (2220784)" userId="S::2220784@student.uwtsd.ac.uk::390f29a2-f117-43c0-b911-6b133e147fe6" providerId="AD" clId="Web-{09BF0C8C-C961-4D8E-2FDF-8BDB8CCF94BC}" dt="2025-11-20T20:44:58.544" v="138" actId="20577"/>
      <pc:docMkLst>
        <pc:docMk/>
      </pc:docMkLst>
      <pc:sldChg chg="addSp delSp modSp">
        <pc:chgData name="Ayesha Masood (2220784)" userId="S::2220784@student.uwtsd.ac.uk::390f29a2-f117-43c0-b911-6b133e147fe6" providerId="AD" clId="Web-{09BF0C8C-C961-4D8E-2FDF-8BDB8CCF94BC}" dt="2025-11-20T20:31:23.606" v="62"/>
        <pc:sldMkLst>
          <pc:docMk/>
          <pc:sldMk cId="3423233406" sldId="258"/>
        </pc:sldMkLst>
        <pc:graphicFrameChg chg="add">
          <ac:chgData name="Ayesha Masood (2220784)" userId="S::2220784@student.uwtsd.ac.uk::390f29a2-f117-43c0-b911-6b133e147fe6" providerId="AD" clId="Web-{09BF0C8C-C961-4D8E-2FDF-8BDB8CCF94BC}" dt="2025-11-20T20:31:23.606" v="62"/>
          <ac:graphicFrameMkLst>
            <pc:docMk/>
            <pc:sldMk cId="3423233406" sldId="258"/>
            <ac:graphicFrameMk id="8" creationId="{1AA337CC-3653-525B-017D-813B5C67AB40}"/>
          </ac:graphicFrameMkLst>
        </pc:graphicFrameChg>
        <pc:picChg chg="add mod">
          <ac:chgData name="Ayesha Masood (2220784)" userId="S::2220784@student.uwtsd.ac.uk::390f29a2-f117-43c0-b911-6b133e147fe6" providerId="AD" clId="Web-{09BF0C8C-C961-4D8E-2FDF-8BDB8CCF94BC}" dt="2025-11-20T20:17:56.229" v="5" actId="14100"/>
          <ac:picMkLst>
            <pc:docMk/>
            <pc:sldMk cId="3423233406" sldId="258"/>
            <ac:picMk id="2" creationId="{6139316C-D310-C492-6617-8E4790DD5288}"/>
          </ac:picMkLst>
        </pc:picChg>
      </pc:sldChg>
      <pc:sldChg chg="modSp">
        <pc:chgData name="Ayesha Masood (2220784)" userId="S::2220784@student.uwtsd.ac.uk::390f29a2-f117-43c0-b911-6b133e147fe6" providerId="AD" clId="Web-{09BF0C8C-C961-4D8E-2FDF-8BDB8CCF94BC}" dt="2025-11-20T20:19:35.715" v="8" actId="20577"/>
        <pc:sldMkLst>
          <pc:docMk/>
          <pc:sldMk cId="1797840448" sldId="259"/>
        </pc:sldMkLst>
        <pc:spChg chg="mod">
          <ac:chgData name="Ayesha Masood (2220784)" userId="S::2220784@student.uwtsd.ac.uk::390f29a2-f117-43c0-b911-6b133e147fe6" providerId="AD" clId="Web-{09BF0C8C-C961-4D8E-2FDF-8BDB8CCF94BC}" dt="2025-11-20T20:19:35.715" v="8" actId="20577"/>
          <ac:spMkLst>
            <pc:docMk/>
            <pc:sldMk cId="1797840448" sldId="259"/>
            <ac:spMk id="4" creationId="{F5E9A765-AFA5-757C-9369-3640E3DDE618}"/>
          </ac:spMkLst>
        </pc:spChg>
      </pc:sldChg>
      <pc:sldChg chg="addSp delSp modSp new mod setBg modClrScheme setClrOvrMap chgLayout">
        <pc:chgData name="Ayesha Masood (2220784)" userId="S::2220784@student.uwtsd.ac.uk::390f29a2-f117-43c0-b911-6b133e147fe6" providerId="AD" clId="Web-{09BF0C8C-C961-4D8E-2FDF-8BDB8CCF94BC}" dt="2025-11-20T20:37:39.862" v="95"/>
        <pc:sldMkLst>
          <pc:docMk/>
          <pc:sldMk cId="3660564520" sldId="260"/>
        </pc:sldMkLst>
        <pc:spChg chg="mod ord">
          <ac:chgData name="Ayesha Masood (2220784)" userId="S::2220784@student.uwtsd.ac.uk::390f29a2-f117-43c0-b911-6b133e147fe6" providerId="AD" clId="Web-{09BF0C8C-C961-4D8E-2FDF-8BDB8CCF94BC}" dt="2025-11-20T20:37:39.862" v="95"/>
          <ac:spMkLst>
            <pc:docMk/>
            <pc:sldMk cId="3660564520" sldId="260"/>
            <ac:spMk id="3" creationId="{5AB57559-3C5C-5B52-B879-7B6146B20E50}"/>
          </ac:spMkLst>
        </pc:spChg>
        <pc:spChg chg="add mod ord">
          <ac:chgData name="Ayesha Masood (2220784)" userId="S::2220784@student.uwtsd.ac.uk::390f29a2-f117-43c0-b911-6b133e147fe6" providerId="AD" clId="Web-{09BF0C8C-C961-4D8E-2FDF-8BDB8CCF94BC}" dt="2025-11-20T20:37:39.862" v="95"/>
          <ac:spMkLst>
            <pc:docMk/>
            <pc:sldMk cId="3660564520" sldId="260"/>
            <ac:spMk id="4" creationId="{AB2809C1-2F60-D8E7-4CA7-02E022259880}"/>
          </ac:spMkLst>
        </pc:spChg>
        <pc:spChg chg="add">
          <ac:chgData name="Ayesha Masood (2220784)" userId="S::2220784@student.uwtsd.ac.uk::390f29a2-f117-43c0-b911-6b133e147fe6" providerId="AD" clId="Web-{09BF0C8C-C961-4D8E-2FDF-8BDB8CCF94BC}" dt="2025-11-20T20:37:39.862" v="95"/>
          <ac:spMkLst>
            <pc:docMk/>
            <pc:sldMk cId="3660564520" sldId="260"/>
            <ac:spMk id="9" creationId="{10F24D38-B79E-44B4-830E-043F45D96DC2}"/>
          </ac:spMkLst>
        </pc:spChg>
        <pc:cxnChg chg="add">
          <ac:chgData name="Ayesha Masood (2220784)" userId="S::2220784@student.uwtsd.ac.uk::390f29a2-f117-43c0-b911-6b133e147fe6" providerId="AD" clId="Web-{09BF0C8C-C961-4D8E-2FDF-8BDB8CCF94BC}" dt="2025-11-20T20:37:39.862" v="95"/>
          <ac:cxnSpMkLst>
            <pc:docMk/>
            <pc:sldMk cId="3660564520" sldId="260"/>
            <ac:cxnSpMk id="11" creationId="{FC469874-256B-45B3-A79C-7591B4BA1ECC}"/>
          </ac:cxnSpMkLst>
        </pc:cxnChg>
      </pc:sldChg>
      <pc:sldChg chg="addSp delSp modSp new mod setBg">
        <pc:chgData name="Ayesha Masood (2220784)" userId="S::2220784@student.uwtsd.ac.uk::390f29a2-f117-43c0-b911-6b133e147fe6" providerId="AD" clId="Web-{09BF0C8C-C961-4D8E-2FDF-8BDB8CCF94BC}" dt="2025-11-20T20:40:49.513" v="103"/>
        <pc:sldMkLst>
          <pc:docMk/>
          <pc:sldMk cId="4208723190" sldId="261"/>
        </pc:sldMkLst>
        <pc:graphicFrameChg chg="add">
          <ac:chgData name="Ayesha Masood (2220784)" userId="S::2220784@student.uwtsd.ac.uk::390f29a2-f117-43c0-b911-6b133e147fe6" providerId="AD" clId="Web-{09BF0C8C-C961-4D8E-2FDF-8BDB8CCF94BC}" dt="2025-11-20T20:40:49.513" v="103"/>
          <ac:graphicFrameMkLst>
            <pc:docMk/>
            <pc:sldMk cId="4208723190" sldId="261"/>
            <ac:graphicFrameMk id="5" creationId="{064BB3E4-E4A5-5674-6D24-21B9CFF404EE}"/>
          </ac:graphicFrameMkLst>
        </pc:graphicFrameChg>
      </pc:sldChg>
      <pc:sldChg chg="delSp modSp new">
        <pc:chgData name="Ayesha Masood (2220784)" userId="S::2220784@student.uwtsd.ac.uk::390f29a2-f117-43c0-b911-6b133e147fe6" providerId="AD" clId="Web-{09BF0C8C-C961-4D8E-2FDF-8BDB8CCF94BC}" dt="2025-11-20T20:44:58.544" v="138" actId="20577"/>
        <pc:sldMkLst>
          <pc:docMk/>
          <pc:sldMk cId="2878878182" sldId="262"/>
        </pc:sldMkLst>
        <pc:spChg chg="mod">
          <ac:chgData name="Ayesha Masood (2220784)" userId="S::2220784@student.uwtsd.ac.uk::390f29a2-f117-43c0-b911-6b133e147fe6" providerId="AD" clId="Web-{09BF0C8C-C961-4D8E-2FDF-8BDB8CCF94BC}" dt="2025-11-20T20:44:58.544" v="138" actId="20577"/>
          <ac:spMkLst>
            <pc:docMk/>
            <pc:sldMk cId="2878878182" sldId="262"/>
            <ac:spMk id="3" creationId="{62A1C906-9E3D-6064-58F7-AB32F8308F3D}"/>
          </ac:spMkLst>
        </pc:spChg>
      </pc:sldChg>
    </pc:docChg>
  </pc:docChgLst>
  <pc:docChgLst>
    <pc:chgData name="Ayesha Masood (2220784)" userId="S::2220784@student.uwtsd.ac.uk::390f29a2-f117-43c0-b911-6b133e147fe6" providerId="AD" clId="Web-{6090B82D-C621-BE50-A9C1-51C31C2CEA85}"/>
    <pc:docChg chg="mod addSld modSld addMainMaster delMainMaster modMainMaster">
      <pc:chgData name="Ayesha Masood (2220784)" userId="S::2220784@student.uwtsd.ac.uk::390f29a2-f117-43c0-b911-6b133e147fe6" providerId="AD" clId="Web-{6090B82D-C621-BE50-A9C1-51C31C2CEA85}" dt="2025-11-18T20:52:59.102" v="104" actId="20577"/>
      <pc:docMkLst>
        <pc:docMk/>
      </pc:docMkLst>
      <pc:sldMasterChg chg="add addSldLayout modSldLayout">
        <pc:chgData name="Ayesha Masood (2220784)" userId="S::2220784@student.uwtsd.ac.uk::390f29a2-f117-43c0-b911-6b133e147fe6" providerId="AD" clId="Web-{6090B82D-C621-BE50-A9C1-51C31C2CEA85}" dt="2025-11-18T20:37:01.997" v="49"/>
        <pc:sldMasterMkLst>
          <pc:docMk/>
          <pc:sldMasterMk cId="3433849597" sldId="2147483672"/>
        </pc:sldMasterMkLst>
        <pc:sldLayoutChg chg="add mod replId">
          <pc:chgData name="Ayesha Masood (2220784)" userId="S::2220784@student.uwtsd.ac.uk::390f29a2-f117-43c0-b911-6b133e147fe6" providerId="AD" clId="Web-{6090B82D-C621-BE50-A9C1-51C31C2CEA85}" dt="2025-11-18T20:37:01.997" v="49"/>
          <pc:sldLayoutMkLst>
            <pc:docMk/>
            <pc:sldMasterMk cId="3433849597" sldId="2147483672"/>
            <pc:sldLayoutMk cId="1319472203" sldId="2147483673"/>
          </pc:sldLayoutMkLst>
        </pc:sldLayoutChg>
        <pc:sldLayoutChg chg="add mod replId">
          <pc:chgData name="Ayesha Masood (2220784)" userId="S::2220784@student.uwtsd.ac.uk::390f29a2-f117-43c0-b911-6b133e147fe6" providerId="AD" clId="Web-{6090B82D-C621-BE50-A9C1-51C31C2CEA85}" dt="2025-11-18T20:37:01.997" v="49"/>
          <pc:sldLayoutMkLst>
            <pc:docMk/>
            <pc:sldMasterMk cId="3433849597" sldId="2147483672"/>
            <pc:sldLayoutMk cId="1218052220" sldId="2147483674"/>
          </pc:sldLayoutMkLst>
        </pc:sldLayoutChg>
        <pc:sldLayoutChg chg="add mod replId">
          <pc:chgData name="Ayesha Masood (2220784)" userId="S::2220784@student.uwtsd.ac.uk::390f29a2-f117-43c0-b911-6b133e147fe6" providerId="AD" clId="Web-{6090B82D-C621-BE50-A9C1-51C31C2CEA85}" dt="2025-11-18T20:37:01.997" v="49"/>
          <pc:sldLayoutMkLst>
            <pc:docMk/>
            <pc:sldMasterMk cId="3433849597" sldId="2147483672"/>
            <pc:sldLayoutMk cId="754145591" sldId="2147483675"/>
          </pc:sldLayoutMkLst>
        </pc:sldLayoutChg>
        <pc:sldLayoutChg chg="add mod replId">
          <pc:chgData name="Ayesha Masood (2220784)" userId="S::2220784@student.uwtsd.ac.uk::390f29a2-f117-43c0-b911-6b133e147fe6" providerId="AD" clId="Web-{6090B82D-C621-BE50-A9C1-51C31C2CEA85}" dt="2025-11-18T20:37:01.997" v="49"/>
          <pc:sldLayoutMkLst>
            <pc:docMk/>
            <pc:sldMasterMk cId="3433849597" sldId="2147483672"/>
            <pc:sldLayoutMk cId="82855456" sldId="2147483676"/>
          </pc:sldLayoutMkLst>
        </pc:sldLayoutChg>
        <pc:sldLayoutChg chg="add mod replId">
          <pc:chgData name="Ayesha Masood (2220784)" userId="S::2220784@student.uwtsd.ac.uk::390f29a2-f117-43c0-b911-6b133e147fe6" providerId="AD" clId="Web-{6090B82D-C621-BE50-A9C1-51C31C2CEA85}" dt="2025-11-18T20:37:01.997" v="49"/>
          <pc:sldLayoutMkLst>
            <pc:docMk/>
            <pc:sldMasterMk cId="3433849597" sldId="2147483672"/>
            <pc:sldLayoutMk cId="1759682851" sldId="2147483677"/>
          </pc:sldLayoutMkLst>
        </pc:sldLayoutChg>
        <pc:sldLayoutChg chg="add mod replId">
          <pc:chgData name="Ayesha Masood (2220784)" userId="S::2220784@student.uwtsd.ac.uk::390f29a2-f117-43c0-b911-6b133e147fe6" providerId="AD" clId="Web-{6090B82D-C621-BE50-A9C1-51C31C2CEA85}" dt="2025-11-18T20:37:01.997" v="49"/>
          <pc:sldLayoutMkLst>
            <pc:docMk/>
            <pc:sldMasterMk cId="3433849597" sldId="2147483672"/>
            <pc:sldLayoutMk cId="2812150746" sldId="2147483678"/>
          </pc:sldLayoutMkLst>
        </pc:sldLayoutChg>
        <pc:sldLayoutChg chg="add mod replId">
          <pc:chgData name="Ayesha Masood (2220784)" userId="S::2220784@student.uwtsd.ac.uk::390f29a2-f117-43c0-b911-6b133e147fe6" providerId="AD" clId="Web-{6090B82D-C621-BE50-A9C1-51C31C2CEA85}" dt="2025-11-18T20:37:01.997" v="49"/>
          <pc:sldLayoutMkLst>
            <pc:docMk/>
            <pc:sldMasterMk cId="3433849597" sldId="2147483672"/>
            <pc:sldLayoutMk cId="2796160002" sldId="2147483679"/>
          </pc:sldLayoutMkLst>
        </pc:sldLayoutChg>
        <pc:sldLayoutChg chg="add mod replId">
          <pc:chgData name="Ayesha Masood (2220784)" userId="S::2220784@student.uwtsd.ac.uk::390f29a2-f117-43c0-b911-6b133e147fe6" providerId="AD" clId="Web-{6090B82D-C621-BE50-A9C1-51C31C2CEA85}" dt="2025-11-18T20:37:01.997" v="49"/>
          <pc:sldLayoutMkLst>
            <pc:docMk/>
            <pc:sldMasterMk cId="3433849597" sldId="2147483672"/>
            <pc:sldLayoutMk cId="1332183884" sldId="2147483680"/>
          </pc:sldLayoutMkLst>
        </pc:sldLayoutChg>
        <pc:sldLayoutChg chg="add mod replId">
          <pc:chgData name="Ayesha Masood (2220784)" userId="S::2220784@student.uwtsd.ac.uk::390f29a2-f117-43c0-b911-6b133e147fe6" providerId="AD" clId="Web-{6090B82D-C621-BE50-A9C1-51C31C2CEA85}" dt="2025-11-18T20:37:01.997" v="49"/>
          <pc:sldLayoutMkLst>
            <pc:docMk/>
            <pc:sldMasterMk cId="3433849597" sldId="2147483672"/>
            <pc:sldLayoutMk cId="1948998852" sldId="2147483681"/>
          </pc:sldLayoutMkLst>
        </pc:sldLayoutChg>
        <pc:sldLayoutChg chg="add mod replId">
          <pc:chgData name="Ayesha Masood (2220784)" userId="S::2220784@student.uwtsd.ac.uk::390f29a2-f117-43c0-b911-6b133e147fe6" providerId="AD" clId="Web-{6090B82D-C621-BE50-A9C1-51C31C2CEA85}" dt="2025-11-18T20:37:01.997" v="49"/>
          <pc:sldLayoutMkLst>
            <pc:docMk/>
            <pc:sldMasterMk cId="3433849597" sldId="2147483672"/>
            <pc:sldLayoutMk cId="296296706" sldId="2147483682"/>
          </pc:sldLayoutMkLst>
        </pc:sldLayoutChg>
        <pc:sldLayoutChg chg="add mod replId">
          <pc:chgData name="Ayesha Masood (2220784)" userId="S::2220784@student.uwtsd.ac.uk::390f29a2-f117-43c0-b911-6b133e147fe6" providerId="AD" clId="Web-{6090B82D-C621-BE50-A9C1-51C31C2CEA85}" dt="2025-11-18T20:37:01.997" v="49"/>
          <pc:sldLayoutMkLst>
            <pc:docMk/>
            <pc:sldMasterMk cId="3433849597" sldId="2147483672"/>
            <pc:sldLayoutMk cId="1103691822" sldId="2147483683"/>
          </pc:sldLayoutMkLst>
        </pc:sldLayoutChg>
      </pc:sldMasterChg>
    </pc:docChg>
  </pc:docChgLst>
  <pc:docChgLst>
    <pc:chgData name="Ayesha Masood (2220784)" userId="390f29a2-f117-43c0-b911-6b133e147fe6" providerId="ADAL" clId="{2DF074F9-BE41-4A8E-9A15-1D48728315E4}"/>
    <pc:docChg chg="custSel addSld modSld">
      <pc:chgData name="Ayesha Masood (2220784)" userId="390f29a2-f117-43c0-b911-6b133e147fe6" providerId="ADAL" clId="{2DF074F9-BE41-4A8E-9A15-1D48728315E4}" dt="2025-11-20T09:38:50.505" v="26" actId="27636"/>
      <pc:docMkLst>
        <pc:docMk/>
      </pc:docMkLst>
      <pc:sldChg chg="delSp modSp new mod">
        <pc:chgData name="Ayesha Masood (2220784)" userId="390f29a2-f117-43c0-b911-6b133e147fe6" providerId="ADAL" clId="{2DF074F9-BE41-4A8E-9A15-1D48728315E4}" dt="2025-11-20T09:36:32.392" v="11" actId="20577"/>
        <pc:sldMkLst>
          <pc:docMk/>
          <pc:sldMk cId="3423233406" sldId="258"/>
        </pc:sldMkLst>
        <pc:spChg chg="mod">
          <ac:chgData name="Ayesha Masood (2220784)" userId="390f29a2-f117-43c0-b911-6b133e147fe6" providerId="ADAL" clId="{2DF074F9-BE41-4A8E-9A15-1D48728315E4}" dt="2025-11-20T09:36:32.392" v="11" actId="20577"/>
          <ac:spMkLst>
            <pc:docMk/>
            <pc:sldMk cId="3423233406" sldId="258"/>
            <ac:spMk id="4" creationId="{4E351A6A-BE1F-4C9A-30BA-AE5FE622EC55}"/>
          </ac:spMkLst>
        </pc:spChg>
      </pc:sldChg>
      <pc:sldChg chg="delSp modSp new mod">
        <pc:chgData name="Ayesha Masood (2220784)" userId="390f29a2-f117-43c0-b911-6b133e147fe6" providerId="ADAL" clId="{2DF074F9-BE41-4A8E-9A15-1D48728315E4}" dt="2025-11-20T09:38:50.505" v="26" actId="27636"/>
        <pc:sldMkLst>
          <pc:docMk/>
          <pc:sldMk cId="1797840448" sldId="259"/>
        </pc:sldMkLst>
        <pc:spChg chg="mod">
          <ac:chgData name="Ayesha Masood (2220784)" userId="390f29a2-f117-43c0-b911-6b133e147fe6" providerId="ADAL" clId="{2DF074F9-BE41-4A8E-9A15-1D48728315E4}" dt="2025-11-20T09:38:50.505" v="26" actId="27636"/>
          <ac:spMkLst>
            <pc:docMk/>
            <pc:sldMk cId="1797840448" sldId="259"/>
            <ac:spMk id="3" creationId="{F6342B53-F490-6710-9498-AF0472A03350}"/>
          </ac:spMkLst>
        </pc:spChg>
        <pc:spChg chg="mod">
          <ac:chgData name="Ayesha Masood (2220784)" userId="390f29a2-f117-43c0-b911-6b133e147fe6" providerId="ADAL" clId="{2DF074F9-BE41-4A8E-9A15-1D48728315E4}" dt="2025-11-20T09:38:50.500" v="25" actId="27636"/>
          <ac:spMkLst>
            <pc:docMk/>
            <pc:sldMk cId="1797840448" sldId="259"/>
            <ac:spMk id="4" creationId="{F5E9A765-AFA5-757C-9369-3640E3DDE618}"/>
          </ac:spMkLst>
        </pc:spChg>
      </pc:sldChg>
    </pc:docChg>
  </pc:docChgLst>
  <pc:docChgLst>
    <pc:chgData name="Ayesha Masood (2220784)" userId="S::2220784@student.uwtsd.ac.uk::390f29a2-f117-43c0-b911-6b133e147fe6" providerId="AD" clId="Web-{AF1E202C-DF71-1118-5754-ACD9C5A30727}"/>
    <pc:docChg chg="addSld modSld">
      <pc:chgData name="Ayesha Masood (2220784)" userId="S::2220784@student.uwtsd.ac.uk::390f29a2-f117-43c0-b911-6b133e147fe6" providerId="AD" clId="Web-{AF1E202C-DF71-1118-5754-ACD9C5A30727}" dt="2025-11-23T19:14:21.212" v="80" actId="20577"/>
      <pc:docMkLst>
        <pc:docMk/>
      </pc:docMkLst>
      <pc:sldChg chg="addSp modSp mod setBg setClrOvrMap">
        <pc:chgData name="Ayesha Masood (2220784)" userId="S::2220784@student.uwtsd.ac.uk::390f29a2-f117-43c0-b911-6b133e147fe6" providerId="AD" clId="Web-{AF1E202C-DF71-1118-5754-ACD9C5A30727}" dt="2025-11-23T19:12:37.805" v="72" actId="20577"/>
        <pc:sldMkLst>
          <pc:docMk/>
          <pc:sldMk cId="1797840448" sldId="259"/>
        </pc:sldMkLst>
        <pc:spChg chg="mod">
          <ac:chgData name="Ayesha Masood (2220784)" userId="S::2220784@student.uwtsd.ac.uk::390f29a2-f117-43c0-b911-6b133e147fe6" providerId="AD" clId="Web-{AF1E202C-DF71-1118-5754-ACD9C5A30727}" dt="2025-11-23T19:12:37.805" v="72" actId="20577"/>
          <ac:spMkLst>
            <pc:docMk/>
            <pc:sldMk cId="1797840448" sldId="259"/>
            <ac:spMk id="3" creationId="{F6342B53-F490-6710-9498-AF0472A03350}"/>
          </ac:spMkLst>
        </pc:spChg>
        <pc:spChg chg="mod">
          <ac:chgData name="Ayesha Masood (2220784)" userId="S::2220784@student.uwtsd.ac.uk::390f29a2-f117-43c0-b911-6b133e147fe6" providerId="AD" clId="Web-{AF1E202C-DF71-1118-5754-ACD9C5A30727}" dt="2025-11-23T19:12:30.742" v="70" actId="20577"/>
          <ac:spMkLst>
            <pc:docMk/>
            <pc:sldMk cId="1797840448" sldId="259"/>
            <ac:spMk id="4" creationId="{F5E9A765-AFA5-757C-9369-3640E3DDE618}"/>
          </ac:spMkLst>
        </pc:spChg>
        <pc:spChg chg="add">
          <ac:chgData name="Ayesha Masood (2220784)" userId="S::2220784@student.uwtsd.ac.uk::390f29a2-f117-43c0-b911-6b133e147fe6" providerId="AD" clId="Web-{AF1E202C-DF71-1118-5754-ACD9C5A30727}" dt="2025-11-23T19:12:10.351" v="66"/>
          <ac:spMkLst>
            <pc:docMk/>
            <pc:sldMk cId="1797840448" sldId="259"/>
            <ac:spMk id="9" creationId="{2A6B319F-86FE-4754-878E-06F0804D882B}"/>
          </ac:spMkLst>
        </pc:spChg>
        <pc:spChg chg="add">
          <ac:chgData name="Ayesha Masood (2220784)" userId="S::2220784@student.uwtsd.ac.uk::390f29a2-f117-43c0-b911-6b133e147fe6" providerId="AD" clId="Web-{AF1E202C-DF71-1118-5754-ACD9C5A30727}" dt="2025-11-23T19:12:10.351" v="66"/>
          <ac:spMkLst>
            <pc:docMk/>
            <pc:sldMk cId="1797840448" sldId="259"/>
            <ac:spMk id="11" creationId="{DCF7D1B5-3477-499F-ACC5-2C8B07F4EDB3}"/>
          </ac:spMkLst>
        </pc:spChg>
      </pc:sldChg>
      <pc:sldChg chg="addSp modSp mod setBg">
        <pc:chgData name="Ayesha Masood (2220784)" userId="S::2220784@student.uwtsd.ac.uk::390f29a2-f117-43c0-b911-6b133e147fe6" providerId="AD" clId="Web-{AF1E202C-DF71-1118-5754-ACD9C5A30727}" dt="2025-11-23T19:14:21.212" v="80" actId="20577"/>
        <pc:sldMkLst>
          <pc:docMk/>
          <pc:sldMk cId="2878878182" sldId="262"/>
        </pc:sldMkLst>
        <pc:spChg chg="mod">
          <ac:chgData name="Ayesha Masood (2220784)" userId="S::2220784@student.uwtsd.ac.uk::390f29a2-f117-43c0-b911-6b133e147fe6" providerId="AD" clId="Web-{AF1E202C-DF71-1118-5754-ACD9C5A30727}" dt="2025-11-23T19:14:21.212" v="80" actId="20577"/>
          <ac:spMkLst>
            <pc:docMk/>
            <pc:sldMk cId="2878878182" sldId="262"/>
            <ac:spMk id="3" creationId="{62A1C906-9E3D-6064-58F7-AB32F8308F3D}"/>
          </ac:spMkLst>
        </pc:spChg>
        <pc:spChg chg="add">
          <ac:chgData name="Ayesha Masood (2220784)" userId="S::2220784@student.uwtsd.ac.uk::390f29a2-f117-43c0-b911-6b133e147fe6" providerId="AD" clId="Web-{AF1E202C-DF71-1118-5754-ACD9C5A30727}" dt="2025-11-23T19:13:37.946" v="73"/>
          <ac:spMkLst>
            <pc:docMk/>
            <pc:sldMk cId="2878878182" sldId="262"/>
            <ac:spMk id="9" creationId="{04812C46-200A-4DEB-A05E-3ED6C68C2387}"/>
          </ac:spMkLst>
        </pc:spChg>
        <pc:spChg chg="add">
          <ac:chgData name="Ayesha Masood (2220784)" userId="S::2220784@student.uwtsd.ac.uk::390f29a2-f117-43c0-b911-6b133e147fe6" providerId="AD" clId="Web-{AF1E202C-DF71-1118-5754-ACD9C5A30727}" dt="2025-11-23T19:13:37.946" v="73"/>
          <ac:spMkLst>
            <pc:docMk/>
            <pc:sldMk cId="2878878182" sldId="262"/>
            <ac:spMk id="11" creationId="{D1EA859B-E555-4109-94F3-6700E046E008}"/>
          </ac:spMkLst>
        </pc:spChg>
        <pc:picChg chg="add">
          <ac:chgData name="Ayesha Masood (2220784)" userId="S::2220784@student.uwtsd.ac.uk::390f29a2-f117-43c0-b911-6b133e147fe6" providerId="AD" clId="Web-{AF1E202C-DF71-1118-5754-ACD9C5A30727}" dt="2025-11-23T19:13:37.946" v="73"/>
          <ac:picMkLst>
            <pc:docMk/>
            <pc:sldMk cId="2878878182" sldId="262"/>
            <ac:picMk id="5" creationId="{E19ACD1E-463E-FA9F-AA76-CD658442CBD6}"/>
          </ac:picMkLst>
        </pc:picChg>
      </pc:sldChg>
      <pc:sldChg chg="addSp delSp modSp new mod setBg">
        <pc:chgData name="Ayesha Masood (2220784)" userId="S::2220784@student.uwtsd.ac.uk::390f29a2-f117-43c0-b911-6b133e147fe6" providerId="AD" clId="Web-{AF1E202C-DF71-1118-5754-ACD9C5A30727}" dt="2025-11-23T19:11:40.945" v="65"/>
        <pc:sldMkLst>
          <pc:docMk/>
          <pc:sldMk cId="1729565414" sldId="264"/>
        </pc:sldMkLst>
        <pc:spChg chg="del">
          <ac:chgData name="Ayesha Masood (2220784)" userId="S::2220784@student.uwtsd.ac.uk::390f29a2-f117-43c0-b911-6b133e147fe6" providerId="AD" clId="Web-{AF1E202C-DF71-1118-5754-ACD9C5A30727}" dt="2025-11-23T19:07:15.145" v="1"/>
          <ac:spMkLst>
            <pc:docMk/>
            <pc:sldMk cId="1729565414" sldId="264"/>
            <ac:spMk id="2" creationId="{B23F3C5C-C624-38CE-E9D6-EEA1253C7CD3}"/>
          </ac:spMkLst>
        </pc:spChg>
        <pc:spChg chg="add del mod">
          <ac:chgData name="Ayesha Masood (2220784)" userId="S::2220784@student.uwtsd.ac.uk::390f29a2-f117-43c0-b911-6b133e147fe6" providerId="AD" clId="Web-{AF1E202C-DF71-1118-5754-ACD9C5A30727}" dt="2025-11-23T19:08:15.943" v="13"/>
          <ac:spMkLst>
            <pc:docMk/>
            <pc:sldMk cId="1729565414" sldId="264"/>
            <ac:spMk id="3" creationId="{4BB745EE-9C2F-D7B9-6A5D-9B338B6A501A}"/>
          </ac:spMkLst>
        </pc:spChg>
        <pc:spChg chg="del">
          <ac:chgData name="Ayesha Masood (2220784)" userId="S::2220784@student.uwtsd.ac.uk::390f29a2-f117-43c0-b911-6b133e147fe6" providerId="AD" clId="Web-{AF1E202C-DF71-1118-5754-ACD9C5A30727}" dt="2025-11-23T19:07:21.911" v="2"/>
          <ac:spMkLst>
            <pc:docMk/>
            <pc:sldMk cId="1729565414" sldId="264"/>
            <ac:spMk id="4" creationId="{662DCF4D-D67F-7910-F845-5940BF476048}"/>
          </ac:spMkLst>
        </pc:spChg>
        <pc:spChg chg="add del mod">
          <ac:chgData name="Ayesha Masood (2220784)" userId="S::2220784@student.uwtsd.ac.uk::390f29a2-f117-43c0-b911-6b133e147fe6" providerId="AD" clId="Web-{AF1E202C-DF71-1118-5754-ACD9C5A30727}" dt="2025-11-23T19:10:00.928" v="21"/>
          <ac:spMkLst>
            <pc:docMk/>
            <pc:sldMk cId="1729565414" sldId="264"/>
            <ac:spMk id="7" creationId="{FCEDC81D-0A3F-1897-5E8B-C4967252A453}"/>
          </ac:spMkLst>
        </pc:spChg>
        <pc:spChg chg="add del">
          <ac:chgData name="Ayesha Masood (2220784)" userId="S::2220784@student.uwtsd.ac.uk::390f29a2-f117-43c0-b911-6b133e147fe6" providerId="AD" clId="Web-{AF1E202C-DF71-1118-5754-ACD9C5A30727}" dt="2025-11-23T19:08:15.927" v="12"/>
          <ac:spMkLst>
            <pc:docMk/>
            <pc:sldMk cId="1729565414" sldId="264"/>
            <ac:spMk id="8" creationId="{1A3C89F8-0D2F-47FF-B903-151248265F47}"/>
          </ac:spMkLst>
        </pc:spChg>
        <pc:spChg chg="add del">
          <ac:chgData name="Ayesha Masood (2220784)" userId="S::2220784@student.uwtsd.ac.uk::390f29a2-f117-43c0-b911-6b133e147fe6" providerId="AD" clId="Web-{AF1E202C-DF71-1118-5754-ACD9C5A30727}" dt="2025-11-23T19:08:15.927" v="12"/>
          <ac:spMkLst>
            <pc:docMk/>
            <pc:sldMk cId="1729565414" sldId="264"/>
            <ac:spMk id="10" creationId="{C5CB530E-515E-412C-9DF1-5F8FFBD6F383}"/>
          </ac:spMkLst>
        </pc:spChg>
        <pc:spChg chg="add del mod">
          <ac:chgData name="Ayesha Masood (2220784)" userId="S::2220784@student.uwtsd.ac.uk::390f29a2-f117-43c0-b911-6b133e147fe6" providerId="AD" clId="Web-{AF1E202C-DF71-1118-5754-ACD9C5A30727}" dt="2025-11-23T19:10:09.788" v="24"/>
          <ac:spMkLst>
            <pc:docMk/>
            <pc:sldMk cId="1729565414" sldId="264"/>
            <ac:spMk id="11" creationId="{D2468470-9406-746A-45D9-FE53084F2E35}"/>
          </ac:spMkLst>
        </pc:spChg>
        <pc:spChg chg="add del">
          <ac:chgData name="Ayesha Masood (2220784)" userId="S::2220784@student.uwtsd.ac.uk::390f29a2-f117-43c0-b911-6b133e147fe6" providerId="AD" clId="Web-{AF1E202C-DF71-1118-5754-ACD9C5A30727}" dt="2025-11-23T19:08:15.927" v="12"/>
          <ac:spMkLst>
            <pc:docMk/>
            <pc:sldMk cId="1729565414" sldId="264"/>
            <ac:spMk id="12" creationId="{712D4376-A578-4FF1-94FC-245E7A6A489F}"/>
          </ac:spMkLst>
        </pc:spChg>
        <pc:spChg chg="add del">
          <ac:chgData name="Ayesha Masood (2220784)" userId="S::2220784@student.uwtsd.ac.uk::390f29a2-f117-43c0-b911-6b133e147fe6" providerId="AD" clId="Web-{AF1E202C-DF71-1118-5754-ACD9C5A30727}" dt="2025-11-23T19:08:15.927" v="12"/>
          <ac:spMkLst>
            <pc:docMk/>
            <pc:sldMk cId="1729565414" sldId="264"/>
            <ac:spMk id="14" creationId="{AEA7509D-F04F-40CB-A0B3-EEF16499CC9F}"/>
          </ac:spMkLst>
        </pc:spChg>
        <pc:spChg chg="add del">
          <ac:chgData name="Ayesha Masood (2220784)" userId="S::2220784@student.uwtsd.ac.uk::390f29a2-f117-43c0-b911-6b133e147fe6" providerId="AD" clId="Web-{AF1E202C-DF71-1118-5754-ACD9C5A30727}" dt="2025-11-23T19:08:15.927" v="12"/>
          <ac:spMkLst>
            <pc:docMk/>
            <pc:sldMk cId="1729565414" sldId="264"/>
            <ac:spMk id="18" creationId="{508BEF50-7B1E-49A4-BC19-5F4F1D755E64}"/>
          </ac:spMkLst>
        </pc:spChg>
        <pc:spChg chg="add del">
          <ac:chgData name="Ayesha Masood (2220784)" userId="S::2220784@student.uwtsd.ac.uk::390f29a2-f117-43c0-b911-6b133e147fe6" providerId="AD" clId="Web-{AF1E202C-DF71-1118-5754-ACD9C5A30727}" dt="2025-11-23T19:08:15.927" v="12"/>
          <ac:spMkLst>
            <pc:docMk/>
            <pc:sldMk cId="1729565414" sldId="264"/>
            <ac:spMk id="20" creationId="{3FBAD350-5664-4811-A208-657FB882D350}"/>
          </ac:spMkLst>
        </pc:spChg>
        <pc:spChg chg="add del">
          <ac:chgData name="Ayesha Masood (2220784)" userId="S::2220784@student.uwtsd.ac.uk::390f29a2-f117-43c0-b911-6b133e147fe6" providerId="AD" clId="Web-{AF1E202C-DF71-1118-5754-ACD9C5A30727}" dt="2025-11-23T19:08:15.927" v="12"/>
          <ac:spMkLst>
            <pc:docMk/>
            <pc:sldMk cId="1729565414" sldId="264"/>
            <ac:spMk id="22" creationId="{C39ADB8F-D187-49D7-BDCF-C1B6DC727068}"/>
          </ac:spMkLst>
        </pc:spChg>
        <pc:spChg chg="add">
          <ac:chgData name="Ayesha Masood (2220784)" userId="S::2220784@student.uwtsd.ac.uk::390f29a2-f117-43c0-b911-6b133e147fe6" providerId="AD" clId="Web-{AF1E202C-DF71-1118-5754-ACD9C5A30727}" dt="2025-11-23T19:08:15.943" v="13"/>
          <ac:spMkLst>
            <pc:docMk/>
            <pc:sldMk cId="1729565414" sldId="264"/>
            <ac:spMk id="24" creationId="{4BC99CB9-DDAD-44A2-8A1C-E3AF4E72DF5C}"/>
          </ac:spMkLst>
        </pc:spChg>
        <pc:spChg chg="add">
          <ac:chgData name="Ayesha Masood (2220784)" userId="S::2220784@student.uwtsd.ac.uk::390f29a2-f117-43c0-b911-6b133e147fe6" providerId="AD" clId="Web-{AF1E202C-DF71-1118-5754-ACD9C5A30727}" dt="2025-11-23T19:08:15.943" v="13"/>
          <ac:spMkLst>
            <pc:docMk/>
            <pc:sldMk cId="1729565414" sldId="264"/>
            <ac:spMk id="25" creationId="{64053CBF-3932-45FF-8285-EE5146085F3A}"/>
          </ac:spMkLst>
        </pc:spChg>
        <pc:spChg chg="add del mod">
          <ac:chgData name="Ayesha Masood (2220784)" userId="S::2220784@student.uwtsd.ac.uk::390f29a2-f117-43c0-b911-6b133e147fe6" providerId="AD" clId="Web-{AF1E202C-DF71-1118-5754-ACD9C5A30727}" dt="2025-11-23T19:09:51.194" v="18"/>
          <ac:spMkLst>
            <pc:docMk/>
            <pc:sldMk cId="1729565414" sldId="264"/>
            <ac:spMk id="29" creationId="{4BB745EE-9C2F-D7B9-6A5D-9B338B6A501A}"/>
          </ac:spMkLst>
        </pc:spChg>
        <pc:spChg chg="add mod">
          <ac:chgData name="Ayesha Masood (2220784)" userId="S::2220784@student.uwtsd.ac.uk::390f29a2-f117-43c0-b911-6b133e147fe6" providerId="AD" clId="Web-{AF1E202C-DF71-1118-5754-ACD9C5A30727}" dt="2025-11-23T19:11:28.757" v="63" actId="20577"/>
          <ac:spMkLst>
            <pc:docMk/>
            <pc:sldMk cId="1729565414" sldId="264"/>
            <ac:spMk id="33" creationId="{FCEDC81D-0A3F-1897-5E8B-C4967252A453}"/>
          </ac:spMkLst>
        </pc:spChg>
        <pc:grpChg chg="add">
          <ac:chgData name="Ayesha Masood (2220784)" userId="S::2220784@student.uwtsd.ac.uk::390f29a2-f117-43c0-b911-6b133e147fe6" providerId="AD" clId="Web-{AF1E202C-DF71-1118-5754-ACD9C5A30727}" dt="2025-11-23T19:08:15.943" v="13"/>
          <ac:grpSpMkLst>
            <pc:docMk/>
            <pc:sldMk cId="1729565414" sldId="264"/>
            <ac:grpSpMk id="26" creationId="{2E751C04-BEA6-446B-A678-9C74819EBD4C}"/>
          </ac:grpSpMkLst>
        </pc:grpChg>
        <pc:grpChg chg="add">
          <ac:chgData name="Ayesha Masood (2220784)" userId="S::2220784@student.uwtsd.ac.uk::390f29a2-f117-43c0-b911-6b133e147fe6" providerId="AD" clId="Web-{AF1E202C-DF71-1118-5754-ACD9C5A30727}" dt="2025-11-23T19:08:15.943" v="13"/>
          <ac:grpSpMkLst>
            <pc:docMk/>
            <pc:sldMk cId="1729565414" sldId="264"/>
            <ac:grpSpMk id="30" creationId="{B63ACBA3-DEFD-4C6D-BBA0-64468FA99C2D}"/>
          </ac:grpSpMkLst>
        </pc:grpChg>
        <pc:graphicFrameChg chg="add del mod ord modGraphic">
          <ac:chgData name="Ayesha Masood (2220784)" userId="S::2220784@student.uwtsd.ac.uk::390f29a2-f117-43c0-b911-6b133e147fe6" providerId="AD" clId="Web-{AF1E202C-DF71-1118-5754-ACD9C5A30727}" dt="2025-11-23T19:10:00.991" v="22"/>
          <ac:graphicFrameMkLst>
            <pc:docMk/>
            <pc:sldMk cId="1729565414" sldId="264"/>
            <ac:graphicFrameMk id="6" creationId="{6DA6A18B-A122-3ABE-E50F-A15623B3BC5A}"/>
          </ac:graphicFrameMkLst>
        </pc:graphicFrameChg>
        <pc:graphicFrameChg chg="mod ord modGraphic">
          <ac:chgData name="Ayesha Masood (2220784)" userId="S::2220784@student.uwtsd.ac.uk::390f29a2-f117-43c0-b911-6b133e147fe6" providerId="AD" clId="Web-{AF1E202C-DF71-1118-5754-ACD9C5A30727}" dt="2025-11-23T19:11:40.945" v="65"/>
          <ac:graphicFrameMkLst>
            <pc:docMk/>
            <pc:sldMk cId="1729565414" sldId="264"/>
            <ac:graphicFrameMk id="23" creationId="{6DA6A18B-A122-3ABE-E50F-A15623B3BC5A}"/>
          </ac:graphicFrameMkLst>
        </pc:graphicFrameChg>
        <pc:cxnChg chg="add del">
          <ac:chgData name="Ayesha Masood (2220784)" userId="S::2220784@student.uwtsd.ac.uk::390f29a2-f117-43c0-b911-6b133e147fe6" providerId="AD" clId="Web-{AF1E202C-DF71-1118-5754-ACD9C5A30727}" dt="2025-11-23T19:08:15.927" v="12"/>
          <ac:cxnSpMkLst>
            <pc:docMk/>
            <pc:sldMk cId="1729565414" sldId="264"/>
            <ac:cxnSpMk id="16" creationId="{56020367-4FD5-4596-8E10-C5F095CD8DBF}"/>
          </ac:cxnSpMkLst>
        </pc:cxnChg>
      </pc:sldChg>
    </pc:docChg>
  </pc:docChgLst>
  <pc:docChgLst>
    <pc:chgData name="Ayesha Masood (2220784)" userId="S::2220784@student.uwtsd.ac.uk::390f29a2-f117-43c0-b911-6b133e147fe6" providerId="AD" clId="Web-{07977E89-F421-5639-9853-FDE37BF9A0A5}"/>
    <pc:docChg chg="delSld">
      <pc:chgData name="Ayesha Masood (2220784)" userId="S::2220784@student.uwtsd.ac.uk::390f29a2-f117-43c0-b911-6b133e147fe6" providerId="AD" clId="Web-{07977E89-F421-5639-9853-FDE37BF9A0A5}" dt="2025-11-24T08:00:29.912" v="0"/>
      <pc:docMkLst>
        <pc:docMk/>
      </pc:docMkLst>
      <pc:sldChg chg="del">
        <pc:chgData name="Ayesha Masood (2220784)" userId="S::2220784@student.uwtsd.ac.uk::390f29a2-f117-43c0-b911-6b133e147fe6" providerId="AD" clId="Web-{07977E89-F421-5639-9853-FDE37BF9A0A5}" dt="2025-11-24T08:00:29.912" v="0"/>
        <pc:sldMkLst>
          <pc:docMk/>
          <pc:sldMk cId="1729565414" sldId="264"/>
        </pc:sldMkLst>
      </pc:sldChg>
    </pc:docChg>
  </pc:docChgLst>
  <pc:docChgLst>
    <pc:chgData name="Ayesha Masood (2220784)" userId="S::2220784@student.uwtsd.ac.uk::390f29a2-f117-43c0-b911-6b133e147fe6" providerId="AD" clId="Web-{FB1EE6A6-E2F1-DE95-3AB4-CF38719D5310}"/>
    <pc:docChg chg="mod modSld modMainMaster setSldSz">
      <pc:chgData name="Ayesha Masood (2220784)" userId="S::2220784@student.uwtsd.ac.uk::390f29a2-f117-43c0-b911-6b133e147fe6" providerId="AD" clId="Web-{FB1EE6A6-E2F1-DE95-3AB4-CF38719D5310}" dt="2025-11-19T08:55:46.482" v="1"/>
      <pc:docMkLst>
        <pc:docMk/>
      </pc:docMkLst>
      <pc:sldMasterChg chg="modSp modSldLayout">
        <pc:chgData name="Ayesha Masood (2220784)" userId="S::2220784@student.uwtsd.ac.uk::390f29a2-f117-43c0-b911-6b133e147fe6" providerId="AD" clId="Web-{FB1EE6A6-E2F1-DE95-3AB4-CF38719D5310}" dt="2025-11-19T08:55:46.482" v="1"/>
        <pc:sldMasterMkLst>
          <pc:docMk/>
          <pc:sldMasterMk cId="3433849597" sldId="2147483672"/>
        </pc:sldMasterMkLst>
        <pc:spChg chg="mod">
          <ac:chgData name="Ayesha Masood (2220784)" userId="S::2220784@student.uwtsd.ac.uk::390f29a2-f117-43c0-b911-6b133e147fe6" providerId="AD" clId="Web-{FB1EE6A6-E2F1-DE95-3AB4-CF38719D5310}" dt="2025-11-19T08:55:46.482" v="1"/>
          <ac:spMkLst>
            <pc:docMk/>
            <pc:sldMasterMk cId="3433849597" sldId="2147483672"/>
            <ac:spMk id="2" creationId="{00000000-0000-0000-0000-000000000000}"/>
          </ac:spMkLst>
        </pc:spChg>
        <pc:spChg chg="mod">
          <ac:chgData name="Ayesha Masood (2220784)" userId="S::2220784@student.uwtsd.ac.uk::390f29a2-f117-43c0-b911-6b133e147fe6" providerId="AD" clId="Web-{FB1EE6A6-E2F1-DE95-3AB4-CF38719D5310}" dt="2025-11-19T08:55:46.482" v="1"/>
          <ac:spMkLst>
            <pc:docMk/>
            <pc:sldMasterMk cId="3433849597" sldId="2147483672"/>
            <ac:spMk id="3" creationId="{00000000-0000-0000-0000-000000000000}"/>
          </ac:spMkLst>
        </pc:spChg>
        <pc:spChg chg="mod">
          <ac:chgData name="Ayesha Masood (2220784)" userId="S::2220784@student.uwtsd.ac.uk::390f29a2-f117-43c0-b911-6b133e147fe6" providerId="AD" clId="Web-{FB1EE6A6-E2F1-DE95-3AB4-CF38719D5310}" dt="2025-11-19T08:55:46.482" v="1"/>
          <ac:spMkLst>
            <pc:docMk/>
            <pc:sldMasterMk cId="3433849597" sldId="2147483672"/>
            <ac:spMk id="4" creationId="{00000000-0000-0000-0000-000000000000}"/>
          </ac:spMkLst>
        </pc:spChg>
        <pc:spChg chg="mod">
          <ac:chgData name="Ayesha Masood (2220784)" userId="S::2220784@student.uwtsd.ac.uk::390f29a2-f117-43c0-b911-6b133e147fe6" providerId="AD" clId="Web-{FB1EE6A6-E2F1-DE95-3AB4-CF38719D5310}" dt="2025-11-19T08:55:46.482" v="1"/>
          <ac:spMkLst>
            <pc:docMk/>
            <pc:sldMasterMk cId="3433849597" sldId="2147483672"/>
            <ac:spMk id="5" creationId="{00000000-0000-0000-0000-000000000000}"/>
          </ac:spMkLst>
        </pc:spChg>
        <pc:spChg chg="mod">
          <ac:chgData name="Ayesha Masood (2220784)" userId="S::2220784@student.uwtsd.ac.uk::390f29a2-f117-43c0-b911-6b133e147fe6" providerId="AD" clId="Web-{FB1EE6A6-E2F1-DE95-3AB4-CF38719D5310}" dt="2025-11-19T08:55:46.482" v="1"/>
          <ac:spMkLst>
            <pc:docMk/>
            <pc:sldMasterMk cId="3433849597" sldId="2147483672"/>
            <ac:spMk id="6" creationId="{00000000-0000-0000-0000-000000000000}"/>
          </ac:spMkLst>
        </pc:spChg>
        <pc:sldLayoutChg chg="modSp">
          <pc:chgData name="Ayesha Masood (2220784)" userId="S::2220784@student.uwtsd.ac.uk::390f29a2-f117-43c0-b911-6b133e147fe6" providerId="AD" clId="Web-{FB1EE6A6-E2F1-DE95-3AB4-CF38719D5310}" dt="2025-11-19T08:55:46.482" v="1"/>
          <pc:sldLayoutMkLst>
            <pc:docMk/>
            <pc:sldMasterMk cId="3433849597" sldId="2147483672"/>
            <pc:sldLayoutMk cId="1319472203" sldId="2147483673"/>
          </pc:sldLayoutMkLst>
          <pc:spChg chg="mod">
            <ac:chgData name="Ayesha Masood (2220784)" userId="S::2220784@student.uwtsd.ac.uk::390f29a2-f117-43c0-b911-6b133e147fe6" providerId="AD" clId="Web-{FB1EE6A6-E2F1-DE95-3AB4-CF38719D5310}" dt="2025-11-19T08:55:46.482" v="1"/>
            <ac:spMkLst>
              <pc:docMk/>
              <pc:sldMasterMk cId="3433849597" sldId="2147483672"/>
              <pc:sldLayoutMk cId="1319472203" sldId="2147483673"/>
              <ac:spMk id="2" creationId="{00000000-0000-0000-0000-000000000000}"/>
            </ac:spMkLst>
          </pc:spChg>
          <pc:spChg chg="mod">
            <ac:chgData name="Ayesha Masood (2220784)" userId="S::2220784@student.uwtsd.ac.uk::390f29a2-f117-43c0-b911-6b133e147fe6" providerId="AD" clId="Web-{FB1EE6A6-E2F1-DE95-3AB4-CF38719D5310}" dt="2025-11-19T08:55:46.482" v="1"/>
            <ac:spMkLst>
              <pc:docMk/>
              <pc:sldMasterMk cId="3433849597" sldId="2147483672"/>
              <pc:sldLayoutMk cId="1319472203" sldId="2147483673"/>
              <ac:spMk id="3" creationId="{00000000-0000-0000-0000-000000000000}"/>
            </ac:spMkLst>
          </pc:spChg>
        </pc:sldLayoutChg>
        <pc:sldLayoutChg chg="modSp">
          <pc:chgData name="Ayesha Masood (2220784)" userId="S::2220784@student.uwtsd.ac.uk::390f29a2-f117-43c0-b911-6b133e147fe6" providerId="AD" clId="Web-{FB1EE6A6-E2F1-DE95-3AB4-CF38719D5310}" dt="2025-11-19T08:55:46.482" v="1"/>
          <pc:sldLayoutMkLst>
            <pc:docMk/>
            <pc:sldMasterMk cId="3433849597" sldId="2147483672"/>
            <pc:sldLayoutMk cId="754145591" sldId="2147483675"/>
          </pc:sldLayoutMkLst>
          <pc:spChg chg="mod">
            <ac:chgData name="Ayesha Masood (2220784)" userId="S::2220784@student.uwtsd.ac.uk::390f29a2-f117-43c0-b911-6b133e147fe6" providerId="AD" clId="Web-{FB1EE6A6-E2F1-DE95-3AB4-CF38719D5310}" dt="2025-11-19T08:55:46.482" v="1"/>
            <ac:spMkLst>
              <pc:docMk/>
              <pc:sldMasterMk cId="3433849597" sldId="2147483672"/>
              <pc:sldLayoutMk cId="754145591" sldId="2147483675"/>
              <ac:spMk id="2" creationId="{00000000-0000-0000-0000-000000000000}"/>
            </ac:spMkLst>
          </pc:spChg>
          <pc:spChg chg="mod">
            <ac:chgData name="Ayesha Masood (2220784)" userId="S::2220784@student.uwtsd.ac.uk::390f29a2-f117-43c0-b911-6b133e147fe6" providerId="AD" clId="Web-{FB1EE6A6-E2F1-DE95-3AB4-CF38719D5310}" dt="2025-11-19T08:55:46.482" v="1"/>
            <ac:spMkLst>
              <pc:docMk/>
              <pc:sldMasterMk cId="3433849597" sldId="2147483672"/>
              <pc:sldLayoutMk cId="754145591" sldId="2147483675"/>
              <ac:spMk id="3" creationId="{00000000-0000-0000-0000-000000000000}"/>
            </ac:spMkLst>
          </pc:spChg>
        </pc:sldLayoutChg>
        <pc:sldLayoutChg chg="modSp">
          <pc:chgData name="Ayesha Masood (2220784)" userId="S::2220784@student.uwtsd.ac.uk::390f29a2-f117-43c0-b911-6b133e147fe6" providerId="AD" clId="Web-{FB1EE6A6-E2F1-DE95-3AB4-CF38719D5310}" dt="2025-11-19T08:55:46.482" v="1"/>
          <pc:sldLayoutMkLst>
            <pc:docMk/>
            <pc:sldMasterMk cId="3433849597" sldId="2147483672"/>
            <pc:sldLayoutMk cId="82855456" sldId="2147483676"/>
          </pc:sldLayoutMkLst>
          <pc:spChg chg="mod">
            <ac:chgData name="Ayesha Masood (2220784)" userId="S::2220784@student.uwtsd.ac.uk::390f29a2-f117-43c0-b911-6b133e147fe6" providerId="AD" clId="Web-{FB1EE6A6-E2F1-DE95-3AB4-CF38719D5310}" dt="2025-11-19T08:55:46.482" v="1"/>
            <ac:spMkLst>
              <pc:docMk/>
              <pc:sldMasterMk cId="3433849597" sldId="2147483672"/>
              <pc:sldLayoutMk cId="82855456" sldId="2147483676"/>
              <ac:spMk id="3" creationId="{00000000-0000-0000-0000-000000000000}"/>
            </ac:spMkLst>
          </pc:spChg>
          <pc:spChg chg="mod">
            <ac:chgData name="Ayesha Masood (2220784)" userId="S::2220784@student.uwtsd.ac.uk::390f29a2-f117-43c0-b911-6b133e147fe6" providerId="AD" clId="Web-{FB1EE6A6-E2F1-DE95-3AB4-CF38719D5310}" dt="2025-11-19T08:55:46.482" v="1"/>
            <ac:spMkLst>
              <pc:docMk/>
              <pc:sldMasterMk cId="3433849597" sldId="2147483672"/>
              <pc:sldLayoutMk cId="82855456" sldId="2147483676"/>
              <ac:spMk id="4" creationId="{00000000-0000-0000-0000-000000000000}"/>
            </ac:spMkLst>
          </pc:spChg>
        </pc:sldLayoutChg>
        <pc:sldLayoutChg chg="modSp">
          <pc:chgData name="Ayesha Masood (2220784)" userId="S::2220784@student.uwtsd.ac.uk::390f29a2-f117-43c0-b911-6b133e147fe6" providerId="AD" clId="Web-{FB1EE6A6-E2F1-DE95-3AB4-CF38719D5310}" dt="2025-11-19T08:55:46.482" v="1"/>
          <pc:sldLayoutMkLst>
            <pc:docMk/>
            <pc:sldMasterMk cId="3433849597" sldId="2147483672"/>
            <pc:sldLayoutMk cId="1759682851" sldId="2147483677"/>
          </pc:sldLayoutMkLst>
          <pc:spChg chg="mod">
            <ac:chgData name="Ayesha Masood (2220784)" userId="S::2220784@student.uwtsd.ac.uk::390f29a2-f117-43c0-b911-6b133e147fe6" providerId="AD" clId="Web-{FB1EE6A6-E2F1-DE95-3AB4-CF38719D5310}" dt="2025-11-19T08:55:46.482" v="1"/>
            <ac:spMkLst>
              <pc:docMk/>
              <pc:sldMasterMk cId="3433849597" sldId="2147483672"/>
              <pc:sldLayoutMk cId="1759682851" sldId="2147483677"/>
              <ac:spMk id="2" creationId="{00000000-0000-0000-0000-000000000000}"/>
            </ac:spMkLst>
          </pc:spChg>
          <pc:spChg chg="mod">
            <ac:chgData name="Ayesha Masood (2220784)" userId="S::2220784@student.uwtsd.ac.uk::390f29a2-f117-43c0-b911-6b133e147fe6" providerId="AD" clId="Web-{FB1EE6A6-E2F1-DE95-3AB4-CF38719D5310}" dt="2025-11-19T08:55:46.482" v="1"/>
            <ac:spMkLst>
              <pc:docMk/>
              <pc:sldMasterMk cId="3433849597" sldId="2147483672"/>
              <pc:sldLayoutMk cId="1759682851" sldId="2147483677"/>
              <ac:spMk id="3" creationId="{00000000-0000-0000-0000-000000000000}"/>
            </ac:spMkLst>
          </pc:spChg>
          <pc:spChg chg="mod">
            <ac:chgData name="Ayesha Masood (2220784)" userId="S::2220784@student.uwtsd.ac.uk::390f29a2-f117-43c0-b911-6b133e147fe6" providerId="AD" clId="Web-{FB1EE6A6-E2F1-DE95-3AB4-CF38719D5310}" dt="2025-11-19T08:55:46.482" v="1"/>
            <ac:spMkLst>
              <pc:docMk/>
              <pc:sldMasterMk cId="3433849597" sldId="2147483672"/>
              <pc:sldLayoutMk cId="1759682851" sldId="2147483677"/>
              <ac:spMk id="4" creationId="{00000000-0000-0000-0000-000000000000}"/>
            </ac:spMkLst>
          </pc:spChg>
          <pc:spChg chg="mod">
            <ac:chgData name="Ayesha Masood (2220784)" userId="S::2220784@student.uwtsd.ac.uk::390f29a2-f117-43c0-b911-6b133e147fe6" providerId="AD" clId="Web-{FB1EE6A6-E2F1-DE95-3AB4-CF38719D5310}" dt="2025-11-19T08:55:46.482" v="1"/>
            <ac:spMkLst>
              <pc:docMk/>
              <pc:sldMasterMk cId="3433849597" sldId="2147483672"/>
              <pc:sldLayoutMk cId="1759682851" sldId="2147483677"/>
              <ac:spMk id="5" creationId="{00000000-0000-0000-0000-000000000000}"/>
            </ac:spMkLst>
          </pc:spChg>
          <pc:spChg chg="mod">
            <ac:chgData name="Ayesha Masood (2220784)" userId="S::2220784@student.uwtsd.ac.uk::390f29a2-f117-43c0-b911-6b133e147fe6" providerId="AD" clId="Web-{FB1EE6A6-E2F1-DE95-3AB4-CF38719D5310}" dt="2025-11-19T08:55:46.482" v="1"/>
            <ac:spMkLst>
              <pc:docMk/>
              <pc:sldMasterMk cId="3433849597" sldId="2147483672"/>
              <pc:sldLayoutMk cId="1759682851" sldId="2147483677"/>
              <ac:spMk id="6" creationId="{00000000-0000-0000-0000-000000000000}"/>
            </ac:spMkLst>
          </pc:spChg>
        </pc:sldLayoutChg>
        <pc:sldLayoutChg chg="modSp">
          <pc:chgData name="Ayesha Masood (2220784)" userId="S::2220784@student.uwtsd.ac.uk::390f29a2-f117-43c0-b911-6b133e147fe6" providerId="AD" clId="Web-{FB1EE6A6-E2F1-DE95-3AB4-CF38719D5310}" dt="2025-11-19T08:55:46.482" v="1"/>
          <pc:sldLayoutMkLst>
            <pc:docMk/>
            <pc:sldMasterMk cId="3433849597" sldId="2147483672"/>
            <pc:sldLayoutMk cId="1332183884" sldId="2147483680"/>
          </pc:sldLayoutMkLst>
          <pc:spChg chg="mod">
            <ac:chgData name="Ayesha Masood (2220784)" userId="S::2220784@student.uwtsd.ac.uk::390f29a2-f117-43c0-b911-6b133e147fe6" providerId="AD" clId="Web-{FB1EE6A6-E2F1-DE95-3AB4-CF38719D5310}" dt="2025-11-19T08:55:46.482" v="1"/>
            <ac:spMkLst>
              <pc:docMk/>
              <pc:sldMasterMk cId="3433849597" sldId="2147483672"/>
              <pc:sldLayoutMk cId="1332183884" sldId="2147483680"/>
              <ac:spMk id="2" creationId="{00000000-0000-0000-0000-000000000000}"/>
            </ac:spMkLst>
          </pc:spChg>
          <pc:spChg chg="mod">
            <ac:chgData name="Ayesha Masood (2220784)" userId="S::2220784@student.uwtsd.ac.uk::390f29a2-f117-43c0-b911-6b133e147fe6" providerId="AD" clId="Web-{FB1EE6A6-E2F1-DE95-3AB4-CF38719D5310}" dt="2025-11-19T08:55:46.482" v="1"/>
            <ac:spMkLst>
              <pc:docMk/>
              <pc:sldMasterMk cId="3433849597" sldId="2147483672"/>
              <pc:sldLayoutMk cId="1332183884" sldId="2147483680"/>
              <ac:spMk id="3" creationId="{00000000-0000-0000-0000-000000000000}"/>
            </ac:spMkLst>
          </pc:spChg>
          <pc:spChg chg="mod">
            <ac:chgData name="Ayesha Masood (2220784)" userId="S::2220784@student.uwtsd.ac.uk::390f29a2-f117-43c0-b911-6b133e147fe6" providerId="AD" clId="Web-{FB1EE6A6-E2F1-DE95-3AB4-CF38719D5310}" dt="2025-11-19T08:55:46.482" v="1"/>
            <ac:spMkLst>
              <pc:docMk/>
              <pc:sldMasterMk cId="3433849597" sldId="2147483672"/>
              <pc:sldLayoutMk cId="1332183884" sldId="2147483680"/>
              <ac:spMk id="4" creationId="{00000000-0000-0000-0000-000000000000}"/>
            </ac:spMkLst>
          </pc:spChg>
        </pc:sldLayoutChg>
        <pc:sldLayoutChg chg="modSp">
          <pc:chgData name="Ayesha Masood (2220784)" userId="S::2220784@student.uwtsd.ac.uk::390f29a2-f117-43c0-b911-6b133e147fe6" providerId="AD" clId="Web-{FB1EE6A6-E2F1-DE95-3AB4-CF38719D5310}" dt="2025-11-19T08:55:46.482" v="1"/>
          <pc:sldLayoutMkLst>
            <pc:docMk/>
            <pc:sldMasterMk cId="3433849597" sldId="2147483672"/>
            <pc:sldLayoutMk cId="1948998852" sldId="2147483681"/>
          </pc:sldLayoutMkLst>
          <pc:spChg chg="mod">
            <ac:chgData name="Ayesha Masood (2220784)" userId="S::2220784@student.uwtsd.ac.uk::390f29a2-f117-43c0-b911-6b133e147fe6" providerId="AD" clId="Web-{FB1EE6A6-E2F1-DE95-3AB4-CF38719D5310}" dt="2025-11-19T08:55:46.482" v="1"/>
            <ac:spMkLst>
              <pc:docMk/>
              <pc:sldMasterMk cId="3433849597" sldId="2147483672"/>
              <pc:sldLayoutMk cId="1948998852" sldId="2147483681"/>
              <ac:spMk id="2" creationId="{00000000-0000-0000-0000-000000000000}"/>
            </ac:spMkLst>
          </pc:spChg>
          <pc:spChg chg="mod">
            <ac:chgData name="Ayesha Masood (2220784)" userId="S::2220784@student.uwtsd.ac.uk::390f29a2-f117-43c0-b911-6b133e147fe6" providerId="AD" clId="Web-{FB1EE6A6-E2F1-DE95-3AB4-CF38719D5310}" dt="2025-11-19T08:55:46.482" v="1"/>
            <ac:spMkLst>
              <pc:docMk/>
              <pc:sldMasterMk cId="3433849597" sldId="2147483672"/>
              <pc:sldLayoutMk cId="1948998852" sldId="2147483681"/>
              <ac:spMk id="3" creationId="{00000000-0000-0000-0000-000000000000}"/>
            </ac:spMkLst>
          </pc:spChg>
          <pc:spChg chg="mod">
            <ac:chgData name="Ayesha Masood (2220784)" userId="S::2220784@student.uwtsd.ac.uk::390f29a2-f117-43c0-b911-6b133e147fe6" providerId="AD" clId="Web-{FB1EE6A6-E2F1-DE95-3AB4-CF38719D5310}" dt="2025-11-19T08:55:46.482" v="1"/>
            <ac:spMkLst>
              <pc:docMk/>
              <pc:sldMasterMk cId="3433849597" sldId="2147483672"/>
              <pc:sldLayoutMk cId="1948998852" sldId="2147483681"/>
              <ac:spMk id="4" creationId="{00000000-0000-0000-0000-000000000000}"/>
            </ac:spMkLst>
          </pc:spChg>
        </pc:sldLayoutChg>
        <pc:sldLayoutChg chg="modSp">
          <pc:chgData name="Ayesha Masood (2220784)" userId="S::2220784@student.uwtsd.ac.uk::390f29a2-f117-43c0-b911-6b133e147fe6" providerId="AD" clId="Web-{FB1EE6A6-E2F1-DE95-3AB4-CF38719D5310}" dt="2025-11-19T08:55:46.482" v="1"/>
          <pc:sldLayoutMkLst>
            <pc:docMk/>
            <pc:sldMasterMk cId="3433849597" sldId="2147483672"/>
            <pc:sldLayoutMk cId="1103691822" sldId="2147483683"/>
          </pc:sldLayoutMkLst>
          <pc:spChg chg="mod">
            <ac:chgData name="Ayesha Masood (2220784)" userId="S::2220784@student.uwtsd.ac.uk::390f29a2-f117-43c0-b911-6b133e147fe6" providerId="AD" clId="Web-{FB1EE6A6-E2F1-DE95-3AB4-CF38719D5310}" dt="2025-11-19T08:55:46.482" v="1"/>
            <ac:spMkLst>
              <pc:docMk/>
              <pc:sldMasterMk cId="3433849597" sldId="2147483672"/>
              <pc:sldLayoutMk cId="1103691822" sldId="2147483683"/>
              <ac:spMk id="2" creationId="{00000000-0000-0000-0000-000000000000}"/>
            </ac:spMkLst>
          </pc:spChg>
          <pc:spChg chg="mod">
            <ac:chgData name="Ayesha Masood (2220784)" userId="S::2220784@student.uwtsd.ac.uk::390f29a2-f117-43c0-b911-6b133e147fe6" providerId="AD" clId="Web-{FB1EE6A6-E2F1-DE95-3AB4-CF38719D5310}" dt="2025-11-19T08:55:46.482" v="1"/>
            <ac:spMkLst>
              <pc:docMk/>
              <pc:sldMasterMk cId="3433849597" sldId="2147483672"/>
              <pc:sldLayoutMk cId="1103691822" sldId="2147483683"/>
              <ac:spMk id="3" creationId="{00000000-0000-0000-0000-000000000000}"/>
            </ac:spMkLst>
          </pc:spChg>
        </pc:sldLayoutChg>
      </pc:sldMasterChg>
    </pc:docChg>
  </pc:docChgLst>
  <pc:docChgLst>
    <pc:chgData name="Ayesha Masood (2220784)" userId="S::2220784@student.uwtsd.ac.uk::390f29a2-f117-43c0-b911-6b133e147fe6" providerId="AD" clId="Web-{856C28E0-CAC3-A64B-FC44-35EBDB78695E}"/>
    <pc:docChg chg="mod addSld delSld modSld modMainMaster setSldSz">
      <pc:chgData name="Ayesha Masood (2220784)" userId="S::2220784@student.uwtsd.ac.uk::390f29a2-f117-43c0-b911-6b133e147fe6" providerId="AD" clId="Web-{856C28E0-CAC3-A64B-FC44-35EBDB78695E}" dt="2025-11-19T20:29:57.381" v="87" actId="20577"/>
      <pc:docMkLst>
        <pc:docMk/>
      </pc:docMkLst>
      <pc:sldMasterChg chg="modSp modSldLayout">
        <pc:chgData name="Ayesha Masood (2220784)" userId="S::2220784@student.uwtsd.ac.uk::390f29a2-f117-43c0-b911-6b133e147fe6" providerId="AD" clId="Web-{856C28E0-CAC3-A64B-FC44-35EBDB78695E}" dt="2025-11-19T20:26:41.061" v="65"/>
        <pc:sldMasterMkLst>
          <pc:docMk/>
          <pc:sldMasterMk cId="3433849597" sldId="2147483672"/>
        </pc:sldMasterMkLst>
        <pc:spChg chg="mod">
          <ac:chgData name="Ayesha Masood (2220784)" userId="S::2220784@student.uwtsd.ac.uk::390f29a2-f117-43c0-b911-6b133e147fe6" providerId="AD" clId="Web-{856C28E0-CAC3-A64B-FC44-35EBDB78695E}" dt="2025-11-19T20:26:41.061" v="65"/>
          <ac:spMkLst>
            <pc:docMk/>
            <pc:sldMasterMk cId="3433849597" sldId="2147483672"/>
            <ac:spMk id="2" creationId="{00000000-0000-0000-0000-000000000000}"/>
          </ac:spMkLst>
        </pc:spChg>
        <pc:spChg chg="mod">
          <ac:chgData name="Ayesha Masood (2220784)" userId="S::2220784@student.uwtsd.ac.uk::390f29a2-f117-43c0-b911-6b133e147fe6" providerId="AD" clId="Web-{856C28E0-CAC3-A64B-FC44-35EBDB78695E}" dt="2025-11-19T20:26:41.061" v="65"/>
          <ac:spMkLst>
            <pc:docMk/>
            <pc:sldMasterMk cId="3433849597" sldId="2147483672"/>
            <ac:spMk id="3" creationId="{00000000-0000-0000-0000-000000000000}"/>
          </ac:spMkLst>
        </pc:spChg>
        <pc:spChg chg="mod">
          <ac:chgData name="Ayesha Masood (2220784)" userId="S::2220784@student.uwtsd.ac.uk::390f29a2-f117-43c0-b911-6b133e147fe6" providerId="AD" clId="Web-{856C28E0-CAC3-A64B-FC44-35EBDB78695E}" dt="2025-11-19T20:26:41.061" v="65"/>
          <ac:spMkLst>
            <pc:docMk/>
            <pc:sldMasterMk cId="3433849597" sldId="2147483672"/>
            <ac:spMk id="4" creationId="{00000000-0000-0000-0000-000000000000}"/>
          </ac:spMkLst>
        </pc:spChg>
        <pc:spChg chg="mod">
          <ac:chgData name="Ayesha Masood (2220784)" userId="S::2220784@student.uwtsd.ac.uk::390f29a2-f117-43c0-b911-6b133e147fe6" providerId="AD" clId="Web-{856C28E0-CAC3-A64B-FC44-35EBDB78695E}" dt="2025-11-19T20:26:41.061" v="65"/>
          <ac:spMkLst>
            <pc:docMk/>
            <pc:sldMasterMk cId="3433849597" sldId="2147483672"/>
            <ac:spMk id="5" creationId="{00000000-0000-0000-0000-000000000000}"/>
          </ac:spMkLst>
        </pc:spChg>
        <pc:spChg chg="mod">
          <ac:chgData name="Ayesha Masood (2220784)" userId="S::2220784@student.uwtsd.ac.uk::390f29a2-f117-43c0-b911-6b133e147fe6" providerId="AD" clId="Web-{856C28E0-CAC3-A64B-FC44-35EBDB78695E}" dt="2025-11-19T20:26:41.061" v="65"/>
          <ac:spMkLst>
            <pc:docMk/>
            <pc:sldMasterMk cId="3433849597" sldId="2147483672"/>
            <ac:spMk id="6" creationId="{00000000-0000-0000-0000-000000000000}"/>
          </ac:spMkLst>
        </pc:spChg>
        <pc:sldLayoutChg chg="modSp">
          <pc:chgData name="Ayesha Masood (2220784)" userId="S::2220784@student.uwtsd.ac.uk::390f29a2-f117-43c0-b911-6b133e147fe6" providerId="AD" clId="Web-{856C28E0-CAC3-A64B-FC44-35EBDB78695E}" dt="2025-11-19T20:26:41.061" v="65"/>
          <pc:sldLayoutMkLst>
            <pc:docMk/>
            <pc:sldMasterMk cId="3433849597" sldId="2147483672"/>
            <pc:sldLayoutMk cId="1319472203" sldId="2147483673"/>
          </pc:sldLayoutMkLst>
          <pc:spChg chg="mod">
            <ac:chgData name="Ayesha Masood (2220784)" userId="S::2220784@student.uwtsd.ac.uk::390f29a2-f117-43c0-b911-6b133e147fe6" providerId="AD" clId="Web-{856C28E0-CAC3-A64B-FC44-35EBDB78695E}" dt="2025-11-19T20:26:41.061" v="65"/>
            <ac:spMkLst>
              <pc:docMk/>
              <pc:sldMasterMk cId="3433849597" sldId="2147483672"/>
              <pc:sldLayoutMk cId="1319472203" sldId="2147483673"/>
              <ac:spMk id="2" creationId="{00000000-0000-0000-0000-000000000000}"/>
            </ac:spMkLst>
          </pc:spChg>
          <pc:spChg chg="mod">
            <ac:chgData name="Ayesha Masood (2220784)" userId="S::2220784@student.uwtsd.ac.uk::390f29a2-f117-43c0-b911-6b133e147fe6" providerId="AD" clId="Web-{856C28E0-CAC3-A64B-FC44-35EBDB78695E}" dt="2025-11-19T20:26:41.061" v="65"/>
            <ac:spMkLst>
              <pc:docMk/>
              <pc:sldMasterMk cId="3433849597" sldId="2147483672"/>
              <pc:sldLayoutMk cId="1319472203" sldId="2147483673"/>
              <ac:spMk id="3" creationId="{00000000-0000-0000-0000-000000000000}"/>
            </ac:spMkLst>
          </pc:spChg>
        </pc:sldLayoutChg>
        <pc:sldLayoutChg chg="modSp">
          <pc:chgData name="Ayesha Masood (2220784)" userId="S::2220784@student.uwtsd.ac.uk::390f29a2-f117-43c0-b911-6b133e147fe6" providerId="AD" clId="Web-{856C28E0-CAC3-A64B-FC44-35EBDB78695E}" dt="2025-11-19T20:26:41.061" v="65"/>
          <pc:sldLayoutMkLst>
            <pc:docMk/>
            <pc:sldMasterMk cId="3433849597" sldId="2147483672"/>
            <pc:sldLayoutMk cId="754145591" sldId="2147483675"/>
          </pc:sldLayoutMkLst>
          <pc:spChg chg="mod">
            <ac:chgData name="Ayesha Masood (2220784)" userId="S::2220784@student.uwtsd.ac.uk::390f29a2-f117-43c0-b911-6b133e147fe6" providerId="AD" clId="Web-{856C28E0-CAC3-A64B-FC44-35EBDB78695E}" dt="2025-11-19T20:26:41.061" v="65"/>
            <ac:spMkLst>
              <pc:docMk/>
              <pc:sldMasterMk cId="3433849597" sldId="2147483672"/>
              <pc:sldLayoutMk cId="754145591" sldId="2147483675"/>
              <ac:spMk id="2" creationId="{00000000-0000-0000-0000-000000000000}"/>
            </ac:spMkLst>
          </pc:spChg>
          <pc:spChg chg="mod">
            <ac:chgData name="Ayesha Masood (2220784)" userId="S::2220784@student.uwtsd.ac.uk::390f29a2-f117-43c0-b911-6b133e147fe6" providerId="AD" clId="Web-{856C28E0-CAC3-A64B-FC44-35EBDB78695E}" dt="2025-11-19T20:26:41.061" v="65"/>
            <ac:spMkLst>
              <pc:docMk/>
              <pc:sldMasterMk cId="3433849597" sldId="2147483672"/>
              <pc:sldLayoutMk cId="754145591" sldId="2147483675"/>
              <ac:spMk id="3" creationId="{00000000-0000-0000-0000-000000000000}"/>
            </ac:spMkLst>
          </pc:spChg>
        </pc:sldLayoutChg>
        <pc:sldLayoutChg chg="modSp">
          <pc:chgData name="Ayesha Masood (2220784)" userId="S::2220784@student.uwtsd.ac.uk::390f29a2-f117-43c0-b911-6b133e147fe6" providerId="AD" clId="Web-{856C28E0-CAC3-A64B-FC44-35EBDB78695E}" dt="2025-11-19T20:26:41.061" v="65"/>
          <pc:sldLayoutMkLst>
            <pc:docMk/>
            <pc:sldMasterMk cId="3433849597" sldId="2147483672"/>
            <pc:sldLayoutMk cId="82855456" sldId="2147483676"/>
          </pc:sldLayoutMkLst>
          <pc:spChg chg="mod">
            <ac:chgData name="Ayesha Masood (2220784)" userId="S::2220784@student.uwtsd.ac.uk::390f29a2-f117-43c0-b911-6b133e147fe6" providerId="AD" clId="Web-{856C28E0-CAC3-A64B-FC44-35EBDB78695E}" dt="2025-11-19T20:26:41.061" v="65"/>
            <ac:spMkLst>
              <pc:docMk/>
              <pc:sldMasterMk cId="3433849597" sldId="2147483672"/>
              <pc:sldLayoutMk cId="82855456" sldId="2147483676"/>
              <ac:spMk id="3" creationId="{00000000-0000-0000-0000-000000000000}"/>
            </ac:spMkLst>
          </pc:spChg>
          <pc:spChg chg="mod">
            <ac:chgData name="Ayesha Masood (2220784)" userId="S::2220784@student.uwtsd.ac.uk::390f29a2-f117-43c0-b911-6b133e147fe6" providerId="AD" clId="Web-{856C28E0-CAC3-A64B-FC44-35EBDB78695E}" dt="2025-11-19T20:26:41.061" v="65"/>
            <ac:spMkLst>
              <pc:docMk/>
              <pc:sldMasterMk cId="3433849597" sldId="2147483672"/>
              <pc:sldLayoutMk cId="82855456" sldId="2147483676"/>
              <ac:spMk id="4" creationId="{00000000-0000-0000-0000-000000000000}"/>
            </ac:spMkLst>
          </pc:spChg>
        </pc:sldLayoutChg>
        <pc:sldLayoutChg chg="modSp">
          <pc:chgData name="Ayesha Masood (2220784)" userId="S::2220784@student.uwtsd.ac.uk::390f29a2-f117-43c0-b911-6b133e147fe6" providerId="AD" clId="Web-{856C28E0-CAC3-A64B-FC44-35EBDB78695E}" dt="2025-11-19T20:26:41.061" v="65"/>
          <pc:sldLayoutMkLst>
            <pc:docMk/>
            <pc:sldMasterMk cId="3433849597" sldId="2147483672"/>
            <pc:sldLayoutMk cId="1759682851" sldId="2147483677"/>
          </pc:sldLayoutMkLst>
          <pc:spChg chg="mod">
            <ac:chgData name="Ayesha Masood (2220784)" userId="S::2220784@student.uwtsd.ac.uk::390f29a2-f117-43c0-b911-6b133e147fe6" providerId="AD" clId="Web-{856C28E0-CAC3-A64B-FC44-35EBDB78695E}" dt="2025-11-19T20:26:41.061" v="65"/>
            <ac:spMkLst>
              <pc:docMk/>
              <pc:sldMasterMk cId="3433849597" sldId="2147483672"/>
              <pc:sldLayoutMk cId="1759682851" sldId="2147483677"/>
              <ac:spMk id="2" creationId="{00000000-0000-0000-0000-000000000000}"/>
            </ac:spMkLst>
          </pc:spChg>
          <pc:spChg chg="mod">
            <ac:chgData name="Ayesha Masood (2220784)" userId="S::2220784@student.uwtsd.ac.uk::390f29a2-f117-43c0-b911-6b133e147fe6" providerId="AD" clId="Web-{856C28E0-CAC3-A64B-FC44-35EBDB78695E}" dt="2025-11-19T20:26:41.061" v="65"/>
            <ac:spMkLst>
              <pc:docMk/>
              <pc:sldMasterMk cId="3433849597" sldId="2147483672"/>
              <pc:sldLayoutMk cId="1759682851" sldId="2147483677"/>
              <ac:spMk id="3" creationId="{00000000-0000-0000-0000-000000000000}"/>
            </ac:spMkLst>
          </pc:spChg>
          <pc:spChg chg="mod">
            <ac:chgData name="Ayesha Masood (2220784)" userId="S::2220784@student.uwtsd.ac.uk::390f29a2-f117-43c0-b911-6b133e147fe6" providerId="AD" clId="Web-{856C28E0-CAC3-A64B-FC44-35EBDB78695E}" dt="2025-11-19T20:26:41.061" v="65"/>
            <ac:spMkLst>
              <pc:docMk/>
              <pc:sldMasterMk cId="3433849597" sldId="2147483672"/>
              <pc:sldLayoutMk cId="1759682851" sldId="2147483677"/>
              <ac:spMk id="4" creationId="{00000000-0000-0000-0000-000000000000}"/>
            </ac:spMkLst>
          </pc:spChg>
          <pc:spChg chg="mod">
            <ac:chgData name="Ayesha Masood (2220784)" userId="S::2220784@student.uwtsd.ac.uk::390f29a2-f117-43c0-b911-6b133e147fe6" providerId="AD" clId="Web-{856C28E0-CAC3-A64B-FC44-35EBDB78695E}" dt="2025-11-19T20:26:41.061" v="65"/>
            <ac:spMkLst>
              <pc:docMk/>
              <pc:sldMasterMk cId="3433849597" sldId="2147483672"/>
              <pc:sldLayoutMk cId="1759682851" sldId="2147483677"/>
              <ac:spMk id="5" creationId="{00000000-0000-0000-0000-000000000000}"/>
            </ac:spMkLst>
          </pc:spChg>
          <pc:spChg chg="mod">
            <ac:chgData name="Ayesha Masood (2220784)" userId="S::2220784@student.uwtsd.ac.uk::390f29a2-f117-43c0-b911-6b133e147fe6" providerId="AD" clId="Web-{856C28E0-CAC3-A64B-FC44-35EBDB78695E}" dt="2025-11-19T20:26:41.061" v="65"/>
            <ac:spMkLst>
              <pc:docMk/>
              <pc:sldMasterMk cId="3433849597" sldId="2147483672"/>
              <pc:sldLayoutMk cId="1759682851" sldId="2147483677"/>
              <ac:spMk id="6" creationId="{00000000-0000-0000-0000-000000000000}"/>
            </ac:spMkLst>
          </pc:spChg>
        </pc:sldLayoutChg>
        <pc:sldLayoutChg chg="modSp">
          <pc:chgData name="Ayesha Masood (2220784)" userId="S::2220784@student.uwtsd.ac.uk::390f29a2-f117-43c0-b911-6b133e147fe6" providerId="AD" clId="Web-{856C28E0-CAC3-A64B-FC44-35EBDB78695E}" dt="2025-11-19T20:26:41.061" v="65"/>
          <pc:sldLayoutMkLst>
            <pc:docMk/>
            <pc:sldMasterMk cId="3433849597" sldId="2147483672"/>
            <pc:sldLayoutMk cId="1332183884" sldId="2147483680"/>
          </pc:sldLayoutMkLst>
          <pc:spChg chg="mod">
            <ac:chgData name="Ayesha Masood (2220784)" userId="S::2220784@student.uwtsd.ac.uk::390f29a2-f117-43c0-b911-6b133e147fe6" providerId="AD" clId="Web-{856C28E0-CAC3-A64B-FC44-35EBDB78695E}" dt="2025-11-19T20:26:41.061" v="65"/>
            <ac:spMkLst>
              <pc:docMk/>
              <pc:sldMasterMk cId="3433849597" sldId="2147483672"/>
              <pc:sldLayoutMk cId="1332183884" sldId="2147483680"/>
              <ac:spMk id="2" creationId="{00000000-0000-0000-0000-000000000000}"/>
            </ac:spMkLst>
          </pc:spChg>
          <pc:spChg chg="mod">
            <ac:chgData name="Ayesha Masood (2220784)" userId="S::2220784@student.uwtsd.ac.uk::390f29a2-f117-43c0-b911-6b133e147fe6" providerId="AD" clId="Web-{856C28E0-CAC3-A64B-FC44-35EBDB78695E}" dt="2025-11-19T20:26:41.061" v="65"/>
            <ac:spMkLst>
              <pc:docMk/>
              <pc:sldMasterMk cId="3433849597" sldId="2147483672"/>
              <pc:sldLayoutMk cId="1332183884" sldId="2147483680"/>
              <ac:spMk id="3" creationId="{00000000-0000-0000-0000-000000000000}"/>
            </ac:spMkLst>
          </pc:spChg>
          <pc:spChg chg="mod">
            <ac:chgData name="Ayesha Masood (2220784)" userId="S::2220784@student.uwtsd.ac.uk::390f29a2-f117-43c0-b911-6b133e147fe6" providerId="AD" clId="Web-{856C28E0-CAC3-A64B-FC44-35EBDB78695E}" dt="2025-11-19T20:26:41.061" v="65"/>
            <ac:spMkLst>
              <pc:docMk/>
              <pc:sldMasterMk cId="3433849597" sldId="2147483672"/>
              <pc:sldLayoutMk cId="1332183884" sldId="2147483680"/>
              <ac:spMk id="4" creationId="{00000000-0000-0000-0000-000000000000}"/>
            </ac:spMkLst>
          </pc:spChg>
        </pc:sldLayoutChg>
        <pc:sldLayoutChg chg="modSp">
          <pc:chgData name="Ayesha Masood (2220784)" userId="S::2220784@student.uwtsd.ac.uk::390f29a2-f117-43c0-b911-6b133e147fe6" providerId="AD" clId="Web-{856C28E0-CAC3-A64B-FC44-35EBDB78695E}" dt="2025-11-19T20:26:41.061" v="65"/>
          <pc:sldLayoutMkLst>
            <pc:docMk/>
            <pc:sldMasterMk cId="3433849597" sldId="2147483672"/>
            <pc:sldLayoutMk cId="1948998852" sldId="2147483681"/>
          </pc:sldLayoutMkLst>
          <pc:spChg chg="mod">
            <ac:chgData name="Ayesha Masood (2220784)" userId="S::2220784@student.uwtsd.ac.uk::390f29a2-f117-43c0-b911-6b133e147fe6" providerId="AD" clId="Web-{856C28E0-CAC3-A64B-FC44-35EBDB78695E}" dt="2025-11-19T20:26:41.061" v="65"/>
            <ac:spMkLst>
              <pc:docMk/>
              <pc:sldMasterMk cId="3433849597" sldId="2147483672"/>
              <pc:sldLayoutMk cId="1948998852" sldId="2147483681"/>
              <ac:spMk id="2" creationId="{00000000-0000-0000-0000-000000000000}"/>
            </ac:spMkLst>
          </pc:spChg>
          <pc:spChg chg="mod">
            <ac:chgData name="Ayesha Masood (2220784)" userId="S::2220784@student.uwtsd.ac.uk::390f29a2-f117-43c0-b911-6b133e147fe6" providerId="AD" clId="Web-{856C28E0-CAC3-A64B-FC44-35EBDB78695E}" dt="2025-11-19T20:26:41.061" v="65"/>
            <ac:spMkLst>
              <pc:docMk/>
              <pc:sldMasterMk cId="3433849597" sldId="2147483672"/>
              <pc:sldLayoutMk cId="1948998852" sldId="2147483681"/>
              <ac:spMk id="3" creationId="{00000000-0000-0000-0000-000000000000}"/>
            </ac:spMkLst>
          </pc:spChg>
          <pc:spChg chg="mod">
            <ac:chgData name="Ayesha Masood (2220784)" userId="S::2220784@student.uwtsd.ac.uk::390f29a2-f117-43c0-b911-6b133e147fe6" providerId="AD" clId="Web-{856C28E0-CAC3-A64B-FC44-35EBDB78695E}" dt="2025-11-19T20:26:41.061" v="65"/>
            <ac:spMkLst>
              <pc:docMk/>
              <pc:sldMasterMk cId="3433849597" sldId="2147483672"/>
              <pc:sldLayoutMk cId="1948998852" sldId="2147483681"/>
              <ac:spMk id="4" creationId="{00000000-0000-0000-0000-000000000000}"/>
            </ac:spMkLst>
          </pc:spChg>
        </pc:sldLayoutChg>
        <pc:sldLayoutChg chg="modSp">
          <pc:chgData name="Ayesha Masood (2220784)" userId="S::2220784@student.uwtsd.ac.uk::390f29a2-f117-43c0-b911-6b133e147fe6" providerId="AD" clId="Web-{856C28E0-CAC3-A64B-FC44-35EBDB78695E}" dt="2025-11-19T20:26:41.061" v="65"/>
          <pc:sldLayoutMkLst>
            <pc:docMk/>
            <pc:sldMasterMk cId="3433849597" sldId="2147483672"/>
            <pc:sldLayoutMk cId="1103691822" sldId="2147483683"/>
          </pc:sldLayoutMkLst>
          <pc:spChg chg="mod">
            <ac:chgData name="Ayesha Masood (2220784)" userId="S::2220784@student.uwtsd.ac.uk::390f29a2-f117-43c0-b911-6b133e147fe6" providerId="AD" clId="Web-{856C28E0-CAC3-A64B-FC44-35EBDB78695E}" dt="2025-11-19T20:26:41.061" v="65"/>
            <ac:spMkLst>
              <pc:docMk/>
              <pc:sldMasterMk cId="3433849597" sldId="2147483672"/>
              <pc:sldLayoutMk cId="1103691822" sldId="2147483683"/>
              <ac:spMk id="2" creationId="{00000000-0000-0000-0000-000000000000}"/>
            </ac:spMkLst>
          </pc:spChg>
          <pc:spChg chg="mod">
            <ac:chgData name="Ayesha Masood (2220784)" userId="S::2220784@student.uwtsd.ac.uk::390f29a2-f117-43c0-b911-6b133e147fe6" providerId="AD" clId="Web-{856C28E0-CAC3-A64B-FC44-35EBDB78695E}" dt="2025-11-19T20:26:41.061" v="65"/>
            <ac:spMkLst>
              <pc:docMk/>
              <pc:sldMasterMk cId="3433849597" sldId="2147483672"/>
              <pc:sldLayoutMk cId="1103691822" sldId="2147483683"/>
              <ac:spMk id="3" creationId="{00000000-0000-0000-0000-000000000000}"/>
            </ac:spMkLst>
          </pc:spChg>
        </pc:sldLayoutChg>
      </pc:sldMasterChg>
    </pc:docChg>
  </pc:docChgLst>
  <pc:docChgLst>
    <pc:chgData name="Ayesha Masood (2220784)" userId="S::2220784@student.uwtsd.ac.uk::390f29a2-f117-43c0-b911-6b133e147fe6" providerId="AD" clId="Web-{85A2F657-51A8-7085-1EB6-F2D0FDF1D54A}"/>
    <pc:docChg chg="addSld delSld modSld sldOrd">
      <pc:chgData name="Ayesha Masood (2220784)" userId="S::2220784@student.uwtsd.ac.uk::390f29a2-f117-43c0-b911-6b133e147fe6" providerId="AD" clId="Web-{85A2F657-51A8-7085-1EB6-F2D0FDF1D54A}" dt="2025-11-20T20:53:45.657" v="30" actId="20577"/>
      <pc:docMkLst>
        <pc:docMk/>
      </pc:docMkLst>
      <pc:sldChg chg="modSp">
        <pc:chgData name="Ayesha Masood (2220784)" userId="S::2220784@student.uwtsd.ac.uk::390f29a2-f117-43c0-b911-6b133e147fe6" providerId="AD" clId="Web-{85A2F657-51A8-7085-1EB6-F2D0FDF1D54A}" dt="2025-11-20T20:53:45.657" v="30" actId="20577"/>
        <pc:sldMkLst>
          <pc:docMk/>
          <pc:sldMk cId="1797840448" sldId="259"/>
        </pc:sldMkLst>
        <pc:spChg chg="mod">
          <ac:chgData name="Ayesha Masood (2220784)" userId="S::2220784@student.uwtsd.ac.uk::390f29a2-f117-43c0-b911-6b133e147fe6" providerId="AD" clId="Web-{85A2F657-51A8-7085-1EB6-F2D0FDF1D54A}" dt="2025-11-20T20:53:45.657" v="30" actId="20577"/>
          <ac:spMkLst>
            <pc:docMk/>
            <pc:sldMk cId="1797840448" sldId="259"/>
            <ac:spMk id="3" creationId="{F6342B53-F490-6710-9498-AF0472A03350}"/>
          </ac:spMkLst>
        </pc:spChg>
      </pc:sldChg>
      <pc:sldChg chg="modSp ord">
        <pc:chgData name="Ayesha Masood (2220784)" userId="S::2220784@student.uwtsd.ac.uk::390f29a2-f117-43c0-b911-6b133e147fe6" providerId="AD" clId="Web-{85A2F657-51A8-7085-1EB6-F2D0FDF1D54A}" dt="2025-11-20T20:48:25.940" v="26" actId="20577"/>
        <pc:sldMkLst>
          <pc:docMk/>
          <pc:sldMk cId="3660564520" sldId="260"/>
        </pc:sldMkLst>
        <pc:spChg chg="mod">
          <ac:chgData name="Ayesha Masood (2220784)" userId="S::2220784@student.uwtsd.ac.uk::390f29a2-f117-43c0-b911-6b133e147fe6" providerId="AD" clId="Web-{85A2F657-51A8-7085-1EB6-F2D0FDF1D54A}" dt="2025-11-20T20:47:58.970" v="20" actId="20577"/>
          <ac:spMkLst>
            <pc:docMk/>
            <pc:sldMk cId="3660564520" sldId="260"/>
            <ac:spMk id="3" creationId="{5AB57559-3C5C-5B52-B879-7B6146B20E50}"/>
          </ac:spMkLst>
        </pc:spChg>
        <pc:spChg chg="mod">
          <ac:chgData name="Ayesha Masood (2220784)" userId="S::2220784@student.uwtsd.ac.uk::390f29a2-f117-43c0-b911-6b133e147fe6" providerId="AD" clId="Web-{85A2F657-51A8-7085-1EB6-F2D0FDF1D54A}" dt="2025-11-20T20:48:25.940" v="26" actId="20577"/>
          <ac:spMkLst>
            <pc:docMk/>
            <pc:sldMk cId="3660564520" sldId="260"/>
            <ac:spMk id="4" creationId="{AB2809C1-2F60-D8E7-4CA7-02E022259880}"/>
          </ac:spMkLst>
        </pc:spChg>
      </pc:sldChg>
      <pc:sldChg chg="delSp modSp new">
        <pc:chgData name="Ayesha Masood (2220784)" userId="S::2220784@student.uwtsd.ac.uk::390f29a2-f117-43c0-b911-6b133e147fe6" providerId="AD" clId="Web-{85A2F657-51A8-7085-1EB6-F2D0FDF1D54A}" dt="2025-11-20T20:46:41.579" v="13" actId="14100"/>
        <pc:sldMkLst>
          <pc:docMk/>
          <pc:sldMk cId="89357652" sldId="263"/>
        </pc:sldMkLst>
        <pc:spChg chg="mod">
          <ac:chgData name="Ayesha Masood (2220784)" userId="S::2220784@student.uwtsd.ac.uk::390f29a2-f117-43c0-b911-6b133e147fe6" providerId="AD" clId="Web-{85A2F657-51A8-7085-1EB6-F2D0FDF1D54A}" dt="2025-11-20T20:46:41.579" v="13" actId="14100"/>
          <ac:spMkLst>
            <pc:docMk/>
            <pc:sldMk cId="89357652" sldId="263"/>
            <ac:spMk id="2" creationId="{3AC0119E-A5B7-6177-649C-6F2C39CA0EB6}"/>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F847D7D-EFDB-4DED-B32E-9FEB0196BEA8}"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967568BA-DFDA-4DBB-B1CE-E140D11B45D2}">
      <dgm:prSet/>
      <dgm:spPr/>
      <dgm:t>
        <a:bodyPr/>
        <a:lstStyle/>
        <a:p>
          <a:r>
            <a:rPr lang="en-GB" b="1"/>
            <a:t>Searching for Information</a:t>
          </a:r>
          <a:endParaRPr lang="en-US"/>
        </a:p>
      </dgm:t>
    </dgm:pt>
    <dgm:pt modelId="{4250535B-C88A-4AF8-B06F-147C895B7F5E}" type="parTrans" cxnId="{6A694A56-BEA6-47BF-A7E8-5DD388FA98D3}">
      <dgm:prSet/>
      <dgm:spPr/>
      <dgm:t>
        <a:bodyPr/>
        <a:lstStyle/>
        <a:p>
          <a:endParaRPr lang="en-US"/>
        </a:p>
      </dgm:t>
    </dgm:pt>
    <dgm:pt modelId="{CADE7C6F-721F-4E2B-BD5B-EEFA844BA60E}" type="sibTrans" cxnId="{6A694A56-BEA6-47BF-A7E8-5DD388FA98D3}">
      <dgm:prSet/>
      <dgm:spPr/>
      <dgm:t>
        <a:bodyPr/>
        <a:lstStyle/>
        <a:p>
          <a:endParaRPr lang="en-US"/>
        </a:p>
      </dgm:t>
    </dgm:pt>
    <dgm:pt modelId="{8F2B8C45-E182-410B-841E-A5F0BCF7AA24}">
      <dgm:prSet/>
      <dgm:spPr/>
      <dgm:t>
        <a:bodyPr/>
        <a:lstStyle/>
        <a:p>
          <a:r>
            <a:rPr lang="en-GB"/>
            <a:t>I searched academic databases such as Google Scholar, PubMed, NICE, NHS Evidence, and the UWTSD Library.</a:t>
          </a:r>
          <a:endParaRPr lang="en-US"/>
        </a:p>
      </dgm:t>
    </dgm:pt>
    <dgm:pt modelId="{83D456A4-F056-480F-9D57-0582D0BC957E}" type="parTrans" cxnId="{C48F5BDD-6DD4-4BDA-9F53-F8AB3300A9D5}">
      <dgm:prSet/>
      <dgm:spPr/>
      <dgm:t>
        <a:bodyPr/>
        <a:lstStyle/>
        <a:p>
          <a:endParaRPr lang="en-US"/>
        </a:p>
      </dgm:t>
    </dgm:pt>
    <dgm:pt modelId="{8AC1621D-0DFB-4480-8C3F-5D9AD6F4386D}" type="sibTrans" cxnId="{C48F5BDD-6DD4-4BDA-9F53-F8AB3300A9D5}">
      <dgm:prSet/>
      <dgm:spPr/>
      <dgm:t>
        <a:bodyPr/>
        <a:lstStyle/>
        <a:p>
          <a:endParaRPr lang="en-US"/>
        </a:p>
      </dgm:t>
    </dgm:pt>
    <dgm:pt modelId="{3AFC81B3-4E1A-436B-BBB4-F6CEF1C94DD8}">
      <dgm:prSet/>
      <dgm:spPr/>
      <dgm:t>
        <a:bodyPr/>
        <a:lstStyle/>
        <a:p>
          <a:r>
            <a:rPr lang="en-GB"/>
            <a:t>My step-by-step process involved:</a:t>
          </a:r>
          <a:endParaRPr lang="en-US"/>
        </a:p>
      </dgm:t>
    </dgm:pt>
    <dgm:pt modelId="{33200A98-771F-429E-AC57-C39345D9E1EE}" type="parTrans" cxnId="{1CA6674F-54EC-4238-8CE2-EA6F5207AB83}">
      <dgm:prSet/>
      <dgm:spPr/>
      <dgm:t>
        <a:bodyPr/>
        <a:lstStyle/>
        <a:p>
          <a:endParaRPr lang="en-US"/>
        </a:p>
      </dgm:t>
    </dgm:pt>
    <dgm:pt modelId="{A84E8056-6188-4662-9B5E-A25B7822D810}" type="sibTrans" cxnId="{1CA6674F-54EC-4238-8CE2-EA6F5207AB83}">
      <dgm:prSet/>
      <dgm:spPr/>
      <dgm:t>
        <a:bodyPr/>
        <a:lstStyle/>
        <a:p>
          <a:endParaRPr lang="en-US"/>
        </a:p>
      </dgm:t>
    </dgm:pt>
    <dgm:pt modelId="{918F6ABD-FECD-45BF-8FC9-B9F8AEF07FC6}">
      <dgm:prSet/>
      <dgm:spPr/>
      <dgm:t>
        <a:bodyPr/>
        <a:lstStyle/>
        <a:p>
          <a:r>
            <a:rPr lang="en-GB"/>
            <a:t>Identifying core keywords from my research question.</a:t>
          </a:r>
          <a:endParaRPr lang="en-US"/>
        </a:p>
      </dgm:t>
    </dgm:pt>
    <dgm:pt modelId="{4FACD45D-59EE-4682-8A90-C99CFC67089F}" type="parTrans" cxnId="{140E6CF3-7065-4214-80B4-C4A7FB84D6AB}">
      <dgm:prSet/>
      <dgm:spPr/>
      <dgm:t>
        <a:bodyPr/>
        <a:lstStyle/>
        <a:p>
          <a:endParaRPr lang="en-US"/>
        </a:p>
      </dgm:t>
    </dgm:pt>
    <dgm:pt modelId="{A99800DE-0BB9-4EF7-BCEA-88ECCF33B110}" type="sibTrans" cxnId="{140E6CF3-7065-4214-80B4-C4A7FB84D6AB}">
      <dgm:prSet/>
      <dgm:spPr/>
      <dgm:t>
        <a:bodyPr/>
        <a:lstStyle/>
        <a:p>
          <a:endParaRPr lang="en-US"/>
        </a:p>
      </dgm:t>
    </dgm:pt>
    <dgm:pt modelId="{156F6A86-94EA-4D01-AE4F-F5B0B8C05DA3}">
      <dgm:prSet/>
      <dgm:spPr/>
      <dgm:t>
        <a:bodyPr/>
        <a:lstStyle/>
        <a:p>
          <a:r>
            <a:rPr lang="en-GB"/>
            <a:t>Using Boolean combinations such as:</a:t>
          </a:r>
          <a:endParaRPr lang="en-US"/>
        </a:p>
      </dgm:t>
    </dgm:pt>
    <dgm:pt modelId="{21BD33CD-BCB7-4005-A106-523551E9662E}" type="parTrans" cxnId="{AEDE2480-4CAB-4C6E-A494-D04B93A425F0}">
      <dgm:prSet/>
      <dgm:spPr/>
      <dgm:t>
        <a:bodyPr/>
        <a:lstStyle/>
        <a:p>
          <a:endParaRPr lang="en-US"/>
        </a:p>
      </dgm:t>
    </dgm:pt>
    <dgm:pt modelId="{223C2758-2237-4ADB-A641-90B533113F8F}" type="sibTrans" cxnId="{AEDE2480-4CAB-4C6E-A494-D04B93A425F0}">
      <dgm:prSet/>
      <dgm:spPr/>
      <dgm:t>
        <a:bodyPr/>
        <a:lstStyle/>
        <a:p>
          <a:endParaRPr lang="en-US"/>
        </a:p>
      </dgm:t>
    </dgm:pt>
    <dgm:pt modelId="{F89D93D5-DBFE-4598-9B5C-6C1288EFF714}">
      <dgm:prSet/>
      <dgm:spPr/>
      <dgm:t>
        <a:bodyPr/>
        <a:lstStyle/>
        <a:p>
          <a:r>
            <a:rPr lang="en-GB"/>
            <a:t>(autism OR ASD) AND (“support services”) AND (children OR “under 12”) AND UK NOT adults</a:t>
          </a:r>
          <a:endParaRPr lang="en-US"/>
        </a:p>
      </dgm:t>
    </dgm:pt>
    <dgm:pt modelId="{CEB401CB-8A8D-4AED-A0A8-2D88022B97A3}" type="parTrans" cxnId="{E199F922-B1BC-41DE-9C23-AF310B0A717C}">
      <dgm:prSet/>
      <dgm:spPr/>
      <dgm:t>
        <a:bodyPr/>
        <a:lstStyle/>
        <a:p>
          <a:endParaRPr lang="en-US"/>
        </a:p>
      </dgm:t>
    </dgm:pt>
    <dgm:pt modelId="{3CBDCD4B-2962-482B-B412-039372E4426B}" type="sibTrans" cxnId="{E199F922-B1BC-41DE-9C23-AF310B0A717C}">
      <dgm:prSet/>
      <dgm:spPr/>
      <dgm:t>
        <a:bodyPr/>
        <a:lstStyle/>
        <a:p>
          <a:endParaRPr lang="en-US"/>
        </a:p>
      </dgm:t>
    </dgm:pt>
    <dgm:pt modelId="{6017AF1F-C811-487D-8F73-57EACD620504}">
      <dgm:prSet/>
      <dgm:spPr/>
      <dgm:t>
        <a:bodyPr/>
        <a:lstStyle/>
        <a:p>
          <a:r>
            <a:rPr lang="en-GB"/>
            <a:t>Applying filters: year (2014–2024), English language, peer-reviewed.</a:t>
          </a:r>
          <a:endParaRPr lang="en-US"/>
        </a:p>
      </dgm:t>
    </dgm:pt>
    <dgm:pt modelId="{78B03AA2-5AF4-43B4-9E4E-91301A9047B5}" type="parTrans" cxnId="{D69E8D4B-BFE4-4507-8867-01DEF6E7148D}">
      <dgm:prSet/>
      <dgm:spPr/>
      <dgm:t>
        <a:bodyPr/>
        <a:lstStyle/>
        <a:p>
          <a:endParaRPr lang="en-US"/>
        </a:p>
      </dgm:t>
    </dgm:pt>
    <dgm:pt modelId="{F7310508-E44C-4E21-B595-1A90582A459F}" type="sibTrans" cxnId="{D69E8D4B-BFE4-4507-8867-01DEF6E7148D}">
      <dgm:prSet/>
      <dgm:spPr/>
      <dgm:t>
        <a:bodyPr/>
        <a:lstStyle/>
        <a:p>
          <a:endParaRPr lang="en-US"/>
        </a:p>
      </dgm:t>
    </dgm:pt>
    <dgm:pt modelId="{DDA99432-8C19-43F4-A535-A92EF84FA40B}">
      <dgm:prSet/>
      <dgm:spPr/>
      <dgm:t>
        <a:bodyPr/>
        <a:lstStyle/>
        <a:p>
          <a:r>
            <a:rPr lang="en-GB"/>
            <a:t>Recording useful sources and excluding irrelevant ones.</a:t>
          </a:r>
          <a:endParaRPr lang="en-US"/>
        </a:p>
      </dgm:t>
    </dgm:pt>
    <dgm:pt modelId="{BCBC431F-02DB-4AF6-9656-F98B52586061}" type="parTrans" cxnId="{FC36CDA3-3079-4936-AD6D-89FF872E9ECF}">
      <dgm:prSet/>
      <dgm:spPr/>
      <dgm:t>
        <a:bodyPr/>
        <a:lstStyle/>
        <a:p>
          <a:endParaRPr lang="en-US"/>
        </a:p>
      </dgm:t>
    </dgm:pt>
    <dgm:pt modelId="{41DFE5FF-0ACB-4221-BDD2-959A8618220A}" type="sibTrans" cxnId="{FC36CDA3-3079-4936-AD6D-89FF872E9ECF}">
      <dgm:prSet/>
      <dgm:spPr/>
      <dgm:t>
        <a:bodyPr/>
        <a:lstStyle/>
        <a:p>
          <a:endParaRPr lang="en-US"/>
        </a:p>
      </dgm:t>
    </dgm:pt>
    <dgm:pt modelId="{17C32D23-2FD8-4C33-AEB4-BB051539AD85}">
      <dgm:prSet/>
      <dgm:spPr/>
      <dgm:t>
        <a:bodyPr/>
        <a:lstStyle/>
        <a:p>
          <a:r>
            <a:rPr lang="en-GB"/>
            <a:t>This systematic approach ensured I captured the most credible research.</a:t>
          </a:r>
          <a:endParaRPr lang="en-US"/>
        </a:p>
      </dgm:t>
    </dgm:pt>
    <dgm:pt modelId="{E689256A-081C-4CE1-A3B4-1A4C1AFD8070}" type="parTrans" cxnId="{88672D00-83E4-4A9A-A769-04CEB0916980}">
      <dgm:prSet/>
      <dgm:spPr/>
      <dgm:t>
        <a:bodyPr/>
        <a:lstStyle/>
        <a:p>
          <a:endParaRPr lang="en-US"/>
        </a:p>
      </dgm:t>
    </dgm:pt>
    <dgm:pt modelId="{32992E23-6430-4C86-86DF-DCD7667AC4D8}" type="sibTrans" cxnId="{88672D00-83E4-4A9A-A769-04CEB0916980}">
      <dgm:prSet/>
      <dgm:spPr/>
      <dgm:t>
        <a:bodyPr/>
        <a:lstStyle/>
        <a:p>
          <a:endParaRPr lang="en-US"/>
        </a:p>
      </dgm:t>
    </dgm:pt>
    <dgm:pt modelId="{EBCDD507-355B-4603-ADFC-C8638FB9F8B6}" type="pres">
      <dgm:prSet presAssocID="{0F847D7D-EFDB-4DED-B32E-9FEB0196BEA8}" presName="vert0" presStyleCnt="0">
        <dgm:presLayoutVars>
          <dgm:dir/>
          <dgm:animOne val="branch"/>
          <dgm:animLvl val="lvl"/>
        </dgm:presLayoutVars>
      </dgm:prSet>
      <dgm:spPr/>
    </dgm:pt>
    <dgm:pt modelId="{36C80F11-F587-4D5B-97D2-4C7FA555C710}" type="pres">
      <dgm:prSet presAssocID="{967568BA-DFDA-4DBB-B1CE-E140D11B45D2}" presName="thickLine" presStyleLbl="alignNode1" presStyleIdx="0" presStyleCnt="9"/>
      <dgm:spPr/>
    </dgm:pt>
    <dgm:pt modelId="{C4E33835-8B42-4246-93C3-33ECF5C23D94}" type="pres">
      <dgm:prSet presAssocID="{967568BA-DFDA-4DBB-B1CE-E140D11B45D2}" presName="horz1" presStyleCnt="0"/>
      <dgm:spPr/>
    </dgm:pt>
    <dgm:pt modelId="{5BBD2C66-393A-471B-9775-C5699325CF8B}" type="pres">
      <dgm:prSet presAssocID="{967568BA-DFDA-4DBB-B1CE-E140D11B45D2}" presName="tx1" presStyleLbl="revTx" presStyleIdx="0" presStyleCnt="9"/>
      <dgm:spPr/>
    </dgm:pt>
    <dgm:pt modelId="{E4E31B1A-FD4D-4D6F-92F5-5C684448B413}" type="pres">
      <dgm:prSet presAssocID="{967568BA-DFDA-4DBB-B1CE-E140D11B45D2}" presName="vert1" presStyleCnt="0"/>
      <dgm:spPr/>
    </dgm:pt>
    <dgm:pt modelId="{5855C5E0-89AD-46C5-94ED-10BDFCBBC3A1}" type="pres">
      <dgm:prSet presAssocID="{8F2B8C45-E182-410B-841E-A5F0BCF7AA24}" presName="thickLine" presStyleLbl="alignNode1" presStyleIdx="1" presStyleCnt="9"/>
      <dgm:spPr/>
    </dgm:pt>
    <dgm:pt modelId="{FA3E18E4-A3F3-4EA6-9B0A-9DAA473498DB}" type="pres">
      <dgm:prSet presAssocID="{8F2B8C45-E182-410B-841E-A5F0BCF7AA24}" presName="horz1" presStyleCnt="0"/>
      <dgm:spPr/>
    </dgm:pt>
    <dgm:pt modelId="{E3EBD661-0029-4E90-965E-88A8A3E504D3}" type="pres">
      <dgm:prSet presAssocID="{8F2B8C45-E182-410B-841E-A5F0BCF7AA24}" presName="tx1" presStyleLbl="revTx" presStyleIdx="1" presStyleCnt="9"/>
      <dgm:spPr/>
    </dgm:pt>
    <dgm:pt modelId="{AC43DFE0-41ED-47B8-A60B-97F28F3E3C54}" type="pres">
      <dgm:prSet presAssocID="{8F2B8C45-E182-410B-841E-A5F0BCF7AA24}" presName="vert1" presStyleCnt="0"/>
      <dgm:spPr/>
    </dgm:pt>
    <dgm:pt modelId="{02BD2857-F2B8-43C3-B16B-80E2D4ABFF4A}" type="pres">
      <dgm:prSet presAssocID="{3AFC81B3-4E1A-436B-BBB4-F6CEF1C94DD8}" presName="thickLine" presStyleLbl="alignNode1" presStyleIdx="2" presStyleCnt="9"/>
      <dgm:spPr/>
    </dgm:pt>
    <dgm:pt modelId="{C12BC6FA-AB1E-4C7E-B307-675B317CAD9B}" type="pres">
      <dgm:prSet presAssocID="{3AFC81B3-4E1A-436B-BBB4-F6CEF1C94DD8}" presName="horz1" presStyleCnt="0"/>
      <dgm:spPr/>
    </dgm:pt>
    <dgm:pt modelId="{97D09F62-ED42-4EE3-B742-67D6D6966AA6}" type="pres">
      <dgm:prSet presAssocID="{3AFC81B3-4E1A-436B-BBB4-F6CEF1C94DD8}" presName="tx1" presStyleLbl="revTx" presStyleIdx="2" presStyleCnt="9"/>
      <dgm:spPr/>
    </dgm:pt>
    <dgm:pt modelId="{62C60CCC-59AE-44E4-8934-252CC49FD96A}" type="pres">
      <dgm:prSet presAssocID="{3AFC81B3-4E1A-436B-BBB4-F6CEF1C94DD8}" presName="vert1" presStyleCnt="0"/>
      <dgm:spPr/>
    </dgm:pt>
    <dgm:pt modelId="{F73ED866-CC51-44A5-A80D-EA5EFF0AF4C4}" type="pres">
      <dgm:prSet presAssocID="{918F6ABD-FECD-45BF-8FC9-B9F8AEF07FC6}" presName="thickLine" presStyleLbl="alignNode1" presStyleIdx="3" presStyleCnt="9"/>
      <dgm:spPr/>
    </dgm:pt>
    <dgm:pt modelId="{A53CB6BC-56D6-4D0B-9F7D-65CE38451491}" type="pres">
      <dgm:prSet presAssocID="{918F6ABD-FECD-45BF-8FC9-B9F8AEF07FC6}" presName="horz1" presStyleCnt="0"/>
      <dgm:spPr/>
    </dgm:pt>
    <dgm:pt modelId="{B18992A6-31CA-48B2-9309-D9C1239A9F16}" type="pres">
      <dgm:prSet presAssocID="{918F6ABD-FECD-45BF-8FC9-B9F8AEF07FC6}" presName="tx1" presStyleLbl="revTx" presStyleIdx="3" presStyleCnt="9"/>
      <dgm:spPr/>
    </dgm:pt>
    <dgm:pt modelId="{DD2F2F73-261C-4A69-BC87-60C3C14139BE}" type="pres">
      <dgm:prSet presAssocID="{918F6ABD-FECD-45BF-8FC9-B9F8AEF07FC6}" presName="vert1" presStyleCnt="0"/>
      <dgm:spPr/>
    </dgm:pt>
    <dgm:pt modelId="{0BA238F3-F1A5-46AD-A1BB-67035B2CA8B5}" type="pres">
      <dgm:prSet presAssocID="{156F6A86-94EA-4D01-AE4F-F5B0B8C05DA3}" presName="thickLine" presStyleLbl="alignNode1" presStyleIdx="4" presStyleCnt="9"/>
      <dgm:spPr/>
    </dgm:pt>
    <dgm:pt modelId="{01EA6BEE-71FE-4E81-82C6-37CBBC299727}" type="pres">
      <dgm:prSet presAssocID="{156F6A86-94EA-4D01-AE4F-F5B0B8C05DA3}" presName="horz1" presStyleCnt="0"/>
      <dgm:spPr/>
    </dgm:pt>
    <dgm:pt modelId="{63E88EE6-6351-4004-B5A6-04D376923C0C}" type="pres">
      <dgm:prSet presAssocID="{156F6A86-94EA-4D01-AE4F-F5B0B8C05DA3}" presName="tx1" presStyleLbl="revTx" presStyleIdx="4" presStyleCnt="9"/>
      <dgm:spPr/>
    </dgm:pt>
    <dgm:pt modelId="{C03F2B98-3BFD-4C9B-94EC-4F27C93EE74B}" type="pres">
      <dgm:prSet presAssocID="{156F6A86-94EA-4D01-AE4F-F5B0B8C05DA3}" presName="vert1" presStyleCnt="0"/>
      <dgm:spPr/>
    </dgm:pt>
    <dgm:pt modelId="{4454DC16-E6DD-488A-B0EF-EFEACE9541A4}" type="pres">
      <dgm:prSet presAssocID="{F89D93D5-DBFE-4598-9B5C-6C1288EFF714}" presName="thickLine" presStyleLbl="alignNode1" presStyleIdx="5" presStyleCnt="9"/>
      <dgm:spPr/>
    </dgm:pt>
    <dgm:pt modelId="{CBE1E0CC-B742-4B07-92CA-5EE871A23333}" type="pres">
      <dgm:prSet presAssocID="{F89D93D5-DBFE-4598-9B5C-6C1288EFF714}" presName="horz1" presStyleCnt="0"/>
      <dgm:spPr/>
    </dgm:pt>
    <dgm:pt modelId="{CA25B18C-1FFF-475B-A6F0-CAD953C1CF4F}" type="pres">
      <dgm:prSet presAssocID="{F89D93D5-DBFE-4598-9B5C-6C1288EFF714}" presName="tx1" presStyleLbl="revTx" presStyleIdx="5" presStyleCnt="9"/>
      <dgm:spPr/>
    </dgm:pt>
    <dgm:pt modelId="{16323AD8-4304-4CE1-BA9B-21DF70D01361}" type="pres">
      <dgm:prSet presAssocID="{F89D93D5-DBFE-4598-9B5C-6C1288EFF714}" presName="vert1" presStyleCnt="0"/>
      <dgm:spPr/>
    </dgm:pt>
    <dgm:pt modelId="{1B708F4F-1DB1-4D73-AFFA-6BCD5D119D17}" type="pres">
      <dgm:prSet presAssocID="{6017AF1F-C811-487D-8F73-57EACD620504}" presName="thickLine" presStyleLbl="alignNode1" presStyleIdx="6" presStyleCnt="9"/>
      <dgm:spPr/>
    </dgm:pt>
    <dgm:pt modelId="{4B8EDCD2-EEEB-4E3C-BB8C-9BF7DE325139}" type="pres">
      <dgm:prSet presAssocID="{6017AF1F-C811-487D-8F73-57EACD620504}" presName="horz1" presStyleCnt="0"/>
      <dgm:spPr/>
    </dgm:pt>
    <dgm:pt modelId="{C41481B4-ADD8-4FCE-86A4-4C29EC1A34DF}" type="pres">
      <dgm:prSet presAssocID="{6017AF1F-C811-487D-8F73-57EACD620504}" presName="tx1" presStyleLbl="revTx" presStyleIdx="6" presStyleCnt="9"/>
      <dgm:spPr/>
    </dgm:pt>
    <dgm:pt modelId="{7B203F2A-0B11-4D8C-B3CE-945464D4D8F1}" type="pres">
      <dgm:prSet presAssocID="{6017AF1F-C811-487D-8F73-57EACD620504}" presName="vert1" presStyleCnt="0"/>
      <dgm:spPr/>
    </dgm:pt>
    <dgm:pt modelId="{CEB60D51-6B6E-451B-9EFC-2B21267C32C7}" type="pres">
      <dgm:prSet presAssocID="{DDA99432-8C19-43F4-A535-A92EF84FA40B}" presName="thickLine" presStyleLbl="alignNode1" presStyleIdx="7" presStyleCnt="9"/>
      <dgm:spPr/>
    </dgm:pt>
    <dgm:pt modelId="{DF0D2E9B-F98B-496A-8AD6-10FC7AA51CFB}" type="pres">
      <dgm:prSet presAssocID="{DDA99432-8C19-43F4-A535-A92EF84FA40B}" presName="horz1" presStyleCnt="0"/>
      <dgm:spPr/>
    </dgm:pt>
    <dgm:pt modelId="{B5FA85D0-B8EE-4037-97A7-40413E8FCA23}" type="pres">
      <dgm:prSet presAssocID="{DDA99432-8C19-43F4-A535-A92EF84FA40B}" presName="tx1" presStyleLbl="revTx" presStyleIdx="7" presStyleCnt="9"/>
      <dgm:spPr/>
    </dgm:pt>
    <dgm:pt modelId="{1BAF0D67-EA01-45A6-A690-DDF554D28F55}" type="pres">
      <dgm:prSet presAssocID="{DDA99432-8C19-43F4-A535-A92EF84FA40B}" presName="vert1" presStyleCnt="0"/>
      <dgm:spPr/>
    </dgm:pt>
    <dgm:pt modelId="{D35E5F59-CCE6-4177-8DBB-4A2CF0842C81}" type="pres">
      <dgm:prSet presAssocID="{17C32D23-2FD8-4C33-AEB4-BB051539AD85}" presName="thickLine" presStyleLbl="alignNode1" presStyleIdx="8" presStyleCnt="9"/>
      <dgm:spPr/>
    </dgm:pt>
    <dgm:pt modelId="{02B6FF75-33DC-45AD-9D72-BA29CB969BB5}" type="pres">
      <dgm:prSet presAssocID="{17C32D23-2FD8-4C33-AEB4-BB051539AD85}" presName="horz1" presStyleCnt="0"/>
      <dgm:spPr/>
    </dgm:pt>
    <dgm:pt modelId="{27114133-1D39-44D8-827B-779F36732A2D}" type="pres">
      <dgm:prSet presAssocID="{17C32D23-2FD8-4C33-AEB4-BB051539AD85}" presName="tx1" presStyleLbl="revTx" presStyleIdx="8" presStyleCnt="9"/>
      <dgm:spPr/>
    </dgm:pt>
    <dgm:pt modelId="{3ADFA77F-7269-4AA5-9D25-A575AA3879A3}" type="pres">
      <dgm:prSet presAssocID="{17C32D23-2FD8-4C33-AEB4-BB051539AD85}" presName="vert1" presStyleCnt="0"/>
      <dgm:spPr/>
    </dgm:pt>
  </dgm:ptLst>
  <dgm:cxnLst>
    <dgm:cxn modelId="{88672D00-83E4-4A9A-A769-04CEB0916980}" srcId="{0F847D7D-EFDB-4DED-B32E-9FEB0196BEA8}" destId="{17C32D23-2FD8-4C33-AEB4-BB051539AD85}" srcOrd="8" destOrd="0" parTransId="{E689256A-081C-4CE1-A3B4-1A4C1AFD8070}" sibTransId="{32992E23-6430-4C86-86DF-DCD7667AC4D8}"/>
    <dgm:cxn modelId="{7582F00C-F7F1-4F23-8D0D-355BC1DEE78D}" type="presOf" srcId="{DDA99432-8C19-43F4-A535-A92EF84FA40B}" destId="{B5FA85D0-B8EE-4037-97A7-40413E8FCA23}" srcOrd="0" destOrd="0" presId="urn:microsoft.com/office/officeart/2008/layout/LinedList"/>
    <dgm:cxn modelId="{E199F922-B1BC-41DE-9C23-AF310B0A717C}" srcId="{0F847D7D-EFDB-4DED-B32E-9FEB0196BEA8}" destId="{F89D93D5-DBFE-4598-9B5C-6C1288EFF714}" srcOrd="5" destOrd="0" parTransId="{CEB401CB-8A8D-4AED-A0A8-2D88022B97A3}" sibTransId="{3CBDCD4B-2962-482B-B412-039372E4426B}"/>
    <dgm:cxn modelId="{83F0C362-220E-4549-9F94-CA21E40E44AE}" type="presOf" srcId="{8F2B8C45-E182-410B-841E-A5F0BCF7AA24}" destId="{E3EBD661-0029-4E90-965E-88A8A3E504D3}" srcOrd="0" destOrd="0" presId="urn:microsoft.com/office/officeart/2008/layout/LinedList"/>
    <dgm:cxn modelId="{D69E8D4B-BFE4-4507-8867-01DEF6E7148D}" srcId="{0F847D7D-EFDB-4DED-B32E-9FEB0196BEA8}" destId="{6017AF1F-C811-487D-8F73-57EACD620504}" srcOrd="6" destOrd="0" parTransId="{78B03AA2-5AF4-43B4-9E4E-91301A9047B5}" sibTransId="{F7310508-E44C-4E21-B595-1A90582A459F}"/>
    <dgm:cxn modelId="{1CA6674F-54EC-4238-8CE2-EA6F5207AB83}" srcId="{0F847D7D-EFDB-4DED-B32E-9FEB0196BEA8}" destId="{3AFC81B3-4E1A-436B-BBB4-F6CEF1C94DD8}" srcOrd="2" destOrd="0" parTransId="{33200A98-771F-429E-AC57-C39345D9E1EE}" sibTransId="{A84E8056-6188-4662-9B5E-A25B7822D810}"/>
    <dgm:cxn modelId="{5BC4A875-19F7-47DD-8369-9049B0120A9A}" type="presOf" srcId="{0F847D7D-EFDB-4DED-B32E-9FEB0196BEA8}" destId="{EBCDD507-355B-4603-ADFC-C8638FB9F8B6}" srcOrd="0" destOrd="0" presId="urn:microsoft.com/office/officeart/2008/layout/LinedList"/>
    <dgm:cxn modelId="{6A694A56-BEA6-47BF-A7E8-5DD388FA98D3}" srcId="{0F847D7D-EFDB-4DED-B32E-9FEB0196BEA8}" destId="{967568BA-DFDA-4DBB-B1CE-E140D11B45D2}" srcOrd="0" destOrd="0" parTransId="{4250535B-C88A-4AF8-B06F-147C895B7F5E}" sibTransId="{CADE7C6F-721F-4E2B-BD5B-EEFA844BA60E}"/>
    <dgm:cxn modelId="{26CA5E5A-B3F9-44F2-A8B0-F1B2AE9AEF07}" type="presOf" srcId="{3AFC81B3-4E1A-436B-BBB4-F6CEF1C94DD8}" destId="{97D09F62-ED42-4EE3-B742-67D6D6966AA6}" srcOrd="0" destOrd="0" presId="urn:microsoft.com/office/officeart/2008/layout/LinedList"/>
    <dgm:cxn modelId="{E8E4DF7C-05F8-4B03-901B-EA41D572437E}" type="presOf" srcId="{17C32D23-2FD8-4C33-AEB4-BB051539AD85}" destId="{27114133-1D39-44D8-827B-779F36732A2D}" srcOrd="0" destOrd="0" presId="urn:microsoft.com/office/officeart/2008/layout/LinedList"/>
    <dgm:cxn modelId="{AEDE2480-4CAB-4C6E-A494-D04B93A425F0}" srcId="{0F847D7D-EFDB-4DED-B32E-9FEB0196BEA8}" destId="{156F6A86-94EA-4D01-AE4F-F5B0B8C05DA3}" srcOrd="4" destOrd="0" parTransId="{21BD33CD-BCB7-4005-A106-523551E9662E}" sibTransId="{223C2758-2237-4ADB-A641-90B533113F8F}"/>
    <dgm:cxn modelId="{50AF8387-2DAC-45F1-817E-9DE2C92DD5FB}" type="presOf" srcId="{967568BA-DFDA-4DBB-B1CE-E140D11B45D2}" destId="{5BBD2C66-393A-471B-9775-C5699325CF8B}" srcOrd="0" destOrd="0" presId="urn:microsoft.com/office/officeart/2008/layout/LinedList"/>
    <dgm:cxn modelId="{3035FB8F-26B7-4CA3-B7A9-F02D95ECE510}" type="presOf" srcId="{F89D93D5-DBFE-4598-9B5C-6C1288EFF714}" destId="{CA25B18C-1FFF-475B-A6F0-CAD953C1CF4F}" srcOrd="0" destOrd="0" presId="urn:microsoft.com/office/officeart/2008/layout/LinedList"/>
    <dgm:cxn modelId="{28B52099-879B-4F46-87BC-45607A948C96}" type="presOf" srcId="{156F6A86-94EA-4D01-AE4F-F5B0B8C05DA3}" destId="{63E88EE6-6351-4004-B5A6-04D376923C0C}" srcOrd="0" destOrd="0" presId="urn:microsoft.com/office/officeart/2008/layout/LinedList"/>
    <dgm:cxn modelId="{FC36CDA3-3079-4936-AD6D-89FF872E9ECF}" srcId="{0F847D7D-EFDB-4DED-B32E-9FEB0196BEA8}" destId="{DDA99432-8C19-43F4-A535-A92EF84FA40B}" srcOrd="7" destOrd="0" parTransId="{BCBC431F-02DB-4AF6-9656-F98B52586061}" sibTransId="{41DFE5FF-0ACB-4221-BDD2-959A8618220A}"/>
    <dgm:cxn modelId="{36BBCEC5-3479-4426-BED4-46A085B71170}" type="presOf" srcId="{6017AF1F-C811-487D-8F73-57EACD620504}" destId="{C41481B4-ADD8-4FCE-86A4-4C29EC1A34DF}" srcOrd="0" destOrd="0" presId="urn:microsoft.com/office/officeart/2008/layout/LinedList"/>
    <dgm:cxn modelId="{C48F5BDD-6DD4-4BDA-9F53-F8AB3300A9D5}" srcId="{0F847D7D-EFDB-4DED-B32E-9FEB0196BEA8}" destId="{8F2B8C45-E182-410B-841E-A5F0BCF7AA24}" srcOrd="1" destOrd="0" parTransId="{83D456A4-F056-480F-9D57-0582D0BC957E}" sibTransId="{8AC1621D-0DFB-4480-8C3F-5D9AD6F4386D}"/>
    <dgm:cxn modelId="{140E6CF3-7065-4214-80B4-C4A7FB84D6AB}" srcId="{0F847D7D-EFDB-4DED-B32E-9FEB0196BEA8}" destId="{918F6ABD-FECD-45BF-8FC9-B9F8AEF07FC6}" srcOrd="3" destOrd="0" parTransId="{4FACD45D-59EE-4682-8A90-C99CFC67089F}" sibTransId="{A99800DE-0BB9-4EF7-BCEA-88ECCF33B110}"/>
    <dgm:cxn modelId="{752D7DFD-37D5-49F8-A5A0-03223FE236D8}" type="presOf" srcId="{918F6ABD-FECD-45BF-8FC9-B9F8AEF07FC6}" destId="{B18992A6-31CA-48B2-9309-D9C1239A9F16}" srcOrd="0" destOrd="0" presId="urn:microsoft.com/office/officeart/2008/layout/LinedList"/>
    <dgm:cxn modelId="{59F5606A-40F7-410C-873C-20C59B979DD9}" type="presParOf" srcId="{EBCDD507-355B-4603-ADFC-C8638FB9F8B6}" destId="{36C80F11-F587-4D5B-97D2-4C7FA555C710}" srcOrd="0" destOrd="0" presId="urn:microsoft.com/office/officeart/2008/layout/LinedList"/>
    <dgm:cxn modelId="{A117C7F3-3E15-4F4C-8F18-0E6A4D81769D}" type="presParOf" srcId="{EBCDD507-355B-4603-ADFC-C8638FB9F8B6}" destId="{C4E33835-8B42-4246-93C3-33ECF5C23D94}" srcOrd="1" destOrd="0" presId="urn:microsoft.com/office/officeart/2008/layout/LinedList"/>
    <dgm:cxn modelId="{1DE7AE1A-E0BF-4340-B309-65D7769BD91B}" type="presParOf" srcId="{C4E33835-8B42-4246-93C3-33ECF5C23D94}" destId="{5BBD2C66-393A-471B-9775-C5699325CF8B}" srcOrd="0" destOrd="0" presId="urn:microsoft.com/office/officeart/2008/layout/LinedList"/>
    <dgm:cxn modelId="{B4047C90-FF21-4AF5-9DB2-B2922BEC5B2E}" type="presParOf" srcId="{C4E33835-8B42-4246-93C3-33ECF5C23D94}" destId="{E4E31B1A-FD4D-4D6F-92F5-5C684448B413}" srcOrd="1" destOrd="0" presId="urn:microsoft.com/office/officeart/2008/layout/LinedList"/>
    <dgm:cxn modelId="{1E31CF9F-2EB6-49FE-B3C6-248573AC7693}" type="presParOf" srcId="{EBCDD507-355B-4603-ADFC-C8638FB9F8B6}" destId="{5855C5E0-89AD-46C5-94ED-10BDFCBBC3A1}" srcOrd="2" destOrd="0" presId="urn:microsoft.com/office/officeart/2008/layout/LinedList"/>
    <dgm:cxn modelId="{D6CB91F5-8E2D-4BAF-B077-D5FD0959535A}" type="presParOf" srcId="{EBCDD507-355B-4603-ADFC-C8638FB9F8B6}" destId="{FA3E18E4-A3F3-4EA6-9B0A-9DAA473498DB}" srcOrd="3" destOrd="0" presId="urn:microsoft.com/office/officeart/2008/layout/LinedList"/>
    <dgm:cxn modelId="{EBEEA7E7-F41E-48E7-AF3E-E2F64236B727}" type="presParOf" srcId="{FA3E18E4-A3F3-4EA6-9B0A-9DAA473498DB}" destId="{E3EBD661-0029-4E90-965E-88A8A3E504D3}" srcOrd="0" destOrd="0" presId="urn:microsoft.com/office/officeart/2008/layout/LinedList"/>
    <dgm:cxn modelId="{01E5A937-14C0-405A-98BB-5800A8C07D59}" type="presParOf" srcId="{FA3E18E4-A3F3-4EA6-9B0A-9DAA473498DB}" destId="{AC43DFE0-41ED-47B8-A60B-97F28F3E3C54}" srcOrd="1" destOrd="0" presId="urn:microsoft.com/office/officeart/2008/layout/LinedList"/>
    <dgm:cxn modelId="{00C8E071-1D50-44FA-93F6-21B99C1694EA}" type="presParOf" srcId="{EBCDD507-355B-4603-ADFC-C8638FB9F8B6}" destId="{02BD2857-F2B8-43C3-B16B-80E2D4ABFF4A}" srcOrd="4" destOrd="0" presId="urn:microsoft.com/office/officeart/2008/layout/LinedList"/>
    <dgm:cxn modelId="{F5E1D52F-03A1-4AC9-BFA1-35EE3C82751C}" type="presParOf" srcId="{EBCDD507-355B-4603-ADFC-C8638FB9F8B6}" destId="{C12BC6FA-AB1E-4C7E-B307-675B317CAD9B}" srcOrd="5" destOrd="0" presId="urn:microsoft.com/office/officeart/2008/layout/LinedList"/>
    <dgm:cxn modelId="{4364E72E-70B9-44A6-9189-1649B018F71F}" type="presParOf" srcId="{C12BC6FA-AB1E-4C7E-B307-675B317CAD9B}" destId="{97D09F62-ED42-4EE3-B742-67D6D6966AA6}" srcOrd="0" destOrd="0" presId="urn:microsoft.com/office/officeart/2008/layout/LinedList"/>
    <dgm:cxn modelId="{81E11907-DCBF-4164-80A8-8E8E250F93F2}" type="presParOf" srcId="{C12BC6FA-AB1E-4C7E-B307-675B317CAD9B}" destId="{62C60CCC-59AE-44E4-8934-252CC49FD96A}" srcOrd="1" destOrd="0" presId="urn:microsoft.com/office/officeart/2008/layout/LinedList"/>
    <dgm:cxn modelId="{20CFA3D4-0446-4A46-A0D1-63D073483544}" type="presParOf" srcId="{EBCDD507-355B-4603-ADFC-C8638FB9F8B6}" destId="{F73ED866-CC51-44A5-A80D-EA5EFF0AF4C4}" srcOrd="6" destOrd="0" presId="urn:microsoft.com/office/officeart/2008/layout/LinedList"/>
    <dgm:cxn modelId="{72CD98A1-20D9-4E29-B543-E286EEA6C64C}" type="presParOf" srcId="{EBCDD507-355B-4603-ADFC-C8638FB9F8B6}" destId="{A53CB6BC-56D6-4D0B-9F7D-65CE38451491}" srcOrd="7" destOrd="0" presId="urn:microsoft.com/office/officeart/2008/layout/LinedList"/>
    <dgm:cxn modelId="{CC67B9E5-472B-40D4-A7FE-5156AE0C1C63}" type="presParOf" srcId="{A53CB6BC-56D6-4D0B-9F7D-65CE38451491}" destId="{B18992A6-31CA-48B2-9309-D9C1239A9F16}" srcOrd="0" destOrd="0" presId="urn:microsoft.com/office/officeart/2008/layout/LinedList"/>
    <dgm:cxn modelId="{20A8AAE3-95D6-49D9-8E34-80A01DC5639D}" type="presParOf" srcId="{A53CB6BC-56D6-4D0B-9F7D-65CE38451491}" destId="{DD2F2F73-261C-4A69-BC87-60C3C14139BE}" srcOrd="1" destOrd="0" presId="urn:microsoft.com/office/officeart/2008/layout/LinedList"/>
    <dgm:cxn modelId="{E1F058E9-1365-4713-B178-F9C23F201391}" type="presParOf" srcId="{EBCDD507-355B-4603-ADFC-C8638FB9F8B6}" destId="{0BA238F3-F1A5-46AD-A1BB-67035B2CA8B5}" srcOrd="8" destOrd="0" presId="urn:microsoft.com/office/officeart/2008/layout/LinedList"/>
    <dgm:cxn modelId="{9BBECDE6-A4AB-47E7-8053-D9179FB39D15}" type="presParOf" srcId="{EBCDD507-355B-4603-ADFC-C8638FB9F8B6}" destId="{01EA6BEE-71FE-4E81-82C6-37CBBC299727}" srcOrd="9" destOrd="0" presId="urn:microsoft.com/office/officeart/2008/layout/LinedList"/>
    <dgm:cxn modelId="{DB7C5B12-3096-44C1-A499-BB43DB9A75E4}" type="presParOf" srcId="{01EA6BEE-71FE-4E81-82C6-37CBBC299727}" destId="{63E88EE6-6351-4004-B5A6-04D376923C0C}" srcOrd="0" destOrd="0" presId="urn:microsoft.com/office/officeart/2008/layout/LinedList"/>
    <dgm:cxn modelId="{78BA7FD6-7FCB-4012-A512-6F90A88C380A}" type="presParOf" srcId="{01EA6BEE-71FE-4E81-82C6-37CBBC299727}" destId="{C03F2B98-3BFD-4C9B-94EC-4F27C93EE74B}" srcOrd="1" destOrd="0" presId="urn:microsoft.com/office/officeart/2008/layout/LinedList"/>
    <dgm:cxn modelId="{330E485C-C05C-409F-BEAE-D96F98D64342}" type="presParOf" srcId="{EBCDD507-355B-4603-ADFC-C8638FB9F8B6}" destId="{4454DC16-E6DD-488A-B0EF-EFEACE9541A4}" srcOrd="10" destOrd="0" presId="urn:microsoft.com/office/officeart/2008/layout/LinedList"/>
    <dgm:cxn modelId="{DD2EC7F1-CE5C-40AE-B05D-6278526141CD}" type="presParOf" srcId="{EBCDD507-355B-4603-ADFC-C8638FB9F8B6}" destId="{CBE1E0CC-B742-4B07-92CA-5EE871A23333}" srcOrd="11" destOrd="0" presId="urn:microsoft.com/office/officeart/2008/layout/LinedList"/>
    <dgm:cxn modelId="{41AF8F56-2E24-4A7C-997B-73CF7E8B148A}" type="presParOf" srcId="{CBE1E0CC-B742-4B07-92CA-5EE871A23333}" destId="{CA25B18C-1FFF-475B-A6F0-CAD953C1CF4F}" srcOrd="0" destOrd="0" presId="urn:microsoft.com/office/officeart/2008/layout/LinedList"/>
    <dgm:cxn modelId="{3E696156-DEF4-40D4-931B-C99ECA2AD4D9}" type="presParOf" srcId="{CBE1E0CC-B742-4B07-92CA-5EE871A23333}" destId="{16323AD8-4304-4CE1-BA9B-21DF70D01361}" srcOrd="1" destOrd="0" presId="urn:microsoft.com/office/officeart/2008/layout/LinedList"/>
    <dgm:cxn modelId="{F317332F-007F-4EA4-8F04-1E3C19C9E5C6}" type="presParOf" srcId="{EBCDD507-355B-4603-ADFC-C8638FB9F8B6}" destId="{1B708F4F-1DB1-4D73-AFFA-6BCD5D119D17}" srcOrd="12" destOrd="0" presId="urn:microsoft.com/office/officeart/2008/layout/LinedList"/>
    <dgm:cxn modelId="{4862760F-A451-4698-9D20-8E6A83DC5BEE}" type="presParOf" srcId="{EBCDD507-355B-4603-ADFC-C8638FB9F8B6}" destId="{4B8EDCD2-EEEB-4E3C-BB8C-9BF7DE325139}" srcOrd="13" destOrd="0" presId="urn:microsoft.com/office/officeart/2008/layout/LinedList"/>
    <dgm:cxn modelId="{E2A9233B-FF56-42CF-B5C5-CA604D47314A}" type="presParOf" srcId="{4B8EDCD2-EEEB-4E3C-BB8C-9BF7DE325139}" destId="{C41481B4-ADD8-4FCE-86A4-4C29EC1A34DF}" srcOrd="0" destOrd="0" presId="urn:microsoft.com/office/officeart/2008/layout/LinedList"/>
    <dgm:cxn modelId="{D7B8F64A-6B0F-41E7-9F57-FEE9EE54DD8F}" type="presParOf" srcId="{4B8EDCD2-EEEB-4E3C-BB8C-9BF7DE325139}" destId="{7B203F2A-0B11-4D8C-B3CE-945464D4D8F1}" srcOrd="1" destOrd="0" presId="urn:microsoft.com/office/officeart/2008/layout/LinedList"/>
    <dgm:cxn modelId="{CD6576AF-163C-45EE-9C72-0EA15B274901}" type="presParOf" srcId="{EBCDD507-355B-4603-ADFC-C8638FB9F8B6}" destId="{CEB60D51-6B6E-451B-9EFC-2B21267C32C7}" srcOrd="14" destOrd="0" presId="urn:microsoft.com/office/officeart/2008/layout/LinedList"/>
    <dgm:cxn modelId="{E629C507-BA65-440F-A592-9018DDDAD073}" type="presParOf" srcId="{EBCDD507-355B-4603-ADFC-C8638FB9F8B6}" destId="{DF0D2E9B-F98B-496A-8AD6-10FC7AA51CFB}" srcOrd="15" destOrd="0" presId="urn:microsoft.com/office/officeart/2008/layout/LinedList"/>
    <dgm:cxn modelId="{83EB8A4A-64DA-42A4-A5DA-6FC0E075D374}" type="presParOf" srcId="{DF0D2E9B-F98B-496A-8AD6-10FC7AA51CFB}" destId="{B5FA85D0-B8EE-4037-97A7-40413E8FCA23}" srcOrd="0" destOrd="0" presId="urn:microsoft.com/office/officeart/2008/layout/LinedList"/>
    <dgm:cxn modelId="{ECB6A242-5609-4A73-99B4-4A5338B8C6E8}" type="presParOf" srcId="{DF0D2E9B-F98B-496A-8AD6-10FC7AA51CFB}" destId="{1BAF0D67-EA01-45A6-A690-DDF554D28F55}" srcOrd="1" destOrd="0" presId="urn:microsoft.com/office/officeart/2008/layout/LinedList"/>
    <dgm:cxn modelId="{8275D495-BF3F-43F9-9E2E-9465A3172ACD}" type="presParOf" srcId="{EBCDD507-355B-4603-ADFC-C8638FB9F8B6}" destId="{D35E5F59-CCE6-4177-8DBB-4A2CF0842C81}" srcOrd="16" destOrd="0" presId="urn:microsoft.com/office/officeart/2008/layout/LinedList"/>
    <dgm:cxn modelId="{33DC830D-49A2-4B52-950D-2D7F09C8344D}" type="presParOf" srcId="{EBCDD507-355B-4603-ADFC-C8638FB9F8B6}" destId="{02B6FF75-33DC-45AD-9D72-BA29CB969BB5}" srcOrd="17" destOrd="0" presId="urn:microsoft.com/office/officeart/2008/layout/LinedList"/>
    <dgm:cxn modelId="{2BB252B0-8FBA-4817-A646-3E6407FC7F12}" type="presParOf" srcId="{02B6FF75-33DC-45AD-9D72-BA29CB969BB5}" destId="{27114133-1D39-44D8-827B-779F36732A2D}" srcOrd="0" destOrd="0" presId="urn:microsoft.com/office/officeart/2008/layout/LinedList"/>
    <dgm:cxn modelId="{D9208641-77B8-4670-B363-9AD6F9128A0F}" type="presParOf" srcId="{02B6FF75-33DC-45AD-9D72-BA29CB969BB5}" destId="{3ADFA77F-7269-4AA5-9D25-A575AA3879A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F5AC199-9F6D-416F-B24C-5DBE215B84C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4BE7373F-C114-4A60-8C5E-3B16C86977C9}">
      <dgm:prSet custT="1"/>
      <dgm:spPr/>
      <dgm:t>
        <a:bodyPr/>
        <a:lstStyle/>
        <a:p>
          <a:pPr algn="l">
            <a:lnSpc>
              <a:spcPct val="90000"/>
            </a:lnSpc>
          </a:pPr>
          <a:r>
            <a:rPr lang="en-GB" sz="1800" b="1">
              <a:solidFill>
                <a:srgbClr val="FFFFFF"/>
              </a:solidFill>
              <a:latin typeface="Aptos"/>
              <a:ea typeface="+mn-ea"/>
              <a:cs typeface="+mn-cs"/>
            </a:rPr>
            <a:t>Ethical Considerations</a:t>
          </a:r>
          <a:endParaRPr lang="en-US" sz="1800">
            <a:solidFill>
              <a:srgbClr val="FFFFFF"/>
            </a:solidFill>
            <a:latin typeface="Aptos"/>
            <a:ea typeface="+mn-ea"/>
            <a:cs typeface="+mn-cs"/>
          </a:endParaRPr>
        </a:p>
      </dgm:t>
    </dgm:pt>
    <dgm:pt modelId="{8EF839E8-032F-447F-A6F3-B63F4A3DDEAC}" type="parTrans" cxnId="{3AE385C4-8C0A-4B37-B73F-9FAD090CBB9D}">
      <dgm:prSet/>
      <dgm:spPr/>
      <dgm:t>
        <a:bodyPr/>
        <a:lstStyle/>
        <a:p>
          <a:endParaRPr lang="en-US"/>
        </a:p>
      </dgm:t>
    </dgm:pt>
    <dgm:pt modelId="{B7875A8A-97B4-4CCF-A31E-73B2AFD5D276}" type="sibTrans" cxnId="{3AE385C4-8C0A-4B37-B73F-9FAD090CBB9D}">
      <dgm:prSet/>
      <dgm:spPr/>
      <dgm:t>
        <a:bodyPr/>
        <a:lstStyle/>
        <a:p>
          <a:endParaRPr lang="en-US"/>
        </a:p>
      </dgm:t>
    </dgm:pt>
    <dgm:pt modelId="{B9EA0AF8-3940-4B4B-AD79-D59879D8AB31}">
      <dgm:prSet/>
      <dgm:spPr/>
      <dgm:t>
        <a:bodyPr/>
        <a:lstStyle/>
        <a:p>
          <a:pPr algn="l">
            <a:lnSpc>
              <a:spcPct val="90000"/>
            </a:lnSpc>
          </a:pPr>
          <a:r>
            <a:rPr lang="en-GB" sz="1400">
              <a:solidFill>
                <a:srgbClr val="FFFFFF"/>
              </a:solidFill>
              <a:latin typeface="Arial"/>
              <a:ea typeface="+mn-ea"/>
              <a:cs typeface="+mn-cs"/>
            </a:rPr>
            <a:t>Ethics in secondary research involves using information responsibly and respecting intellectual property (Saunders et al., 2019).</a:t>
          </a:r>
          <a:br>
            <a:rPr lang="en-GB" sz="1400">
              <a:latin typeface="Arial"/>
              <a:ea typeface="+mn-ea"/>
              <a:cs typeface="+mn-cs"/>
            </a:rPr>
          </a:br>
          <a:r>
            <a:rPr lang="en-GB" sz="1400">
              <a:solidFill>
                <a:srgbClr val="FFFFFF"/>
              </a:solidFill>
              <a:latin typeface="Arial"/>
              <a:ea typeface="+mn-ea"/>
              <a:cs typeface="+mn-cs"/>
            </a:rPr>
            <a:t> I ensured:</a:t>
          </a:r>
          <a:endParaRPr lang="en-US" sz="1400">
            <a:solidFill>
              <a:srgbClr val="FFFFFF"/>
            </a:solidFill>
            <a:latin typeface="Arial"/>
            <a:ea typeface="+mn-ea"/>
            <a:cs typeface="+mn-cs"/>
          </a:endParaRPr>
        </a:p>
      </dgm:t>
    </dgm:pt>
    <dgm:pt modelId="{799BA079-BB0F-40D0-BAF9-A60C571717BD}" type="parTrans" cxnId="{B7C92982-1932-46DD-9ED7-60483D1BBB88}">
      <dgm:prSet/>
      <dgm:spPr/>
      <dgm:t>
        <a:bodyPr/>
        <a:lstStyle/>
        <a:p>
          <a:endParaRPr lang="en-US"/>
        </a:p>
      </dgm:t>
    </dgm:pt>
    <dgm:pt modelId="{E07B9DC8-B4E9-4951-B281-88BACDD4887E}" type="sibTrans" cxnId="{B7C92982-1932-46DD-9ED7-60483D1BBB88}">
      <dgm:prSet/>
      <dgm:spPr/>
      <dgm:t>
        <a:bodyPr/>
        <a:lstStyle/>
        <a:p>
          <a:endParaRPr lang="en-US"/>
        </a:p>
      </dgm:t>
    </dgm:pt>
    <dgm:pt modelId="{77093783-CFBC-405B-97A7-56AE349422BD}">
      <dgm:prSet/>
      <dgm:spPr/>
      <dgm:t>
        <a:bodyPr/>
        <a:lstStyle/>
        <a:p>
          <a:pPr algn="l">
            <a:lnSpc>
              <a:spcPct val="90000"/>
            </a:lnSpc>
          </a:pPr>
          <a:r>
            <a:rPr lang="en-GB" sz="1400">
              <a:solidFill>
                <a:srgbClr val="FFFFFF"/>
              </a:solidFill>
              <a:latin typeface="Arial"/>
              <a:ea typeface="+mn-ea"/>
              <a:cs typeface="+mn-cs"/>
            </a:rPr>
            <a:t>Proper Harvard referencing and no plagiarism</a:t>
          </a:r>
          <a:endParaRPr lang="en-US" sz="1400">
            <a:solidFill>
              <a:srgbClr val="FFFFFF"/>
            </a:solidFill>
            <a:latin typeface="Arial"/>
            <a:ea typeface="+mn-ea"/>
            <a:cs typeface="+mn-cs"/>
          </a:endParaRPr>
        </a:p>
      </dgm:t>
    </dgm:pt>
    <dgm:pt modelId="{8369B524-0E08-4A98-A20C-97FB43929ABA}" type="parTrans" cxnId="{60C60932-1E37-47DD-B1A4-D3E0416C20A5}">
      <dgm:prSet/>
      <dgm:spPr/>
      <dgm:t>
        <a:bodyPr/>
        <a:lstStyle/>
        <a:p>
          <a:endParaRPr lang="en-US"/>
        </a:p>
      </dgm:t>
    </dgm:pt>
    <dgm:pt modelId="{44DEDFD3-B5AA-48F2-8FE5-B767B0C48564}" type="sibTrans" cxnId="{60C60932-1E37-47DD-B1A4-D3E0416C20A5}">
      <dgm:prSet/>
      <dgm:spPr/>
      <dgm:t>
        <a:bodyPr/>
        <a:lstStyle/>
        <a:p>
          <a:endParaRPr lang="en-US"/>
        </a:p>
      </dgm:t>
    </dgm:pt>
    <dgm:pt modelId="{CDD5C847-1569-4FC4-B8B8-D7C5E6B918C5}">
      <dgm:prSet/>
      <dgm:spPr/>
      <dgm:t>
        <a:bodyPr/>
        <a:lstStyle/>
        <a:p>
          <a:pPr algn="l">
            <a:lnSpc>
              <a:spcPct val="90000"/>
            </a:lnSpc>
          </a:pPr>
          <a:r>
            <a:rPr lang="en-GB" sz="1400">
              <a:solidFill>
                <a:srgbClr val="FFFFFF"/>
              </a:solidFill>
              <a:latin typeface="Arial"/>
              <a:ea typeface="+mn-ea"/>
              <a:cs typeface="+mn-cs"/>
            </a:rPr>
            <a:t>Use of credible, reliable, and legal data sources</a:t>
          </a:r>
          <a:endParaRPr lang="en-US" sz="1400">
            <a:solidFill>
              <a:srgbClr val="FFFFFF"/>
            </a:solidFill>
            <a:latin typeface="Arial"/>
            <a:ea typeface="+mn-ea"/>
            <a:cs typeface="+mn-cs"/>
          </a:endParaRPr>
        </a:p>
      </dgm:t>
    </dgm:pt>
    <dgm:pt modelId="{CD3DF147-CF5C-4081-A974-F72C8F427F7E}" type="parTrans" cxnId="{EB51C213-AF0C-4F33-BF56-64B69C3F5FCF}">
      <dgm:prSet/>
      <dgm:spPr/>
      <dgm:t>
        <a:bodyPr/>
        <a:lstStyle/>
        <a:p>
          <a:endParaRPr lang="en-US"/>
        </a:p>
      </dgm:t>
    </dgm:pt>
    <dgm:pt modelId="{FACBDA80-7136-43EF-BF65-825FAD9A8387}" type="sibTrans" cxnId="{EB51C213-AF0C-4F33-BF56-64B69C3F5FCF}">
      <dgm:prSet/>
      <dgm:spPr/>
      <dgm:t>
        <a:bodyPr/>
        <a:lstStyle/>
        <a:p>
          <a:endParaRPr lang="en-US"/>
        </a:p>
      </dgm:t>
    </dgm:pt>
    <dgm:pt modelId="{99C3D7F9-E5D1-48C2-8162-9C3B796BA8C0}">
      <dgm:prSet/>
      <dgm:spPr/>
      <dgm:t>
        <a:bodyPr/>
        <a:lstStyle/>
        <a:p>
          <a:pPr algn="l">
            <a:lnSpc>
              <a:spcPct val="90000"/>
            </a:lnSpc>
          </a:pPr>
          <a:r>
            <a:rPr lang="en-GB" sz="1400">
              <a:solidFill>
                <a:srgbClr val="FFFFFF"/>
              </a:solidFill>
              <a:latin typeface="Arial"/>
              <a:ea typeface="+mn-ea"/>
              <a:cs typeface="+mn-cs"/>
            </a:rPr>
            <a:t>Compliance with GDPR when reading studies that used sensitive information</a:t>
          </a:r>
          <a:endParaRPr lang="en-US" sz="1400">
            <a:solidFill>
              <a:srgbClr val="FFFFFF"/>
            </a:solidFill>
            <a:latin typeface="Arial"/>
            <a:ea typeface="+mn-ea"/>
            <a:cs typeface="+mn-cs"/>
          </a:endParaRPr>
        </a:p>
      </dgm:t>
    </dgm:pt>
    <dgm:pt modelId="{97A43578-2AE5-4CA7-9152-998483018EEC}" type="parTrans" cxnId="{955F300B-537F-47C7-9D82-9F3B9D9EBCFA}">
      <dgm:prSet/>
      <dgm:spPr/>
      <dgm:t>
        <a:bodyPr/>
        <a:lstStyle/>
        <a:p>
          <a:endParaRPr lang="en-US"/>
        </a:p>
      </dgm:t>
    </dgm:pt>
    <dgm:pt modelId="{4AB5E4D5-4578-4B07-875E-C2ABF0B59DB8}" type="sibTrans" cxnId="{955F300B-537F-47C7-9D82-9F3B9D9EBCFA}">
      <dgm:prSet/>
      <dgm:spPr/>
      <dgm:t>
        <a:bodyPr/>
        <a:lstStyle/>
        <a:p>
          <a:endParaRPr lang="en-US"/>
        </a:p>
      </dgm:t>
    </dgm:pt>
    <dgm:pt modelId="{0C4A9234-AC39-42DD-B0F9-050FAE3E72CB}">
      <dgm:prSet/>
      <dgm:spPr/>
      <dgm:t>
        <a:bodyPr/>
        <a:lstStyle/>
        <a:p>
          <a:pPr algn="l">
            <a:lnSpc>
              <a:spcPct val="90000"/>
            </a:lnSpc>
          </a:pPr>
          <a:r>
            <a:rPr lang="en-GB" sz="1400">
              <a:solidFill>
                <a:srgbClr val="FFFFFF"/>
              </a:solidFill>
              <a:latin typeface="Arial"/>
              <a:ea typeface="+mn-ea"/>
              <a:cs typeface="+mn-cs"/>
            </a:rPr>
            <a:t>Honesty and fairness when presenting others’ research</a:t>
          </a:r>
          <a:endParaRPr lang="en-US" sz="1400">
            <a:solidFill>
              <a:srgbClr val="FFFFFF"/>
            </a:solidFill>
            <a:latin typeface="Arial"/>
            <a:ea typeface="+mn-ea"/>
            <a:cs typeface="+mn-cs"/>
          </a:endParaRPr>
        </a:p>
      </dgm:t>
    </dgm:pt>
    <dgm:pt modelId="{68A2E4D3-0E5E-4007-8168-ADC15BDADFF1}" type="parTrans" cxnId="{B2F52372-D4F6-4BC5-A873-2A6466DB5A13}">
      <dgm:prSet/>
      <dgm:spPr/>
      <dgm:t>
        <a:bodyPr/>
        <a:lstStyle/>
        <a:p>
          <a:endParaRPr lang="en-US"/>
        </a:p>
      </dgm:t>
    </dgm:pt>
    <dgm:pt modelId="{AA48BBEB-B732-418E-AD98-3B2804B0C8A1}" type="sibTrans" cxnId="{B2F52372-D4F6-4BC5-A873-2A6466DB5A13}">
      <dgm:prSet/>
      <dgm:spPr/>
      <dgm:t>
        <a:bodyPr/>
        <a:lstStyle/>
        <a:p>
          <a:endParaRPr lang="en-US"/>
        </a:p>
      </dgm:t>
    </dgm:pt>
    <dgm:pt modelId="{F7F729F3-E7C0-44EA-9C2C-DEAF00A100AD}" type="pres">
      <dgm:prSet presAssocID="{CF5AC199-9F6D-416F-B24C-5DBE215B84C6}" presName="linear" presStyleCnt="0">
        <dgm:presLayoutVars>
          <dgm:animLvl val="lvl"/>
          <dgm:resizeHandles val="exact"/>
        </dgm:presLayoutVars>
      </dgm:prSet>
      <dgm:spPr/>
    </dgm:pt>
    <dgm:pt modelId="{100A2CD2-8D7C-4A58-B6A1-BBF0AE785ED8}" type="pres">
      <dgm:prSet presAssocID="{4BE7373F-C114-4A60-8C5E-3B16C86977C9}" presName="parentText" presStyleLbl="node1" presStyleIdx="0" presStyleCnt="6">
        <dgm:presLayoutVars>
          <dgm:chMax val="0"/>
          <dgm:bulletEnabled val="1"/>
        </dgm:presLayoutVars>
      </dgm:prSet>
      <dgm:spPr/>
    </dgm:pt>
    <dgm:pt modelId="{46E8FA3A-AAA5-43B8-8E75-BEE80C62939B}" type="pres">
      <dgm:prSet presAssocID="{B7875A8A-97B4-4CCF-A31E-73B2AFD5D276}" presName="spacer" presStyleCnt="0"/>
      <dgm:spPr/>
    </dgm:pt>
    <dgm:pt modelId="{6613E185-8638-42D1-B87C-6C54F77EFDDE}" type="pres">
      <dgm:prSet presAssocID="{B9EA0AF8-3940-4B4B-AD79-D59879D8AB31}" presName="parentText" presStyleLbl="node1" presStyleIdx="1" presStyleCnt="6">
        <dgm:presLayoutVars>
          <dgm:chMax val="0"/>
          <dgm:bulletEnabled val="1"/>
        </dgm:presLayoutVars>
      </dgm:prSet>
      <dgm:spPr/>
    </dgm:pt>
    <dgm:pt modelId="{B79A5423-8B5C-460C-9838-B3EE759FB5E7}" type="pres">
      <dgm:prSet presAssocID="{E07B9DC8-B4E9-4951-B281-88BACDD4887E}" presName="spacer" presStyleCnt="0"/>
      <dgm:spPr/>
    </dgm:pt>
    <dgm:pt modelId="{57E44A90-0D44-4EC2-82A3-B369B05DA4E9}" type="pres">
      <dgm:prSet presAssocID="{77093783-CFBC-405B-97A7-56AE349422BD}" presName="parentText" presStyleLbl="node1" presStyleIdx="2" presStyleCnt="6">
        <dgm:presLayoutVars>
          <dgm:chMax val="0"/>
          <dgm:bulletEnabled val="1"/>
        </dgm:presLayoutVars>
      </dgm:prSet>
      <dgm:spPr/>
    </dgm:pt>
    <dgm:pt modelId="{A1DDD404-39BD-42EB-8D47-90133D6FC666}" type="pres">
      <dgm:prSet presAssocID="{44DEDFD3-B5AA-48F2-8FE5-B767B0C48564}" presName="spacer" presStyleCnt="0"/>
      <dgm:spPr/>
    </dgm:pt>
    <dgm:pt modelId="{B419F447-C1CC-4EB1-A2EA-95157AA11477}" type="pres">
      <dgm:prSet presAssocID="{CDD5C847-1569-4FC4-B8B8-D7C5E6B918C5}" presName="parentText" presStyleLbl="node1" presStyleIdx="3" presStyleCnt="6">
        <dgm:presLayoutVars>
          <dgm:chMax val="0"/>
          <dgm:bulletEnabled val="1"/>
        </dgm:presLayoutVars>
      </dgm:prSet>
      <dgm:spPr/>
    </dgm:pt>
    <dgm:pt modelId="{3436EFF0-BBE1-45CD-BCFC-304AD5E765F8}" type="pres">
      <dgm:prSet presAssocID="{FACBDA80-7136-43EF-BF65-825FAD9A8387}" presName="spacer" presStyleCnt="0"/>
      <dgm:spPr/>
    </dgm:pt>
    <dgm:pt modelId="{F0F43680-BDB1-4F4B-809A-D74546B05B52}" type="pres">
      <dgm:prSet presAssocID="{99C3D7F9-E5D1-48C2-8162-9C3B796BA8C0}" presName="parentText" presStyleLbl="node1" presStyleIdx="4" presStyleCnt="6">
        <dgm:presLayoutVars>
          <dgm:chMax val="0"/>
          <dgm:bulletEnabled val="1"/>
        </dgm:presLayoutVars>
      </dgm:prSet>
      <dgm:spPr/>
    </dgm:pt>
    <dgm:pt modelId="{D67B60D3-BCC4-4229-8C05-A56FFFD5E594}" type="pres">
      <dgm:prSet presAssocID="{4AB5E4D5-4578-4B07-875E-C2ABF0B59DB8}" presName="spacer" presStyleCnt="0"/>
      <dgm:spPr/>
    </dgm:pt>
    <dgm:pt modelId="{174AABD4-FD0C-43BB-A005-DC43218D7DD5}" type="pres">
      <dgm:prSet presAssocID="{0C4A9234-AC39-42DD-B0F9-050FAE3E72CB}" presName="parentText" presStyleLbl="node1" presStyleIdx="5" presStyleCnt="6">
        <dgm:presLayoutVars>
          <dgm:chMax val="0"/>
          <dgm:bulletEnabled val="1"/>
        </dgm:presLayoutVars>
      </dgm:prSet>
      <dgm:spPr/>
    </dgm:pt>
  </dgm:ptLst>
  <dgm:cxnLst>
    <dgm:cxn modelId="{33760200-D6F9-42FC-B2E9-1B7A46D7B630}" type="presOf" srcId="{0C4A9234-AC39-42DD-B0F9-050FAE3E72CB}" destId="{174AABD4-FD0C-43BB-A005-DC43218D7DD5}" srcOrd="0" destOrd="0" presId="urn:microsoft.com/office/officeart/2005/8/layout/vList2"/>
    <dgm:cxn modelId="{93FF8206-81B6-4166-B569-8567C703419A}" type="presOf" srcId="{CDD5C847-1569-4FC4-B8B8-D7C5E6B918C5}" destId="{B419F447-C1CC-4EB1-A2EA-95157AA11477}" srcOrd="0" destOrd="0" presId="urn:microsoft.com/office/officeart/2005/8/layout/vList2"/>
    <dgm:cxn modelId="{955F300B-537F-47C7-9D82-9F3B9D9EBCFA}" srcId="{CF5AC199-9F6D-416F-B24C-5DBE215B84C6}" destId="{99C3D7F9-E5D1-48C2-8162-9C3B796BA8C0}" srcOrd="4" destOrd="0" parTransId="{97A43578-2AE5-4CA7-9152-998483018EEC}" sibTransId="{4AB5E4D5-4578-4B07-875E-C2ABF0B59DB8}"/>
    <dgm:cxn modelId="{EB51C213-AF0C-4F33-BF56-64B69C3F5FCF}" srcId="{CF5AC199-9F6D-416F-B24C-5DBE215B84C6}" destId="{CDD5C847-1569-4FC4-B8B8-D7C5E6B918C5}" srcOrd="3" destOrd="0" parTransId="{CD3DF147-CF5C-4081-A974-F72C8F427F7E}" sibTransId="{FACBDA80-7136-43EF-BF65-825FAD9A8387}"/>
    <dgm:cxn modelId="{9D83BB16-97E9-4C53-A9FC-01F91C9AF7F5}" type="presOf" srcId="{B9EA0AF8-3940-4B4B-AD79-D59879D8AB31}" destId="{6613E185-8638-42D1-B87C-6C54F77EFDDE}" srcOrd="0" destOrd="0" presId="urn:microsoft.com/office/officeart/2005/8/layout/vList2"/>
    <dgm:cxn modelId="{6AC0852F-D9E5-4140-A175-C00206D1B247}" type="presOf" srcId="{CF5AC199-9F6D-416F-B24C-5DBE215B84C6}" destId="{F7F729F3-E7C0-44EA-9C2C-DEAF00A100AD}" srcOrd="0" destOrd="0" presId="urn:microsoft.com/office/officeart/2005/8/layout/vList2"/>
    <dgm:cxn modelId="{60C60932-1E37-47DD-B1A4-D3E0416C20A5}" srcId="{CF5AC199-9F6D-416F-B24C-5DBE215B84C6}" destId="{77093783-CFBC-405B-97A7-56AE349422BD}" srcOrd="2" destOrd="0" parTransId="{8369B524-0E08-4A98-A20C-97FB43929ABA}" sibTransId="{44DEDFD3-B5AA-48F2-8FE5-B767B0C48564}"/>
    <dgm:cxn modelId="{B2F52372-D4F6-4BC5-A873-2A6466DB5A13}" srcId="{CF5AC199-9F6D-416F-B24C-5DBE215B84C6}" destId="{0C4A9234-AC39-42DD-B0F9-050FAE3E72CB}" srcOrd="5" destOrd="0" parTransId="{68A2E4D3-0E5E-4007-8168-ADC15BDADFF1}" sibTransId="{AA48BBEB-B732-418E-AD98-3B2804B0C8A1}"/>
    <dgm:cxn modelId="{B7C92982-1932-46DD-9ED7-60483D1BBB88}" srcId="{CF5AC199-9F6D-416F-B24C-5DBE215B84C6}" destId="{B9EA0AF8-3940-4B4B-AD79-D59879D8AB31}" srcOrd="1" destOrd="0" parTransId="{799BA079-BB0F-40D0-BAF9-A60C571717BD}" sibTransId="{E07B9DC8-B4E9-4951-B281-88BACDD4887E}"/>
    <dgm:cxn modelId="{58F3259E-C584-422A-ADE3-AD04AE8A3D2C}" type="presOf" srcId="{99C3D7F9-E5D1-48C2-8162-9C3B796BA8C0}" destId="{F0F43680-BDB1-4F4B-809A-D74546B05B52}" srcOrd="0" destOrd="0" presId="urn:microsoft.com/office/officeart/2005/8/layout/vList2"/>
    <dgm:cxn modelId="{3AE385C4-8C0A-4B37-B73F-9FAD090CBB9D}" srcId="{CF5AC199-9F6D-416F-B24C-5DBE215B84C6}" destId="{4BE7373F-C114-4A60-8C5E-3B16C86977C9}" srcOrd="0" destOrd="0" parTransId="{8EF839E8-032F-447F-A6F3-B63F4A3DDEAC}" sibTransId="{B7875A8A-97B4-4CCF-A31E-73B2AFD5D276}"/>
    <dgm:cxn modelId="{F4C772D2-A5C9-438D-BBB1-BB905C98E27D}" type="presOf" srcId="{4BE7373F-C114-4A60-8C5E-3B16C86977C9}" destId="{100A2CD2-8D7C-4A58-B6A1-BBF0AE785ED8}" srcOrd="0" destOrd="0" presId="urn:microsoft.com/office/officeart/2005/8/layout/vList2"/>
    <dgm:cxn modelId="{D1ED69DE-E856-486B-9A76-847A2EA08CDF}" type="presOf" srcId="{77093783-CFBC-405B-97A7-56AE349422BD}" destId="{57E44A90-0D44-4EC2-82A3-B369B05DA4E9}" srcOrd="0" destOrd="0" presId="urn:microsoft.com/office/officeart/2005/8/layout/vList2"/>
    <dgm:cxn modelId="{82D7F55A-4199-46B2-A106-545FDFA38AEF}" type="presParOf" srcId="{F7F729F3-E7C0-44EA-9C2C-DEAF00A100AD}" destId="{100A2CD2-8D7C-4A58-B6A1-BBF0AE785ED8}" srcOrd="0" destOrd="0" presId="urn:microsoft.com/office/officeart/2005/8/layout/vList2"/>
    <dgm:cxn modelId="{AD4AEC48-31BB-4063-A819-0CE4A96ABA77}" type="presParOf" srcId="{F7F729F3-E7C0-44EA-9C2C-DEAF00A100AD}" destId="{46E8FA3A-AAA5-43B8-8E75-BEE80C62939B}" srcOrd="1" destOrd="0" presId="urn:microsoft.com/office/officeart/2005/8/layout/vList2"/>
    <dgm:cxn modelId="{1692ADFE-2556-4941-A35C-8C1242DFE803}" type="presParOf" srcId="{F7F729F3-E7C0-44EA-9C2C-DEAF00A100AD}" destId="{6613E185-8638-42D1-B87C-6C54F77EFDDE}" srcOrd="2" destOrd="0" presId="urn:microsoft.com/office/officeart/2005/8/layout/vList2"/>
    <dgm:cxn modelId="{6F9275B4-D5F4-4113-A00A-E514A9052CD2}" type="presParOf" srcId="{F7F729F3-E7C0-44EA-9C2C-DEAF00A100AD}" destId="{B79A5423-8B5C-460C-9838-B3EE759FB5E7}" srcOrd="3" destOrd="0" presId="urn:microsoft.com/office/officeart/2005/8/layout/vList2"/>
    <dgm:cxn modelId="{78FAE6EB-A139-4CB5-997B-37E3525F6643}" type="presParOf" srcId="{F7F729F3-E7C0-44EA-9C2C-DEAF00A100AD}" destId="{57E44A90-0D44-4EC2-82A3-B369B05DA4E9}" srcOrd="4" destOrd="0" presId="urn:microsoft.com/office/officeart/2005/8/layout/vList2"/>
    <dgm:cxn modelId="{28575F58-3FA3-4D44-AE5C-4B26DFAD00A6}" type="presParOf" srcId="{F7F729F3-E7C0-44EA-9C2C-DEAF00A100AD}" destId="{A1DDD404-39BD-42EB-8D47-90133D6FC666}" srcOrd="5" destOrd="0" presId="urn:microsoft.com/office/officeart/2005/8/layout/vList2"/>
    <dgm:cxn modelId="{FAE8EA65-2BE1-4ADB-8849-4552838FFC57}" type="presParOf" srcId="{F7F729F3-E7C0-44EA-9C2C-DEAF00A100AD}" destId="{B419F447-C1CC-4EB1-A2EA-95157AA11477}" srcOrd="6" destOrd="0" presId="urn:microsoft.com/office/officeart/2005/8/layout/vList2"/>
    <dgm:cxn modelId="{B58BFD63-9837-4E4B-BE9A-108ADC3BB6E0}" type="presParOf" srcId="{F7F729F3-E7C0-44EA-9C2C-DEAF00A100AD}" destId="{3436EFF0-BBE1-45CD-BCFC-304AD5E765F8}" srcOrd="7" destOrd="0" presId="urn:microsoft.com/office/officeart/2005/8/layout/vList2"/>
    <dgm:cxn modelId="{883B519F-3803-4696-8AD1-812DE49A9E4E}" type="presParOf" srcId="{F7F729F3-E7C0-44EA-9C2C-DEAF00A100AD}" destId="{F0F43680-BDB1-4F4B-809A-D74546B05B52}" srcOrd="8" destOrd="0" presId="urn:microsoft.com/office/officeart/2005/8/layout/vList2"/>
    <dgm:cxn modelId="{C2F100C5-990E-4BF9-8AA4-64B976C17733}" type="presParOf" srcId="{F7F729F3-E7C0-44EA-9C2C-DEAF00A100AD}" destId="{D67B60D3-BCC4-4229-8C05-A56FFFD5E594}" srcOrd="9" destOrd="0" presId="urn:microsoft.com/office/officeart/2005/8/layout/vList2"/>
    <dgm:cxn modelId="{D73D9CE3-A664-4BFE-9608-38676785B800}" type="presParOf" srcId="{F7F729F3-E7C0-44EA-9C2C-DEAF00A100AD}" destId="{174AABD4-FD0C-43BB-A005-DC43218D7DD5}"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C80F11-F587-4D5B-97D2-4C7FA555C710}">
      <dsp:nvSpPr>
        <dsp:cNvPr id="0" name=""/>
        <dsp:cNvSpPr/>
      </dsp:nvSpPr>
      <dsp:spPr>
        <a:xfrm>
          <a:off x="0" y="764"/>
          <a:ext cx="5181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BD2C66-393A-471B-9775-C5699325CF8B}">
      <dsp:nvSpPr>
        <dsp:cNvPr id="0" name=""/>
        <dsp:cNvSpPr/>
      </dsp:nvSpPr>
      <dsp:spPr>
        <a:xfrm>
          <a:off x="0" y="764"/>
          <a:ext cx="5181600" cy="6955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a:t>Searching for Information</a:t>
          </a:r>
          <a:endParaRPr lang="en-US" sz="1600" kern="1200"/>
        </a:p>
      </dsp:txBody>
      <dsp:txXfrm>
        <a:off x="0" y="764"/>
        <a:ext cx="5181600" cy="695540"/>
      </dsp:txXfrm>
    </dsp:sp>
    <dsp:sp modelId="{5855C5E0-89AD-46C5-94ED-10BDFCBBC3A1}">
      <dsp:nvSpPr>
        <dsp:cNvPr id="0" name=""/>
        <dsp:cNvSpPr/>
      </dsp:nvSpPr>
      <dsp:spPr>
        <a:xfrm>
          <a:off x="0" y="696304"/>
          <a:ext cx="5181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EBD661-0029-4E90-965E-88A8A3E504D3}">
      <dsp:nvSpPr>
        <dsp:cNvPr id="0" name=""/>
        <dsp:cNvSpPr/>
      </dsp:nvSpPr>
      <dsp:spPr>
        <a:xfrm>
          <a:off x="0" y="696304"/>
          <a:ext cx="5181600" cy="6955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I searched academic databases such as Google Scholar, PubMed, NICE, NHS Evidence, and the UWTSD Library.</a:t>
          </a:r>
          <a:endParaRPr lang="en-US" sz="1600" kern="1200"/>
        </a:p>
      </dsp:txBody>
      <dsp:txXfrm>
        <a:off x="0" y="696304"/>
        <a:ext cx="5181600" cy="695540"/>
      </dsp:txXfrm>
    </dsp:sp>
    <dsp:sp modelId="{02BD2857-F2B8-43C3-B16B-80E2D4ABFF4A}">
      <dsp:nvSpPr>
        <dsp:cNvPr id="0" name=""/>
        <dsp:cNvSpPr/>
      </dsp:nvSpPr>
      <dsp:spPr>
        <a:xfrm>
          <a:off x="0" y="1391845"/>
          <a:ext cx="5181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D09F62-ED42-4EE3-B742-67D6D6966AA6}">
      <dsp:nvSpPr>
        <dsp:cNvPr id="0" name=""/>
        <dsp:cNvSpPr/>
      </dsp:nvSpPr>
      <dsp:spPr>
        <a:xfrm>
          <a:off x="0" y="1391845"/>
          <a:ext cx="5181600" cy="6955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My step-by-step process involved:</a:t>
          </a:r>
          <a:endParaRPr lang="en-US" sz="1600" kern="1200"/>
        </a:p>
      </dsp:txBody>
      <dsp:txXfrm>
        <a:off x="0" y="1391845"/>
        <a:ext cx="5181600" cy="695540"/>
      </dsp:txXfrm>
    </dsp:sp>
    <dsp:sp modelId="{F73ED866-CC51-44A5-A80D-EA5EFF0AF4C4}">
      <dsp:nvSpPr>
        <dsp:cNvPr id="0" name=""/>
        <dsp:cNvSpPr/>
      </dsp:nvSpPr>
      <dsp:spPr>
        <a:xfrm>
          <a:off x="0" y="2087386"/>
          <a:ext cx="5181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18992A6-31CA-48B2-9309-D9C1239A9F16}">
      <dsp:nvSpPr>
        <dsp:cNvPr id="0" name=""/>
        <dsp:cNvSpPr/>
      </dsp:nvSpPr>
      <dsp:spPr>
        <a:xfrm>
          <a:off x="0" y="2087386"/>
          <a:ext cx="5181600" cy="6955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Identifying core keywords from my research question.</a:t>
          </a:r>
          <a:endParaRPr lang="en-US" sz="1600" kern="1200"/>
        </a:p>
      </dsp:txBody>
      <dsp:txXfrm>
        <a:off x="0" y="2087386"/>
        <a:ext cx="5181600" cy="695540"/>
      </dsp:txXfrm>
    </dsp:sp>
    <dsp:sp modelId="{0BA238F3-F1A5-46AD-A1BB-67035B2CA8B5}">
      <dsp:nvSpPr>
        <dsp:cNvPr id="0" name=""/>
        <dsp:cNvSpPr/>
      </dsp:nvSpPr>
      <dsp:spPr>
        <a:xfrm>
          <a:off x="0" y="2782926"/>
          <a:ext cx="5181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E88EE6-6351-4004-B5A6-04D376923C0C}">
      <dsp:nvSpPr>
        <dsp:cNvPr id="0" name=""/>
        <dsp:cNvSpPr/>
      </dsp:nvSpPr>
      <dsp:spPr>
        <a:xfrm>
          <a:off x="0" y="2782926"/>
          <a:ext cx="5181600" cy="6955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Using Boolean combinations such as:</a:t>
          </a:r>
          <a:endParaRPr lang="en-US" sz="1600" kern="1200"/>
        </a:p>
      </dsp:txBody>
      <dsp:txXfrm>
        <a:off x="0" y="2782926"/>
        <a:ext cx="5181600" cy="695540"/>
      </dsp:txXfrm>
    </dsp:sp>
    <dsp:sp modelId="{4454DC16-E6DD-488A-B0EF-EFEACE9541A4}">
      <dsp:nvSpPr>
        <dsp:cNvPr id="0" name=""/>
        <dsp:cNvSpPr/>
      </dsp:nvSpPr>
      <dsp:spPr>
        <a:xfrm>
          <a:off x="0" y="3478467"/>
          <a:ext cx="5181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25B18C-1FFF-475B-A6F0-CAD953C1CF4F}">
      <dsp:nvSpPr>
        <dsp:cNvPr id="0" name=""/>
        <dsp:cNvSpPr/>
      </dsp:nvSpPr>
      <dsp:spPr>
        <a:xfrm>
          <a:off x="0" y="3478467"/>
          <a:ext cx="5181600" cy="6955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(autism OR ASD) AND (“support services”) AND (children OR “under 12”) AND UK NOT adults</a:t>
          </a:r>
          <a:endParaRPr lang="en-US" sz="1600" kern="1200"/>
        </a:p>
      </dsp:txBody>
      <dsp:txXfrm>
        <a:off x="0" y="3478467"/>
        <a:ext cx="5181600" cy="695540"/>
      </dsp:txXfrm>
    </dsp:sp>
    <dsp:sp modelId="{1B708F4F-1DB1-4D73-AFFA-6BCD5D119D17}">
      <dsp:nvSpPr>
        <dsp:cNvPr id="0" name=""/>
        <dsp:cNvSpPr/>
      </dsp:nvSpPr>
      <dsp:spPr>
        <a:xfrm>
          <a:off x="0" y="4174007"/>
          <a:ext cx="5181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41481B4-ADD8-4FCE-86A4-4C29EC1A34DF}">
      <dsp:nvSpPr>
        <dsp:cNvPr id="0" name=""/>
        <dsp:cNvSpPr/>
      </dsp:nvSpPr>
      <dsp:spPr>
        <a:xfrm>
          <a:off x="0" y="4174007"/>
          <a:ext cx="5181600" cy="6955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Applying filters: year (2014–2024), English language, peer-reviewed.</a:t>
          </a:r>
          <a:endParaRPr lang="en-US" sz="1600" kern="1200"/>
        </a:p>
      </dsp:txBody>
      <dsp:txXfrm>
        <a:off x="0" y="4174007"/>
        <a:ext cx="5181600" cy="695540"/>
      </dsp:txXfrm>
    </dsp:sp>
    <dsp:sp modelId="{CEB60D51-6B6E-451B-9EFC-2B21267C32C7}">
      <dsp:nvSpPr>
        <dsp:cNvPr id="0" name=""/>
        <dsp:cNvSpPr/>
      </dsp:nvSpPr>
      <dsp:spPr>
        <a:xfrm>
          <a:off x="0" y="4869548"/>
          <a:ext cx="5181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FA85D0-B8EE-4037-97A7-40413E8FCA23}">
      <dsp:nvSpPr>
        <dsp:cNvPr id="0" name=""/>
        <dsp:cNvSpPr/>
      </dsp:nvSpPr>
      <dsp:spPr>
        <a:xfrm>
          <a:off x="0" y="4869548"/>
          <a:ext cx="5181600" cy="6955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Recording useful sources and excluding irrelevant ones.</a:t>
          </a:r>
          <a:endParaRPr lang="en-US" sz="1600" kern="1200"/>
        </a:p>
      </dsp:txBody>
      <dsp:txXfrm>
        <a:off x="0" y="4869548"/>
        <a:ext cx="5181600" cy="695540"/>
      </dsp:txXfrm>
    </dsp:sp>
    <dsp:sp modelId="{D35E5F59-CCE6-4177-8DBB-4A2CF0842C81}">
      <dsp:nvSpPr>
        <dsp:cNvPr id="0" name=""/>
        <dsp:cNvSpPr/>
      </dsp:nvSpPr>
      <dsp:spPr>
        <a:xfrm>
          <a:off x="0" y="5565089"/>
          <a:ext cx="5181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7114133-1D39-44D8-827B-779F36732A2D}">
      <dsp:nvSpPr>
        <dsp:cNvPr id="0" name=""/>
        <dsp:cNvSpPr/>
      </dsp:nvSpPr>
      <dsp:spPr>
        <a:xfrm>
          <a:off x="0" y="5565089"/>
          <a:ext cx="5181600" cy="6955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This systematic approach ensured I captured the most credible research.</a:t>
          </a:r>
          <a:endParaRPr lang="en-US" sz="1600" kern="1200"/>
        </a:p>
      </dsp:txBody>
      <dsp:txXfrm>
        <a:off x="0" y="5565089"/>
        <a:ext cx="5181600" cy="6955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0A2CD2-8D7C-4A58-B6A1-BBF0AE785ED8}">
      <dsp:nvSpPr>
        <dsp:cNvPr id="0" name=""/>
        <dsp:cNvSpPr/>
      </dsp:nvSpPr>
      <dsp:spPr>
        <a:xfrm>
          <a:off x="0" y="469"/>
          <a:ext cx="10515600" cy="939802"/>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a:solidFill>
                <a:srgbClr val="FFFFFF"/>
              </a:solidFill>
              <a:latin typeface="Aptos"/>
              <a:ea typeface="+mn-ea"/>
              <a:cs typeface="+mn-cs"/>
            </a:rPr>
            <a:t>Ethical Considerations</a:t>
          </a:r>
          <a:endParaRPr lang="en-US" sz="1800" kern="1200">
            <a:solidFill>
              <a:srgbClr val="FFFFFF"/>
            </a:solidFill>
            <a:latin typeface="Aptos"/>
            <a:ea typeface="+mn-ea"/>
            <a:cs typeface="+mn-cs"/>
          </a:endParaRPr>
        </a:p>
      </dsp:txBody>
      <dsp:txXfrm>
        <a:off x="45877" y="46346"/>
        <a:ext cx="10423846" cy="848048"/>
      </dsp:txXfrm>
    </dsp:sp>
    <dsp:sp modelId="{6613E185-8638-42D1-B87C-6C54F77EFDDE}">
      <dsp:nvSpPr>
        <dsp:cNvPr id="0" name=""/>
        <dsp:cNvSpPr/>
      </dsp:nvSpPr>
      <dsp:spPr>
        <a:xfrm>
          <a:off x="0" y="992112"/>
          <a:ext cx="10515600" cy="939802"/>
        </a:xfrm>
        <a:prstGeom prst="roundRect">
          <a:avLst/>
        </a:prstGeom>
        <a:solidFill>
          <a:schemeClr val="accent2">
            <a:hueOff val="1288723"/>
            <a:satOff val="-3699"/>
            <a:lumOff val="-592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solidFill>
                <a:srgbClr val="FFFFFF"/>
              </a:solidFill>
              <a:latin typeface="Arial"/>
              <a:ea typeface="+mn-ea"/>
              <a:cs typeface="+mn-cs"/>
            </a:rPr>
            <a:t>Ethics in secondary research involves using information responsibly and respecting intellectual property (Saunders et al., 2019).</a:t>
          </a:r>
          <a:br>
            <a:rPr lang="en-GB" sz="1800" kern="1200">
              <a:latin typeface="Arial"/>
              <a:ea typeface="+mn-ea"/>
              <a:cs typeface="+mn-cs"/>
            </a:rPr>
          </a:br>
          <a:r>
            <a:rPr lang="en-GB" sz="1800" kern="1200">
              <a:solidFill>
                <a:srgbClr val="FFFFFF"/>
              </a:solidFill>
              <a:latin typeface="Arial"/>
              <a:ea typeface="+mn-ea"/>
              <a:cs typeface="+mn-cs"/>
            </a:rPr>
            <a:t> I ensured:</a:t>
          </a:r>
          <a:endParaRPr lang="en-US" sz="1800" kern="1200">
            <a:solidFill>
              <a:srgbClr val="FFFFFF"/>
            </a:solidFill>
            <a:latin typeface="Arial"/>
            <a:ea typeface="+mn-ea"/>
            <a:cs typeface="+mn-cs"/>
          </a:endParaRPr>
        </a:p>
      </dsp:txBody>
      <dsp:txXfrm>
        <a:off x="45877" y="1037989"/>
        <a:ext cx="10423846" cy="848048"/>
      </dsp:txXfrm>
    </dsp:sp>
    <dsp:sp modelId="{57E44A90-0D44-4EC2-82A3-B369B05DA4E9}">
      <dsp:nvSpPr>
        <dsp:cNvPr id="0" name=""/>
        <dsp:cNvSpPr/>
      </dsp:nvSpPr>
      <dsp:spPr>
        <a:xfrm>
          <a:off x="0" y="1983755"/>
          <a:ext cx="10515600" cy="939802"/>
        </a:xfrm>
        <a:prstGeom prst="roundRect">
          <a:avLst/>
        </a:prstGeom>
        <a:solidFill>
          <a:schemeClr val="accent2">
            <a:hueOff val="2577445"/>
            <a:satOff val="-7397"/>
            <a:lumOff val="-1184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solidFill>
                <a:srgbClr val="FFFFFF"/>
              </a:solidFill>
              <a:latin typeface="Arial"/>
              <a:ea typeface="+mn-ea"/>
              <a:cs typeface="+mn-cs"/>
            </a:rPr>
            <a:t>Proper Harvard referencing and no plagiarism</a:t>
          </a:r>
          <a:endParaRPr lang="en-US" sz="1800" kern="1200">
            <a:solidFill>
              <a:srgbClr val="FFFFFF"/>
            </a:solidFill>
            <a:latin typeface="Arial"/>
            <a:ea typeface="+mn-ea"/>
            <a:cs typeface="+mn-cs"/>
          </a:endParaRPr>
        </a:p>
      </dsp:txBody>
      <dsp:txXfrm>
        <a:off x="45877" y="2029632"/>
        <a:ext cx="10423846" cy="848048"/>
      </dsp:txXfrm>
    </dsp:sp>
    <dsp:sp modelId="{B419F447-C1CC-4EB1-A2EA-95157AA11477}">
      <dsp:nvSpPr>
        <dsp:cNvPr id="0" name=""/>
        <dsp:cNvSpPr/>
      </dsp:nvSpPr>
      <dsp:spPr>
        <a:xfrm>
          <a:off x="0" y="2975397"/>
          <a:ext cx="10515600" cy="939802"/>
        </a:xfrm>
        <a:prstGeom prst="roundRect">
          <a:avLst/>
        </a:prstGeom>
        <a:solidFill>
          <a:schemeClr val="accent2">
            <a:hueOff val="3866169"/>
            <a:satOff val="-11096"/>
            <a:lumOff val="-1776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solidFill>
                <a:srgbClr val="FFFFFF"/>
              </a:solidFill>
              <a:latin typeface="Arial"/>
              <a:ea typeface="+mn-ea"/>
              <a:cs typeface="+mn-cs"/>
            </a:rPr>
            <a:t>Use of credible, reliable, and legal data sources</a:t>
          </a:r>
          <a:endParaRPr lang="en-US" sz="1800" kern="1200">
            <a:solidFill>
              <a:srgbClr val="FFFFFF"/>
            </a:solidFill>
            <a:latin typeface="Arial"/>
            <a:ea typeface="+mn-ea"/>
            <a:cs typeface="+mn-cs"/>
          </a:endParaRPr>
        </a:p>
      </dsp:txBody>
      <dsp:txXfrm>
        <a:off x="45877" y="3021274"/>
        <a:ext cx="10423846" cy="848048"/>
      </dsp:txXfrm>
    </dsp:sp>
    <dsp:sp modelId="{F0F43680-BDB1-4F4B-809A-D74546B05B52}">
      <dsp:nvSpPr>
        <dsp:cNvPr id="0" name=""/>
        <dsp:cNvSpPr/>
      </dsp:nvSpPr>
      <dsp:spPr>
        <a:xfrm>
          <a:off x="0" y="3967040"/>
          <a:ext cx="10515600" cy="939802"/>
        </a:xfrm>
        <a:prstGeom prst="roundRect">
          <a:avLst/>
        </a:prstGeom>
        <a:solidFill>
          <a:schemeClr val="accent2">
            <a:hueOff val="5154891"/>
            <a:satOff val="-14794"/>
            <a:lumOff val="-2368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solidFill>
                <a:srgbClr val="FFFFFF"/>
              </a:solidFill>
              <a:latin typeface="Arial"/>
              <a:ea typeface="+mn-ea"/>
              <a:cs typeface="+mn-cs"/>
            </a:rPr>
            <a:t>Compliance with GDPR when reading studies that used sensitive information</a:t>
          </a:r>
          <a:endParaRPr lang="en-US" sz="1800" kern="1200">
            <a:solidFill>
              <a:srgbClr val="FFFFFF"/>
            </a:solidFill>
            <a:latin typeface="Arial"/>
            <a:ea typeface="+mn-ea"/>
            <a:cs typeface="+mn-cs"/>
          </a:endParaRPr>
        </a:p>
      </dsp:txBody>
      <dsp:txXfrm>
        <a:off x="45877" y="4012917"/>
        <a:ext cx="10423846" cy="848048"/>
      </dsp:txXfrm>
    </dsp:sp>
    <dsp:sp modelId="{174AABD4-FD0C-43BB-A005-DC43218D7DD5}">
      <dsp:nvSpPr>
        <dsp:cNvPr id="0" name=""/>
        <dsp:cNvSpPr/>
      </dsp:nvSpPr>
      <dsp:spPr>
        <a:xfrm>
          <a:off x="0" y="4958682"/>
          <a:ext cx="10515600" cy="939802"/>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solidFill>
                <a:srgbClr val="FFFFFF"/>
              </a:solidFill>
              <a:latin typeface="Arial"/>
              <a:ea typeface="+mn-ea"/>
              <a:cs typeface="+mn-cs"/>
            </a:rPr>
            <a:t>Honesty and fairness when presenting others’ research</a:t>
          </a:r>
          <a:endParaRPr lang="en-US" sz="1800" kern="1200">
            <a:solidFill>
              <a:srgbClr val="FFFFFF"/>
            </a:solidFill>
            <a:latin typeface="Arial"/>
            <a:ea typeface="+mn-ea"/>
            <a:cs typeface="+mn-cs"/>
          </a:endParaRPr>
        </a:p>
      </dsp:txBody>
      <dsp:txXfrm>
        <a:off x="45877" y="5004559"/>
        <a:ext cx="10423846" cy="848048"/>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1" y="1122367"/>
            <a:ext cx="9144000" cy="2387603"/>
          </a:xfrm>
        </p:spPr>
        <p:txBody>
          <a:bodyPr anchor="b"/>
          <a:lstStyle>
            <a:lvl1pPr algn="ctr">
              <a:defRPr sz="429"/>
            </a:lvl1pPr>
          </a:lstStyle>
          <a:p>
            <a:r>
              <a:rPr lang="en-US"/>
              <a:t>Click to edit Master title style</a:t>
            </a:r>
          </a:p>
        </p:txBody>
      </p:sp>
      <p:sp>
        <p:nvSpPr>
          <p:cNvPr id="3" name="Subtitle 2"/>
          <p:cNvSpPr>
            <a:spLocks noGrp="1"/>
          </p:cNvSpPr>
          <p:nvPr>
            <p:ph type="subTitle" idx="1"/>
          </p:nvPr>
        </p:nvSpPr>
        <p:spPr>
          <a:xfrm>
            <a:off x="1524001" y="3602040"/>
            <a:ext cx="9144000" cy="1655760"/>
          </a:xfrm>
        </p:spPr>
        <p:txBody>
          <a:bodyPr/>
          <a:lstStyle>
            <a:lvl1pPr marL="0" indent="0" algn="ctr">
              <a:buNone/>
              <a:defRPr sz="171"/>
            </a:lvl1pPr>
            <a:lvl2pPr marL="32650" indent="0" algn="ctr">
              <a:buNone/>
              <a:defRPr sz="143"/>
            </a:lvl2pPr>
            <a:lvl3pPr marL="65299" indent="0" algn="ctr">
              <a:buNone/>
              <a:defRPr sz="129"/>
            </a:lvl3pPr>
            <a:lvl4pPr marL="97949" indent="0" algn="ctr">
              <a:buNone/>
              <a:defRPr sz="114"/>
            </a:lvl4pPr>
            <a:lvl5pPr marL="130598" indent="0" algn="ctr">
              <a:buNone/>
              <a:defRPr sz="114"/>
            </a:lvl5pPr>
            <a:lvl6pPr marL="163248" indent="0" algn="ctr">
              <a:buNone/>
              <a:defRPr sz="114"/>
            </a:lvl6pPr>
            <a:lvl7pPr marL="195897" indent="0" algn="ctr">
              <a:buNone/>
              <a:defRPr sz="114"/>
            </a:lvl7pPr>
            <a:lvl8pPr marL="228547" indent="0" algn="ctr">
              <a:buNone/>
              <a:defRPr sz="114"/>
            </a:lvl8pPr>
            <a:lvl9pPr marL="261197" indent="0" algn="ctr">
              <a:buNone/>
              <a:defRPr sz="114"/>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11/24/2025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3194722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2180522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2" y="1709742"/>
            <a:ext cx="10515600" cy="2852738"/>
          </a:xfrm>
        </p:spPr>
        <p:txBody>
          <a:bodyPr anchor="b"/>
          <a:lstStyle>
            <a:lvl1pPr>
              <a:defRPr sz="429"/>
            </a:lvl1pPr>
          </a:lstStyle>
          <a:p>
            <a:r>
              <a:rPr lang="en-US"/>
              <a:t>Click to edit Master title style</a:t>
            </a:r>
          </a:p>
        </p:txBody>
      </p:sp>
      <p:sp>
        <p:nvSpPr>
          <p:cNvPr id="3" name="Text Placeholder 2"/>
          <p:cNvSpPr>
            <a:spLocks noGrp="1"/>
          </p:cNvSpPr>
          <p:nvPr>
            <p:ph type="body" idx="1"/>
          </p:nvPr>
        </p:nvSpPr>
        <p:spPr>
          <a:xfrm>
            <a:off x="831852" y="4589471"/>
            <a:ext cx="10515600" cy="1500188"/>
          </a:xfrm>
        </p:spPr>
        <p:txBody>
          <a:bodyPr/>
          <a:lstStyle>
            <a:lvl1pPr marL="0" indent="0">
              <a:buNone/>
              <a:defRPr sz="171">
                <a:solidFill>
                  <a:schemeClr val="tx1">
                    <a:tint val="82000"/>
                  </a:schemeClr>
                </a:solidFill>
              </a:defRPr>
            </a:lvl1pPr>
            <a:lvl2pPr marL="32650" indent="0">
              <a:buNone/>
              <a:defRPr sz="143">
                <a:solidFill>
                  <a:schemeClr val="tx1">
                    <a:tint val="82000"/>
                  </a:schemeClr>
                </a:solidFill>
              </a:defRPr>
            </a:lvl2pPr>
            <a:lvl3pPr marL="65299" indent="0">
              <a:buNone/>
              <a:defRPr sz="129">
                <a:solidFill>
                  <a:schemeClr val="tx1">
                    <a:tint val="82000"/>
                  </a:schemeClr>
                </a:solidFill>
              </a:defRPr>
            </a:lvl3pPr>
            <a:lvl4pPr marL="97949" indent="0">
              <a:buNone/>
              <a:defRPr sz="114">
                <a:solidFill>
                  <a:schemeClr val="tx1">
                    <a:tint val="82000"/>
                  </a:schemeClr>
                </a:solidFill>
              </a:defRPr>
            </a:lvl4pPr>
            <a:lvl5pPr marL="130598" indent="0">
              <a:buNone/>
              <a:defRPr sz="114">
                <a:solidFill>
                  <a:schemeClr val="tx1">
                    <a:tint val="82000"/>
                  </a:schemeClr>
                </a:solidFill>
              </a:defRPr>
            </a:lvl5pPr>
            <a:lvl6pPr marL="163248" indent="0">
              <a:buNone/>
              <a:defRPr sz="114">
                <a:solidFill>
                  <a:schemeClr val="tx1">
                    <a:tint val="82000"/>
                  </a:schemeClr>
                </a:solidFill>
              </a:defRPr>
            </a:lvl6pPr>
            <a:lvl7pPr marL="195897" indent="0">
              <a:buNone/>
              <a:defRPr sz="114">
                <a:solidFill>
                  <a:schemeClr val="tx1">
                    <a:tint val="82000"/>
                  </a:schemeClr>
                </a:solidFill>
              </a:defRPr>
            </a:lvl7pPr>
            <a:lvl8pPr marL="228547" indent="0">
              <a:buNone/>
              <a:defRPr sz="114">
                <a:solidFill>
                  <a:schemeClr val="tx1">
                    <a:tint val="82000"/>
                  </a:schemeClr>
                </a:solidFill>
              </a:defRPr>
            </a:lvl8pPr>
            <a:lvl9pPr marL="261197" indent="0">
              <a:buNone/>
              <a:defRPr sz="114">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7541455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7"/>
            <a:ext cx="5181600" cy="435133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1" y="1825627"/>
            <a:ext cx="5181600" cy="435133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11/24/2025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828554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5"/>
          </a:xfrm>
        </p:spPr>
        <p:txBody>
          <a:bodyPr/>
          <a:lstStyle/>
          <a:p>
            <a:r>
              <a:rPr lang="en-US"/>
              <a:t>Click to edit Master title style</a:t>
            </a:r>
          </a:p>
        </p:txBody>
      </p:sp>
      <p:sp>
        <p:nvSpPr>
          <p:cNvPr id="3" name="Text Placeholder 2"/>
          <p:cNvSpPr>
            <a:spLocks noGrp="1"/>
          </p:cNvSpPr>
          <p:nvPr>
            <p:ph type="body" idx="1"/>
          </p:nvPr>
        </p:nvSpPr>
        <p:spPr>
          <a:xfrm>
            <a:off x="839792" y="1681166"/>
            <a:ext cx="5157787" cy="823913"/>
          </a:xfrm>
        </p:spPr>
        <p:txBody>
          <a:bodyPr anchor="b"/>
          <a:lstStyle>
            <a:lvl1pPr marL="0" indent="0">
              <a:buNone/>
              <a:defRPr sz="171" b="1"/>
            </a:lvl1pPr>
            <a:lvl2pPr marL="32650" indent="0">
              <a:buNone/>
              <a:defRPr sz="143" b="1"/>
            </a:lvl2pPr>
            <a:lvl3pPr marL="65299" indent="0">
              <a:buNone/>
              <a:defRPr sz="129" b="1"/>
            </a:lvl3pPr>
            <a:lvl4pPr marL="97949" indent="0">
              <a:buNone/>
              <a:defRPr sz="114" b="1"/>
            </a:lvl4pPr>
            <a:lvl5pPr marL="130598" indent="0">
              <a:buNone/>
              <a:defRPr sz="114" b="1"/>
            </a:lvl5pPr>
            <a:lvl6pPr marL="163248" indent="0">
              <a:buNone/>
              <a:defRPr sz="114" b="1"/>
            </a:lvl6pPr>
            <a:lvl7pPr marL="195897" indent="0">
              <a:buNone/>
              <a:defRPr sz="114" b="1"/>
            </a:lvl7pPr>
            <a:lvl8pPr marL="228547" indent="0">
              <a:buNone/>
              <a:defRPr sz="114" b="1"/>
            </a:lvl8pPr>
            <a:lvl9pPr marL="261197" indent="0">
              <a:buNone/>
              <a:defRPr sz="114" b="1"/>
            </a:lvl9pPr>
          </a:lstStyle>
          <a:p>
            <a:pPr lvl="0"/>
            <a:r>
              <a:rPr lang="en-US"/>
              <a:t>Click to edit Master text styles</a:t>
            </a:r>
          </a:p>
        </p:txBody>
      </p:sp>
      <p:sp>
        <p:nvSpPr>
          <p:cNvPr id="4" name="Content Placeholder 3"/>
          <p:cNvSpPr>
            <a:spLocks noGrp="1"/>
          </p:cNvSpPr>
          <p:nvPr>
            <p:ph sz="half" idx="2"/>
          </p:nvPr>
        </p:nvSpPr>
        <p:spPr>
          <a:xfrm>
            <a:off x="839792" y="2505078"/>
            <a:ext cx="5157787" cy="36845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3" y="1681166"/>
            <a:ext cx="5183188" cy="823913"/>
          </a:xfrm>
        </p:spPr>
        <p:txBody>
          <a:bodyPr anchor="b"/>
          <a:lstStyle>
            <a:lvl1pPr marL="0" indent="0">
              <a:buNone/>
              <a:defRPr sz="171" b="1"/>
            </a:lvl1pPr>
            <a:lvl2pPr marL="32650" indent="0">
              <a:buNone/>
              <a:defRPr sz="143" b="1"/>
            </a:lvl2pPr>
            <a:lvl3pPr marL="65299" indent="0">
              <a:buNone/>
              <a:defRPr sz="129" b="1"/>
            </a:lvl3pPr>
            <a:lvl4pPr marL="97949" indent="0">
              <a:buNone/>
              <a:defRPr sz="114" b="1"/>
            </a:lvl4pPr>
            <a:lvl5pPr marL="130598" indent="0">
              <a:buNone/>
              <a:defRPr sz="114" b="1"/>
            </a:lvl5pPr>
            <a:lvl6pPr marL="163248" indent="0">
              <a:buNone/>
              <a:defRPr sz="114" b="1"/>
            </a:lvl6pPr>
            <a:lvl7pPr marL="195897" indent="0">
              <a:buNone/>
              <a:defRPr sz="114" b="1"/>
            </a:lvl7pPr>
            <a:lvl8pPr marL="228547" indent="0">
              <a:buNone/>
              <a:defRPr sz="114" b="1"/>
            </a:lvl8pPr>
            <a:lvl9pPr marL="261197" indent="0">
              <a:buNone/>
              <a:defRPr sz="114" b="1"/>
            </a:lvl9pPr>
          </a:lstStyle>
          <a:p>
            <a:pPr lvl="0"/>
            <a:r>
              <a:rPr lang="en-US"/>
              <a:t>Click to edit Master text styles</a:t>
            </a:r>
          </a:p>
        </p:txBody>
      </p:sp>
      <p:sp>
        <p:nvSpPr>
          <p:cNvPr id="6" name="Content Placeholder 5"/>
          <p:cNvSpPr>
            <a:spLocks noGrp="1"/>
          </p:cNvSpPr>
          <p:nvPr>
            <p:ph sz="quarter" idx="4"/>
          </p:nvPr>
        </p:nvSpPr>
        <p:spPr>
          <a:xfrm>
            <a:off x="6172203" y="2505078"/>
            <a:ext cx="5183188" cy="36845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11/24/2025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7596828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11/24/2025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8121507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11/24/2025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961600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229"/>
            </a:lvl1pPr>
          </a:lstStyle>
          <a:p>
            <a:r>
              <a:rPr lang="en-US"/>
              <a:t>Click to edit Master title style</a:t>
            </a:r>
          </a:p>
        </p:txBody>
      </p:sp>
      <p:sp>
        <p:nvSpPr>
          <p:cNvPr id="3" name="Content Placeholder 2"/>
          <p:cNvSpPr>
            <a:spLocks noGrp="1"/>
          </p:cNvSpPr>
          <p:nvPr>
            <p:ph idx="1"/>
          </p:nvPr>
        </p:nvSpPr>
        <p:spPr>
          <a:xfrm>
            <a:off x="5183188" y="987432"/>
            <a:ext cx="6172200" cy="4873628"/>
          </a:xfrm>
        </p:spPr>
        <p:txBody>
          <a:bodyPr/>
          <a:lstStyle>
            <a:lvl1pPr>
              <a:defRPr sz="229"/>
            </a:lvl1pPr>
            <a:lvl2pPr>
              <a:defRPr sz="200"/>
            </a:lvl2pPr>
            <a:lvl3pPr>
              <a:defRPr sz="171"/>
            </a:lvl3pPr>
            <a:lvl4pPr>
              <a:defRPr sz="143"/>
            </a:lvl4pPr>
            <a:lvl5pPr>
              <a:defRPr sz="143"/>
            </a:lvl5pPr>
            <a:lvl6pPr>
              <a:defRPr sz="143"/>
            </a:lvl6pPr>
            <a:lvl7pPr>
              <a:defRPr sz="143"/>
            </a:lvl7pPr>
            <a:lvl8pPr>
              <a:defRPr sz="143"/>
            </a:lvl8pPr>
            <a:lvl9pPr>
              <a:defRPr sz="14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90"/>
          </a:xfrm>
        </p:spPr>
        <p:txBody>
          <a:bodyPr/>
          <a:lstStyle>
            <a:lvl1pPr marL="0" indent="0">
              <a:buNone/>
              <a:defRPr sz="114"/>
            </a:lvl1pPr>
            <a:lvl2pPr marL="32650" indent="0">
              <a:buNone/>
              <a:defRPr sz="100"/>
            </a:lvl2pPr>
            <a:lvl3pPr marL="65299" indent="0">
              <a:buNone/>
              <a:defRPr sz="100"/>
            </a:lvl3pPr>
            <a:lvl4pPr marL="97949" indent="0">
              <a:buNone/>
              <a:defRPr sz="100"/>
            </a:lvl4pPr>
            <a:lvl5pPr marL="130598" indent="0">
              <a:buNone/>
              <a:defRPr sz="100"/>
            </a:lvl5pPr>
            <a:lvl6pPr marL="163248" indent="0">
              <a:buNone/>
              <a:defRPr sz="100"/>
            </a:lvl6pPr>
            <a:lvl7pPr marL="195897" indent="0">
              <a:buNone/>
              <a:defRPr sz="100"/>
            </a:lvl7pPr>
            <a:lvl8pPr marL="228547" indent="0">
              <a:buNone/>
              <a:defRPr sz="100"/>
            </a:lvl8pPr>
            <a:lvl9pPr marL="261197" indent="0">
              <a:buNone/>
              <a:defRPr sz="1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3321838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229"/>
            </a:lvl1pPr>
          </a:lstStyle>
          <a:p>
            <a:r>
              <a:rPr lang="en-US"/>
              <a:t>Click to edit Master title style</a:t>
            </a:r>
          </a:p>
        </p:txBody>
      </p:sp>
      <p:sp>
        <p:nvSpPr>
          <p:cNvPr id="3" name="Picture Placeholder 2"/>
          <p:cNvSpPr>
            <a:spLocks noGrp="1" noChangeAspect="1"/>
          </p:cNvSpPr>
          <p:nvPr>
            <p:ph type="pic" idx="1"/>
          </p:nvPr>
        </p:nvSpPr>
        <p:spPr>
          <a:xfrm>
            <a:off x="5183188" y="987432"/>
            <a:ext cx="6172200" cy="4873628"/>
          </a:xfrm>
        </p:spPr>
        <p:txBody>
          <a:bodyPr anchor="t"/>
          <a:lstStyle>
            <a:lvl1pPr marL="0" indent="0">
              <a:buNone/>
              <a:defRPr sz="229"/>
            </a:lvl1pPr>
            <a:lvl2pPr marL="32650" indent="0">
              <a:buNone/>
              <a:defRPr sz="200"/>
            </a:lvl2pPr>
            <a:lvl3pPr marL="65299" indent="0">
              <a:buNone/>
              <a:defRPr sz="171"/>
            </a:lvl3pPr>
            <a:lvl4pPr marL="97949" indent="0">
              <a:buNone/>
              <a:defRPr sz="143"/>
            </a:lvl4pPr>
            <a:lvl5pPr marL="130598" indent="0">
              <a:buNone/>
              <a:defRPr sz="143"/>
            </a:lvl5pPr>
            <a:lvl6pPr marL="163248" indent="0">
              <a:buNone/>
              <a:defRPr sz="143"/>
            </a:lvl6pPr>
            <a:lvl7pPr marL="195897" indent="0">
              <a:buNone/>
              <a:defRPr sz="143"/>
            </a:lvl7pPr>
            <a:lvl8pPr marL="228547" indent="0">
              <a:buNone/>
              <a:defRPr sz="143"/>
            </a:lvl8pPr>
            <a:lvl9pPr marL="261197" indent="0">
              <a:buNone/>
              <a:defRPr sz="143"/>
            </a:lvl9pPr>
          </a:lstStyle>
          <a:p>
            <a:endParaRPr lang="en-US"/>
          </a:p>
        </p:txBody>
      </p:sp>
      <p:sp>
        <p:nvSpPr>
          <p:cNvPr id="4" name="Text Placeholder 3"/>
          <p:cNvSpPr>
            <a:spLocks noGrp="1"/>
          </p:cNvSpPr>
          <p:nvPr>
            <p:ph type="body" sz="half" idx="2"/>
          </p:nvPr>
        </p:nvSpPr>
        <p:spPr>
          <a:xfrm>
            <a:off x="839788" y="2057400"/>
            <a:ext cx="3932237" cy="3811590"/>
          </a:xfrm>
        </p:spPr>
        <p:txBody>
          <a:bodyPr/>
          <a:lstStyle>
            <a:lvl1pPr marL="0" indent="0">
              <a:buNone/>
              <a:defRPr sz="114"/>
            </a:lvl1pPr>
            <a:lvl2pPr marL="32650" indent="0">
              <a:buNone/>
              <a:defRPr sz="100"/>
            </a:lvl2pPr>
            <a:lvl3pPr marL="65299" indent="0">
              <a:buNone/>
              <a:defRPr sz="100"/>
            </a:lvl3pPr>
            <a:lvl4pPr marL="97949" indent="0">
              <a:buNone/>
              <a:defRPr sz="100"/>
            </a:lvl4pPr>
            <a:lvl5pPr marL="130598" indent="0">
              <a:buNone/>
              <a:defRPr sz="100"/>
            </a:lvl5pPr>
            <a:lvl6pPr marL="163248" indent="0">
              <a:buNone/>
              <a:defRPr sz="100"/>
            </a:lvl6pPr>
            <a:lvl7pPr marL="195897" indent="0">
              <a:buNone/>
              <a:defRPr sz="100"/>
            </a:lvl7pPr>
            <a:lvl8pPr marL="228547" indent="0">
              <a:buNone/>
              <a:defRPr sz="100"/>
            </a:lvl8pPr>
            <a:lvl9pPr marL="261197" indent="0">
              <a:buNone/>
              <a:defRPr sz="1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9489988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962967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2" y="365123"/>
            <a:ext cx="2628900" cy="581184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2" y="365123"/>
            <a:ext cx="7734300" cy="581184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1036918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1" y="365125"/>
            <a:ext cx="10515600" cy="1325565"/>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1" y="1825627"/>
            <a:ext cx="10515600" cy="435133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62"/>
            <a:ext cx="2743200" cy="365123"/>
          </a:xfrm>
          <a:prstGeom prst="rect">
            <a:avLst/>
          </a:prstGeom>
        </p:spPr>
        <p:txBody>
          <a:bodyPr vert="horz" lIns="91440" tIns="45720" rIns="91440" bIns="45720" rtlCol="0" anchor="ctr"/>
          <a:lstStyle>
            <a:lvl1pPr algn="l">
              <a:defRPr sz="100">
                <a:solidFill>
                  <a:schemeClr val="tx1">
                    <a:tint val="82000"/>
                  </a:schemeClr>
                </a:solidFill>
              </a:defRPr>
            </a:lvl1pPr>
          </a:lstStyle>
          <a:p>
            <a:fld id="{C764DE79-268F-4C1A-8933-263129D2AF90}" type="datetimeFigureOut">
              <a:rPr lang="en-US" dirty="0"/>
              <a:t>11/24/2025</a:t>
            </a:fld>
            <a:endParaRPr lang="en-US"/>
          </a:p>
        </p:txBody>
      </p:sp>
      <p:sp>
        <p:nvSpPr>
          <p:cNvPr id="5" name="Footer Placeholder 4"/>
          <p:cNvSpPr>
            <a:spLocks noGrp="1"/>
          </p:cNvSpPr>
          <p:nvPr>
            <p:ph type="ftr" sz="quarter" idx="3"/>
          </p:nvPr>
        </p:nvSpPr>
        <p:spPr>
          <a:xfrm>
            <a:off x="4038601" y="6356362"/>
            <a:ext cx="4114800" cy="365123"/>
          </a:xfrm>
          <a:prstGeom prst="rect">
            <a:avLst/>
          </a:prstGeom>
        </p:spPr>
        <p:txBody>
          <a:bodyPr vert="horz" lIns="91440" tIns="45720" rIns="91440" bIns="45720" rtlCol="0" anchor="ctr"/>
          <a:lstStyle>
            <a:lvl1pPr algn="ctr">
              <a:defRPr sz="1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1" y="6356362"/>
            <a:ext cx="2743200" cy="365123"/>
          </a:xfrm>
          <a:prstGeom prst="rect">
            <a:avLst/>
          </a:prstGeom>
        </p:spPr>
        <p:txBody>
          <a:bodyPr vert="horz" lIns="91440" tIns="45720" rIns="91440" bIns="45720" rtlCol="0" anchor="ctr"/>
          <a:lstStyle>
            <a:lvl1pPr algn="r">
              <a:defRPr sz="100">
                <a:solidFill>
                  <a:schemeClr val="tx1">
                    <a:tint val="82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343384959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png"/><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hyperlink" Target="https://library.csuchico.edu/help/source-evaluation" TargetMode="External"/><Relationship Id="rId2" Type="http://schemas.openxmlformats.org/officeDocument/2006/relationships/image" Target="../media/image2.jpe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C0119E-A5B7-6177-649C-6F2C39CA0EB6}"/>
              </a:ext>
            </a:extLst>
          </p:cNvPr>
          <p:cNvSpPr>
            <a:spLocks noGrp="1"/>
          </p:cNvSpPr>
          <p:nvPr>
            <p:ph type="title"/>
          </p:nvPr>
        </p:nvSpPr>
        <p:spPr>
          <a:xfrm>
            <a:off x="838201" y="365125"/>
            <a:ext cx="10515600" cy="5663103"/>
          </a:xfrm>
        </p:spPr>
        <p:txBody>
          <a:bodyPr/>
          <a:lstStyle/>
          <a:p>
            <a:pPr algn="ctr"/>
            <a:r>
              <a:rPr lang="en-GB" sz="2800" b="1" dirty="0">
                <a:latin typeface="Arial"/>
                <a:cs typeface="Arial"/>
              </a:rPr>
              <a:t>STUDENT NAME AYESHA MASOOD </a:t>
            </a:r>
            <a:endParaRPr lang="en-GB" sz="2800" dirty="0">
              <a:latin typeface="Arial"/>
              <a:cs typeface="Arial"/>
            </a:endParaRPr>
          </a:p>
          <a:p>
            <a:pPr algn="ctr"/>
            <a:r>
              <a:rPr lang="en-GB" sz="2800" b="1" dirty="0">
                <a:latin typeface="Arial"/>
                <a:cs typeface="Arial"/>
              </a:rPr>
              <a:t>STUDENT ID 2220784 </a:t>
            </a:r>
            <a:endParaRPr lang="en-GB" sz="2800" dirty="0">
              <a:latin typeface="Arial"/>
              <a:cs typeface="Arial"/>
            </a:endParaRPr>
          </a:p>
          <a:p>
            <a:pPr algn="ctr"/>
            <a:r>
              <a:rPr lang="en-GB" sz="2800" b="1" dirty="0">
                <a:latin typeface="Arial"/>
                <a:cs typeface="Arial"/>
              </a:rPr>
              <a:t>Module: Independent Project</a:t>
            </a:r>
            <a:endParaRPr lang="en-GB" sz="2800" dirty="0">
              <a:latin typeface="Arial"/>
              <a:cs typeface="Arial"/>
            </a:endParaRPr>
          </a:p>
          <a:p>
            <a:pPr algn="ctr"/>
            <a:r>
              <a:rPr lang="en-GB" sz="2800" b="1" dirty="0">
                <a:latin typeface="Arial"/>
                <a:cs typeface="Arial"/>
              </a:rPr>
              <a:t>Module code: BMHP6020</a:t>
            </a:r>
            <a:endParaRPr lang="en-GB" sz="2800" dirty="0">
              <a:latin typeface="Arial"/>
              <a:cs typeface="Arial"/>
            </a:endParaRPr>
          </a:p>
          <a:p>
            <a:pPr algn="ctr"/>
            <a:r>
              <a:rPr lang="en-GB" sz="2800" b="1" dirty="0">
                <a:latin typeface="Arial"/>
                <a:cs typeface="Arial"/>
              </a:rPr>
              <a:t>Lecturer:</a:t>
            </a:r>
            <a:r>
              <a:rPr lang="en-GB" sz="2800" dirty="0">
                <a:latin typeface="Arial"/>
                <a:cs typeface="Arial"/>
              </a:rPr>
              <a:t> </a:t>
            </a:r>
            <a:r>
              <a:rPr lang="en-GB" sz="2800" b="1" dirty="0">
                <a:solidFill>
                  <a:srgbClr val="242130"/>
                </a:solidFill>
                <a:latin typeface="Arial"/>
                <a:ea typeface="Source Sans Pro"/>
                <a:cs typeface="Arial"/>
              </a:rPr>
              <a:t>Joanne Davies</a:t>
            </a:r>
            <a:endParaRPr lang="en-GB" sz="2800" b="1">
              <a:solidFill>
                <a:srgbClr val="242130"/>
              </a:solidFill>
              <a:latin typeface="Arial"/>
              <a:cs typeface="Arial"/>
            </a:endParaRPr>
          </a:p>
          <a:p>
            <a:pPr algn="ctr"/>
            <a:r>
              <a:rPr lang="en-GB" sz="2800" b="1" dirty="0">
                <a:latin typeface="Arial"/>
                <a:cs typeface="Arial"/>
              </a:rPr>
              <a:t>Assignment Title: (Academic Methods Poster) </a:t>
            </a:r>
            <a:endParaRPr lang="en-GB" sz="2800" dirty="0">
              <a:latin typeface="Arial"/>
              <a:cs typeface="Arial"/>
            </a:endParaRPr>
          </a:p>
          <a:p>
            <a:endParaRPr lang="en-GB" dirty="0"/>
          </a:p>
        </p:txBody>
      </p:sp>
    </p:spTree>
    <p:extLst>
      <p:ext uri="{BB962C8B-B14F-4D97-AF65-F5344CB8AC3E}">
        <p14:creationId xmlns:p14="http://schemas.microsoft.com/office/powerpoint/2010/main" val="893576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0F24D38-B79E-44B4-830E-043F45D9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FC469874-256B-45B3-A79C-7591B4BA1E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AB57559-3C5C-5B52-B879-7B6146B20E50}"/>
              </a:ext>
            </a:extLst>
          </p:cNvPr>
          <p:cNvSpPr>
            <a:spLocks noGrp="1"/>
          </p:cNvSpPr>
          <p:nvPr>
            <p:ph sz="half" idx="1"/>
          </p:nvPr>
        </p:nvSpPr>
        <p:spPr>
          <a:xfrm>
            <a:off x="826477" y="812684"/>
            <a:ext cx="5109503" cy="5364278"/>
          </a:xfrm>
        </p:spPr>
        <p:txBody>
          <a:bodyPr vert="horz" lIns="91440" tIns="45720" rIns="91440" bIns="45720" rtlCol="0" anchor="t">
            <a:noAutofit/>
          </a:bodyPr>
          <a:lstStyle/>
          <a:p>
            <a:r>
              <a:rPr lang="en-GB" sz="2400" b="1">
                <a:solidFill>
                  <a:srgbClr val="FFFFFF"/>
                </a:solidFill>
                <a:latin typeface="Arial"/>
                <a:cs typeface="Arial"/>
              </a:rPr>
              <a:t>Introduction and Research Aim</a:t>
            </a:r>
            <a:endParaRPr lang="en-GB" sz="2400">
              <a:solidFill>
                <a:srgbClr val="FFFFFF"/>
              </a:solidFill>
              <a:latin typeface="Arial"/>
              <a:cs typeface="Arial"/>
            </a:endParaRPr>
          </a:p>
          <a:p>
            <a:pPr marL="0" indent="0">
              <a:buNone/>
            </a:pPr>
            <a:r>
              <a:rPr lang="en-GB" sz="2400">
                <a:solidFill>
                  <a:srgbClr val="FFFFFF"/>
                </a:solidFill>
                <a:latin typeface="Arial"/>
                <a:ea typeface="+mn-lt"/>
                <a:cs typeface="+mn-lt"/>
              </a:rPr>
              <a:t>This poster summarises the methods used in my dissertation, which is based entirely on secondary research. A methods chapter explains how research was carried out, including how sources were found, selected, evaluated, and analysed.</a:t>
            </a:r>
            <a:br>
              <a:rPr lang="en-GB" sz="2400">
                <a:latin typeface="Arial"/>
                <a:ea typeface="+mn-lt"/>
                <a:cs typeface="+mn-lt"/>
              </a:rPr>
            </a:br>
            <a:r>
              <a:rPr lang="en-GB" sz="2400">
                <a:solidFill>
                  <a:srgbClr val="FFFFFF"/>
                </a:solidFill>
                <a:latin typeface="Arial"/>
                <a:ea typeface="+mn-lt"/>
                <a:cs typeface="+mn-lt"/>
              </a:rPr>
              <a:t> The aim of my dissertation is to explore the barriers that parents experience when accessing autism support services for children under 12 in the UK. The methods outlined below show how I identified credible literature to meet this aim.</a:t>
            </a:r>
            <a:endParaRPr lang="en-GB" sz="2400">
              <a:solidFill>
                <a:srgbClr val="FFFFFF"/>
              </a:solidFill>
              <a:latin typeface="Arial"/>
              <a:cs typeface="Arial"/>
            </a:endParaRPr>
          </a:p>
          <a:p>
            <a:endParaRPr lang="en-GB" sz="2000">
              <a:solidFill>
                <a:srgbClr val="FFFFFF"/>
              </a:solidFill>
            </a:endParaRPr>
          </a:p>
        </p:txBody>
      </p:sp>
      <p:sp>
        <p:nvSpPr>
          <p:cNvPr id="4" name="Content Placeholder 3">
            <a:extLst>
              <a:ext uri="{FF2B5EF4-FFF2-40B4-BE49-F238E27FC236}">
                <a16:creationId xmlns:a16="http://schemas.microsoft.com/office/drawing/2014/main" id="{AB2809C1-2F60-D8E7-4CA7-02E022259880}"/>
              </a:ext>
            </a:extLst>
          </p:cNvPr>
          <p:cNvSpPr>
            <a:spLocks noGrp="1"/>
          </p:cNvSpPr>
          <p:nvPr>
            <p:ph sz="half" idx="2"/>
          </p:nvPr>
        </p:nvSpPr>
        <p:spPr>
          <a:xfrm>
            <a:off x="6256020" y="589945"/>
            <a:ext cx="5097780" cy="5587018"/>
          </a:xfrm>
        </p:spPr>
        <p:txBody>
          <a:bodyPr vert="horz" lIns="91440" tIns="45720" rIns="91440" bIns="45720" rtlCol="0" anchor="t">
            <a:normAutofit/>
          </a:bodyPr>
          <a:lstStyle/>
          <a:p>
            <a:r>
              <a:rPr lang="en-GB" sz="2400" b="1">
                <a:solidFill>
                  <a:srgbClr val="FFFFFF"/>
                </a:solidFill>
                <a:latin typeface="Arial"/>
                <a:cs typeface="Arial"/>
              </a:rPr>
              <a:t>Search Strategy</a:t>
            </a:r>
            <a:endParaRPr lang="en-GB" sz="2400">
              <a:solidFill>
                <a:srgbClr val="FFFFFF"/>
              </a:solidFill>
              <a:latin typeface="Arial"/>
              <a:cs typeface="Arial"/>
            </a:endParaRPr>
          </a:p>
          <a:p>
            <a:pPr marL="0" indent="0">
              <a:buNone/>
            </a:pPr>
            <a:r>
              <a:rPr lang="en-GB" sz="2400">
                <a:solidFill>
                  <a:srgbClr val="FFFFFF"/>
                </a:solidFill>
                <a:latin typeface="Arial"/>
                <a:ea typeface="+mn-lt"/>
                <a:cs typeface="+mn-lt"/>
              </a:rPr>
              <a:t>A search strategy is a structured plan used to locate relevant academic literature in a systematic and efficient way (Booth et al., 2016).</a:t>
            </a:r>
            <a:br>
              <a:rPr lang="en-GB" sz="2400">
                <a:latin typeface="Arial"/>
                <a:ea typeface="+mn-lt"/>
                <a:cs typeface="+mn-lt"/>
              </a:rPr>
            </a:br>
            <a:r>
              <a:rPr lang="en-GB" sz="2400">
                <a:solidFill>
                  <a:srgbClr val="FFFFFF"/>
                </a:solidFill>
                <a:latin typeface="Arial"/>
                <a:ea typeface="+mn-lt"/>
                <a:cs typeface="+mn-lt"/>
              </a:rPr>
              <a:t> I developed a clear search strategy by identifying keywords linked to my research question (e.g., </a:t>
            </a:r>
            <a:r>
              <a:rPr lang="en-GB" sz="2400" i="1">
                <a:solidFill>
                  <a:srgbClr val="FFFFFF"/>
                </a:solidFill>
                <a:latin typeface="Arial"/>
                <a:ea typeface="+mn-lt"/>
                <a:cs typeface="+mn-lt"/>
              </a:rPr>
              <a:t>autism</a:t>
            </a:r>
            <a:r>
              <a:rPr lang="en-GB" sz="2400">
                <a:solidFill>
                  <a:srgbClr val="FFFFFF"/>
                </a:solidFill>
                <a:latin typeface="Arial"/>
                <a:ea typeface="+mn-lt"/>
                <a:cs typeface="+mn-lt"/>
              </a:rPr>
              <a:t>, </a:t>
            </a:r>
            <a:r>
              <a:rPr lang="en-GB" sz="2400" i="1">
                <a:solidFill>
                  <a:srgbClr val="FFFFFF"/>
                </a:solidFill>
                <a:latin typeface="Arial"/>
                <a:ea typeface="+mn-lt"/>
                <a:cs typeface="+mn-lt"/>
              </a:rPr>
              <a:t>support services</a:t>
            </a:r>
            <a:r>
              <a:rPr lang="en-GB" sz="2400">
                <a:solidFill>
                  <a:srgbClr val="FFFFFF"/>
                </a:solidFill>
                <a:latin typeface="Arial"/>
                <a:ea typeface="+mn-lt"/>
                <a:cs typeface="+mn-lt"/>
              </a:rPr>
              <a:t>, </a:t>
            </a:r>
            <a:r>
              <a:rPr lang="en-GB" sz="2400" i="1">
                <a:solidFill>
                  <a:srgbClr val="FFFFFF"/>
                </a:solidFill>
                <a:latin typeface="Arial"/>
                <a:ea typeface="+mn-lt"/>
                <a:cs typeface="+mn-lt"/>
              </a:rPr>
              <a:t>barriers</a:t>
            </a:r>
            <a:r>
              <a:rPr lang="en-GB" sz="2400">
                <a:solidFill>
                  <a:srgbClr val="FFFFFF"/>
                </a:solidFill>
                <a:latin typeface="Arial"/>
                <a:ea typeface="+mn-lt"/>
                <a:cs typeface="+mn-lt"/>
              </a:rPr>
              <a:t>, </a:t>
            </a:r>
            <a:r>
              <a:rPr lang="en-GB" sz="2400" i="1">
                <a:solidFill>
                  <a:srgbClr val="FFFFFF"/>
                </a:solidFill>
                <a:latin typeface="Arial"/>
                <a:ea typeface="+mn-lt"/>
                <a:cs typeface="+mn-lt"/>
              </a:rPr>
              <a:t>UK</a:t>
            </a:r>
            <a:r>
              <a:rPr lang="en-GB" sz="2400">
                <a:solidFill>
                  <a:srgbClr val="FFFFFF"/>
                </a:solidFill>
                <a:latin typeface="Arial"/>
                <a:ea typeface="+mn-lt"/>
                <a:cs typeface="+mn-lt"/>
              </a:rPr>
              <a:t>, </a:t>
            </a:r>
            <a:r>
              <a:rPr lang="en-GB" sz="2400" i="1">
                <a:solidFill>
                  <a:srgbClr val="FFFFFF"/>
                </a:solidFill>
                <a:latin typeface="Arial"/>
                <a:ea typeface="+mn-lt"/>
                <a:cs typeface="+mn-lt"/>
              </a:rPr>
              <a:t>children</a:t>
            </a:r>
            <a:r>
              <a:rPr lang="en-GB" sz="2400">
                <a:solidFill>
                  <a:srgbClr val="FFFFFF"/>
                </a:solidFill>
                <a:latin typeface="Arial"/>
                <a:ea typeface="+mn-lt"/>
                <a:cs typeface="+mn-lt"/>
              </a:rPr>
              <a:t>). I combined these using Boolean operators (AND, OR, NOT) to make my searches more precise. This approach ensured that I located high-quality and relevant literature for my dissertation.</a:t>
            </a:r>
            <a:endParaRPr lang="en-GB" sz="2400">
              <a:solidFill>
                <a:srgbClr val="FFFFFF"/>
              </a:solidFill>
              <a:latin typeface="Arial"/>
            </a:endParaRPr>
          </a:p>
          <a:p>
            <a:endParaRPr lang="en-GB" sz="1900">
              <a:solidFill>
                <a:srgbClr val="FFFFFF"/>
              </a:solidFill>
            </a:endParaRPr>
          </a:p>
        </p:txBody>
      </p:sp>
    </p:spTree>
    <p:extLst>
      <p:ext uri="{BB962C8B-B14F-4D97-AF65-F5344CB8AC3E}">
        <p14:creationId xmlns:p14="http://schemas.microsoft.com/office/powerpoint/2010/main" val="3660564520"/>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Content Placeholder 2">
            <a:extLst>
              <a:ext uri="{FF2B5EF4-FFF2-40B4-BE49-F238E27FC236}">
                <a16:creationId xmlns:a16="http://schemas.microsoft.com/office/drawing/2014/main" id="{1AA337CC-3653-525B-017D-813B5C67AB40}"/>
              </a:ext>
            </a:extLst>
          </p:cNvPr>
          <p:cNvGraphicFramePr>
            <a:graphicFrameLocks noGrp="1"/>
          </p:cNvGraphicFramePr>
          <p:nvPr>
            <p:ph sz="half" idx="1"/>
          </p:nvPr>
        </p:nvGraphicFramePr>
        <p:xfrm>
          <a:off x="838200" y="324885"/>
          <a:ext cx="5181600" cy="626139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Content Placeholder 3">
            <a:extLst>
              <a:ext uri="{FF2B5EF4-FFF2-40B4-BE49-F238E27FC236}">
                <a16:creationId xmlns:a16="http://schemas.microsoft.com/office/drawing/2014/main" id="{4E351A6A-BE1F-4C9A-30BA-AE5FE622EC55}"/>
              </a:ext>
            </a:extLst>
          </p:cNvPr>
          <p:cNvSpPr>
            <a:spLocks noGrp="1"/>
          </p:cNvSpPr>
          <p:nvPr>
            <p:ph sz="half" idx="2"/>
          </p:nvPr>
        </p:nvSpPr>
        <p:spPr>
          <a:xfrm>
            <a:off x="6172201" y="324884"/>
            <a:ext cx="5181600" cy="6533115"/>
          </a:xfrm>
        </p:spPr>
        <p:txBody>
          <a:bodyPr>
            <a:normAutofit fontScale="77500" lnSpcReduction="20000"/>
          </a:bodyPr>
          <a:lstStyle/>
          <a:p>
            <a:r>
              <a:rPr lang="en-GB" b="1"/>
              <a:t>Visual Aid / Statistics</a:t>
            </a:r>
            <a:br>
              <a:rPr lang="en-GB"/>
            </a:br>
            <a:endParaRPr lang="en-GB"/>
          </a:p>
          <a:p>
            <a:r>
              <a:rPr lang="en-GB"/>
              <a:t>Key Statistics:</a:t>
            </a:r>
          </a:p>
          <a:p>
            <a:r>
              <a:rPr lang="en-GB"/>
              <a:t>Average UK waiting time for autism diagnosis: 16+ months (Campbell et al., 2022).</a:t>
            </a:r>
          </a:p>
          <a:p>
            <a:r>
              <a:rPr lang="en-GB"/>
              <a:t>74% of parents say they must “fight” for support (National Autistic Society, 2021).</a:t>
            </a:r>
          </a:p>
          <a:p>
            <a:r>
              <a:rPr lang="en-GB"/>
              <a:t>Minority ethnic children are diagnosed later than White British children (</a:t>
            </a:r>
            <a:r>
              <a:rPr lang="en-GB" err="1"/>
              <a:t>Roman-Urrestarazu</a:t>
            </a:r>
            <a:r>
              <a:rPr lang="en-GB"/>
              <a:t> et al., 2021).</a:t>
            </a:r>
          </a:p>
          <a:p>
            <a:endParaRPr lang="en-GB"/>
          </a:p>
        </p:txBody>
      </p:sp>
      <p:pic>
        <p:nvPicPr>
          <p:cNvPr id="2" name="Picture 1" descr="Results and Analysis of the Autistic Not Weird 2022 Autism Survey - Autistic  Not Weird">
            <a:extLst>
              <a:ext uri="{FF2B5EF4-FFF2-40B4-BE49-F238E27FC236}">
                <a16:creationId xmlns:a16="http://schemas.microsoft.com/office/drawing/2014/main" id="{6139316C-D310-C492-6617-8E4790DD5288}"/>
              </a:ext>
            </a:extLst>
          </p:cNvPr>
          <p:cNvPicPr>
            <a:picLocks noChangeAspect="1"/>
          </p:cNvPicPr>
          <p:nvPr/>
        </p:nvPicPr>
        <p:blipFill>
          <a:blip r:embed="rId7"/>
          <a:stretch>
            <a:fillRect/>
          </a:stretch>
        </p:blipFill>
        <p:spPr>
          <a:xfrm>
            <a:off x="6170910" y="3784077"/>
            <a:ext cx="5455402" cy="2776964"/>
          </a:xfrm>
          <a:prstGeom prst="rect">
            <a:avLst/>
          </a:prstGeom>
        </p:spPr>
      </p:pic>
    </p:spTree>
    <p:extLst>
      <p:ext uri="{BB962C8B-B14F-4D97-AF65-F5344CB8AC3E}">
        <p14:creationId xmlns:p14="http://schemas.microsoft.com/office/powerpoint/2010/main" val="34232334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5">
            <a:lumMod val="50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A6B319F-86FE-4754-878E-06F0804D8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32385" cy="6858000"/>
          </a:xfrm>
          <a:prstGeom prst="rect">
            <a:avLst/>
          </a:prstGeom>
          <a:solidFill>
            <a:schemeClr val="accent5">
              <a:alpha val="7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11" name="Rectangle 10">
            <a:extLst>
              <a:ext uri="{FF2B5EF4-FFF2-40B4-BE49-F238E27FC236}">
                <a16:creationId xmlns:a16="http://schemas.microsoft.com/office/drawing/2014/main" id="{DCF7D1B5-3477-499F-ACC5-2C8B07F4ED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2385" y="0"/>
            <a:ext cx="3218914" cy="6858000"/>
          </a:xfrm>
          <a:prstGeom prst="rect">
            <a:avLst/>
          </a:prstGeom>
          <a:solidFill>
            <a:schemeClr val="accent5">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6342B53-F490-6710-9498-AF0472A03350}"/>
              </a:ext>
            </a:extLst>
          </p:cNvPr>
          <p:cNvSpPr>
            <a:spLocks noGrp="1"/>
          </p:cNvSpPr>
          <p:nvPr>
            <p:ph sz="half" idx="1"/>
          </p:nvPr>
        </p:nvSpPr>
        <p:spPr>
          <a:xfrm>
            <a:off x="4547698" y="1608667"/>
            <a:ext cx="3421958" cy="4501127"/>
          </a:xfrm>
        </p:spPr>
        <p:txBody>
          <a:bodyPr vert="horz" lIns="91440" tIns="45720" rIns="91440" bIns="45720" rtlCol="0" anchor="t">
            <a:noAutofit/>
          </a:bodyPr>
          <a:lstStyle/>
          <a:p>
            <a:r>
              <a:rPr lang="en-GB" sz="1600" b="1" dirty="0">
                <a:latin typeface="Arial"/>
                <a:cs typeface="Arial"/>
              </a:rPr>
              <a:t>Research Validation and Analysis</a:t>
            </a:r>
            <a:br>
              <a:rPr lang="en-GB" sz="1600" dirty="0">
                <a:latin typeface="Arial"/>
              </a:rPr>
            </a:br>
            <a:endParaRPr lang="en-GB" sz="1600" dirty="0">
              <a:latin typeface="Arial"/>
              <a:cs typeface="Arial"/>
            </a:endParaRPr>
          </a:p>
          <a:p>
            <a:r>
              <a:rPr lang="en-GB" sz="1600" dirty="0">
                <a:latin typeface="Arial"/>
                <a:cs typeface="Arial"/>
              </a:rPr>
              <a:t>Validation in secondary research involves checking that sources are credible, accurate, and reliable. I used the CRAAP test (Currency, Relevance, Authority, Accuracy, Purpose) to evaluate each source (Blakeslee, 2018).</a:t>
            </a:r>
          </a:p>
          <a:p>
            <a:r>
              <a:rPr lang="en-GB" sz="1600" dirty="0">
                <a:latin typeface="Arial"/>
                <a:cs typeface="Arial"/>
              </a:rPr>
              <a:t>For analysis, I used thematic analysis, which involves identifying repeated ideas within the literature (Braun &amp; Clarke, 2019). I coded each article and grouped similar findings into themes. These themes form the structure of Chapter 4: systemic barriers, sociocultural barriers, and parental experiences.</a:t>
            </a:r>
          </a:p>
        </p:txBody>
      </p:sp>
      <p:sp>
        <p:nvSpPr>
          <p:cNvPr id="4" name="Content Placeholder 3">
            <a:extLst>
              <a:ext uri="{FF2B5EF4-FFF2-40B4-BE49-F238E27FC236}">
                <a16:creationId xmlns:a16="http://schemas.microsoft.com/office/drawing/2014/main" id="{F5E9A765-AFA5-757C-9369-3640E3DDE618}"/>
              </a:ext>
            </a:extLst>
          </p:cNvPr>
          <p:cNvSpPr>
            <a:spLocks noGrp="1"/>
          </p:cNvSpPr>
          <p:nvPr>
            <p:ph sz="half" idx="2"/>
          </p:nvPr>
        </p:nvSpPr>
        <p:spPr>
          <a:xfrm>
            <a:off x="8289696" y="756261"/>
            <a:ext cx="3421957" cy="5353533"/>
          </a:xfrm>
        </p:spPr>
        <p:txBody>
          <a:bodyPr vert="horz" lIns="91440" tIns="45720" rIns="91440" bIns="45720" rtlCol="0" anchor="t">
            <a:normAutofit fontScale="92500" lnSpcReduction="10000"/>
          </a:bodyPr>
          <a:lstStyle/>
          <a:p>
            <a:r>
              <a:rPr lang="en-GB" sz="1400" b="1" dirty="0">
                <a:latin typeface="Arial"/>
                <a:cs typeface="Arial"/>
              </a:rPr>
              <a:t>Inclusion Criteria</a:t>
            </a:r>
          </a:p>
          <a:p>
            <a:r>
              <a:rPr lang="en-GB" sz="1800" dirty="0">
                <a:latin typeface="Arial"/>
                <a:cs typeface="Arial"/>
              </a:rPr>
              <a:t>Publications from the last 10 years (2014–2024)</a:t>
            </a:r>
          </a:p>
          <a:p>
            <a:r>
              <a:rPr lang="en-GB" sz="1800" dirty="0">
                <a:latin typeface="Arial"/>
                <a:cs typeface="Arial"/>
              </a:rPr>
              <a:t>Peer-reviewed academic articles</a:t>
            </a:r>
          </a:p>
          <a:p>
            <a:r>
              <a:rPr lang="en-GB" sz="1800" dirty="0">
                <a:latin typeface="Arial"/>
                <a:cs typeface="Arial"/>
              </a:rPr>
              <a:t>UK-focused or applicable to UK context</a:t>
            </a:r>
          </a:p>
          <a:p>
            <a:r>
              <a:rPr lang="en-GB" sz="1800" dirty="0">
                <a:latin typeface="Arial"/>
                <a:cs typeface="Arial"/>
              </a:rPr>
              <a:t>Studies involving children under 12</a:t>
            </a:r>
          </a:p>
          <a:p>
            <a:r>
              <a:rPr lang="en-GB" sz="1800" dirty="0">
                <a:latin typeface="Arial"/>
                <a:cs typeface="Arial"/>
              </a:rPr>
              <a:t>Accessible full-text articles</a:t>
            </a:r>
          </a:p>
          <a:p>
            <a:r>
              <a:rPr lang="en-GB" sz="1800" b="1" dirty="0">
                <a:latin typeface="Arial"/>
                <a:cs typeface="Arial"/>
              </a:rPr>
              <a:t>Exclusion Criteria</a:t>
            </a:r>
            <a:endParaRPr lang="en-GB" sz="1800" dirty="0">
              <a:latin typeface="Arial"/>
              <a:cs typeface="Arial"/>
            </a:endParaRPr>
          </a:p>
          <a:p>
            <a:r>
              <a:rPr lang="en-GB" sz="1800" dirty="0">
                <a:latin typeface="Arial"/>
                <a:ea typeface="+mn-lt"/>
                <a:cs typeface="+mn-lt"/>
              </a:rPr>
              <a:t>Articles older than 10 years</a:t>
            </a:r>
            <a:endParaRPr lang="en-GB" sz="1800" dirty="0">
              <a:latin typeface="Arial"/>
              <a:cs typeface="Arial"/>
            </a:endParaRPr>
          </a:p>
          <a:p>
            <a:r>
              <a:rPr lang="en-GB" sz="1800" dirty="0">
                <a:latin typeface="Arial"/>
                <a:ea typeface="+mn-lt"/>
                <a:cs typeface="+mn-lt"/>
              </a:rPr>
              <a:t>Non-UK studies with no relevance</a:t>
            </a:r>
            <a:endParaRPr lang="en-GB" sz="1800" dirty="0">
              <a:latin typeface="Arial"/>
              <a:cs typeface="Arial"/>
            </a:endParaRPr>
          </a:p>
          <a:p>
            <a:r>
              <a:rPr lang="en-GB" sz="1800" dirty="0">
                <a:latin typeface="Arial"/>
                <a:ea typeface="+mn-lt"/>
                <a:cs typeface="+mn-lt"/>
              </a:rPr>
              <a:t>Blogs, opinion pieces, or non-academic sources</a:t>
            </a:r>
            <a:endParaRPr lang="en-GB" sz="1800" dirty="0">
              <a:latin typeface="Arial"/>
              <a:cs typeface="Arial"/>
            </a:endParaRPr>
          </a:p>
          <a:p>
            <a:r>
              <a:rPr lang="en-GB" sz="1800" dirty="0">
                <a:latin typeface="Arial"/>
                <a:ea typeface="+mn-lt"/>
                <a:cs typeface="+mn-lt"/>
              </a:rPr>
              <a:t>Studies focused only on adults</a:t>
            </a:r>
            <a:endParaRPr lang="en-GB" sz="1800" dirty="0">
              <a:latin typeface="Arial"/>
              <a:cs typeface="Arial"/>
            </a:endParaRPr>
          </a:p>
          <a:p>
            <a:r>
              <a:rPr lang="en-GB" sz="1800" dirty="0">
                <a:latin typeface="Arial"/>
                <a:ea typeface="+mn-lt"/>
                <a:cs typeface="+mn-lt"/>
              </a:rPr>
              <a:t>Articles not available in English</a:t>
            </a:r>
            <a:endParaRPr lang="en-GB" sz="1800" dirty="0">
              <a:latin typeface="Arial"/>
            </a:endParaRPr>
          </a:p>
          <a:p>
            <a:endParaRPr lang="en-GB" sz="1400"/>
          </a:p>
        </p:txBody>
      </p:sp>
    </p:spTree>
    <p:extLst>
      <p:ext uri="{BB962C8B-B14F-4D97-AF65-F5344CB8AC3E}">
        <p14:creationId xmlns:p14="http://schemas.microsoft.com/office/powerpoint/2010/main" val="1797840448"/>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64BB3E4-E4A5-5674-6D24-21B9CFF404EE}"/>
              </a:ext>
            </a:extLst>
          </p:cNvPr>
          <p:cNvGraphicFramePr>
            <a:graphicFrameLocks noGrp="1"/>
          </p:cNvGraphicFramePr>
          <p:nvPr>
            <p:ph sz="half" idx="1"/>
            <p:extLst>
              <p:ext uri="{D42A27DB-BD31-4B8C-83A1-F6EECF244321}">
                <p14:modId xmlns:p14="http://schemas.microsoft.com/office/powerpoint/2010/main" val="4019967321"/>
              </p:ext>
            </p:extLst>
          </p:nvPr>
        </p:nvGraphicFramePr>
        <p:xfrm>
          <a:off x="838200" y="282389"/>
          <a:ext cx="10515600" cy="58989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087231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lourful printed pages">
            <a:extLst>
              <a:ext uri="{FF2B5EF4-FFF2-40B4-BE49-F238E27FC236}">
                <a16:creationId xmlns:a16="http://schemas.microsoft.com/office/drawing/2014/main" id="{E19ACD1E-463E-FA9F-AA76-CD658442CBD6}"/>
              </a:ext>
            </a:extLst>
          </p:cNvPr>
          <p:cNvPicPr>
            <a:picLocks noChangeAspect="1"/>
          </p:cNvPicPr>
          <p:nvPr/>
        </p:nvPicPr>
        <p:blipFill>
          <a:blip r:embed="rId2"/>
          <a:srcRect l="6024" r="-3" b="-3"/>
          <a:stretch>
            <a:fillRect/>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2A1C906-9E3D-6064-58F7-AB32F8308F3D}"/>
              </a:ext>
            </a:extLst>
          </p:cNvPr>
          <p:cNvSpPr>
            <a:spLocks noGrp="1"/>
          </p:cNvSpPr>
          <p:nvPr>
            <p:ph sz="half" idx="1"/>
          </p:nvPr>
        </p:nvSpPr>
        <p:spPr>
          <a:xfrm>
            <a:off x="7531610" y="212778"/>
            <a:ext cx="4648765" cy="6635778"/>
          </a:xfrm>
        </p:spPr>
        <p:txBody>
          <a:bodyPr vert="horz" lIns="91440" tIns="45720" rIns="91440" bIns="45720" rtlCol="0" anchor="t">
            <a:noAutofit/>
          </a:bodyPr>
          <a:lstStyle/>
          <a:p>
            <a:r>
              <a:rPr lang="en-US" sz="1600" dirty="0">
                <a:latin typeface="Arial"/>
                <a:cs typeface="Arial"/>
              </a:rPr>
              <a:t>References list</a:t>
            </a:r>
          </a:p>
          <a:p>
            <a:r>
              <a:rPr lang="en-US" sz="1600" dirty="0">
                <a:latin typeface="Arial"/>
                <a:cs typeface="Arial"/>
              </a:rPr>
              <a:t>Blakeslee, S. (2018). The CRAAP </a:t>
            </a:r>
            <a:r>
              <a:rPr lang="en-US" sz="1600" err="1">
                <a:latin typeface="Arial"/>
                <a:cs typeface="Arial"/>
              </a:rPr>
              <a:t>Test.Available</a:t>
            </a:r>
            <a:r>
              <a:rPr lang="en-US" sz="1600" dirty="0">
                <a:latin typeface="Arial"/>
                <a:cs typeface="Arial"/>
              </a:rPr>
              <a:t> at: </a:t>
            </a:r>
            <a:r>
              <a:rPr lang="en-US" sz="1600" dirty="0">
                <a:latin typeface="Arial"/>
                <a:cs typeface="Arial"/>
                <a:hlinkClick r:id="rId3"/>
              </a:rPr>
              <a:t>https://library.csuchico.edu/help/source-evaluation</a:t>
            </a:r>
            <a:endParaRPr lang="en-US" sz="1600" dirty="0">
              <a:latin typeface="Arial"/>
              <a:cs typeface="Arial"/>
            </a:endParaRPr>
          </a:p>
          <a:p>
            <a:r>
              <a:rPr lang="en-US" sz="1600" dirty="0">
                <a:latin typeface="Arial"/>
                <a:cs typeface="Arial"/>
              </a:rPr>
              <a:t>Booth, A., Papaioannou, D. and Sutton, A. (2016). </a:t>
            </a:r>
            <a:r>
              <a:rPr lang="en-US" sz="1600" i="1" dirty="0">
                <a:latin typeface="Arial"/>
                <a:cs typeface="Arial"/>
              </a:rPr>
              <a:t>Systematic Approaches to a Successful Literature Review</a:t>
            </a:r>
            <a:r>
              <a:rPr lang="en-US" sz="1600" dirty="0">
                <a:latin typeface="Arial"/>
                <a:cs typeface="Arial"/>
              </a:rPr>
              <a:t>.</a:t>
            </a:r>
          </a:p>
          <a:p>
            <a:r>
              <a:rPr lang="en-US" sz="1600" dirty="0">
                <a:latin typeface="Arial"/>
                <a:cs typeface="Arial"/>
              </a:rPr>
              <a:t>Braun, V. and Clarke, V. (2019). ‘Reflecting on reflexive thematic analysis’, </a:t>
            </a:r>
            <a:r>
              <a:rPr lang="en-US" sz="1600" i="1" dirty="0">
                <a:latin typeface="Arial"/>
                <a:cs typeface="Arial"/>
              </a:rPr>
              <a:t>Qualitative Research in Sport, Exercise and Health</a:t>
            </a:r>
            <a:r>
              <a:rPr lang="en-US" sz="1600" dirty="0">
                <a:latin typeface="Arial"/>
                <a:cs typeface="Arial"/>
              </a:rPr>
              <a:t>, 11(4), pp. 589–597.</a:t>
            </a:r>
          </a:p>
          <a:p>
            <a:r>
              <a:rPr lang="en-US" sz="1600" dirty="0">
                <a:latin typeface="Arial"/>
                <a:cs typeface="Arial"/>
              </a:rPr>
              <a:t>Campbell, D., Mandy, W. and Hull, L. (2022). ‘The Experiences of Families Waiting for an Autism Assessment’, </a:t>
            </a:r>
            <a:r>
              <a:rPr lang="en-US" sz="1600" i="1" dirty="0">
                <a:latin typeface="Arial"/>
                <a:cs typeface="Arial"/>
              </a:rPr>
              <a:t>Autism</a:t>
            </a:r>
            <a:r>
              <a:rPr lang="en-US" sz="1600" dirty="0">
                <a:latin typeface="Arial"/>
                <a:cs typeface="Arial"/>
              </a:rPr>
              <a:t>, 26(3), pp. 807–820.</a:t>
            </a:r>
          </a:p>
          <a:p>
            <a:r>
              <a:rPr lang="en-US" sz="1600" dirty="0">
                <a:latin typeface="Arial"/>
                <a:cs typeface="Arial"/>
              </a:rPr>
              <a:t>National Autistic Society (2021). </a:t>
            </a:r>
            <a:r>
              <a:rPr lang="en-US" sz="1600" i="1" dirty="0">
                <a:latin typeface="Arial"/>
                <a:cs typeface="Arial"/>
              </a:rPr>
              <a:t>Broken Promises: Making the School System Work for Autistic Children</a:t>
            </a:r>
            <a:r>
              <a:rPr lang="en-US" sz="1600" dirty="0">
                <a:latin typeface="Arial"/>
                <a:cs typeface="Arial"/>
              </a:rPr>
              <a:t>.</a:t>
            </a:r>
          </a:p>
          <a:p>
            <a:r>
              <a:rPr lang="en-US" sz="1600" dirty="0">
                <a:latin typeface="Arial"/>
                <a:cs typeface="Arial"/>
              </a:rPr>
              <a:t>Roman-</a:t>
            </a:r>
            <a:r>
              <a:rPr lang="en-US" sz="1600" err="1">
                <a:latin typeface="Arial"/>
                <a:cs typeface="Arial"/>
              </a:rPr>
              <a:t>Urrestarazu</a:t>
            </a:r>
            <a:r>
              <a:rPr lang="en-US" sz="1600" dirty="0">
                <a:latin typeface="Arial"/>
                <a:cs typeface="Arial"/>
              </a:rPr>
              <a:t>, A. et al. (2021). ‘Autism Prevalence and Demographic Disparities Among 7 Million Children in England’, </a:t>
            </a:r>
            <a:r>
              <a:rPr lang="en-US" sz="1600" i="1" dirty="0">
                <a:latin typeface="Arial"/>
                <a:cs typeface="Arial"/>
              </a:rPr>
              <a:t>JAMA Pediatrics</a:t>
            </a:r>
            <a:r>
              <a:rPr lang="en-US" sz="1600" dirty="0">
                <a:latin typeface="Arial"/>
                <a:cs typeface="Arial"/>
              </a:rPr>
              <a:t>, 175(6), pp. E210170.</a:t>
            </a:r>
          </a:p>
          <a:p>
            <a:r>
              <a:rPr lang="en-US" sz="1600" dirty="0">
                <a:latin typeface="Arial"/>
                <a:cs typeface="Arial"/>
              </a:rPr>
              <a:t>Saunders, M., Lewis, P. and Thornhill, A. (2019). </a:t>
            </a:r>
            <a:r>
              <a:rPr lang="en-US" sz="1600" i="1" dirty="0">
                <a:latin typeface="Arial"/>
                <a:cs typeface="Arial"/>
              </a:rPr>
              <a:t>Research Methods for Business Students</a:t>
            </a:r>
            <a:r>
              <a:rPr lang="en-US" sz="1600" dirty="0">
                <a:latin typeface="Arial"/>
                <a:cs typeface="Arial"/>
              </a:rPr>
              <a:t>.</a:t>
            </a:r>
          </a:p>
        </p:txBody>
      </p:sp>
    </p:spTree>
    <p:extLst>
      <p:ext uri="{BB962C8B-B14F-4D97-AF65-F5344CB8AC3E}">
        <p14:creationId xmlns:p14="http://schemas.microsoft.com/office/powerpoint/2010/main" val="287887818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6</Slides>
  <Notes>0</Notes>
  <HiddenSlides>0</HiddenSlide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Office Theme</vt:lpstr>
      <vt:lpstr>STUDENT NAME AYESHA MASOOD  STUDENT ID 2220784  Module: Independent Project Module code: BMHP6020 Lecturer: Joanne Davies Assignment Title: (Academic Methods Poster)  </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56</cp:revision>
  <dcterms:created xsi:type="dcterms:W3CDTF">2025-10-16T08:42:09Z</dcterms:created>
  <dcterms:modified xsi:type="dcterms:W3CDTF">2025-11-24T08:00:30Z</dcterms:modified>
</cp:coreProperties>
</file>