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8" r:id="rId4"/>
  </p:sldMasterIdLst>
  <p:sldIdLst>
    <p:sldId id="256" r:id="rId5"/>
    <p:sldId id="257" r:id="rId6"/>
    <p:sldId id="258" r:id="rId7"/>
    <p:sldId id="259" r:id="rId8"/>
    <p:sldId id="260" r:id="rId9"/>
    <p:sldId id="261" r:id="rId10"/>
    <p:sldId id="263" r:id="rId11"/>
    <p:sldId id="262" r:id="rId12"/>
    <p:sldId id="264"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190" autoAdjust="0"/>
    <p:restoredTop sz="94660"/>
  </p:normalViewPr>
  <p:slideViewPr>
    <p:cSldViewPr snapToGrid="0">
      <p:cViewPr varScale="1">
        <p:scale>
          <a:sx n="95" d="100"/>
          <a:sy n="95" d="100"/>
        </p:scale>
        <p:origin x="114" y="2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viewProps" Target="view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59E1F8-7EBC-4F62-9F15-3F427805B863}"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68715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8A59E1F8-7EBC-4F62-9F15-3F427805B863}"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23005448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9E1F8-7EBC-4F62-9F15-3F427805B863}"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12372582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59E1F8-7EBC-4F62-9F15-3F427805B863}"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12049033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59E1F8-7EBC-4F62-9F15-3F427805B863}"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35603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8A59E1F8-7EBC-4F62-9F15-3F427805B863}" type="datetimeFigureOut">
              <a:rPr lang="en-GB" smtClean="0"/>
              <a:t>09/11/2025</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41071384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A59E1F8-7EBC-4F62-9F15-3F427805B863}" type="datetimeFigureOut">
              <a:rPr lang="en-GB" smtClean="0"/>
              <a:t>09/11/2025</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31354818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8A59E1F8-7EBC-4F62-9F15-3F427805B863}" type="datetimeFigureOut">
              <a:rPr lang="en-GB" smtClean="0"/>
              <a:t>09/11/2025</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234224531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59E1F8-7EBC-4F62-9F15-3F427805B863}"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1691434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59E1F8-7EBC-4F62-9F15-3F427805B863}"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3746562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A59E1F8-7EBC-4F62-9F15-3F427805B863}"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3240824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8A59E1F8-7EBC-4F62-9F15-3F427805B863}"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18542225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9E1F8-7EBC-4F62-9F15-3F427805B863}"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26939899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A59E1F8-7EBC-4F62-9F15-3F427805B863}" type="datetimeFigureOut">
              <a:rPr lang="en-GB" smtClean="0"/>
              <a:t>09/11/2025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425703798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A59E1F8-7EBC-4F62-9F15-3F427805B863}" type="datetimeFigureOut">
              <a:rPr lang="en-GB" smtClean="0"/>
              <a:t>09/11/2025</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35114464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9E1F8-7EBC-4F62-9F15-3F427805B863}"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1698661018"/>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9E1F8-7EBC-4F62-9F15-3F427805B863}"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E140E0-C2F7-4229-9CE9-598E9FD7E6DF}" type="slidenum">
              <a:rPr lang="en-GB" smtClean="0"/>
              <a:t>‹#›</a:t>
            </a:fld>
            <a:endParaRPr lang="en-GB"/>
          </a:p>
        </p:txBody>
      </p:sp>
    </p:spTree>
    <p:extLst>
      <p:ext uri="{BB962C8B-B14F-4D97-AF65-F5344CB8AC3E}">
        <p14:creationId xmlns:p14="http://schemas.microsoft.com/office/powerpoint/2010/main" val="39238679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A59E1F8-7EBC-4F62-9F15-3F427805B863}" type="datetimeFigureOut">
              <a:rPr lang="en-GB" smtClean="0"/>
              <a:t>09/11/2025</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09E140E0-C2F7-4229-9CE9-598E9FD7E6DF}" type="slidenum">
              <a:rPr lang="en-GB" smtClean="0"/>
              <a:t>‹#›</a:t>
            </a:fld>
            <a:endParaRPr lang="en-GB"/>
          </a:p>
        </p:txBody>
      </p:sp>
    </p:spTree>
    <p:extLst>
      <p:ext uri="{BB962C8B-B14F-4D97-AF65-F5344CB8AC3E}">
        <p14:creationId xmlns:p14="http://schemas.microsoft.com/office/powerpoint/2010/main" val="3117708893"/>
      </p:ext>
    </p:extLst>
  </p:cSld>
  <p:clrMap bg1="dk1" tx1="lt1" bg2="dk2" tx2="lt2" accent1="accent1" accent2="accent2" accent3="accent3" accent4="accent4" accent5="accent5" accent6="accent6" hlink="hlink" folHlink="folHlink"/>
  <p:sldLayoutIdLst>
    <p:sldLayoutId id="2147483749" r:id="rId1"/>
    <p:sldLayoutId id="2147483750" r:id="rId2"/>
    <p:sldLayoutId id="2147483751" r:id="rId3"/>
    <p:sldLayoutId id="2147483752" r:id="rId4"/>
    <p:sldLayoutId id="2147483753" r:id="rId5"/>
    <p:sldLayoutId id="2147483754" r:id="rId6"/>
    <p:sldLayoutId id="2147483755" r:id="rId7"/>
    <p:sldLayoutId id="2147483756" r:id="rId8"/>
    <p:sldLayoutId id="2147483757" r:id="rId9"/>
    <p:sldLayoutId id="2147483758" r:id="rId10"/>
    <p:sldLayoutId id="2147483759" r:id="rId11"/>
    <p:sldLayoutId id="2147483760" r:id="rId12"/>
    <p:sldLayoutId id="2147483761" r:id="rId13"/>
    <p:sldLayoutId id="2147483762" r:id="rId14"/>
    <p:sldLayoutId id="2147483763" r:id="rId15"/>
    <p:sldLayoutId id="2147483764" r:id="rId16"/>
    <p:sldLayoutId id="2147483765"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B2F2FA-7AC6-E67A-55D0-1D8EF2CE5380}"/>
              </a:ext>
            </a:extLst>
          </p:cNvPr>
          <p:cNvSpPr>
            <a:spLocks noGrp="1"/>
          </p:cNvSpPr>
          <p:nvPr>
            <p:ph type="ctrTitle"/>
          </p:nvPr>
        </p:nvSpPr>
        <p:spPr/>
        <p:txBody>
          <a:bodyPr>
            <a:normAutofit fontScale="90000"/>
          </a:bodyPr>
          <a:lstStyle/>
          <a:p>
            <a:pPr algn="l"/>
            <a:r>
              <a:rPr lang="en-GB" dirty="0">
                <a:solidFill>
                  <a:srgbClr val="FF0000"/>
                </a:solidFill>
              </a:rPr>
              <a:t>Fight food </a:t>
            </a:r>
            <a:br>
              <a:rPr lang="en-GB" dirty="0">
                <a:solidFill>
                  <a:srgbClr val="FF0000"/>
                </a:solidFill>
              </a:rPr>
            </a:br>
            <a:r>
              <a:rPr lang="en-GB" dirty="0">
                <a:solidFill>
                  <a:srgbClr val="FF0000"/>
                </a:solidFill>
              </a:rPr>
              <a:t>Student name: Cornelia Blidaru</a:t>
            </a:r>
            <a:br>
              <a:rPr lang="en-GB" dirty="0">
                <a:solidFill>
                  <a:srgbClr val="FF0000"/>
                </a:solidFill>
              </a:rPr>
            </a:br>
            <a:r>
              <a:rPr lang="en-GB" dirty="0">
                <a:solidFill>
                  <a:srgbClr val="FF0000"/>
                </a:solidFill>
              </a:rPr>
              <a:t>Student number 2434642</a:t>
            </a:r>
          </a:p>
        </p:txBody>
      </p:sp>
      <p:sp>
        <p:nvSpPr>
          <p:cNvPr id="3" name="Subtitle 2">
            <a:extLst>
              <a:ext uri="{FF2B5EF4-FFF2-40B4-BE49-F238E27FC236}">
                <a16:creationId xmlns:a16="http://schemas.microsoft.com/office/drawing/2014/main" id="{9BEBF833-B8B5-850B-8DA4-7ED8BFB635C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99115123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E5FAF-B3BE-17DC-8310-81C9F71F594A}"/>
              </a:ext>
            </a:extLst>
          </p:cNvPr>
          <p:cNvSpPr>
            <a:spLocks noGrp="1"/>
          </p:cNvSpPr>
          <p:nvPr>
            <p:ph type="title"/>
          </p:nvPr>
        </p:nvSpPr>
        <p:spPr>
          <a:xfrm>
            <a:off x="874220" y="609601"/>
            <a:ext cx="9404723" cy="1400530"/>
          </a:xfrm>
        </p:spPr>
        <p:txBody>
          <a:bodyPr/>
          <a:lstStyle/>
          <a:p>
            <a:r>
              <a:rPr lang="en-GB" dirty="0" err="1">
                <a:solidFill>
                  <a:srgbClr val="FFFF00"/>
                </a:solidFill>
              </a:rPr>
              <a:t>Fligh</a:t>
            </a:r>
            <a:r>
              <a:rPr lang="en-GB" dirty="0">
                <a:solidFill>
                  <a:srgbClr val="FFFF00"/>
                </a:solidFill>
              </a:rPr>
              <a:t> Food Ltd</a:t>
            </a:r>
          </a:p>
        </p:txBody>
      </p:sp>
      <p:sp>
        <p:nvSpPr>
          <p:cNvPr id="3" name="Content Placeholder 2">
            <a:extLst>
              <a:ext uri="{FF2B5EF4-FFF2-40B4-BE49-F238E27FC236}">
                <a16:creationId xmlns:a16="http://schemas.microsoft.com/office/drawing/2014/main" id="{9DC2DC79-52F2-B7A4-9E4E-7F9FC366FEA9}"/>
              </a:ext>
            </a:extLst>
          </p:cNvPr>
          <p:cNvSpPr>
            <a:spLocks noGrp="1"/>
          </p:cNvSpPr>
          <p:nvPr>
            <p:ph idx="1"/>
          </p:nvPr>
        </p:nvSpPr>
        <p:spPr/>
        <p:txBody>
          <a:bodyPr/>
          <a:lstStyle/>
          <a:p>
            <a:r>
              <a:rPr lang="en-GB" dirty="0">
                <a:solidFill>
                  <a:srgbClr val="FFFF00"/>
                </a:solidFill>
              </a:rPr>
              <a:t>Overview of Flight Food Ltd </a:t>
            </a:r>
          </a:p>
          <a:p>
            <a:r>
              <a:rPr lang="en-GB" dirty="0">
                <a:solidFill>
                  <a:srgbClr val="FFFF00"/>
                </a:solidFill>
              </a:rPr>
              <a:t>Flight food Ltd is concern about keeping a high level of standard hygiene and is trying to teach them employees to implement and apply good standard of hygiene. Because is a food company and when you work with food you have to have high standard level of hygiene.</a:t>
            </a:r>
          </a:p>
        </p:txBody>
      </p:sp>
    </p:spTree>
    <p:extLst>
      <p:ext uri="{BB962C8B-B14F-4D97-AF65-F5344CB8AC3E}">
        <p14:creationId xmlns:p14="http://schemas.microsoft.com/office/powerpoint/2010/main" val="21209909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5EEC58-4E18-C15A-746D-2A24328B9DBC}"/>
              </a:ext>
            </a:extLst>
          </p:cNvPr>
          <p:cNvSpPr>
            <a:spLocks noGrp="1"/>
          </p:cNvSpPr>
          <p:nvPr>
            <p:ph type="ctrTitle"/>
          </p:nvPr>
        </p:nvSpPr>
        <p:spPr/>
        <p:txBody>
          <a:bodyPr>
            <a:normAutofit/>
          </a:bodyPr>
          <a:lstStyle/>
          <a:p>
            <a:pPr algn="l"/>
            <a:r>
              <a:rPr lang="en-GB" sz="3200" dirty="0">
                <a:solidFill>
                  <a:schemeClr val="accent3">
                    <a:lumMod val="60000"/>
                    <a:lumOff val="40000"/>
                  </a:schemeClr>
                </a:solidFill>
              </a:rPr>
              <a:t>Flight Food is trying to increase its Market but instead of growing it has </a:t>
            </a:r>
            <a:r>
              <a:rPr lang="en-GB" sz="3200" dirty="0" err="1">
                <a:solidFill>
                  <a:schemeClr val="accent3">
                    <a:lumMod val="60000"/>
                    <a:lumOff val="40000"/>
                  </a:schemeClr>
                </a:solidFill>
              </a:rPr>
              <a:t>lusing</a:t>
            </a:r>
            <a:r>
              <a:rPr lang="en-GB" sz="3200" dirty="0">
                <a:solidFill>
                  <a:schemeClr val="accent3">
                    <a:lumMod val="60000"/>
                    <a:lumOff val="40000"/>
                  </a:schemeClr>
                </a:solidFill>
              </a:rPr>
              <a:t> business because </a:t>
            </a:r>
            <a:r>
              <a:rPr lang="en-GB" sz="3200" dirty="0" err="1">
                <a:solidFill>
                  <a:schemeClr val="accent3">
                    <a:lumMod val="60000"/>
                    <a:lumOff val="40000"/>
                  </a:schemeClr>
                </a:solidFill>
              </a:rPr>
              <a:t>Airliness</a:t>
            </a:r>
            <a:r>
              <a:rPr lang="en-GB" sz="3200" dirty="0">
                <a:solidFill>
                  <a:schemeClr val="accent3">
                    <a:lumMod val="60000"/>
                    <a:lumOff val="40000"/>
                  </a:schemeClr>
                </a:solidFill>
              </a:rPr>
              <a:t> has complain about poor food standards</a:t>
            </a:r>
            <a:br>
              <a:rPr lang="en-GB" sz="3200" dirty="0">
                <a:solidFill>
                  <a:schemeClr val="accent3">
                    <a:lumMod val="60000"/>
                    <a:lumOff val="40000"/>
                  </a:schemeClr>
                </a:solidFill>
              </a:rPr>
            </a:br>
            <a:r>
              <a:rPr lang="en-GB" sz="3200" dirty="0">
                <a:solidFill>
                  <a:schemeClr val="accent3">
                    <a:lumMod val="60000"/>
                    <a:lumOff val="40000"/>
                  </a:schemeClr>
                </a:solidFill>
              </a:rPr>
              <a:t>They had hired a consultancy firm and they discovered problems.</a:t>
            </a:r>
          </a:p>
        </p:txBody>
      </p:sp>
      <p:sp>
        <p:nvSpPr>
          <p:cNvPr id="3" name="Subtitle 2">
            <a:extLst>
              <a:ext uri="{FF2B5EF4-FFF2-40B4-BE49-F238E27FC236}">
                <a16:creationId xmlns:a16="http://schemas.microsoft.com/office/drawing/2014/main" id="{2E63228A-7FDB-AFFC-832C-09D2CE5413A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9469476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99FBAE-53E8-0045-5247-8304894F9853}"/>
              </a:ext>
            </a:extLst>
          </p:cNvPr>
          <p:cNvSpPr>
            <a:spLocks noGrp="1"/>
          </p:cNvSpPr>
          <p:nvPr>
            <p:ph type="ctrTitle"/>
          </p:nvPr>
        </p:nvSpPr>
        <p:spPr>
          <a:xfrm>
            <a:off x="528320" y="1513840"/>
            <a:ext cx="10736028" cy="4489395"/>
          </a:xfrm>
        </p:spPr>
        <p:txBody>
          <a:bodyPr>
            <a:normAutofit/>
          </a:bodyPr>
          <a:lstStyle/>
          <a:p>
            <a:pPr algn="l"/>
            <a:r>
              <a:rPr lang="en-GB" sz="3200" dirty="0">
                <a:solidFill>
                  <a:schemeClr val="accent3">
                    <a:lumMod val="60000"/>
                    <a:lumOff val="40000"/>
                  </a:schemeClr>
                </a:solidFill>
              </a:rPr>
              <a:t>Gary noticed that the stuff is not trained in food </a:t>
            </a:r>
            <a:r>
              <a:rPr lang="en-GB" sz="3200" dirty="0" err="1">
                <a:solidFill>
                  <a:schemeClr val="accent3">
                    <a:lumMod val="60000"/>
                    <a:lumOff val="40000"/>
                  </a:schemeClr>
                </a:solidFill>
              </a:rPr>
              <a:t>hiegine</a:t>
            </a:r>
            <a:r>
              <a:rPr lang="en-GB" sz="3200" dirty="0">
                <a:solidFill>
                  <a:schemeClr val="accent3">
                    <a:lumMod val="60000"/>
                    <a:lumOff val="40000"/>
                  </a:schemeClr>
                </a:solidFill>
              </a:rPr>
              <a:t> .He is trying to teach them as he is qualified in Food </a:t>
            </a:r>
            <a:r>
              <a:rPr lang="en-GB" sz="3200" dirty="0" err="1">
                <a:solidFill>
                  <a:schemeClr val="accent3">
                    <a:lumMod val="60000"/>
                    <a:lumOff val="40000"/>
                  </a:schemeClr>
                </a:solidFill>
              </a:rPr>
              <a:t>hiegine</a:t>
            </a:r>
            <a:r>
              <a:rPr lang="en-GB" sz="3200" dirty="0">
                <a:solidFill>
                  <a:schemeClr val="accent3">
                    <a:lumMod val="60000"/>
                    <a:lumOff val="40000"/>
                  </a:schemeClr>
                </a:solidFill>
              </a:rPr>
              <a:t> and safety .He is trying to teach </a:t>
            </a:r>
            <a:r>
              <a:rPr lang="en-GB" sz="3200" dirty="0" err="1">
                <a:solidFill>
                  <a:schemeClr val="accent3">
                    <a:lumMod val="60000"/>
                    <a:lumOff val="40000"/>
                  </a:schemeClr>
                </a:solidFill>
              </a:rPr>
              <a:t>them.The</a:t>
            </a:r>
            <a:r>
              <a:rPr lang="en-GB" sz="3200" dirty="0">
                <a:solidFill>
                  <a:schemeClr val="accent3">
                    <a:lumMod val="60000"/>
                    <a:lumOff val="40000"/>
                  </a:schemeClr>
                </a:solidFill>
              </a:rPr>
              <a:t> older one seems to understand to fallow the </a:t>
            </a:r>
            <a:r>
              <a:rPr lang="en-GB" sz="3200" dirty="0" err="1">
                <a:solidFill>
                  <a:schemeClr val="accent3">
                    <a:lumMod val="60000"/>
                    <a:lumOff val="40000"/>
                  </a:schemeClr>
                </a:solidFill>
              </a:rPr>
              <a:t>procedure.He</a:t>
            </a:r>
            <a:r>
              <a:rPr lang="en-GB" sz="3200" dirty="0">
                <a:solidFill>
                  <a:schemeClr val="accent3">
                    <a:lumMod val="60000"/>
                    <a:lumOff val="40000"/>
                  </a:schemeClr>
                </a:solidFill>
              </a:rPr>
              <a:t> is using signs in order to keep the rules in place </a:t>
            </a:r>
          </a:p>
        </p:txBody>
      </p:sp>
      <p:sp>
        <p:nvSpPr>
          <p:cNvPr id="3" name="Subtitle 2">
            <a:extLst>
              <a:ext uri="{FF2B5EF4-FFF2-40B4-BE49-F238E27FC236}">
                <a16:creationId xmlns:a16="http://schemas.microsoft.com/office/drawing/2014/main" id="{0064E504-2901-FE7A-71BE-3A0E30E46979}"/>
              </a:ext>
            </a:extLst>
          </p:cNvPr>
          <p:cNvSpPr>
            <a:spLocks noGrp="1"/>
          </p:cNvSpPr>
          <p:nvPr>
            <p:ph type="subTitle" idx="1"/>
          </p:nvPr>
        </p:nvSpPr>
        <p:spPr/>
        <p:txBody>
          <a:bodyPr/>
          <a:lstStyle/>
          <a:p>
            <a:pPr algn="l"/>
            <a:r>
              <a:rPr lang="en-GB" dirty="0"/>
              <a:t>Keep hairnets on all the times. While busy with his life he realise that he neglected hair management.</a:t>
            </a:r>
          </a:p>
          <a:p>
            <a:pPr algn="l"/>
            <a:endParaRPr lang="en-GB" dirty="0"/>
          </a:p>
        </p:txBody>
      </p:sp>
    </p:spTree>
    <p:extLst>
      <p:ext uri="{BB962C8B-B14F-4D97-AF65-F5344CB8AC3E}">
        <p14:creationId xmlns:p14="http://schemas.microsoft.com/office/powerpoint/2010/main" val="27956904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06A220-1364-51E0-8EA8-B777A89884BE}"/>
              </a:ext>
            </a:extLst>
          </p:cNvPr>
          <p:cNvSpPr>
            <a:spLocks noGrp="1"/>
          </p:cNvSpPr>
          <p:nvPr>
            <p:ph type="title"/>
          </p:nvPr>
        </p:nvSpPr>
        <p:spPr/>
        <p:txBody>
          <a:bodyPr/>
          <a:lstStyle/>
          <a:p>
            <a:r>
              <a:rPr lang="en-GB" dirty="0"/>
              <a:t>Key communication barriers </a:t>
            </a:r>
          </a:p>
        </p:txBody>
      </p:sp>
      <p:sp>
        <p:nvSpPr>
          <p:cNvPr id="3" name="Content Placeholder 2">
            <a:extLst>
              <a:ext uri="{FF2B5EF4-FFF2-40B4-BE49-F238E27FC236}">
                <a16:creationId xmlns:a16="http://schemas.microsoft.com/office/drawing/2014/main" id="{C3833FCE-224A-3DE0-6F21-F8D87FD0985E}"/>
              </a:ext>
            </a:extLst>
          </p:cNvPr>
          <p:cNvSpPr>
            <a:spLocks noGrp="1"/>
          </p:cNvSpPr>
          <p:nvPr>
            <p:ph idx="1"/>
          </p:nvPr>
        </p:nvSpPr>
        <p:spPr/>
        <p:txBody>
          <a:bodyPr/>
          <a:lstStyle/>
          <a:p>
            <a:r>
              <a:rPr lang="en-GB" dirty="0"/>
              <a:t>Language  barriers. Employees are from different countries some of them only speak some English words</a:t>
            </a:r>
          </a:p>
          <a:p>
            <a:r>
              <a:rPr lang="en-GB" dirty="0"/>
              <a:t>Environmental distractions like old noisy machines maybe hen you </a:t>
            </a:r>
            <a:r>
              <a:rPr lang="en-GB" dirty="0" err="1"/>
              <a:t>whant</a:t>
            </a:r>
            <a:r>
              <a:rPr lang="en-GB" dirty="0"/>
              <a:t> to communicate your colleague can receive your massage because of the noise</a:t>
            </a:r>
          </a:p>
          <a:p>
            <a:r>
              <a:rPr lang="en-GB" dirty="0"/>
              <a:t>Age difference younger one are more </a:t>
            </a:r>
            <a:r>
              <a:rPr lang="en-GB" dirty="0" err="1"/>
              <a:t>more</a:t>
            </a:r>
            <a:r>
              <a:rPr lang="en-GB" dirty="0"/>
              <a:t> distracted and are involved in other activities. Older ones seems to understand.</a:t>
            </a:r>
          </a:p>
          <a:p>
            <a:r>
              <a:rPr lang="en-GB" dirty="0"/>
              <a:t>Lack of training.</a:t>
            </a:r>
          </a:p>
        </p:txBody>
      </p:sp>
    </p:spTree>
    <p:extLst>
      <p:ext uri="{BB962C8B-B14F-4D97-AF65-F5344CB8AC3E}">
        <p14:creationId xmlns:p14="http://schemas.microsoft.com/office/powerpoint/2010/main" val="26542793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E6E5A-8DD5-EDA7-441F-5388790E5A56}"/>
              </a:ext>
            </a:extLst>
          </p:cNvPr>
          <p:cNvSpPr>
            <a:spLocks noGrp="1"/>
          </p:cNvSpPr>
          <p:nvPr>
            <p:ph type="ctrTitle"/>
          </p:nvPr>
        </p:nvSpPr>
        <p:spPr/>
        <p:txBody>
          <a:bodyPr/>
          <a:lstStyle/>
          <a:p>
            <a:r>
              <a:rPr lang="en-GB" sz="2800" dirty="0"/>
              <a:t>Relevant theories that could explain these theories</a:t>
            </a:r>
            <a:br>
              <a:rPr lang="en-GB" sz="2800" dirty="0"/>
            </a:br>
            <a:r>
              <a:rPr lang="en-GB" sz="2800" dirty="0"/>
              <a:t>Information-food hygiene . Transmitter-Gary the trainer </a:t>
            </a:r>
            <a:br>
              <a:rPr lang="en-GB" sz="2800" dirty="0"/>
            </a:br>
            <a:r>
              <a:rPr lang="en-GB" sz="2800" dirty="0" err="1"/>
              <a:t>Chanal</a:t>
            </a:r>
            <a:r>
              <a:rPr lang="en-GB" sz="2800" dirty="0"/>
              <a:t>- oral communication verbal </a:t>
            </a:r>
            <a:r>
              <a:rPr lang="en-GB" sz="2800" dirty="0" err="1"/>
              <a:t>one.Nonverbal</a:t>
            </a:r>
            <a:r>
              <a:rPr lang="en-GB" sz="2800" dirty="0"/>
              <a:t> signs with instructions haw to fallow rules for examples </a:t>
            </a:r>
            <a:r>
              <a:rPr lang="en-GB" sz="2800" dirty="0" err="1"/>
              <a:t>kepping</a:t>
            </a:r>
            <a:r>
              <a:rPr lang="en-GB" sz="2800" dirty="0"/>
              <a:t> the nets on when they are cooking food. </a:t>
            </a:r>
            <a:r>
              <a:rPr lang="en-GB" sz="2800" dirty="0" err="1"/>
              <a:t>Reciver</a:t>
            </a:r>
            <a:r>
              <a:rPr lang="en-GB" sz="2800" dirty="0"/>
              <a:t>-the </a:t>
            </a:r>
            <a:r>
              <a:rPr lang="en-GB" sz="1600" dirty="0"/>
              <a:t>employees</a:t>
            </a:r>
            <a:r>
              <a:rPr lang="en-GB" sz="2800" dirty="0"/>
              <a:t> . </a:t>
            </a:r>
            <a:r>
              <a:rPr lang="en-GB" sz="2800" dirty="0" err="1"/>
              <a:t>Destination:The</a:t>
            </a:r>
            <a:r>
              <a:rPr lang="en-GB" sz="2800" dirty="0"/>
              <a:t> </a:t>
            </a:r>
            <a:r>
              <a:rPr lang="en-GB" sz="2800" dirty="0" err="1"/>
              <a:t>stuff.Provide</a:t>
            </a:r>
            <a:r>
              <a:rPr lang="en-GB" sz="2800" dirty="0"/>
              <a:t> good training.</a:t>
            </a:r>
          </a:p>
        </p:txBody>
      </p:sp>
      <p:sp>
        <p:nvSpPr>
          <p:cNvPr id="3" name="Subtitle 2">
            <a:extLst>
              <a:ext uri="{FF2B5EF4-FFF2-40B4-BE49-F238E27FC236}">
                <a16:creationId xmlns:a16="http://schemas.microsoft.com/office/drawing/2014/main" id="{D66F2000-7E68-2AE0-06FF-F54B7FBED333}"/>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10980019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BAA95C-D2F7-9B59-622F-1AAF0A28D793}"/>
              </a:ext>
            </a:extLst>
          </p:cNvPr>
          <p:cNvSpPr>
            <a:spLocks noGrp="1"/>
          </p:cNvSpPr>
          <p:nvPr>
            <p:ph type="ctrTitle"/>
          </p:nvPr>
        </p:nvSpPr>
        <p:spPr/>
        <p:txBody>
          <a:bodyPr/>
          <a:lstStyle/>
          <a:p>
            <a:r>
              <a:rPr lang="en-GB" dirty="0"/>
              <a:t>Conclusion and Expected outcome</a:t>
            </a:r>
            <a:br>
              <a:rPr lang="en-GB" dirty="0"/>
            </a:br>
            <a:r>
              <a:rPr lang="en-GB" dirty="0"/>
              <a:t>Improvement of hygiene and</a:t>
            </a:r>
          </a:p>
        </p:txBody>
      </p:sp>
      <p:sp>
        <p:nvSpPr>
          <p:cNvPr id="3" name="Subtitle 2">
            <a:extLst>
              <a:ext uri="{FF2B5EF4-FFF2-40B4-BE49-F238E27FC236}">
                <a16:creationId xmlns:a16="http://schemas.microsoft.com/office/drawing/2014/main" id="{C63F5380-240D-25FF-06B7-B3DE31A9B29B}"/>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236146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623E6-E40C-213F-4486-77A55D5C652C}"/>
              </a:ext>
            </a:extLst>
          </p:cNvPr>
          <p:cNvSpPr>
            <a:spLocks noGrp="1"/>
          </p:cNvSpPr>
          <p:nvPr>
            <p:ph type="ctrTitle"/>
          </p:nvPr>
        </p:nvSpPr>
        <p:spPr>
          <a:xfrm>
            <a:off x="1154954" y="-101600"/>
            <a:ext cx="9882091" cy="4878981"/>
          </a:xfrm>
        </p:spPr>
        <p:txBody>
          <a:bodyPr/>
          <a:lstStyle/>
          <a:p>
            <a:r>
              <a:rPr lang="en-GB" sz="4000" dirty="0"/>
              <a:t>Haw to reduce this barriers.</a:t>
            </a:r>
            <a:br>
              <a:rPr lang="en-GB" sz="4000" dirty="0"/>
            </a:br>
            <a:r>
              <a:rPr lang="en-GB" sz="4000" dirty="0"/>
              <a:t>Offering to employees English training to obtain better communication.</a:t>
            </a:r>
            <a:br>
              <a:rPr lang="en-GB" sz="4000" dirty="0"/>
            </a:br>
            <a:r>
              <a:rPr lang="en-GB" sz="4000" dirty="0"/>
              <a:t>Suggest and offer a good environment without noise when communication is </a:t>
            </a:r>
            <a:r>
              <a:rPr lang="en-GB" sz="4000" dirty="0" err="1"/>
              <a:t>made.Writtet</a:t>
            </a:r>
            <a:r>
              <a:rPr lang="en-GB" sz="4000" dirty="0"/>
              <a:t> </a:t>
            </a:r>
            <a:r>
              <a:rPr lang="en-GB" sz="4000" dirty="0" err="1"/>
              <a:t>insctructions</a:t>
            </a:r>
            <a:r>
              <a:rPr lang="en-GB" sz="4000" dirty="0"/>
              <a:t> haw to </a:t>
            </a:r>
            <a:r>
              <a:rPr lang="en-GB" sz="4000" dirty="0" err="1"/>
              <a:t>handele</a:t>
            </a:r>
            <a:r>
              <a:rPr lang="en-GB" sz="4000" dirty="0"/>
              <a:t> food and haw to fallow an apply </a:t>
            </a:r>
            <a:r>
              <a:rPr lang="en-GB" sz="4000" dirty="0" err="1"/>
              <a:t>hgiene</a:t>
            </a:r>
            <a:r>
              <a:rPr lang="en-GB" sz="4000" dirty="0"/>
              <a:t> </a:t>
            </a:r>
            <a:r>
              <a:rPr lang="en-GB" sz="4000" dirty="0" err="1"/>
              <a:t>metods</a:t>
            </a:r>
            <a:r>
              <a:rPr lang="en-GB" sz="4000" dirty="0"/>
              <a:t> when they are cooking food.</a:t>
            </a:r>
            <a:br>
              <a:rPr lang="en-GB" sz="4000" dirty="0"/>
            </a:br>
            <a:endParaRPr lang="en-GB" sz="4000" dirty="0"/>
          </a:p>
        </p:txBody>
      </p:sp>
      <p:sp>
        <p:nvSpPr>
          <p:cNvPr id="3" name="Subtitle 2">
            <a:extLst>
              <a:ext uri="{FF2B5EF4-FFF2-40B4-BE49-F238E27FC236}">
                <a16:creationId xmlns:a16="http://schemas.microsoft.com/office/drawing/2014/main" id="{85F16558-A894-0CA5-E506-8976B9CCA9B8}"/>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5224130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AAA9B-9A93-DD40-A30F-35940EB33CE0}"/>
              </a:ext>
            </a:extLst>
          </p:cNvPr>
          <p:cNvSpPr>
            <a:spLocks noGrp="1"/>
          </p:cNvSpPr>
          <p:nvPr>
            <p:ph type="ctrTitle"/>
          </p:nvPr>
        </p:nvSpPr>
        <p:spPr/>
        <p:txBody>
          <a:bodyPr/>
          <a:lstStyle/>
          <a:p>
            <a:r>
              <a:rPr lang="en-GB" dirty="0"/>
              <a:t>References:</a:t>
            </a:r>
            <a:br>
              <a:rPr lang="en-GB" dirty="0"/>
            </a:br>
            <a:endParaRPr lang="en-GB" dirty="0"/>
          </a:p>
        </p:txBody>
      </p:sp>
      <p:sp>
        <p:nvSpPr>
          <p:cNvPr id="3" name="Subtitle 2">
            <a:extLst>
              <a:ext uri="{FF2B5EF4-FFF2-40B4-BE49-F238E27FC236}">
                <a16:creationId xmlns:a16="http://schemas.microsoft.com/office/drawing/2014/main" id="{674F051B-1F7D-6210-580F-2C05EC5A35DB}"/>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73181065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AF7A81DB2712C44963F24CDB781C727" ma:contentTypeVersion="5" ma:contentTypeDescription="Create a new document." ma:contentTypeScope="" ma:versionID="afca6bb3550e87b3c2743db056a00c97">
  <xsd:schema xmlns:xsd="http://www.w3.org/2001/XMLSchema" xmlns:xs="http://www.w3.org/2001/XMLSchema" xmlns:p="http://schemas.microsoft.com/office/2006/metadata/properties" xmlns:ns3="c1d1778d-a818-455a-8cd4-46a2d86b45f1" targetNamespace="http://schemas.microsoft.com/office/2006/metadata/properties" ma:root="true" ma:fieldsID="94754e43adfaf26b5371f88ebbf798e0" ns3:_="">
    <xsd:import namespace="c1d1778d-a818-455a-8cd4-46a2d86b45f1"/>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c1d1778d-a818-455a-8cd4-46a2d86b45f1"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c1d1778d-a818-455a-8cd4-46a2d86b45f1" xsi:nil="true"/>
  </documentManagement>
</p:properties>
</file>

<file path=customXml/itemProps1.xml><?xml version="1.0" encoding="utf-8"?>
<ds:datastoreItem xmlns:ds="http://schemas.openxmlformats.org/officeDocument/2006/customXml" ds:itemID="{239EC672-EEB6-41A1-8847-324C24081E5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c1d1778d-a818-455a-8cd4-46a2d86b45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170F7EE7-1F0B-4EF1-A7E9-A270D530B660}">
  <ds:schemaRefs>
    <ds:schemaRef ds:uri="http://schemas.microsoft.com/sharepoint/v3/contenttype/forms"/>
  </ds:schemaRefs>
</ds:datastoreItem>
</file>

<file path=customXml/itemProps3.xml><?xml version="1.0" encoding="utf-8"?>
<ds:datastoreItem xmlns:ds="http://schemas.openxmlformats.org/officeDocument/2006/customXml" ds:itemID="{819E6A1B-452E-428E-9EF1-72C252EE3677}">
  <ds:schemaRefs>
    <ds:schemaRef ds:uri="http://schemas.microsoft.com/office/infopath/2007/PartnerControls"/>
    <ds:schemaRef ds:uri="http://purl.org/dc/dcmitype/"/>
    <ds:schemaRef ds:uri="http://schemas.microsoft.com/office/2006/documentManagement/types"/>
    <ds:schemaRef ds:uri="http://purl.org/dc/terms/"/>
    <ds:schemaRef ds:uri="http://purl.org/dc/elements/1.1/"/>
    <ds:schemaRef ds:uri="http://schemas.openxmlformats.org/package/2006/metadata/core-properties"/>
    <ds:schemaRef ds:uri="c1d1778d-a818-455a-8cd4-46a2d86b45f1"/>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Ion</Template>
  <TotalTime>99</TotalTime>
  <Words>367</Words>
  <Application>Microsoft Office PowerPoint</Application>
  <PresentationFormat>Widescreen</PresentationFormat>
  <Paragraphs>16</Paragraphs>
  <Slides>9</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9</vt:i4>
      </vt:variant>
    </vt:vector>
  </HeadingPairs>
  <TitlesOfParts>
    <vt:vector size="12" baseType="lpstr">
      <vt:lpstr>Century Gothic</vt:lpstr>
      <vt:lpstr>Wingdings 3</vt:lpstr>
      <vt:lpstr>Ion</vt:lpstr>
      <vt:lpstr>Fight food  Student name: Cornelia Blidaru Student number 2434642</vt:lpstr>
      <vt:lpstr>Fligh Food Ltd</vt:lpstr>
      <vt:lpstr>Flight Food is trying to increase its Market but instead of growing it has lusing business because Airliness has complain about poor food standards They had hired a consultancy firm and they discovered problems.</vt:lpstr>
      <vt:lpstr>Gary noticed that the stuff is not trained in food hiegine .He is trying to teach them as he is qualified in Food hiegine and safety .He is trying to teach them.The older one seems to understand to fallow the procedure.He is using signs in order to keep the rules in place </vt:lpstr>
      <vt:lpstr>Key communication barriers </vt:lpstr>
      <vt:lpstr>Relevant theories that could explain these theories Information-food hygiene . Transmitter-Gary the trainer  Chanal- oral communication verbal one.Nonverbal signs with instructions haw to fallow rules for examples kepping the nets on when they are cooking food. Reciver-the employees . Destination:The stuff.Provide good training.</vt:lpstr>
      <vt:lpstr>Conclusion and Expected outcome Improvement of hygiene and</vt:lpstr>
      <vt:lpstr>Haw to reduce this barriers. Offering to employees English training to obtain better communication. Suggest and offer a good environment without noise when communication is made.Writtet insctructions haw to handele food and haw to fallow an apply hgiene metods when they are cooking food.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Cornelia-Gabriela Blidaru (2434642)</dc:creator>
  <cp:lastModifiedBy>Cornelia-Gabriela Blidaru (2434642)</cp:lastModifiedBy>
  <cp:revision>3</cp:revision>
  <dcterms:created xsi:type="dcterms:W3CDTF">2025-11-07T18:22:17Z</dcterms:created>
  <dcterms:modified xsi:type="dcterms:W3CDTF">2025-11-09T16:54:05Z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0x0101007AF7A81DB2712C44963F24CDB781C727</vt:lpwstr>
  </property>
</Properties>
</file>