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B3CCE84-F9B9-8BED-CA78-2A379F3A36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BE4D4C84-EF1D-0395-B5A5-087EB2CD6B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DA4845F-AEB3-0EE2-6E24-A3A30D698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E930E29-C75B-1486-1077-4D038C3B4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77B9A88-DF79-E215-56D9-D5C08AF19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85861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1A78F9C-6D04-4718-89E6-DF516D984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C94D1E3-DBDE-B3B3-E4CC-834FEC603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AF58D4A-28F2-AA97-C6AC-A1BA9A1D3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99F258F-3513-7CEA-DB35-FAC948BCD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5AA4938-1102-DB73-5D82-49FC2B95E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12297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5895E92-D244-D8AE-183C-3149D7DA6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20E1A1C6-74FF-014E-8D36-E0BE577C3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F36FDB4-C1F8-4AC7-987F-D9F88C438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967D039-DF98-1F97-4FE5-C4250F398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284B0B5-AF49-B181-13F6-ABA59DD20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8818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0132E01-4256-EC6D-0313-25E5737E5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23E27EA-02C3-1028-BD4B-AF7862321D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2A9BBAD-2BC7-E63B-34CA-2FA36E2821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CD955AB3-CE99-6035-004B-A178C90D1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7A8DDB39-CE4B-BABB-620F-FBEABDA5D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E04EC312-0569-D3C0-6070-1DD8FF9CF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7254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6DBC151-BBC4-76E3-5C79-AC6E885A2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7F2CAAB5-784E-C4F4-C504-1B48C43E3B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78AC4461-3D00-2572-C6D5-D3CA5CCB63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290CE826-47CC-E212-3486-6E7BB17970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606ABCBE-02E1-9752-6A4F-CC803835AC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C222DBDA-124A-46EC-F008-F67EC84C7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125AB83C-0417-718D-BA6A-B50C0E04D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790CF74A-946B-A319-3939-0B7EDB360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46833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0D75A55-1C73-550A-98EC-0D5800595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9B2A8F4C-B82A-05FB-BADA-7ABB15BAA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9645648C-F231-CD58-0D76-A8DD98C98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4192E361-B9C7-665A-F0E7-E17D6508E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7655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DEB8EA2B-C049-C136-F6B5-2963147D7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C23611A5-FD8D-1A48-498C-BD346704A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D2474066-943B-DBFD-A678-32450AC94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34709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209F45E-F1EB-70F8-B50C-E273ACA1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51FBC12-1000-B689-CA0C-8EC592A5A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2CAC6A20-F51E-D6BA-86FD-E52C5BDC4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BBA4DBBA-2DC0-CC55-5E0D-CBB181528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F2AA3095-B447-B281-5E95-58C25EACD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DD8AC5E5-0E3D-9BCA-A092-AFA812294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55553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C78CB33-BAEB-D567-E466-E28C406DF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F0902304-B215-D1A1-996B-0764C344EA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C59A2C35-EFFB-EEDB-F194-FEC850459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F47C116-382C-B6E0-0FBF-629179EF9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91CE69F6-F97D-0C18-1BF7-96CD57044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107FED6C-2A0E-9CB5-166F-FE927D851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05534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496E5E3-3049-BEEA-FC96-18FF9C68B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1B2A0B0C-4844-64F4-A0E7-B23907BBEE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43C458D-DA9A-A9AC-76AF-DCE5FE98C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97EA3E91-7390-396A-94D1-E1922001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43E92DE-B5AE-3987-688A-0E55E7462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9463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68F2691D-4D7A-320B-D8EE-63461D0BC5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B51E1C0F-CF2B-C8AC-4170-E2C193B134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C2CA806-94A4-C280-3334-C0E45DD20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DE72049-A848-FD24-5E6B-DB8087E46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49B6A41-540F-C55A-5AD9-5D1EB5C1D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21857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5FB1E10D-EDB0-8D96-765B-7922F3764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AF19746-BD67-36D5-3982-38DB7DE334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D261F92-DFCB-7653-ACD3-9DFB416FEE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05450-8B30-2549-8C3B-7DCF3AAEAA48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4E70204-4191-8EC7-05CF-EA83F0CC37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FC29800-93D9-B668-276B-68503842F9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EB65A-C6E2-964E-A112-79810F89BC5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30577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u 1">
            <a:extLst>
              <a:ext uri="{FF2B5EF4-FFF2-40B4-BE49-F238E27FC236}">
                <a16:creationId xmlns:a16="http://schemas.microsoft.com/office/drawing/2014/main" id="{E089A48D-2657-FFE3-9916-D49AEBEB6F3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403048" y="3565601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o-RO" dirty="0"/>
              <a:t>Student </a:t>
            </a:r>
            <a:r>
              <a:rPr lang="ro-RO" dirty="0" err="1"/>
              <a:t>name:George</a:t>
            </a:r>
            <a:r>
              <a:rPr lang="ro-RO" dirty="0"/>
              <a:t> Dinu</a:t>
            </a:r>
            <a:br>
              <a:rPr lang="ro-RO" dirty="0"/>
            </a:br>
            <a:r>
              <a:rPr lang="ro-RO" dirty="0"/>
              <a:t>Student number:2133426</a:t>
            </a:r>
            <a:br>
              <a:rPr lang="ro-RO" dirty="0"/>
            </a:br>
            <a:r>
              <a:rPr lang="ro-RO" dirty="0" err="1"/>
              <a:t>Lecturer</a:t>
            </a:r>
            <a:r>
              <a:rPr lang="ro-RO" dirty="0"/>
              <a:t>: JINPING LI</a:t>
            </a:r>
            <a:br>
              <a:rPr lang="ro-RO" dirty="0"/>
            </a:br>
            <a:r>
              <a:rPr lang="ro-RO" dirty="0"/>
              <a:t>Modul </a:t>
            </a:r>
            <a:r>
              <a:rPr lang="ro-RO" dirty="0" err="1"/>
              <a:t>name</a:t>
            </a:r>
            <a:r>
              <a:rPr lang="ro-RO" dirty="0"/>
              <a:t>: Foreign </a:t>
            </a:r>
            <a:r>
              <a:rPr lang="ro-RO" dirty="0" err="1"/>
              <a:t>Languages&amp;Cultural</a:t>
            </a:r>
            <a:r>
              <a:rPr lang="ro-RO" dirty="0"/>
              <a:t> </a:t>
            </a:r>
            <a:r>
              <a:rPr lang="ro-RO" dirty="0" err="1"/>
              <a:t>Awareness</a:t>
            </a:r>
            <a:r>
              <a:rPr lang="ro-RO" dirty="0"/>
              <a:t>(BMIH5003)-MANDARIN</a:t>
            </a:r>
          </a:p>
        </p:txBody>
      </p:sp>
    </p:spTree>
    <p:extLst>
      <p:ext uri="{BB962C8B-B14F-4D97-AF65-F5344CB8AC3E}">
        <p14:creationId xmlns:p14="http://schemas.microsoft.com/office/powerpoint/2010/main" val="1748590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63538E4-5E9E-265F-DC0E-65870F10C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513" y="109405"/>
            <a:ext cx="9310294" cy="1619182"/>
          </a:xfrm>
        </p:spPr>
        <p:txBody>
          <a:bodyPr/>
          <a:lstStyle/>
          <a:p>
            <a:r>
              <a:rPr lang="ro-RO" dirty="0" err="1"/>
              <a:t>北京航通国际酒店大兴木棉花店</a:t>
            </a:r>
            <a:endParaRPr lang="ro-RO" dirty="0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B64CC84E-696F-73FB-8358-B55D79AB2F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72382"/>
            <a:ext cx="10664371" cy="5328022"/>
          </a:xfrm>
        </p:spPr>
      </p:pic>
    </p:spTree>
    <p:extLst>
      <p:ext uri="{BB962C8B-B14F-4D97-AF65-F5344CB8AC3E}">
        <p14:creationId xmlns:p14="http://schemas.microsoft.com/office/powerpoint/2010/main" val="2859247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B73582-4AF0-5643-A3A8-53C36C359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619" y="374951"/>
            <a:ext cx="8333618" cy="1247774"/>
          </a:xfrm>
        </p:spPr>
        <p:txBody>
          <a:bodyPr>
            <a:normAutofit fontScale="90000"/>
          </a:bodyPr>
          <a:lstStyle/>
          <a:p>
            <a:r>
              <a:rPr lang="ro-RO" dirty="0" err="1"/>
              <a:t>自助早餐</a:t>
            </a:r>
            <a:r>
              <a:rPr lang="ro-RO" dirty="0"/>
              <a:t> –二十五元    </a:t>
            </a:r>
            <a:r>
              <a:rPr lang="ro-RO" dirty="0" err="1"/>
              <a:t>六点到十一点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B2E0031-F91E-EC93-1F23-8BBF74D54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486" y="1898952"/>
            <a:ext cx="5112658" cy="4584097"/>
          </a:xfrm>
        </p:spPr>
        <p:txBody>
          <a:bodyPr/>
          <a:lstStyle/>
          <a:p>
            <a:pPr marL="0" indent="0">
              <a:buNone/>
            </a:pPr>
            <a:r>
              <a:rPr lang="ro-RO" dirty="0" err="1"/>
              <a:t>食物</a:t>
            </a:r>
            <a:r>
              <a:rPr lang="ro-RO" dirty="0"/>
              <a:t> </a:t>
            </a:r>
            <a:r>
              <a:rPr lang="ro-RO" dirty="0" err="1"/>
              <a:t>面包</a:t>
            </a:r>
            <a:r>
              <a:rPr lang="ro-RO" dirty="0"/>
              <a:t> </a:t>
            </a:r>
            <a:r>
              <a:rPr lang="ro-RO" dirty="0" err="1"/>
              <a:t>沙漠</a:t>
            </a:r>
            <a:r>
              <a:rPr lang="ro-RO" dirty="0"/>
              <a:t> </a:t>
            </a:r>
            <a:r>
              <a:rPr lang="ro-RO" dirty="0" err="1"/>
              <a:t>饼子</a:t>
            </a:r>
            <a:r>
              <a:rPr lang="ro-RO" dirty="0"/>
              <a:t> </a:t>
            </a:r>
            <a:r>
              <a:rPr lang="ro-RO" dirty="0" err="1"/>
              <a:t>黄油</a:t>
            </a:r>
            <a:r>
              <a:rPr lang="ro-RO" dirty="0"/>
              <a:t> </a:t>
            </a:r>
            <a:r>
              <a:rPr lang="ro-RO" dirty="0" err="1"/>
              <a:t>奶酪</a:t>
            </a:r>
            <a:r>
              <a:rPr lang="ro-RO" dirty="0"/>
              <a:t> </a:t>
            </a:r>
            <a:r>
              <a:rPr lang="ro-RO" dirty="0" err="1"/>
              <a:t>肉类</a:t>
            </a:r>
            <a:r>
              <a:rPr lang="ro-RO" dirty="0"/>
              <a:t> 蛋 </a:t>
            </a:r>
            <a:r>
              <a:rPr lang="ro-RO" dirty="0" err="1"/>
              <a:t>酸奶</a:t>
            </a:r>
            <a:r>
              <a:rPr lang="ro-RO" dirty="0"/>
              <a:t> </a:t>
            </a:r>
            <a:r>
              <a:rPr lang="ro-RO" dirty="0" err="1"/>
              <a:t>水果</a:t>
            </a:r>
            <a:r>
              <a:rPr lang="ro-RO" dirty="0"/>
              <a:t> </a:t>
            </a:r>
            <a:r>
              <a:rPr lang="ro-RO" dirty="0" err="1"/>
              <a:t>点菜菜单</a:t>
            </a:r>
            <a:r>
              <a:rPr lang="ro-RO" dirty="0"/>
              <a:t> </a:t>
            </a:r>
            <a:r>
              <a:rPr lang="ro-RO" dirty="0" err="1"/>
              <a:t>果酱</a:t>
            </a:r>
            <a:r>
              <a:rPr lang="ro-RO" dirty="0"/>
              <a:t> </a:t>
            </a:r>
            <a:r>
              <a:rPr lang="ro-RO" dirty="0" err="1"/>
              <a:t>谷物</a:t>
            </a:r>
            <a:r>
              <a:rPr lang="ro-RO" dirty="0"/>
              <a:t> </a:t>
            </a:r>
            <a:r>
              <a:rPr lang="ro-RO" dirty="0" err="1"/>
              <a:t>饮料</a:t>
            </a:r>
            <a:r>
              <a:rPr lang="ro-RO" dirty="0"/>
              <a:t> </a:t>
            </a:r>
            <a:r>
              <a:rPr lang="ro-RO" dirty="0" err="1"/>
              <a:t>咖啡</a:t>
            </a:r>
            <a:r>
              <a:rPr lang="ro-RO" dirty="0"/>
              <a:t> </a:t>
            </a:r>
            <a:r>
              <a:rPr lang="ro-RO" dirty="0" err="1"/>
              <a:t>你有什么</a:t>
            </a:r>
            <a:r>
              <a:rPr lang="ro-RO" dirty="0"/>
              <a:t> </a:t>
            </a:r>
            <a:r>
              <a:rPr lang="ro-RO" dirty="0" err="1"/>
              <a:t>香槟酒</a:t>
            </a:r>
            <a:r>
              <a:rPr lang="ro-RO" dirty="0"/>
              <a:t> </a:t>
            </a:r>
            <a:r>
              <a:rPr lang="ro-RO" dirty="0" err="1"/>
              <a:t>果汁</a:t>
            </a:r>
            <a:endParaRPr lang="ro-RO" dirty="0"/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6750A760-B420-F541-1279-FE3440EE5D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5144" y="2097975"/>
            <a:ext cx="6742544" cy="4385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15372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3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Temă Office</vt:lpstr>
      <vt:lpstr>Student name:George Dinu Student number:2133426 Lecturer: JINPING LI Modul name: Foreign Languages&amp;Cultural Awareness(BMIH5003)-MANDARIN</vt:lpstr>
      <vt:lpstr>北京航通国际酒店大兴木棉花店</vt:lpstr>
      <vt:lpstr>自助早餐 –二十五元    六点到十一点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Ioana daniela Jarca</dc:creator>
  <cp:lastModifiedBy>Ioana daniela Jarca</cp:lastModifiedBy>
  <cp:revision>3</cp:revision>
  <dcterms:created xsi:type="dcterms:W3CDTF">2023-06-02T20:20:06Z</dcterms:created>
  <dcterms:modified xsi:type="dcterms:W3CDTF">2023-06-02T20:48:07Z</dcterms:modified>
</cp:coreProperties>
</file>