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6E4E83-3333-406A-8B4D-7C1AA570DBE3}" v="1627" dt="2020-12-11T07:43:02.9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55" d="100"/>
          <a:sy n="155" d="100"/>
        </p:scale>
        <p:origin x="3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lum Fielding (1902732)" userId="S::1902732@student.uwtsd.ac.uk::7866f0dc-a816-4d2c-b1da-c0900ca54aee" providerId="AD" clId="Web-{986E4E83-3333-406A-8B4D-7C1AA570DBE3}"/>
    <pc:docChg chg="addSld modSld addMainMaster delMainMaster">
      <pc:chgData name="Callum Fielding (1902732)" userId="S::1902732@student.uwtsd.ac.uk::7866f0dc-a816-4d2c-b1da-c0900ca54aee" providerId="AD" clId="Web-{986E4E83-3333-406A-8B4D-7C1AA570DBE3}" dt="2020-12-11T07:43:02.900" v="1657" actId="20577"/>
      <pc:docMkLst>
        <pc:docMk/>
      </pc:docMkLst>
      <pc:sldChg chg="addSp delSp modSp mod setBg modClrScheme setClrOvrMap chgLayout">
        <pc:chgData name="Callum Fielding (1902732)" userId="S::1902732@student.uwtsd.ac.uk::7866f0dc-a816-4d2c-b1da-c0900ca54aee" providerId="AD" clId="Web-{986E4E83-3333-406A-8B4D-7C1AA570DBE3}" dt="2020-12-10T21:01:57.867" v="101"/>
        <pc:sldMkLst>
          <pc:docMk/>
          <pc:sldMk cId="4262868419" sldId="256"/>
        </pc:sldMkLst>
        <pc:spChg chg="mod ord">
          <ac:chgData name="Callum Fielding (1902732)" userId="S::1902732@student.uwtsd.ac.uk::7866f0dc-a816-4d2c-b1da-c0900ca54aee" providerId="AD" clId="Web-{986E4E83-3333-406A-8B4D-7C1AA570DBE3}" dt="2020-12-10T21:01:57.867" v="101"/>
          <ac:spMkLst>
            <pc:docMk/>
            <pc:sldMk cId="4262868419" sldId="256"/>
            <ac:spMk id="2" creationId="{70752FD7-76EF-4EBF-8807-5A08A9C8EA09}"/>
          </ac:spMkLst>
        </pc:spChg>
        <pc:spChg chg="mod ord">
          <ac:chgData name="Callum Fielding (1902732)" userId="S::1902732@student.uwtsd.ac.uk::7866f0dc-a816-4d2c-b1da-c0900ca54aee" providerId="AD" clId="Web-{986E4E83-3333-406A-8B4D-7C1AA570DBE3}" dt="2020-12-10T21:01:57.867" v="101"/>
          <ac:spMkLst>
            <pc:docMk/>
            <pc:sldMk cId="4262868419" sldId="256"/>
            <ac:spMk id="3" creationId="{F4C8D8C1-1062-49B2-BB56-D9F8E5DA6EB6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0T21:01:32.099" v="93"/>
          <ac:spMkLst>
            <pc:docMk/>
            <pc:sldMk cId="4262868419" sldId="256"/>
            <ac:spMk id="5" creationId="{9939D5DF-647B-465D-9883-4CF390177B22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0T21:01:36.740" v="95"/>
          <ac:spMkLst>
            <pc:docMk/>
            <pc:sldMk cId="4262868419" sldId="256"/>
            <ac:spMk id="7" creationId="{C04F8797-ED77-4C70-AAEA-0DE48267C25C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0T21:01:27.693" v="91"/>
          <ac:spMkLst>
            <pc:docMk/>
            <pc:sldMk cId="4262868419" sldId="256"/>
            <ac:spMk id="8" creationId="{3D1E5586-8BB5-40F6-96C3-2E87DD7CE5CD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0T21:01:36.740" v="95"/>
          <ac:spMkLst>
            <pc:docMk/>
            <pc:sldMk cId="4262868419" sldId="256"/>
            <ac:spMk id="9" creationId="{CAD06229-FEB7-4CC9-8BE7-1A9457B9C601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0T21:01:57.867" v="101"/>
          <ac:spMkLst>
            <pc:docMk/>
            <pc:sldMk cId="4262868419" sldId="256"/>
            <ac:spMk id="11" creationId="{DF43132E-D4DF-4A83-9344-A782D0F5D9F6}"/>
          </ac:spMkLst>
        </pc:spChg>
        <pc:spChg chg="add">
          <ac:chgData name="Callum Fielding (1902732)" userId="S::1902732@student.uwtsd.ac.uk::7866f0dc-a816-4d2c-b1da-c0900ca54aee" providerId="AD" clId="Web-{986E4E83-3333-406A-8B4D-7C1AA570DBE3}" dt="2020-12-10T21:01:57.867" v="101"/>
          <ac:spMkLst>
            <pc:docMk/>
            <pc:sldMk cId="4262868419" sldId="256"/>
            <ac:spMk id="15" creationId="{1BE7BD64-C268-4BE6-8D67-F5DD171F0154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0T21:01:57.820" v="100"/>
          <ac:spMkLst>
            <pc:docMk/>
            <pc:sldMk cId="4262868419" sldId="256"/>
            <ac:spMk id="18" creationId="{3D1E5586-8BB5-40F6-96C3-2E87DD7CE5CD}"/>
          </ac:spMkLst>
        </pc:spChg>
        <pc:spChg chg="add">
          <ac:chgData name="Callum Fielding (1902732)" userId="S::1902732@student.uwtsd.ac.uk::7866f0dc-a816-4d2c-b1da-c0900ca54aee" providerId="AD" clId="Web-{986E4E83-3333-406A-8B4D-7C1AA570DBE3}" dt="2020-12-10T21:01:57.867" v="101"/>
          <ac:spMkLst>
            <pc:docMk/>
            <pc:sldMk cId="4262868419" sldId="256"/>
            <ac:spMk id="26" creationId="{57E6F9A8-1B4B-4FEF-942A-15CA97ECE0BA}"/>
          </ac:spMkLst>
        </pc:spChg>
        <pc:picChg chg="add del">
          <ac:chgData name="Callum Fielding (1902732)" userId="S::1902732@student.uwtsd.ac.uk::7866f0dc-a816-4d2c-b1da-c0900ca54aee" providerId="AD" clId="Web-{986E4E83-3333-406A-8B4D-7C1AA570DBE3}" dt="2020-12-10T21:01:32.099" v="93"/>
          <ac:picMkLst>
            <pc:docMk/>
            <pc:sldMk cId="4262868419" sldId="256"/>
            <ac:picMk id="6" creationId="{795511D0-C969-4FB4-9670-3DF7F1B2A7BC}"/>
          </ac:picMkLst>
        </pc:picChg>
        <pc:picChg chg="add del">
          <ac:chgData name="Callum Fielding (1902732)" userId="S::1902732@student.uwtsd.ac.uk::7866f0dc-a816-4d2c-b1da-c0900ca54aee" providerId="AD" clId="Web-{986E4E83-3333-406A-8B4D-7C1AA570DBE3}" dt="2020-12-10T21:01:36.740" v="95"/>
          <ac:picMkLst>
            <pc:docMk/>
            <pc:sldMk cId="4262868419" sldId="256"/>
            <ac:picMk id="12" creationId="{42B44E02-2041-49BE-AF61-F91454DC3AA8}"/>
          </ac:picMkLst>
        </pc:picChg>
        <pc:picChg chg="add del">
          <ac:chgData name="Callum Fielding (1902732)" userId="S::1902732@student.uwtsd.ac.uk::7866f0dc-a816-4d2c-b1da-c0900ca54aee" providerId="AD" clId="Web-{986E4E83-3333-406A-8B4D-7C1AA570DBE3}" dt="2020-12-10T21:01:36.740" v="95"/>
          <ac:picMkLst>
            <pc:docMk/>
            <pc:sldMk cId="4262868419" sldId="256"/>
            <ac:picMk id="14" creationId="{08625290-97B7-41E9-9685-D438F86FC9EA}"/>
          </ac:picMkLst>
        </pc:picChg>
        <pc:picChg chg="add">
          <ac:chgData name="Callum Fielding (1902732)" userId="S::1902732@student.uwtsd.ac.uk::7866f0dc-a816-4d2c-b1da-c0900ca54aee" providerId="AD" clId="Web-{986E4E83-3333-406A-8B4D-7C1AA570DBE3}" dt="2020-12-10T21:01:57.867" v="101"/>
          <ac:picMkLst>
            <pc:docMk/>
            <pc:sldMk cId="4262868419" sldId="256"/>
            <ac:picMk id="16" creationId="{7D6C6E9A-567D-4054-B920-2E1BAF6D2426}"/>
          </ac:picMkLst>
        </pc:picChg>
        <pc:picChg chg="add">
          <ac:chgData name="Callum Fielding (1902732)" userId="S::1902732@student.uwtsd.ac.uk::7866f0dc-a816-4d2c-b1da-c0900ca54aee" providerId="AD" clId="Web-{986E4E83-3333-406A-8B4D-7C1AA570DBE3}" dt="2020-12-10T21:01:57.867" v="101"/>
          <ac:picMkLst>
            <pc:docMk/>
            <pc:sldMk cId="4262868419" sldId="256"/>
            <ac:picMk id="22" creationId="{94164FB2-EFB1-4531-A8F4-DD77A03E2CCB}"/>
          </ac:picMkLst>
        </pc:picChg>
        <pc:picChg chg="add">
          <ac:chgData name="Callum Fielding (1902732)" userId="S::1902732@student.uwtsd.ac.uk::7866f0dc-a816-4d2c-b1da-c0900ca54aee" providerId="AD" clId="Web-{986E4E83-3333-406A-8B4D-7C1AA570DBE3}" dt="2020-12-10T21:01:57.867" v="101"/>
          <ac:picMkLst>
            <pc:docMk/>
            <pc:sldMk cId="4262868419" sldId="256"/>
            <ac:picMk id="24" creationId="{0E6BC652-4BE1-478A-BFA7-47149E82F2F1}"/>
          </ac:picMkLst>
        </pc:picChg>
        <pc:cxnChg chg="add del">
          <ac:chgData name="Callum Fielding (1902732)" userId="S::1902732@student.uwtsd.ac.uk::7866f0dc-a816-4d2c-b1da-c0900ca54aee" providerId="AD" clId="Web-{986E4E83-3333-406A-8B4D-7C1AA570DBE3}" dt="2020-12-10T21:01:27.693" v="91"/>
          <ac:cxnSpMkLst>
            <pc:docMk/>
            <pc:sldMk cId="4262868419" sldId="256"/>
            <ac:cxnSpMk id="10" creationId="{8A832D40-B9E2-4CE7-9E0A-B35591EA2035}"/>
          </ac:cxnSpMkLst>
        </pc:cxnChg>
        <pc:cxnChg chg="add del">
          <ac:chgData name="Callum Fielding (1902732)" userId="S::1902732@student.uwtsd.ac.uk::7866f0dc-a816-4d2c-b1da-c0900ca54aee" providerId="AD" clId="Web-{986E4E83-3333-406A-8B4D-7C1AA570DBE3}" dt="2020-12-10T21:01:57.867" v="101"/>
          <ac:cxnSpMkLst>
            <pc:docMk/>
            <pc:sldMk cId="4262868419" sldId="256"/>
            <ac:cxnSpMk id="13" creationId="{6AA24BC1-1577-4586-AD7A-417660E37253}"/>
          </ac:cxnSpMkLst>
        </pc:cxnChg>
        <pc:cxnChg chg="add del">
          <ac:chgData name="Callum Fielding (1902732)" userId="S::1902732@student.uwtsd.ac.uk::7866f0dc-a816-4d2c-b1da-c0900ca54aee" providerId="AD" clId="Web-{986E4E83-3333-406A-8B4D-7C1AA570DBE3}" dt="2020-12-10T21:01:57.820" v="100"/>
          <ac:cxnSpMkLst>
            <pc:docMk/>
            <pc:sldMk cId="4262868419" sldId="256"/>
            <ac:cxnSpMk id="20" creationId="{8A832D40-B9E2-4CE7-9E0A-B35591EA2035}"/>
          </ac:cxnSpMkLst>
        </pc:cxnChg>
      </pc:sldChg>
      <pc:sldChg chg="addSp delSp modSp new mod setBg">
        <pc:chgData name="Callum Fielding (1902732)" userId="S::1902732@student.uwtsd.ac.uk::7866f0dc-a816-4d2c-b1da-c0900ca54aee" providerId="AD" clId="Web-{986E4E83-3333-406A-8B4D-7C1AA570DBE3}" dt="2020-12-11T05:48:23.324" v="1086" actId="20577"/>
        <pc:sldMkLst>
          <pc:docMk/>
          <pc:sldMk cId="1230527234" sldId="257"/>
        </pc:sldMkLst>
        <pc:spChg chg="mod">
          <ac:chgData name="Callum Fielding (1902732)" userId="S::1902732@student.uwtsd.ac.uk::7866f0dc-a816-4d2c-b1da-c0900ca54aee" providerId="AD" clId="Web-{986E4E83-3333-406A-8B4D-7C1AA570DBE3}" dt="2020-12-11T04:30:58.608" v="268"/>
          <ac:spMkLst>
            <pc:docMk/>
            <pc:sldMk cId="1230527234" sldId="257"/>
            <ac:spMk id="2" creationId="{74FE14A0-5F35-49EB-AD45-99B15F6EF135}"/>
          </ac:spMkLst>
        </pc:spChg>
        <pc:spChg chg="mod">
          <ac:chgData name="Callum Fielding (1902732)" userId="S::1902732@student.uwtsd.ac.uk::7866f0dc-a816-4d2c-b1da-c0900ca54aee" providerId="AD" clId="Web-{986E4E83-3333-406A-8B4D-7C1AA570DBE3}" dt="2020-12-11T05:48:23.324" v="1086" actId="20577"/>
          <ac:spMkLst>
            <pc:docMk/>
            <pc:sldMk cId="1230527234" sldId="257"/>
            <ac:spMk id="3" creationId="{DCFC9EC0-95FC-4D33-8024-D073C1C47847}"/>
          </ac:spMkLst>
        </pc:spChg>
        <pc:picChg chg="add del mod modCrop">
          <ac:chgData name="Callum Fielding (1902732)" userId="S::1902732@student.uwtsd.ac.uk::7866f0dc-a816-4d2c-b1da-c0900ca54aee" providerId="AD" clId="Web-{986E4E83-3333-406A-8B4D-7C1AA570DBE3}" dt="2020-12-11T04:30:45.748" v="267"/>
          <ac:picMkLst>
            <pc:docMk/>
            <pc:sldMk cId="1230527234" sldId="257"/>
            <ac:picMk id="4" creationId="{C6576DD3-A7B9-4728-B98B-347BBA972C11}"/>
          </ac:picMkLst>
        </pc:picChg>
        <pc:picChg chg="add mod">
          <ac:chgData name="Callum Fielding (1902732)" userId="S::1902732@student.uwtsd.ac.uk::7866f0dc-a816-4d2c-b1da-c0900ca54aee" providerId="AD" clId="Web-{986E4E83-3333-406A-8B4D-7C1AA570DBE3}" dt="2020-12-11T04:30:58.608" v="268"/>
          <ac:picMkLst>
            <pc:docMk/>
            <pc:sldMk cId="1230527234" sldId="257"/>
            <ac:picMk id="5" creationId="{8AAF36D7-F9AA-4852-A07C-A6A0D048ED63}"/>
          </ac:picMkLst>
        </pc:picChg>
      </pc:sldChg>
      <pc:sldChg chg="addSp delSp modSp add mod replId setBg">
        <pc:chgData name="Callum Fielding (1902732)" userId="S::1902732@student.uwtsd.ac.uk::7866f0dc-a816-4d2c-b1da-c0900ca54aee" providerId="AD" clId="Web-{986E4E83-3333-406A-8B4D-7C1AA570DBE3}" dt="2020-12-11T07:41:49.680" v="1650"/>
        <pc:sldMkLst>
          <pc:docMk/>
          <pc:sldMk cId="1604337937" sldId="258"/>
        </pc:sldMkLst>
        <pc:spChg chg="mod">
          <ac:chgData name="Callum Fielding (1902732)" userId="S::1902732@student.uwtsd.ac.uk::7866f0dc-a816-4d2c-b1da-c0900ca54aee" providerId="AD" clId="Web-{986E4E83-3333-406A-8B4D-7C1AA570DBE3}" dt="2020-12-11T07:41:49.680" v="1650"/>
          <ac:spMkLst>
            <pc:docMk/>
            <pc:sldMk cId="1604337937" sldId="258"/>
            <ac:spMk id="2" creationId="{74FE14A0-5F35-49EB-AD45-99B15F6EF135}"/>
          </ac:spMkLst>
        </pc:spChg>
        <pc:spChg chg="mod">
          <ac:chgData name="Callum Fielding (1902732)" userId="S::1902732@student.uwtsd.ac.uk::7866f0dc-a816-4d2c-b1da-c0900ca54aee" providerId="AD" clId="Web-{986E4E83-3333-406A-8B4D-7C1AA570DBE3}" dt="2020-12-11T07:41:49.680" v="1650"/>
          <ac:spMkLst>
            <pc:docMk/>
            <pc:sldMk cId="1604337937" sldId="258"/>
            <ac:spMk id="3" creationId="{DCFC9EC0-95FC-4D33-8024-D073C1C47847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7:41:14.085" v="1647"/>
          <ac:spMkLst>
            <pc:docMk/>
            <pc:sldMk cId="1604337937" sldId="258"/>
            <ac:spMk id="10" creationId="{CB8A2D2F-E1F1-4E78-9C06-4F6E775827A2}"/>
          </ac:spMkLst>
        </pc:spChg>
        <pc:picChg chg="add del mod modCrop">
          <ac:chgData name="Callum Fielding (1902732)" userId="S::1902732@student.uwtsd.ac.uk::7866f0dc-a816-4d2c-b1da-c0900ca54aee" providerId="AD" clId="Web-{986E4E83-3333-406A-8B4D-7C1AA570DBE3}" dt="2020-12-11T07:40:57.241" v="1641"/>
          <ac:picMkLst>
            <pc:docMk/>
            <pc:sldMk cId="1604337937" sldId="258"/>
            <ac:picMk id="4" creationId="{740BCF7F-AF54-4C36-9842-ACD292723F3B}"/>
          </ac:picMkLst>
        </pc:picChg>
        <pc:picChg chg="add mod ord">
          <ac:chgData name="Callum Fielding (1902732)" userId="S::1902732@student.uwtsd.ac.uk::7866f0dc-a816-4d2c-b1da-c0900ca54aee" providerId="AD" clId="Web-{986E4E83-3333-406A-8B4D-7C1AA570DBE3}" dt="2020-12-11T07:41:49.680" v="1650"/>
          <ac:picMkLst>
            <pc:docMk/>
            <pc:sldMk cId="1604337937" sldId="258"/>
            <ac:picMk id="5" creationId="{F8D93205-9A37-4DCF-96BF-5018ABB076DA}"/>
          </ac:picMkLst>
        </pc:picChg>
        <pc:picChg chg="add del">
          <ac:chgData name="Callum Fielding (1902732)" userId="S::1902732@student.uwtsd.ac.uk::7866f0dc-a816-4d2c-b1da-c0900ca54aee" providerId="AD" clId="Web-{986E4E83-3333-406A-8B4D-7C1AA570DBE3}" dt="2020-12-11T07:41:14.085" v="1647"/>
          <ac:picMkLst>
            <pc:docMk/>
            <pc:sldMk cId="1604337937" sldId="258"/>
            <ac:picMk id="12" creationId="{B5CDF84C-3B2B-4B7B-B13B-B77B2599CF56}"/>
          </ac:picMkLst>
        </pc:picChg>
      </pc:sldChg>
      <pc:sldChg chg="addSp delSp modSp add mod replId setBg">
        <pc:chgData name="Callum Fielding (1902732)" userId="S::1902732@student.uwtsd.ac.uk::7866f0dc-a816-4d2c-b1da-c0900ca54aee" providerId="AD" clId="Web-{986E4E83-3333-406A-8B4D-7C1AA570DBE3}" dt="2020-12-11T05:38:17.296" v="858"/>
        <pc:sldMkLst>
          <pc:docMk/>
          <pc:sldMk cId="72419439" sldId="259"/>
        </pc:sldMkLst>
        <pc:spChg chg="mod">
          <ac:chgData name="Callum Fielding (1902732)" userId="S::1902732@student.uwtsd.ac.uk::7866f0dc-a816-4d2c-b1da-c0900ca54aee" providerId="AD" clId="Web-{986E4E83-3333-406A-8B4D-7C1AA570DBE3}" dt="2020-12-11T05:38:17.296" v="858"/>
          <ac:spMkLst>
            <pc:docMk/>
            <pc:sldMk cId="72419439" sldId="259"/>
            <ac:spMk id="2" creationId="{74FE14A0-5F35-49EB-AD45-99B15F6EF135}"/>
          </ac:spMkLst>
        </pc:spChg>
        <pc:spChg chg="mod">
          <ac:chgData name="Callum Fielding (1902732)" userId="S::1902732@student.uwtsd.ac.uk::7866f0dc-a816-4d2c-b1da-c0900ca54aee" providerId="AD" clId="Web-{986E4E83-3333-406A-8B4D-7C1AA570DBE3}" dt="2020-12-11T05:38:17.296" v="858"/>
          <ac:spMkLst>
            <pc:docMk/>
            <pc:sldMk cId="72419439" sldId="259"/>
            <ac:spMk id="3" creationId="{DCFC9EC0-95FC-4D33-8024-D073C1C47847}"/>
          </ac:spMkLst>
        </pc:spChg>
        <pc:spChg chg="add del mod">
          <ac:chgData name="Callum Fielding (1902732)" userId="S::1902732@student.uwtsd.ac.uk::7866f0dc-a816-4d2c-b1da-c0900ca54aee" providerId="AD" clId="Web-{986E4E83-3333-406A-8B4D-7C1AA570DBE3}" dt="2020-12-11T05:37:35.342" v="855"/>
          <ac:spMkLst>
            <pc:docMk/>
            <pc:sldMk cId="72419439" sldId="259"/>
            <ac:spMk id="4" creationId="{475618A6-F965-4D85-9037-9841F204C489}"/>
          </ac:spMkLst>
        </pc:spChg>
        <pc:picChg chg="add mod">
          <ac:chgData name="Callum Fielding (1902732)" userId="S::1902732@student.uwtsd.ac.uk::7866f0dc-a816-4d2c-b1da-c0900ca54aee" providerId="AD" clId="Web-{986E4E83-3333-406A-8B4D-7C1AA570DBE3}" dt="2020-12-11T05:38:17.296" v="858"/>
          <ac:picMkLst>
            <pc:docMk/>
            <pc:sldMk cId="72419439" sldId="259"/>
            <ac:picMk id="5" creationId="{50C2C73F-3A3F-4032-8E43-CD400F9EEA59}"/>
          </ac:picMkLst>
        </pc:picChg>
      </pc:sldChg>
      <pc:sldChg chg="addSp delSp modSp add mod replId setBg">
        <pc:chgData name="Callum Fielding (1902732)" userId="S::1902732@student.uwtsd.ac.uk::7866f0dc-a816-4d2c-b1da-c0900ca54aee" providerId="AD" clId="Web-{986E4E83-3333-406A-8B4D-7C1AA570DBE3}" dt="2020-12-11T06:57:56.848" v="1141"/>
        <pc:sldMkLst>
          <pc:docMk/>
          <pc:sldMk cId="514502694" sldId="260"/>
        </pc:sldMkLst>
        <pc:spChg chg="mod ord">
          <ac:chgData name="Callum Fielding (1902732)" userId="S::1902732@student.uwtsd.ac.uk::7866f0dc-a816-4d2c-b1da-c0900ca54aee" providerId="AD" clId="Web-{986E4E83-3333-406A-8B4D-7C1AA570DBE3}" dt="2020-12-11T06:57:56.848" v="1141"/>
          <ac:spMkLst>
            <pc:docMk/>
            <pc:sldMk cId="514502694" sldId="260"/>
            <ac:spMk id="2" creationId="{74FE14A0-5F35-49EB-AD45-99B15F6EF135}"/>
          </ac:spMkLst>
        </pc:spChg>
        <pc:spChg chg="mod ord">
          <ac:chgData name="Callum Fielding (1902732)" userId="S::1902732@student.uwtsd.ac.uk::7866f0dc-a816-4d2c-b1da-c0900ca54aee" providerId="AD" clId="Web-{986E4E83-3333-406A-8B4D-7C1AA570DBE3}" dt="2020-12-11T06:57:56.848" v="1141"/>
          <ac:spMkLst>
            <pc:docMk/>
            <pc:sldMk cId="514502694" sldId="260"/>
            <ac:spMk id="3" creationId="{DCFC9EC0-95FC-4D33-8024-D073C1C47847}"/>
          </ac:spMkLst>
        </pc:spChg>
        <pc:spChg chg="del mod topLvl">
          <ac:chgData name="Callum Fielding (1902732)" userId="S::1902732@student.uwtsd.ac.uk::7866f0dc-a816-4d2c-b1da-c0900ca54aee" providerId="AD" clId="Web-{986E4E83-3333-406A-8B4D-7C1AA570DBE3}" dt="2020-12-11T06:54:54.664" v="1122"/>
          <ac:spMkLst>
            <pc:docMk/>
            <pc:sldMk cId="514502694" sldId="260"/>
            <ac:spMk id="11" creationId="{86C68ECC-F0A0-411E-A303-6DC0707A3663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6:52:51.283" v="1094"/>
          <ac:spMkLst>
            <pc:docMk/>
            <pc:sldMk cId="514502694" sldId="260"/>
            <ac:spMk id="177" creationId="{F4E9E994-5B96-4524-BE82-781D2B4A10C9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6:57:08.017" v="1133"/>
          <ac:spMkLst>
            <pc:docMk/>
            <pc:sldMk cId="514502694" sldId="260"/>
            <ac:spMk id="179" creationId="{720EFC52-0CE4-47F7-8807-7E3AEFC5BA2B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6:57:56.832" v="1140"/>
          <ac:spMkLst>
            <pc:docMk/>
            <pc:sldMk cId="514502694" sldId="260"/>
            <ac:spMk id="341" creationId="{0C9E2888-B58F-4AB4-9515-2314F9104C4E}"/>
          </ac:spMkLst>
        </pc:spChg>
        <pc:spChg chg="add">
          <ac:chgData name="Callum Fielding (1902732)" userId="S::1902732@student.uwtsd.ac.uk::7866f0dc-a816-4d2c-b1da-c0900ca54aee" providerId="AD" clId="Web-{986E4E83-3333-406A-8B4D-7C1AA570DBE3}" dt="2020-12-11T06:57:56.848" v="1141"/>
          <ac:spMkLst>
            <pc:docMk/>
            <pc:sldMk cId="514502694" sldId="260"/>
            <ac:spMk id="343" creationId="{C5F15B0F-B2DA-4F09-871D-CF47BACC0226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6:57:53.160" v="1138"/>
          <ac:spMkLst>
            <pc:docMk/>
            <pc:sldMk cId="514502694" sldId="260"/>
            <ac:spMk id="344" creationId="{C5F15B0F-B2DA-4F09-871D-CF47BACC0226}"/>
          </ac:spMkLst>
        </pc:spChg>
        <pc:grpChg chg="add del">
          <ac:chgData name="Callum Fielding (1902732)" userId="S::1902732@student.uwtsd.ac.uk::7866f0dc-a816-4d2c-b1da-c0900ca54aee" providerId="AD" clId="Web-{986E4E83-3333-406A-8B4D-7C1AA570DBE3}" dt="2020-12-11T06:54:54.664" v="1122"/>
          <ac:grpSpMkLst>
            <pc:docMk/>
            <pc:sldMk cId="514502694" sldId="260"/>
            <ac:grpSpMk id="8" creationId="{CFEF753B-CA1B-4178-80F5-095B7FEA21C4}"/>
          </ac:grpSpMkLst>
        </pc:grpChg>
        <pc:grpChg chg="add del topLvl">
          <ac:chgData name="Callum Fielding (1902732)" userId="S::1902732@student.uwtsd.ac.uk::7866f0dc-a816-4d2c-b1da-c0900ca54aee" providerId="AD" clId="Web-{986E4E83-3333-406A-8B4D-7C1AA570DBE3}" dt="2020-12-11T06:57:08.080" v="1134"/>
          <ac:grpSpMkLst>
            <pc:docMk/>
            <pc:sldMk cId="514502694" sldId="260"/>
            <ac:grpSpMk id="9" creationId="{6A21E140-4ECB-4C42-BDC7-F4351513DA97}"/>
          </ac:grpSpMkLst>
        </pc:grpChg>
        <pc:grpChg chg="add del">
          <ac:chgData name="Callum Fielding (1902732)" userId="S::1902732@student.uwtsd.ac.uk::7866f0dc-a816-4d2c-b1da-c0900ca54aee" providerId="AD" clId="Web-{986E4E83-3333-406A-8B4D-7C1AA570DBE3}" dt="2020-12-11T06:53:28.800" v="1109"/>
          <ac:grpSpMkLst>
            <pc:docMk/>
            <pc:sldMk cId="514502694" sldId="260"/>
            <ac:grpSpMk id="10" creationId="{CFEF753B-CA1B-4178-80F5-095B7FEA21C4}"/>
          </ac:grpSpMkLst>
        </pc:grpChg>
        <pc:grpChg chg="add del">
          <ac:chgData name="Callum Fielding (1902732)" userId="S::1902732@student.uwtsd.ac.uk::7866f0dc-a816-4d2c-b1da-c0900ca54aee" providerId="AD" clId="Web-{986E4E83-3333-406A-8B4D-7C1AA570DBE3}" dt="2020-12-11T06:57:08.080" v="1134"/>
          <ac:grpSpMkLst>
            <pc:docMk/>
            <pc:sldMk cId="514502694" sldId="260"/>
            <ac:grpSpMk id="91" creationId="{29858C9E-401F-4216-8087-A25D1B58814D}"/>
          </ac:grpSpMkLst>
        </pc:grpChg>
        <pc:grpChg chg="add del">
          <ac:chgData name="Callum Fielding (1902732)" userId="S::1902732@student.uwtsd.ac.uk::7866f0dc-a816-4d2c-b1da-c0900ca54aee" providerId="AD" clId="Web-{986E4E83-3333-406A-8B4D-7C1AA570DBE3}" dt="2020-12-11T06:53:28.800" v="1109"/>
          <ac:grpSpMkLst>
            <pc:docMk/>
            <pc:sldMk cId="514502694" sldId="260"/>
            <ac:grpSpMk id="92" creationId="{29858C9E-401F-4216-8087-A25D1B58814D}"/>
          </ac:grpSpMkLst>
        </pc:grpChg>
        <pc:grpChg chg="add del">
          <ac:chgData name="Callum Fielding (1902732)" userId="S::1902732@student.uwtsd.ac.uk::7866f0dc-a816-4d2c-b1da-c0900ca54aee" providerId="AD" clId="Web-{986E4E83-3333-406A-8B4D-7C1AA570DBE3}" dt="2020-12-11T06:57:56.848" v="1141"/>
          <ac:grpSpMkLst>
            <pc:docMk/>
            <pc:sldMk cId="514502694" sldId="260"/>
            <ac:grpSpMk id="176" creationId="{CFEF753B-CA1B-4178-80F5-095B7FEA21C4}"/>
          </ac:grpSpMkLst>
        </pc:grpChg>
        <pc:grpChg chg="add del">
          <ac:chgData name="Callum Fielding (1902732)" userId="S::1902732@student.uwtsd.ac.uk::7866f0dc-a816-4d2c-b1da-c0900ca54aee" providerId="AD" clId="Web-{986E4E83-3333-406A-8B4D-7C1AA570DBE3}" dt="2020-12-11T06:57:56.848" v="1141"/>
          <ac:grpSpMkLst>
            <pc:docMk/>
            <pc:sldMk cId="514502694" sldId="260"/>
            <ac:grpSpMk id="259" creationId="{29858C9E-401F-4216-8087-A25D1B58814D}"/>
          </ac:grpSpMkLst>
        </pc:grpChg>
        <pc:picChg chg="add del mod ord">
          <ac:chgData name="Callum Fielding (1902732)" userId="S::1902732@student.uwtsd.ac.uk::7866f0dc-a816-4d2c-b1da-c0900ca54aee" providerId="AD" clId="Web-{986E4E83-3333-406A-8B4D-7C1AA570DBE3}" dt="2020-12-11T06:53:42.504" v="1113"/>
          <ac:picMkLst>
            <pc:docMk/>
            <pc:sldMk cId="514502694" sldId="260"/>
            <ac:picMk id="4" creationId="{3B02BFF8-4374-4D31-9F37-CEBDBFDFD387}"/>
          </ac:picMkLst>
        </pc:picChg>
        <pc:picChg chg="add mod ord">
          <ac:chgData name="Callum Fielding (1902732)" userId="S::1902732@student.uwtsd.ac.uk::7866f0dc-a816-4d2c-b1da-c0900ca54aee" providerId="AD" clId="Web-{986E4E83-3333-406A-8B4D-7C1AA570DBE3}" dt="2020-12-11T06:57:56.848" v="1141"/>
          <ac:picMkLst>
            <pc:docMk/>
            <pc:sldMk cId="514502694" sldId="260"/>
            <ac:picMk id="5" creationId="{5C146E74-FF71-4D5A-97B2-F250AFDDB130}"/>
          </ac:picMkLst>
        </pc:picChg>
        <pc:picChg chg="add mod ord">
          <ac:chgData name="Callum Fielding (1902732)" userId="S::1902732@student.uwtsd.ac.uk::7866f0dc-a816-4d2c-b1da-c0900ca54aee" providerId="AD" clId="Web-{986E4E83-3333-406A-8B4D-7C1AA570DBE3}" dt="2020-12-11T06:57:56.848" v="1141"/>
          <ac:picMkLst>
            <pc:docMk/>
            <pc:sldMk cId="514502694" sldId="260"/>
            <ac:picMk id="6" creationId="{2E6E7574-8B66-492E-B8AA-4F858B2CC896}"/>
          </ac:picMkLst>
        </pc:picChg>
        <pc:picChg chg="add del mod">
          <ac:chgData name="Callum Fielding (1902732)" userId="S::1902732@student.uwtsd.ac.uk::7866f0dc-a816-4d2c-b1da-c0900ca54aee" providerId="AD" clId="Web-{986E4E83-3333-406A-8B4D-7C1AA570DBE3}" dt="2020-12-11T06:53:21.128" v="1105"/>
          <ac:picMkLst>
            <pc:docMk/>
            <pc:sldMk cId="514502694" sldId="260"/>
            <ac:picMk id="173" creationId="{2A29E759-2DE0-45B9-AFA8-6C3F87FDD475}"/>
          </ac:picMkLst>
        </pc:picChg>
        <pc:picChg chg="add del">
          <ac:chgData name="Callum Fielding (1902732)" userId="S::1902732@student.uwtsd.ac.uk::7866f0dc-a816-4d2c-b1da-c0900ca54aee" providerId="AD" clId="Web-{986E4E83-3333-406A-8B4D-7C1AA570DBE3}" dt="2020-12-11T06:53:35.816" v="1111"/>
          <ac:picMkLst>
            <pc:docMk/>
            <pc:sldMk cId="514502694" sldId="260"/>
            <ac:picMk id="174" creationId="{3453004D-04FF-40BF-92A2-68F41483F0CF}"/>
          </ac:picMkLst>
        </pc:picChg>
        <pc:picChg chg="add del">
          <ac:chgData name="Callum Fielding (1902732)" userId="S::1902732@student.uwtsd.ac.uk::7866f0dc-a816-4d2c-b1da-c0900ca54aee" providerId="AD" clId="Web-{986E4E83-3333-406A-8B4D-7C1AA570DBE3}" dt="2020-12-11T06:57:08.017" v="1133"/>
          <ac:picMkLst>
            <pc:docMk/>
            <pc:sldMk cId="514502694" sldId="260"/>
            <ac:picMk id="175" creationId="{4E897758-DCEF-434F-9153-F8FE5B211EBC}"/>
          </ac:picMkLst>
        </pc:picChg>
        <pc:cxnChg chg="add del">
          <ac:chgData name="Callum Fielding (1902732)" userId="S::1902732@student.uwtsd.ac.uk::7866f0dc-a816-4d2c-b1da-c0900ca54aee" providerId="AD" clId="Web-{986E4E83-3333-406A-8B4D-7C1AA570DBE3}" dt="2020-12-11T06:53:16.503" v="1101"/>
          <ac:cxnSpMkLst>
            <pc:docMk/>
            <pc:sldMk cId="514502694" sldId="260"/>
            <ac:cxnSpMk id="7" creationId="{9FDC6567-7FE9-443E-AAC0-7614D4BF13B8}"/>
          </ac:cxnSpMkLst>
        </pc:cxnChg>
        <pc:cxnChg chg="add del">
          <ac:chgData name="Callum Fielding (1902732)" userId="S::1902732@student.uwtsd.ac.uk::7866f0dc-a816-4d2c-b1da-c0900ca54aee" providerId="AD" clId="Web-{986E4E83-3333-406A-8B4D-7C1AA570DBE3}" dt="2020-12-11T06:53:16.503" v="1101"/>
          <ac:cxnSpMkLst>
            <pc:docMk/>
            <pc:sldMk cId="514502694" sldId="260"/>
            <ac:cxnSpMk id="12" creationId="{A4944544-E547-4343-AA23-C722892046E7}"/>
          </ac:cxnSpMkLst>
        </pc:cxnChg>
        <pc:cxnChg chg="add del">
          <ac:chgData name="Callum Fielding (1902732)" userId="S::1902732@student.uwtsd.ac.uk::7866f0dc-a816-4d2c-b1da-c0900ca54aee" providerId="AD" clId="Web-{986E4E83-3333-406A-8B4D-7C1AA570DBE3}" dt="2020-12-11T06:57:56.832" v="1140"/>
          <ac:cxnSpMkLst>
            <pc:docMk/>
            <pc:sldMk cId="514502694" sldId="260"/>
            <ac:cxnSpMk id="342" creationId="{271A23D9-7EA7-4A06-91D0-C0E6ECDD40BD}"/>
          </ac:cxnSpMkLst>
        </pc:cxnChg>
        <pc:cxnChg chg="add">
          <ac:chgData name="Callum Fielding (1902732)" userId="S::1902732@student.uwtsd.ac.uk::7866f0dc-a816-4d2c-b1da-c0900ca54aee" providerId="AD" clId="Web-{986E4E83-3333-406A-8B4D-7C1AA570DBE3}" dt="2020-12-11T06:57:56.848" v="1141"/>
          <ac:cxnSpMkLst>
            <pc:docMk/>
            <pc:sldMk cId="514502694" sldId="260"/>
            <ac:cxnSpMk id="345" creationId="{03DA5878-044A-4156-A202-FCCBB0F0D0A3}"/>
          </ac:cxnSpMkLst>
        </pc:cxnChg>
        <pc:cxnChg chg="add del">
          <ac:chgData name="Callum Fielding (1902732)" userId="S::1902732@student.uwtsd.ac.uk::7866f0dc-a816-4d2c-b1da-c0900ca54aee" providerId="AD" clId="Web-{986E4E83-3333-406A-8B4D-7C1AA570DBE3}" dt="2020-12-11T06:57:53.160" v="1138"/>
          <ac:cxnSpMkLst>
            <pc:docMk/>
            <pc:sldMk cId="514502694" sldId="260"/>
            <ac:cxnSpMk id="346" creationId="{03DA5878-044A-4156-A202-FCCBB0F0D0A3}"/>
          </ac:cxnSpMkLst>
        </pc:cxnChg>
      </pc:sldChg>
      <pc:sldChg chg="addSp delSp modSp add mod replId setBg">
        <pc:chgData name="Callum Fielding (1902732)" userId="S::1902732@student.uwtsd.ac.uk::7866f0dc-a816-4d2c-b1da-c0900ca54aee" providerId="AD" clId="Web-{986E4E83-3333-406A-8B4D-7C1AA570DBE3}" dt="2020-12-11T05:47:10.088" v="1076"/>
        <pc:sldMkLst>
          <pc:docMk/>
          <pc:sldMk cId="595987453" sldId="261"/>
        </pc:sldMkLst>
        <pc:spChg chg="mod">
          <ac:chgData name="Callum Fielding (1902732)" userId="S::1902732@student.uwtsd.ac.uk::7866f0dc-a816-4d2c-b1da-c0900ca54aee" providerId="AD" clId="Web-{986E4E83-3333-406A-8B4D-7C1AA570DBE3}" dt="2020-12-11T05:47:10.088" v="1076"/>
          <ac:spMkLst>
            <pc:docMk/>
            <pc:sldMk cId="595987453" sldId="261"/>
            <ac:spMk id="2" creationId="{74FE14A0-5F35-49EB-AD45-99B15F6EF135}"/>
          </ac:spMkLst>
        </pc:spChg>
        <pc:spChg chg="mod ord">
          <ac:chgData name="Callum Fielding (1902732)" userId="S::1902732@student.uwtsd.ac.uk::7866f0dc-a816-4d2c-b1da-c0900ca54aee" providerId="AD" clId="Web-{986E4E83-3333-406A-8B4D-7C1AA570DBE3}" dt="2020-12-11T05:47:10.088" v="1076"/>
          <ac:spMkLst>
            <pc:docMk/>
            <pc:sldMk cId="595987453" sldId="261"/>
            <ac:spMk id="3" creationId="{DCFC9EC0-95FC-4D33-8024-D073C1C47847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5:46:19.275" v="1062"/>
          <ac:spMkLst>
            <pc:docMk/>
            <pc:sldMk cId="595987453" sldId="261"/>
            <ac:spMk id="7" creationId="{F3DB8A80-BEAF-4E98-9282-88E5F0C98D4F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5:46:19.275" v="1062"/>
          <ac:spMkLst>
            <pc:docMk/>
            <pc:sldMk cId="595987453" sldId="261"/>
            <ac:spMk id="8" creationId="{486DF671-1997-42F6-A87A-16FF49BD5625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5:46:09.212" v="1060"/>
          <ac:spMkLst>
            <pc:docMk/>
            <pc:sldMk cId="595987453" sldId="261"/>
            <ac:spMk id="10" creationId="{B6321833-B2EE-4DC5-9EDA-2157CD35408F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5:46:09.212" v="1060"/>
          <ac:spMkLst>
            <pc:docMk/>
            <pc:sldMk cId="595987453" sldId="261"/>
            <ac:spMk id="12" creationId="{CF66ED37-E9D1-4D1F-B3E2-DB3CDB7DB972}"/>
          </ac:spMkLst>
        </pc:spChg>
        <pc:spChg chg="add del">
          <ac:chgData name="Callum Fielding (1902732)" userId="S::1902732@student.uwtsd.ac.uk::7866f0dc-a816-4d2c-b1da-c0900ca54aee" providerId="AD" clId="Web-{986E4E83-3333-406A-8B4D-7C1AA570DBE3}" dt="2020-12-11T05:46:19.275" v="1062"/>
          <ac:spMkLst>
            <pc:docMk/>
            <pc:sldMk cId="595987453" sldId="261"/>
            <ac:spMk id="14" creationId="{6771D16E-6F08-4154-BB82-11660C2ADE9D}"/>
          </ac:spMkLst>
        </pc:spChg>
        <pc:picChg chg="add mod">
          <ac:chgData name="Callum Fielding (1902732)" userId="S::1902732@student.uwtsd.ac.uk::7866f0dc-a816-4d2c-b1da-c0900ca54aee" providerId="AD" clId="Web-{986E4E83-3333-406A-8B4D-7C1AA570DBE3}" dt="2020-12-11T05:47:10.088" v="1076"/>
          <ac:picMkLst>
            <pc:docMk/>
            <pc:sldMk cId="595987453" sldId="261"/>
            <ac:picMk id="4" creationId="{FB7313D4-8289-42E4-A689-BE708482D7F9}"/>
          </ac:picMkLst>
        </pc:picChg>
        <pc:picChg chg="add mod">
          <ac:chgData name="Callum Fielding (1902732)" userId="S::1902732@student.uwtsd.ac.uk::7866f0dc-a816-4d2c-b1da-c0900ca54aee" providerId="AD" clId="Web-{986E4E83-3333-406A-8B4D-7C1AA570DBE3}" dt="2020-12-11T05:47:10.088" v="1076"/>
          <ac:picMkLst>
            <pc:docMk/>
            <pc:sldMk cId="595987453" sldId="261"/>
            <ac:picMk id="5" creationId="{9E692C30-31B9-4EF2-86BD-C784E83CE661}"/>
          </ac:picMkLst>
        </pc:picChg>
      </pc:sldChg>
      <pc:sldChg chg="addSp modSp add mod replId setBg setClrOvrMap">
        <pc:chgData name="Callum Fielding (1902732)" userId="S::1902732@student.uwtsd.ac.uk::7866f0dc-a816-4d2c-b1da-c0900ca54aee" providerId="AD" clId="Web-{986E4E83-3333-406A-8B4D-7C1AA570DBE3}" dt="2020-12-11T07:43:02.900" v="1656" actId="20577"/>
        <pc:sldMkLst>
          <pc:docMk/>
          <pc:sldMk cId="288297146" sldId="262"/>
        </pc:sldMkLst>
        <pc:spChg chg="mod">
          <ac:chgData name="Callum Fielding (1902732)" userId="S::1902732@student.uwtsd.ac.uk::7866f0dc-a816-4d2c-b1da-c0900ca54aee" providerId="AD" clId="Web-{986E4E83-3333-406A-8B4D-7C1AA570DBE3}" dt="2020-12-11T07:42:43.650" v="1651"/>
          <ac:spMkLst>
            <pc:docMk/>
            <pc:sldMk cId="288297146" sldId="262"/>
            <ac:spMk id="2" creationId="{74FE14A0-5F35-49EB-AD45-99B15F6EF135}"/>
          </ac:spMkLst>
        </pc:spChg>
        <pc:spChg chg="mod">
          <ac:chgData name="Callum Fielding (1902732)" userId="S::1902732@student.uwtsd.ac.uk::7866f0dc-a816-4d2c-b1da-c0900ca54aee" providerId="AD" clId="Web-{986E4E83-3333-406A-8B4D-7C1AA570DBE3}" dt="2020-12-11T07:43:02.900" v="1656" actId="20577"/>
          <ac:spMkLst>
            <pc:docMk/>
            <pc:sldMk cId="288297146" sldId="262"/>
            <ac:spMk id="3" creationId="{DCFC9EC0-95FC-4D33-8024-D073C1C47847}"/>
          </ac:spMkLst>
        </pc:spChg>
        <pc:spChg chg="add">
          <ac:chgData name="Callum Fielding (1902732)" userId="S::1902732@student.uwtsd.ac.uk::7866f0dc-a816-4d2c-b1da-c0900ca54aee" providerId="AD" clId="Web-{986E4E83-3333-406A-8B4D-7C1AA570DBE3}" dt="2020-12-11T07:42:43.650" v="1651"/>
          <ac:spMkLst>
            <pc:docMk/>
            <pc:sldMk cId="288297146" sldId="262"/>
            <ac:spMk id="8" creationId="{54309F57-B331-41A7-9154-15EC2AF45A60}"/>
          </ac:spMkLst>
        </pc:spChg>
      </pc:sldChg>
      <pc:sldMasterChg chg="del delSldLayout">
        <pc:chgData name="Callum Fielding (1902732)" userId="S::1902732@student.uwtsd.ac.uk::7866f0dc-a816-4d2c-b1da-c0900ca54aee" providerId="AD" clId="Web-{986E4E83-3333-406A-8B4D-7C1AA570DBE3}" dt="2020-12-10T20:53:24.367" v="18"/>
        <pc:sldMasterMkLst>
          <pc:docMk/>
          <pc:sldMasterMk cId="0" sldId="2147483648"/>
        </pc:sldMasterMkLst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Callum Fielding (1902732)" userId="S::1902732@student.uwtsd.ac.uk::7866f0dc-a816-4d2c-b1da-c0900ca54aee" providerId="AD" clId="Web-{986E4E83-3333-406A-8B4D-7C1AA570DBE3}" dt="2020-12-10T20:53:24.367" v="18"/>
          <pc:sldLayoutMkLst>
            <pc:docMk/>
            <pc:sldMasterMk cId="0" sldId="2147483648"/>
            <pc:sldLayoutMk cId="0" sldId="2147483659"/>
          </pc:sldLayoutMkLst>
        </pc:sldLayoutChg>
      </pc:sldMasterChg>
      <pc:sldMasterChg chg="add del addSldLayout delSldLayout modSldLayout">
        <pc:chgData name="Callum Fielding (1902732)" userId="S::1902732@student.uwtsd.ac.uk::7866f0dc-a816-4d2c-b1da-c0900ca54aee" providerId="AD" clId="Web-{986E4E83-3333-406A-8B4D-7C1AA570DBE3}" dt="2020-12-10T20:53:30.804" v="19"/>
        <pc:sldMasterMkLst>
          <pc:docMk/>
          <pc:sldMasterMk cId="2021546854" sldId="2147483660"/>
        </pc:sldMasterMkLst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4155590377" sldId="214748366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3670996026" sldId="214748366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386115749" sldId="214748366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1662769195" sldId="214748366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95108335" sldId="214748366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433928055" sldId="214748366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3388355206" sldId="214748366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379390666" sldId="214748366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4054212074" sldId="214748366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278655972" sldId="214748367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0.804" v="19"/>
          <pc:sldLayoutMkLst>
            <pc:docMk/>
            <pc:sldMasterMk cId="2021546854" sldId="2147483660"/>
            <pc:sldLayoutMk cId="2173785798" sldId="2147483671"/>
          </pc:sldLayoutMkLst>
        </pc:sldLayoutChg>
      </pc:sldMasterChg>
      <pc:sldMasterChg chg="add del addSldLayout delSldLayout modSldLayout">
        <pc:chgData name="Callum Fielding (1902732)" userId="S::1902732@student.uwtsd.ac.uk::7866f0dc-a816-4d2c-b1da-c0900ca54aee" providerId="AD" clId="Web-{986E4E83-3333-406A-8B4D-7C1AA570DBE3}" dt="2020-12-10T20:53:36.274" v="20"/>
        <pc:sldMasterMkLst>
          <pc:docMk/>
          <pc:sldMasterMk cId="3790619816" sldId="2147483672"/>
        </pc:sldMasterMkLst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3910074197" sldId="214748367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4021287235" sldId="214748367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1823753607" sldId="214748367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1101211619" sldId="214748367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3668991674" sldId="214748367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2817928096" sldId="214748367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1603676617" sldId="214748367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902909117" sldId="214748368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2891924436" sldId="214748368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2794264066" sldId="214748368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36.274" v="20"/>
          <pc:sldLayoutMkLst>
            <pc:docMk/>
            <pc:sldMasterMk cId="3790619816" sldId="2147483672"/>
            <pc:sldLayoutMk cId="2585274728" sldId="2147483683"/>
          </pc:sldLayoutMkLst>
        </pc:sldLayoutChg>
      </pc:sldMasterChg>
      <pc:sldMasterChg chg="add del addSldLayout delSldLayout modSldLayout">
        <pc:chgData name="Callum Fielding (1902732)" userId="S::1902732@student.uwtsd.ac.uk::7866f0dc-a816-4d2c-b1da-c0900ca54aee" providerId="AD" clId="Web-{986E4E83-3333-406A-8B4D-7C1AA570DBE3}" dt="2020-12-10T20:53:42.602" v="21"/>
        <pc:sldMasterMkLst>
          <pc:docMk/>
          <pc:sldMasterMk cId="2026197093" sldId="2147483684"/>
        </pc:sldMasterMkLst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328282339" sldId="214748368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2464534826" sldId="214748368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2474676466" sldId="214748368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4116140219" sldId="214748368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516526895" sldId="214748368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482444750" sldId="214748369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473835037" sldId="214748369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2547795195" sldId="214748369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880039769" sldId="214748369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3957245103" sldId="214748369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2745748714" sldId="214748369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1310404813" sldId="214748369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1229006874" sldId="214748369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171666165" sldId="214748369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3059651076" sldId="214748369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2233718429" sldId="214748370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2.602" v="21"/>
          <pc:sldLayoutMkLst>
            <pc:docMk/>
            <pc:sldMasterMk cId="2026197093" sldId="2147483684"/>
            <pc:sldLayoutMk cId="2268623052" sldId="2147483701"/>
          </pc:sldLayoutMkLst>
        </pc:sldLayoutChg>
      </pc:sldMasterChg>
      <pc:sldMasterChg chg="add del addSldLayout delSldLayout modSldLayout">
        <pc:chgData name="Callum Fielding (1902732)" userId="S::1902732@student.uwtsd.ac.uk::7866f0dc-a816-4d2c-b1da-c0900ca54aee" providerId="AD" clId="Web-{986E4E83-3333-406A-8B4D-7C1AA570DBE3}" dt="2020-12-10T20:53:49.728" v="22"/>
        <pc:sldMasterMkLst>
          <pc:docMk/>
          <pc:sldMasterMk cId="3896938443" sldId="2147483702"/>
        </pc:sldMasterMkLst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296268021" sldId="214748370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4065758228" sldId="214748370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2049319544" sldId="214748370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722618530" sldId="214748370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239238752" sldId="214748370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765123329" sldId="214748370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3899022777" sldId="214748370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2693420394" sldId="214748371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669937408" sldId="214748371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874297891" sldId="214748371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928890386" sldId="214748371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820792399" sldId="214748371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331652719" sldId="214748371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827390767" sldId="214748371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766626682" sldId="214748371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2608332732" sldId="214748371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49.728" v="22"/>
          <pc:sldLayoutMkLst>
            <pc:docMk/>
            <pc:sldMasterMk cId="3896938443" sldId="2147483702"/>
            <pc:sldLayoutMk cId="1443734163" sldId="2147483719"/>
          </pc:sldLayoutMkLst>
        </pc:sldLayoutChg>
      </pc:sldMasterChg>
      <pc:sldMasterChg chg="add del addSldLayout delSldLayout modSldLayout">
        <pc:chgData name="Callum Fielding (1902732)" userId="S::1902732@student.uwtsd.ac.uk::7866f0dc-a816-4d2c-b1da-c0900ca54aee" providerId="AD" clId="Web-{986E4E83-3333-406A-8B4D-7C1AA570DBE3}" dt="2020-12-10T20:53:52.196" v="23"/>
        <pc:sldMasterMkLst>
          <pc:docMk/>
          <pc:sldMasterMk cId="3228408399" sldId="2147483720"/>
        </pc:sldMasterMkLst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2021990969" sldId="214748372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4152840361" sldId="214748372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2612990625" sldId="214748372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2509466531" sldId="214748372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3040758609" sldId="214748372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1074051707" sldId="214748372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1307642223" sldId="214748372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1758254322" sldId="214748372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4279604808" sldId="214748372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2383230660" sldId="214748373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1750249662" sldId="214748373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4020368246" sldId="214748373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2368248196" sldId="214748373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2506131122" sldId="214748373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3617354789" sldId="214748373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284067316" sldId="214748373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2.196" v="23"/>
          <pc:sldLayoutMkLst>
            <pc:docMk/>
            <pc:sldMasterMk cId="3228408399" sldId="2147483720"/>
            <pc:sldLayoutMk cId="3139672237" sldId="2147483737"/>
          </pc:sldLayoutMkLst>
        </pc:sldLayoutChg>
      </pc:sldMasterChg>
      <pc:sldMasterChg chg="add del addSldLayout delSldLayout modSldLayout">
        <pc:chgData name="Callum Fielding (1902732)" userId="S::1902732@student.uwtsd.ac.uk::7866f0dc-a816-4d2c-b1da-c0900ca54aee" providerId="AD" clId="Web-{986E4E83-3333-406A-8B4D-7C1AA570DBE3}" dt="2020-12-10T20:53:54.587" v="24"/>
        <pc:sldMasterMkLst>
          <pc:docMk/>
          <pc:sldMasterMk cId="705972949" sldId="2147483738"/>
        </pc:sldMasterMkLst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213756934" sldId="214748373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2917612070" sldId="214748374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3871703837" sldId="214748374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3145589665" sldId="214748374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1929121673" sldId="214748374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3814557104" sldId="214748374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1952522260" sldId="2147483745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3302418809" sldId="2147483746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174896814" sldId="2147483747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2646119824" sldId="2147483748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1428517326" sldId="2147483749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1228653341" sldId="2147483750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3726615029" sldId="2147483751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1463417115" sldId="2147483752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2292910691" sldId="2147483753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2227025749" sldId="2147483754"/>
          </pc:sldLayoutMkLst>
        </pc:sldLayoutChg>
        <pc:sldLayoutChg chg="add del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705972949" sldId="2147483738"/>
            <pc:sldLayoutMk cId="3852166074" sldId="2147483755"/>
          </pc:sldLayoutMkLst>
        </pc:sldLayoutChg>
      </pc:sldMasterChg>
      <pc:sldMasterChg chg="add addSldLayout modSldLayout">
        <pc:chgData name="Callum Fielding (1902732)" userId="S::1902732@student.uwtsd.ac.uk::7866f0dc-a816-4d2c-b1da-c0900ca54aee" providerId="AD" clId="Web-{986E4E83-3333-406A-8B4D-7C1AA570DBE3}" dt="2020-12-10T20:53:54.587" v="24"/>
        <pc:sldMasterMkLst>
          <pc:docMk/>
          <pc:sldMasterMk cId="2818856253" sldId="2147483756"/>
        </pc:sldMasterMkLst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458642910" sldId="2147483757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3880736758" sldId="2147483758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2043484717" sldId="2147483759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1615624020" sldId="2147483760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3834468122" sldId="2147483761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4058326108" sldId="2147483762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500674586" sldId="2147483763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3302037007" sldId="2147483764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4001636701" sldId="2147483765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1005281378" sldId="2147483766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1660065067" sldId="2147483767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340839512" sldId="2147483768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861357970" sldId="2147483769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359710618" sldId="2147483770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2122641425" sldId="2147483771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417905701" sldId="2147483772"/>
          </pc:sldLayoutMkLst>
        </pc:sldLayoutChg>
        <pc:sldLayoutChg chg="add mod replId">
          <pc:chgData name="Callum Fielding (1902732)" userId="S::1902732@student.uwtsd.ac.uk::7866f0dc-a816-4d2c-b1da-c0900ca54aee" providerId="AD" clId="Web-{986E4E83-3333-406A-8B4D-7C1AA570DBE3}" dt="2020-12-10T20:53:54.587" v="24"/>
          <pc:sldLayoutMkLst>
            <pc:docMk/>
            <pc:sldMasterMk cId="2818856253" sldId="2147483756"/>
            <pc:sldLayoutMk cId="632262091" sldId="214748377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642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736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484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624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468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326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674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037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636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281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0650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39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3579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10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6414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05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262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8562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e.steampowered.com/app/244450/Men_of_War_Assault_Squad_2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eb.a.ebscohost.com/ehost/detail/detail?vid=0&amp;sid=984df1cd-b7e8-4eac-854f-f48da2526216%40sdc-v-sessmgr03&amp;bdata=JnNpdGU9ZWhvc3QtbGl2ZQ%3d%3d#AN=66470109&amp;db=aph" TargetMode="External"/><Relationship Id="rId4" Type="http://schemas.openxmlformats.org/officeDocument/2006/relationships/hyperlink" Target="https://store.steampowered.com/app/231430/Company_of_Heroes_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1BE7BD64-C268-4BE6-8D67-F5DD171F0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9">
            <a:extLst>
              <a:ext uri="{FF2B5EF4-FFF2-40B4-BE49-F238E27FC236}">
                <a16:creationId xmlns:a16="http://schemas.microsoft.com/office/drawing/2014/main" id="{7D6C6E9A-567D-4054-B920-2E1BAF6D2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0"/>
            <a:ext cx="9676190" cy="5442857"/>
          </a:xfrm>
          <a:custGeom>
            <a:avLst/>
            <a:gdLst>
              <a:gd name="connsiteX0" fmla="*/ 0 w 9676190"/>
              <a:gd name="connsiteY0" fmla="*/ 0 h 5442857"/>
              <a:gd name="connsiteX1" fmla="*/ 9676190 w 9676190"/>
              <a:gd name="connsiteY1" fmla="*/ 0 h 5442857"/>
              <a:gd name="connsiteX2" fmla="*/ 9676190 w 9676190"/>
              <a:gd name="connsiteY2" fmla="*/ 5442857 h 5442857"/>
              <a:gd name="connsiteX3" fmla="*/ 1890711 w 9676190"/>
              <a:gd name="connsiteY3" fmla="*/ 5442857 h 5442857"/>
              <a:gd name="connsiteX4" fmla="*/ 1883227 w 9676190"/>
              <a:gd name="connsiteY4" fmla="*/ 5203371 h 5442857"/>
              <a:gd name="connsiteX5" fmla="*/ 1872341 w 9676190"/>
              <a:gd name="connsiteY5" fmla="*/ 5170714 h 5442857"/>
              <a:gd name="connsiteX6" fmla="*/ 1828798 w 9676190"/>
              <a:gd name="connsiteY6" fmla="*/ 5116285 h 5442857"/>
              <a:gd name="connsiteX7" fmla="*/ 1796141 w 9676190"/>
              <a:gd name="connsiteY7" fmla="*/ 4953000 h 5442857"/>
              <a:gd name="connsiteX8" fmla="*/ 1817912 w 9676190"/>
              <a:gd name="connsiteY8" fmla="*/ 4909457 h 5442857"/>
              <a:gd name="connsiteX9" fmla="*/ 1741712 w 9676190"/>
              <a:gd name="connsiteY9" fmla="*/ 4789714 h 5442857"/>
              <a:gd name="connsiteX10" fmla="*/ 1730827 w 9676190"/>
              <a:gd name="connsiteY10" fmla="*/ 4757057 h 5442857"/>
              <a:gd name="connsiteX11" fmla="*/ 1687284 w 9676190"/>
              <a:gd name="connsiteY11" fmla="*/ 4702628 h 5442857"/>
              <a:gd name="connsiteX12" fmla="*/ 1632855 w 9676190"/>
              <a:gd name="connsiteY12" fmla="*/ 4593771 h 5442857"/>
              <a:gd name="connsiteX13" fmla="*/ 1600198 w 9676190"/>
              <a:gd name="connsiteY13" fmla="*/ 4572000 h 5442857"/>
              <a:gd name="connsiteX14" fmla="*/ 1578427 w 9676190"/>
              <a:gd name="connsiteY14" fmla="*/ 4550228 h 5442857"/>
              <a:gd name="connsiteX15" fmla="*/ 1556655 w 9676190"/>
              <a:gd name="connsiteY15" fmla="*/ 4517571 h 5442857"/>
              <a:gd name="connsiteX16" fmla="*/ 1523998 w 9676190"/>
              <a:gd name="connsiteY16" fmla="*/ 4506685 h 5442857"/>
              <a:gd name="connsiteX17" fmla="*/ 1491341 w 9676190"/>
              <a:gd name="connsiteY17" fmla="*/ 4484914 h 5442857"/>
              <a:gd name="connsiteX18" fmla="*/ 1415141 w 9676190"/>
              <a:gd name="connsiteY18" fmla="*/ 4463143 h 5442857"/>
              <a:gd name="connsiteX19" fmla="*/ 1349827 w 9676190"/>
              <a:gd name="connsiteY19" fmla="*/ 4397828 h 5442857"/>
              <a:gd name="connsiteX20" fmla="*/ 1328055 w 9676190"/>
              <a:gd name="connsiteY20" fmla="*/ 4376057 h 5442857"/>
              <a:gd name="connsiteX21" fmla="*/ 1295398 w 9676190"/>
              <a:gd name="connsiteY21" fmla="*/ 4354285 h 5442857"/>
              <a:gd name="connsiteX22" fmla="*/ 1262741 w 9676190"/>
              <a:gd name="connsiteY22" fmla="*/ 4321628 h 5442857"/>
              <a:gd name="connsiteX23" fmla="*/ 1197427 w 9676190"/>
              <a:gd name="connsiteY23" fmla="*/ 4299857 h 5442857"/>
              <a:gd name="connsiteX24" fmla="*/ 1153884 w 9676190"/>
              <a:gd name="connsiteY24" fmla="*/ 4288971 h 5442857"/>
              <a:gd name="connsiteX25" fmla="*/ 1088570 w 9676190"/>
              <a:gd name="connsiteY25" fmla="*/ 4267200 h 5442857"/>
              <a:gd name="connsiteX26" fmla="*/ 1023255 w 9676190"/>
              <a:gd name="connsiteY26" fmla="*/ 4223657 h 5442857"/>
              <a:gd name="connsiteX27" fmla="*/ 1001484 w 9676190"/>
              <a:gd name="connsiteY27" fmla="*/ 4201885 h 5442857"/>
              <a:gd name="connsiteX28" fmla="*/ 947055 w 9676190"/>
              <a:gd name="connsiteY28" fmla="*/ 4191000 h 5442857"/>
              <a:gd name="connsiteX29" fmla="*/ 903512 w 9676190"/>
              <a:gd name="connsiteY29" fmla="*/ 4180114 h 5442857"/>
              <a:gd name="connsiteX30" fmla="*/ 870855 w 9676190"/>
              <a:gd name="connsiteY30" fmla="*/ 4158343 h 5442857"/>
              <a:gd name="connsiteX31" fmla="*/ 805541 w 9676190"/>
              <a:gd name="connsiteY31" fmla="*/ 4136571 h 5442857"/>
              <a:gd name="connsiteX32" fmla="*/ 772884 w 9676190"/>
              <a:gd name="connsiteY32" fmla="*/ 4125685 h 5442857"/>
              <a:gd name="connsiteX33" fmla="*/ 707570 w 9676190"/>
              <a:gd name="connsiteY33" fmla="*/ 4103914 h 5442857"/>
              <a:gd name="connsiteX34" fmla="*/ 674912 w 9676190"/>
              <a:gd name="connsiteY34" fmla="*/ 4093028 h 5442857"/>
              <a:gd name="connsiteX35" fmla="*/ 631370 w 9676190"/>
              <a:gd name="connsiteY35" fmla="*/ 4082143 h 5442857"/>
              <a:gd name="connsiteX36" fmla="*/ 359227 w 9676190"/>
              <a:gd name="connsiteY36" fmla="*/ 4093028 h 5442857"/>
              <a:gd name="connsiteX37" fmla="*/ 293912 w 9676190"/>
              <a:gd name="connsiteY37" fmla="*/ 4136571 h 5442857"/>
              <a:gd name="connsiteX38" fmla="*/ 217712 w 9676190"/>
              <a:gd name="connsiteY38" fmla="*/ 4158343 h 5442857"/>
              <a:gd name="connsiteX39" fmla="*/ 185055 w 9676190"/>
              <a:gd name="connsiteY39" fmla="*/ 4180114 h 5442857"/>
              <a:gd name="connsiteX40" fmla="*/ 141512 w 9676190"/>
              <a:gd name="connsiteY40" fmla="*/ 4201885 h 5442857"/>
              <a:gd name="connsiteX41" fmla="*/ 119741 w 9676190"/>
              <a:gd name="connsiteY41" fmla="*/ 4223657 h 5442857"/>
              <a:gd name="connsiteX42" fmla="*/ 87084 w 9676190"/>
              <a:gd name="connsiteY42" fmla="*/ 4234543 h 5442857"/>
              <a:gd name="connsiteX43" fmla="*/ 10884 w 9676190"/>
              <a:gd name="connsiteY43" fmla="*/ 4278085 h 5442857"/>
              <a:gd name="connsiteX44" fmla="*/ 0 w 9676190"/>
              <a:gd name="connsiteY44" fmla="*/ 4287781 h 5442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9676190" h="5442857">
                <a:moveTo>
                  <a:pt x="0" y="0"/>
                </a:moveTo>
                <a:lnTo>
                  <a:pt x="9676190" y="0"/>
                </a:lnTo>
                <a:lnTo>
                  <a:pt x="9676190" y="5442857"/>
                </a:lnTo>
                <a:lnTo>
                  <a:pt x="1890711" y="5442857"/>
                </a:lnTo>
                <a:lnTo>
                  <a:pt x="1883227" y="5203371"/>
                </a:lnTo>
                <a:cubicBezTo>
                  <a:pt x="1882572" y="5191915"/>
                  <a:pt x="1877473" y="5180977"/>
                  <a:pt x="1872341" y="5170714"/>
                </a:cubicBezTo>
                <a:cubicBezTo>
                  <a:pt x="1858608" y="5143249"/>
                  <a:pt x="1849049" y="5136536"/>
                  <a:pt x="1828798" y="5116285"/>
                </a:cubicBezTo>
                <a:cubicBezTo>
                  <a:pt x="1791950" y="5005739"/>
                  <a:pt x="1816272" y="5093911"/>
                  <a:pt x="1796141" y="4953000"/>
                </a:cubicBezTo>
                <a:cubicBezTo>
                  <a:pt x="1793524" y="4934684"/>
                  <a:pt x="1814283" y="4916714"/>
                  <a:pt x="1817912" y="4909457"/>
                </a:cubicBezTo>
                <a:cubicBezTo>
                  <a:pt x="1792512" y="4869543"/>
                  <a:pt x="1756672" y="4834597"/>
                  <a:pt x="1741712" y="4789714"/>
                </a:cubicBezTo>
                <a:cubicBezTo>
                  <a:pt x="1738084" y="4778828"/>
                  <a:pt x="1735959" y="4767320"/>
                  <a:pt x="1730827" y="4757057"/>
                </a:cubicBezTo>
                <a:cubicBezTo>
                  <a:pt x="1717096" y="4729596"/>
                  <a:pt x="1707532" y="4722877"/>
                  <a:pt x="1687284" y="4702628"/>
                </a:cubicBezTo>
                <a:cubicBezTo>
                  <a:pt x="1677462" y="4663342"/>
                  <a:pt x="1671736" y="4619691"/>
                  <a:pt x="1632855" y="4593771"/>
                </a:cubicBezTo>
                <a:cubicBezTo>
                  <a:pt x="1621969" y="4586514"/>
                  <a:pt x="1610414" y="4580173"/>
                  <a:pt x="1600198" y="4572000"/>
                </a:cubicBezTo>
                <a:cubicBezTo>
                  <a:pt x="1592184" y="4565589"/>
                  <a:pt x="1584838" y="4558242"/>
                  <a:pt x="1578427" y="4550228"/>
                </a:cubicBezTo>
                <a:cubicBezTo>
                  <a:pt x="1570254" y="4540012"/>
                  <a:pt x="1566871" y="4525744"/>
                  <a:pt x="1556655" y="4517571"/>
                </a:cubicBezTo>
                <a:cubicBezTo>
                  <a:pt x="1547695" y="4510403"/>
                  <a:pt x="1534261" y="4511817"/>
                  <a:pt x="1523998" y="4506685"/>
                </a:cubicBezTo>
                <a:cubicBezTo>
                  <a:pt x="1512296" y="4500834"/>
                  <a:pt x="1503043" y="4490765"/>
                  <a:pt x="1491341" y="4484914"/>
                </a:cubicBezTo>
                <a:cubicBezTo>
                  <a:pt x="1475720" y="4477104"/>
                  <a:pt x="1429098" y="4466632"/>
                  <a:pt x="1415141" y="4463143"/>
                </a:cubicBezTo>
                <a:lnTo>
                  <a:pt x="1349827" y="4397828"/>
                </a:lnTo>
                <a:cubicBezTo>
                  <a:pt x="1342570" y="4390571"/>
                  <a:pt x="1336594" y="4381750"/>
                  <a:pt x="1328055" y="4376057"/>
                </a:cubicBezTo>
                <a:cubicBezTo>
                  <a:pt x="1317169" y="4368800"/>
                  <a:pt x="1305449" y="4362661"/>
                  <a:pt x="1295398" y="4354285"/>
                </a:cubicBezTo>
                <a:cubicBezTo>
                  <a:pt x="1283572" y="4344430"/>
                  <a:pt x="1276198" y="4329104"/>
                  <a:pt x="1262741" y="4321628"/>
                </a:cubicBezTo>
                <a:cubicBezTo>
                  <a:pt x="1242680" y="4310483"/>
                  <a:pt x="1219691" y="4305423"/>
                  <a:pt x="1197427" y="4299857"/>
                </a:cubicBezTo>
                <a:cubicBezTo>
                  <a:pt x="1182913" y="4296228"/>
                  <a:pt x="1168214" y="4293270"/>
                  <a:pt x="1153884" y="4288971"/>
                </a:cubicBezTo>
                <a:cubicBezTo>
                  <a:pt x="1131903" y="4282377"/>
                  <a:pt x="1088570" y="4267200"/>
                  <a:pt x="1088570" y="4267200"/>
                </a:cubicBezTo>
                <a:cubicBezTo>
                  <a:pt x="1066798" y="4252686"/>
                  <a:pt x="1041757" y="4242160"/>
                  <a:pt x="1023255" y="4223657"/>
                </a:cubicBezTo>
                <a:cubicBezTo>
                  <a:pt x="1015998" y="4216400"/>
                  <a:pt x="1010917" y="4205928"/>
                  <a:pt x="1001484" y="4201885"/>
                </a:cubicBezTo>
                <a:cubicBezTo>
                  <a:pt x="984478" y="4194597"/>
                  <a:pt x="965117" y="4195014"/>
                  <a:pt x="947055" y="4191000"/>
                </a:cubicBezTo>
                <a:cubicBezTo>
                  <a:pt x="932450" y="4187755"/>
                  <a:pt x="918026" y="4183743"/>
                  <a:pt x="903512" y="4180114"/>
                </a:cubicBezTo>
                <a:cubicBezTo>
                  <a:pt x="892626" y="4172857"/>
                  <a:pt x="882810" y="4163656"/>
                  <a:pt x="870855" y="4158343"/>
                </a:cubicBezTo>
                <a:cubicBezTo>
                  <a:pt x="849884" y="4149022"/>
                  <a:pt x="827312" y="4143828"/>
                  <a:pt x="805541" y="4136571"/>
                </a:cubicBezTo>
                <a:lnTo>
                  <a:pt x="772884" y="4125685"/>
                </a:lnTo>
                <a:lnTo>
                  <a:pt x="707570" y="4103914"/>
                </a:lnTo>
                <a:cubicBezTo>
                  <a:pt x="696684" y="4100285"/>
                  <a:pt x="686044" y="4095811"/>
                  <a:pt x="674912" y="4093028"/>
                </a:cubicBezTo>
                <a:lnTo>
                  <a:pt x="631370" y="4082143"/>
                </a:lnTo>
                <a:cubicBezTo>
                  <a:pt x="540656" y="4085771"/>
                  <a:pt x="448856" y="4078572"/>
                  <a:pt x="359227" y="4093028"/>
                </a:cubicBezTo>
                <a:cubicBezTo>
                  <a:pt x="333395" y="4097194"/>
                  <a:pt x="318735" y="4128296"/>
                  <a:pt x="293912" y="4136571"/>
                </a:cubicBezTo>
                <a:cubicBezTo>
                  <a:pt x="247062" y="4152188"/>
                  <a:pt x="272387" y="4144674"/>
                  <a:pt x="217712" y="4158343"/>
                </a:cubicBezTo>
                <a:cubicBezTo>
                  <a:pt x="206826" y="4165600"/>
                  <a:pt x="196414" y="4173623"/>
                  <a:pt x="185055" y="4180114"/>
                </a:cubicBezTo>
                <a:cubicBezTo>
                  <a:pt x="170966" y="4188165"/>
                  <a:pt x="155014" y="4192884"/>
                  <a:pt x="141512" y="4201885"/>
                </a:cubicBezTo>
                <a:cubicBezTo>
                  <a:pt x="132973" y="4207578"/>
                  <a:pt x="128542" y="4218376"/>
                  <a:pt x="119741" y="4223657"/>
                </a:cubicBezTo>
                <a:cubicBezTo>
                  <a:pt x="109902" y="4229561"/>
                  <a:pt x="97631" y="4230023"/>
                  <a:pt x="87084" y="4234543"/>
                </a:cubicBezTo>
                <a:cubicBezTo>
                  <a:pt x="63016" y="4244858"/>
                  <a:pt x="31908" y="4261266"/>
                  <a:pt x="10884" y="4278085"/>
                </a:cubicBezTo>
                <a:lnTo>
                  <a:pt x="0" y="4287781"/>
                </a:ln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4164FB2-EFB1-4531-A8F4-DD77A03E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342" r="78777"/>
          <a:stretch/>
        </p:blipFill>
        <p:spPr>
          <a:xfrm>
            <a:off x="0" y="5352597"/>
            <a:ext cx="2053566" cy="1505403"/>
          </a:xfrm>
          <a:custGeom>
            <a:avLst/>
            <a:gdLst>
              <a:gd name="connsiteX0" fmla="*/ 1355645 w 2053566"/>
              <a:gd name="connsiteY0" fmla="*/ 0 h 1505403"/>
              <a:gd name="connsiteX1" fmla="*/ 2053566 w 2053566"/>
              <a:gd name="connsiteY1" fmla="*/ 0 h 1505403"/>
              <a:gd name="connsiteX2" fmla="*/ 2053566 w 2053566"/>
              <a:gd name="connsiteY2" fmla="*/ 500084 h 1505403"/>
              <a:gd name="connsiteX3" fmla="*/ 2046514 w 2053566"/>
              <a:gd name="connsiteY3" fmla="*/ 493032 h 1505403"/>
              <a:gd name="connsiteX4" fmla="*/ 2002971 w 2053566"/>
              <a:gd name="connsiteY4" fmla="*/ 438603 h 1505403"/>
              <a:gd name="connsiteX5" fmla="*/ 1970314 w 2053566"/>
              <a:gd name="connsiteY5" fmla="*/ 416832 h 1505403"/>
              <a:gd name="connsiteX6" fmla="*/ 1926771 w 2053566"/>
              <a:gd name="connsiteY6" fmla="*/ 373289 h 1505403"/>
              <a:gd name="connsiteX7" fmla="*/ 1905000 w 2053566"/>
              <a:gd name="connsiteY7" fmla="*/ 351517 h 1505403"/>
              <a:gd name="connsiteX8" fmla="*/ 1839686 w 2053566"/>
              <a:gd name="connsiteY8" fmla="*/ 307974 h 1505403"/>
              <a:gd name="connsiteX9" fmla="*/ 1774371 w 2053566"/>
              <a:gd name="connsiteY9" fmla="*/ 286203 h 1505403"/>
              <a:gd name="connsiteX10" fmla="*/ 1741714 w 2053566"/>
              <a:gd name="connsiteY10" fmla="*/ 264432 h 1505403"/>
              <a:gd name="connsiteX11" fmla="*/ 1676400 w 2053566"/>
              <a:gd name="connsiteY11" fmla="*/ 242660 h 1505403"/>
              <a:gd name="connsiteX12" fmla="*/ 1643743 w 2053566"/>
              <a:gd name="connsiteY12" fmla="*/ 210003 h 1505403"/>
              <a:gd name="connsiteX13" fmla="*/ 1600200 w 2053566"/>
              <a:gd name="connsiteY13" fmla="*/ 199117 h 1505403"/>
              <a:gd name="connsiteX14" fmla="*/ 1578429 w 2053566"/>
              <a:gd name="connsiteY14" fmla="*/ 155574 h 1505403"/>
              <a:gd name="connsiteX15" fmla="*/ 1502229 w 2053566"/>
              <a:gd name="connsiteY15" fmla="*/ 90260 h 1505403"/>
              <a:gd name="connsiteX16" fmla="*/ 1436914 w 2053566"/>
              <a:gd name="connsiteY16" fmla="*/ 46717 h 1505403"/>
              <a:gd name="connsiteX17" fmla="*/ 1404257 w 2053566"/>
              <a:gd name="connsiteY17" fmla="*/ 24946 h 1505403"/>
              <a:gd name="connsiteX18" fmla="*/ 1360714 w 2053566"/>
              <a:gd name="connsiteY18" fmla="*/ 3174 h 1505403"/>
              <a:gd name="connsiteX19" fmla="*/ 0 w 2053566"/>
              <a:gd name="connsiteY19" fmla="*/ 0 h 1505403"/>
              <a:gd name="connsiteX20" fmla="*/ 614898 w 2053566"/>
              <a:gd name="connsiteY20" fmla="*/ 0 h 1505403"/>
              <a:gd name="connsiteX21" fmla="*/ 620486 w 2053566"/>
              <a:gd name="connsiteY21" fmla="*/ 35832 h 1505403"/>
              <a:gd name="connsiteX22" fmla="*/ 685800 w 2053566"/>
              <a:gd name="connsiteY22" fmla="*/ 101146 h 1505403"/>
              <a:gd name="connsiteX23" fmla="*/ 718457 w 2053566"/>
              <a:gd name="connsiteY23" fmla="*/ 122917 h 1505403"/>
              <a:gd name="connsiteX24" fmla="*/ 762000 w 2053566"/>
              <a:gd name="connsiteY24" fmla="*/ 133803 h 1505403"/>
              <a:gd name="connsiteX25" fmla="*/ 794657 w 2053566"/>
              <a:gd name="connsiteY25" fmla="*/ 144689 h 1505403"/>
              <a:gd name="connsiteX26" fmla="*/ 838200 w 2053566"/>
              <a:gd name="connsiteY26" fmla="*/ 155574 h 1505403"/>
              <a:gd name="connsiteX27" fmla="*/ 903514 w 2053566"/>
              <a:gd name="connsiteY27" fmla="*/ 177346 h 1505403"/>
              <a:gd name="connsiteX28" fmla="*/ 968829 w 2053566"/>
              <a:gd name="connsiteY28" fmla="*/ 210003 h 1505403"/>
              <a:gd name="connsiteX29" fmla="*/ 1012371 w 2053566"/>
              <a:gd name="connsiteY29" fmla="*/ 242660 h 1505403"/>
              <a:gd name="connsiteX30" fmla="*/ 1045029 w 2053566"/>
              <a:gd name="connsiteY30" fmla="*/ 253546 h 1505403"/>
              <a:gd name="connsiteX31" fmla="*/ 1077686 w 2053566"/>
              <a:gd name="connsiteY31" fmla="*/ 286203 h 1505403"/>
              <a:gd name="connsiteX32" fmla="*/ 1110343 w 2053566"/>
              <a:gd name="connsiteY32" fmla="*/ 297089 h 1505403"/>
              <a:gd name="connsiteX33" fmla="*/ 1175657 w 2053566"/>
              <a:gd name="connsiteY33" fmla="*/ 340632 h 1505403"/>
              <a:gd name="connsiteX34" fmla="*/ 1208314 w 2053566"/>
              <a:gd name="connsiteY34" fmla="*/ 362403 h 1505403"/>
              <a:gd name="connsiteX35" fmla="*/ 1284514 w 2053566"/>
              <a:gd name="connsiteY35" fmla="*/ 384174 h 1505403"/>
              <a:gd name="connsiteX36" fmla="*/ 1317171 w 2053566"/>
              <a:gd name="connsiteY36" fmla="*/ 405946 h 1505403"/>
              <a:gd name="connsiteX37" fmla="*/ 1382486 w 2053566"/>
              <a:gd name="connsiteY37" fmla="*/ 427717 h 1505403"/>
              <a:gd name="connsiteX38" fmla="*/ 1436914 w 2053566"/>
              <a:gd name="connsiteY38" fmla="*/ 471260 h 1505403"/>
              <a:gd name="connsiteX39" fmla="*/ 1458686 w 2053566"/>
              <a:gd name="connsiteY39" fmla="*/ 493032 h 1505403"/>
              <a:gd name="connsiteX40" fmla="*/ 1524000 w 2053566"/>
              <a:gd name="connsiteY40" fmla="*/ 514803 h 1505403"/>
              <a:gd name="connsiteX41" fmla="*/ 1578429 w 2053566"/>
              <a:gd name="connsiteY41" fmla="*/ 569232 h 1505403"/>
              <a:gd name="connsiteX42" fmla="*/ 1611086 w 2053566"/>
              <a:gd name="connsiteY42" fmla="*/ 601889 h 1505403"/>
              <a:gd name="connsiteX43" fmla="*/ 1687286 w 2053566"/>
              <a:gd name="connsiteY43" fmla="*/ 667203 h 1505403"/>
              <a:gd name="connsiteX44" fmla="*/ 1763486 w 2053566"/>
              <a:gd name="connsiteY44" fmla="*/ 743403 h 1505403"/>
              <a:gd name="connsiteX45" fmla="*/ 1796143 w 2053566"/>
              <a:gd name="connsiteY45" fmla="*/ 776060 h 1505403"/>
              <a:gd name="connsiteX46" fmla="*/ 1817914 w 2053566"/>
              <a:gd name="connsiteY46" fmla="*/ 797832 h 1505403"/>
              <a:gd name="connsiteX47" fmla="*/ 1883229 w 2053566"/>
              <a:gd name="connsiteY47" fmla="*/ 841374 h 1505403"/>
              <a:gd name="connsiteX48" fmla="*/ 1915886 w 2053566"/>
              <a:gd name="connsiteY48" fmla="*/ 863146 h 1505403"/>
              <a:gd name="connsiteX49" fmla="*/ 1948543 w 2053566"/>
              <a:gd name="connsiteY49" fmla="*/ 895803 h 1505403"/>
              <a:gd name="connsiteX50" fmla="*/ 1992086 w 2053566"/>
              <a:gd name="connsiteY50" fmla="*/ 906689 h 1505403"/>
              <a:gd name="connsiteX51" fmla="*/ 2024743 w 2053566"/>
              <a:gd name="connsiteY51" fmla="*/ 917574 h 1505403"/>
              <a:gd name="connsiteX52" fmla="*/ 2053566 w 2053566"/>
              <a:gd name="connsiteY52" fmla="*/ 925251 h 1505403"/>
              <a:gd name="connsiteX53" fmla="*/ 2053566 w 2053566"/>
              <a:gd name="connsiteY53" fmla="*/ 1505403 h 1505403"/>
              <a:gd name="connsiteX54" fmla="*/ 0 w 2053566"/>
              <a:gd name="connsiteY54" fmla="*/ 1505403 h 1505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2053566" h="1505403">
                <a:moveTo>
                  <a:pt x="1355645" y="0"/>
                </a:moveTo>
                <a:lnTo>
                  <a:pt x="2053566" y="0"/>
                </a:lnTo>
                <a:lnTo>
                  <a:pt x="2053566" y="500084"/>
                </a:lnTo>
                <a:lnTo>
                  <a:pt x="2046514" y="493032"/>
                </a:lnTo>
                <a:cubicBezTo>
                  <a:pt x="2021363" y="461593"/>
                  <a:pt x="2032180" y="461970"/>
                  <a:pt x="2002971" y="438603"/>
                </a:cubicBezTo>
                <a:cubicBezTo>
                  <a:pt x="1992755" y="430430"/>
                  <a:pt x="1980247" y="425346"/>
                  <a:pt x="1970314" y="416832"/>
                </a:cubicBezTo>
                <a:cubicBezTo>
                  <a:pt x="1954729" y="403474"/>
                  <a:pt x="1941285" y="387803"/>
                  <a:pt x="1926771" y="373289"/>
                </a:cubicBezTo>
                <a:cubicBezTo>
                  <a:pt x="1919514" y="366032"/>
                  <a:pt x="1913539" y="357210"/>
                  <a:pt x="1905000" y="351517"/>
                </a:cubicBezTo>
                <a:cubicBezTo>
                  <a:pt x="1883229" y="337003"/>
                  <a:pt x="1864509" y="316248"/>
                  <a:pt x="1839686" y="307974"/>
                </a:cubicBezTo>
                <a:cubicBezTo>
                  <a:pt x="1817914" y="300717"/>
                  <a:pt x="1793466" y="298933"/>
                  <a:pt x="1774371" y="286203"/>
                </a:cubicBezTo>
                <a:cubicBezTo>
                  <a:pt x="1763485" y="278946"/>
                  <a:pt x="1753669" y="269745"/>
                  <a:pt x="1741714" y="264432"/>
                </a:cubicBezTo>
                <a:cubicBezTo>
                  <a:pt x="1720743" y="255111"/>
                  <a:pt x="1676400" y="242660"/>
                  <a:pt x="1676400" y="242660"/>
                </a:cubicBezTo>
                <a:cubicBezTo>
                  <a:pt x="1665514" y="231774"/>
                  <a:pt x="1657109" y="217641"/>
                  <a:pt x="1643743" y="210003"/>
                </a:cubicBezTo>
                <a:cubicBezTo>
                  <a:pt x="1630753" y="202580"/>
                  <a:pt x="1614393" y="203848"/>
                  <a:pt x="1600200" y="199117"/>
                </a:cubicBezTo>
                <a:cubicBezTo>
                  <a:pt x="1592503" y="196551"/>
                  <a:pt x="1582058" y="162831"/>
                  <a:pt x="1578429" y="155574"/>
                </a:cubicBezTo>
                <a:cubicBezTo>
                  <a:pt x="1553029" y="133803"/>
                  <a:pt x="1528745" y="110657"/>
                  <a:pt x="1502229" y="90260"/>
                </a:cubicBezTo>
                <a:cubicBezTo>
                  <a:pt x="1481489" y="74306"/>
                  <a:pt x="1458686" y="61231"/>
                  <a:pt x="1436914" y="46717"/>
                </a:cubicBezTo>
                <a:cubicBezTo>
                  <a:pt x="1426028" y="39460"/>
                  <a:pt x="1415959" y="30797"/>
                  <a:pt x="1404257" y="24946"/>
                </a:cubicBezTo>
                <a:cubicBezTo>
                  <a:pt x="1389743" y="17689"/>
                  <a:pt x="1374803" y="11225"/>
                  <a:pt x="1360714" y="3174"/>
                </a:cubicBezTo>
                <a:close/>
                <a:moveTo>
                  <a:pt x="0" y="0"/>
                </a:moveTo>
                <a:lnTo>
                  <a:pt x="614898" y="0"/>
                </a:lnTo>
                <a:lnTo>
                  <a:pt x="620486" y="35832"/>
                </a:lnTo>
                <a:cubicBezTo>
                  <a:pt x="631645" y="64528"/>
                  <a:pt x="660182" y="84067"/>
                  <a:pt x="685800" y="101146"/>
                </a:cubicBezTo>
                <a:cubicBezTo>
                  <a:pt x="696686" y="108403"/>
                  <a:pt x="706432" y="117763"/>
                  <a:pt x="718457" y="122917"/>
                </a:cubicBezTo>
                <a:cubicBezTo>
                  <a:pt x="732208" y="128810"/>
                  <a:pt x="747615" y="129693"/>
                  <a:pt x="762000" y="133803"/>
                </a:cubicBezTo>
                <a:cubicBezTo>
                  <a:pt x="773033" y="136955"/>
                  <a:pt x="783624" y="141537"/>
                  <a:pt x="794657" y="144689"/>
                </a:cubicBezTo>
                <a:cubicBezTo>
                  <a:pt x="809042" y="148799"/>
                  <a:pt x="823870" y="151275"/>
                  <a:pt x="838200" y="155574"/>
                </a:cubicBezTo>
                <a:cubicBezTo>
                  <a:pt x="860181" y="162168"/>
                  <a:pt x="884419" y="164616"/>
                  <a:pt x="903514" y="177346"/>
                </a:cubicBezTo>
                <a:cubicBezTo>
                  <a:pt x="945719" y="205482"/>
                  <a:pt x="923759" y="194980"/>
                  <a:pt x="968829" y="210003"/>
                </a:cubicBezTo>
                <a:cubicBezTo>
                  <a:pt x="983343" y="220889"/>
                  <a:pt x="996619" y="233659"/>
                  <a:pt x="1012371" y="242660"/>
                </a:cubicBezTo>
                <a:cubicBezTo>
                  <a:pt x="1022334" y="248353"/>
                  <a:pt x="1035481" y="247181"/>
                  <a:pt x="1045029" y="253546"/>
                </a:cubicBezTo>
                <a:cubicBezTo>
                  <a:pt x="1057838" y="262085"/>
                  <a:pt x="1064877" y="277664"/>
                  <a:pt x="1077686" y="286203"/>
                </a:cubicBezTo>
                <a:cubicBezTo>
                  <a:pt x="1087233" y="292568"/>
                  <a:pt x="1100312" y="291516"/>
                  <a:pt x="1110343" y="297089"/>
                </a:cubicBezTo>
                <a:cubicBezTo>
                  <a:pt x="1133216" y="309796"/>
                  <a:pt x="1153886" y="326118"/>
                  <a:pt x="1175657" y="340632"/>
                </a:cubicBezTo>
                <a:cubicBezTo>
                  <a:pt x="1186543" y="347889"/>
                  <a:pt x="1195622" y="359230"/>
                  <a:pt x="1208314" y="362403"/>
                </a:cubicBezTo>
                <a:cubicBezTo>
                  <a:pt x="1262989" y="376072"/>
                  <a:pt x="1237664" y="368558"/>
                  <a:pt x="1284514" y="384174"/>
                </a:cubicBezTo>
                <a:cubicBezTo>
                  <a:pt x="1295400" y="391431"/>
                  <a:pt x="1305216" y="400632"/>
                  <a:pt x="1317171" y="405946"/>
                </a:cubicBezTo>
                <a:cubicBezTo>
                  <a:pt x="1338142" y="415267"/>
                  <a:pt x="1382486" y="427717"/>
                  <a:pt x="1382486" y="427717"/>
                </a:cubicBezTo>
                <a:cubicBezTo>
                  <a:pt x="1435049" y="480282"/>
                  <a:pt x="1368259" y="416336"/>
                  <a:pt x="1436914" y="471260"/>
                </a:cubicBezTo>
                <a:cubicBezTo>
                  <a:pt x="1444928" y="477671"/>
                  <a:pt x="1449506" y="488442"/>
                  <a:pt x="1458686" y="493032"/>
                </a:cubicBezTo>
                <a:cubicBezTo>
                  <a:pt x="1479212" y="503295"/>
                  <a:pt x="1524000" y="514803"/>
                  <a:pt x="1524000" y="514803"/>
                </a:cubicBezTo>
                <a:lnTo>
                  <a:pt x="1578429" y="569232"/>
                </a:lnTo>
                <a:cubicBezTo>
                  <a:pt x="1589315" y="580118"/>
                  <a:pt x="1598277" y="593350"/>
                  <a:pt x="1611086" y="601889"/>
                </a:cubicBezTo>
                <a:cubicBezTo>
                  <a:pt x="1660822" y="635046"/>
                  <a:pt x="1634492" y="614409"/>
                  <a:pt x="1687286" y="667203"/>
                </a:cubicBezTo>
                <a:lnTo>
                  <a:pt x="1763486" y="743403"/>
                </a:lnTo>
                <a:lnTo>
                  <a:pt x="1796143" y="776060"/>
                </a:lnTo>
                <a:cubicBezTo>
                  <a:pt x="1803400" y="783317"/>
                  <a:pt x="1809374" y="792139"/>
                  <a:pt x="1817914" y="797832"/>
                </a:cubicBezTo>
                <a:lnTo>
                  <a:pt x="1883229" y="841374"/>
                </a:lnTo>
                <a:cubicBezTo>
                  <a:pt x="1894115" y="848631"/>
                  <a:pt x="1906635" y="853895"/>
                  <a:pt x="1915886" y="863146"/>
                </a:cubicBezTo>
                <a:cubicBezTo>
                  <a:pt x="1926772" y="874032"/>
                  <a:pt x="1935177" y="888165"/>
                  <a:pt x="1948543" y="895803"/>
                </a:cubicBezTo>
                <a:cubicBezTo>
                  <a:pt x="1961533" y="903226"/>
                  <a:pt x="1977701" y="902579"/>
                  <a:pt x="1992086" y="906689"/>
                </a:cubicBezTo>
                <a:cubicBezTo>
                  <a:pt x="2003119" y="909841"/>
                  <a:pt x="2013673" y="914555"/>
                  <a:pt x="2024743" y="917574"/>
                </a:cubicBezTo>
                <a:lnTo>
                  <a:pt x="2053566" y="925251"/>
                </a:lnTo>
                <a:lnTo>
                  <a:pt x="2053566" y="1505403"/>
                </a:lnTo>
                <a:lnTo>
                  <a:pt x="0" y="1505403"/>
                </a:ln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E6BC652-4BE1-478A-BFA7-47149E82F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23" r="26442" b="66400"/>
          <a:stretch/>
        </p:blipFill>
        <p:spPr>
          <a:xfrm rot="1800000" flipH="1">
            <a:off x="489857" y="4860000"/>
            <a:ext cx="1806209" cy="876778"/>
          </a:xfrm>
          <a:custGeom>
            <a:avLst/>
            <a:gdLst>
              <a:gd name="connsiteX0" fmla="*/ 527412 w 1806209"/>
              <a:gd name="connsiteY0" fmla="*/ 0 h 876778"/>
              <a:gd name="connsiteX1" fmla="*/ 0 w 1806209"/>
              <a:gd name="connsiteY1" fmla="*/ 0 h 876778"/>
              <a:gd name="connsiteX2" fmla="*/ 0 w 1806209"/>
              <a:gd name="connsiteY2" fmla="*/ 255471 h 876778"/>
              <a:gd name="connsiteX3" fmla="*/ 10065 w 1806209"/>
              <a:gd name="connsiteY3" fmla="*/ 245407 h 876778"/>
              <a:gd name="connsiteX4" fmla="*/ 20951 w 1806209"/>
              <a:gd name="connsiteY4" fmla="*/ 234521 h 876778"/>
              <a:gd name="connsiteX5" fmla="*/ 53608 w 1806209"/>
              <a:gd name="connsiteY5" fmla="*/ 223635 h 876778"/>
              <a:gd name="connsiteX6" fmla="*/ 118922 w 1806209"/>
              <a:gd name="connsiteY6" fmla="*/ 190978 h 876778"/>
              <a:gd name="connsiteX7" fmla="*/ 206008 w 1806209"/>
              <a:gd name="connsiteY7" fmla="*/ 147435 h 876778"/>
              <a:gd name="connsiteX8" fmla="*/ 238665 w 1806209"/>
              <a:gd name="connsiteY8" fmla="*/ 125664 h 876778"/>
              <a:gd name="connsiteX9" fmla="*/ 260436 w 1806209"/>
              <a:gd name="connsiteY9" fmla="*/ 103892 h 876778"/>
              <a:gd name="connsiteX10" fmla="*/ 303979 w 1806209"/>
              <a:gd name="connsiteY10" fmla="*/ 93007 h 876778"/>
              <a:gd name="connsiteX11" fmla="*/ 336636 w 1806209"/>
              <a:gd name="connsiteY11" fmla="*/ 82121 h 876778"/>
              <a:gd name="connsiteX12" fmla="*/ 358408 w 1806209"/>
              <a:gd name="connsiteY12" fmla="*/ 60350 h 876778"/>
              <a:gd name="connsiteX13" fmla="*/ 412836 w 1806209"/>
              <a:gd name="connsiteY13" fmla="*/ 49464 h 876778"/>
              <a:gd name="connsiteX14" fmla="*/ 478151 w 1806209"/>
              <a:gd name="connsiteY14" fmla="*/ 27692 h 876778"/>
              <a:gd name="connsiteX15" fmla="*/ 510808 w 1806209"/>
              <a:gd name="connsiteY15" fmla="*/ 16807 h 876778"/>
              <a:gd name="connsiteX16" fmla="*/ 1806209 w 1806209"/>
              <a:gd name="connsiteY16" fmla="*/ 0 h 876778"/>
              <a:gd name="connsiteX17" fmla="*/ 708134 w 1806209"/>
              <a:gd name="connsiteY17" fmla="*/ 0 h 876778"/>
              <a:gd name="connsiteX18" fmla="*/ 709028 w 1806209"/>
              <a:gd name="connsiteY18" fmla="*/ 1950 h 876778"/>
              <a:gd name="connsiteX19" fmla="*/ 641436 w 1806209"/>
              <a:gd name="connsiteY19" fmla="*/ 71235 h 876778"/>
              <a:gd name="connsiteX20" fmla="*/ 576122 w 1806209"/>
              <a:gd name="connsiteY20" fmla="*/ 114778 h 876778"/>
              <a:gd name="connsiteX21" fmla="*/ 543465 w 1806209"/>
              <a:gd name="connsiteY21" fmla="*/ 125664 h 876778"/>
              <a:gd name="connsiteX22" fmla="*/ 510808 w 1806209"/>
              <a:gd name="connsiteY22" fmla="*/ 147435 h 876778"/>
              <a:gd name="connsiteX23" fmla="*/ 314865 w 1806209"/>
              <a:gd name="connsiteY23" fmla="*/ 169207 h 876778"/>
              <a:gd name="connsiteX24" fmla="*/ 260436 w 1806209"/>
              <a:gd name="connsiteY24" fmla="*/ 212750 h 876778"/>
              <a:gd name="connsiteX25" fmla="*/ 195122 w 1806209"/>
              <a:gd name="connsiteY25" fmla="*/ 256292 h 876778"/>
              <a:gd name="connsiteX26" fmla="*/ 140694 w 1806209"/>
              <a:gd name="connsiteY26" fmla="*/ 321607 h 876778"/>
              <a:gd name="connsiteX27" fmla="*/ 86265 w 1806209"/>
              <a:gd name="connsiteY27" fmla="*/ 376035 h 876778"/>
              <a:gd name="connsiteX28" fmla="*/ 42722 w 1806209"/>
              <a:gd name="connsiteY28" fmla="*/ 430464 h 876778"/>
              <a:gd name="connsiteX29" fmla="*/ 2368 w 1806209"/>
              <a:gd name="connsiteY29" fmla="*/ 445198 h 876778"/>
              <a:gd name="connsiteX30" fmla="*/ 0 w 1806209"/>
              <a:gd name="connsiteY30" fmla="*/ 445880 h 876778"/>
              <a:gd name="connsiteX31" fmla="*/ 0 w 1806209"/>
              <a:gd name="connsiteY31" fmla="*/ 876778 h 876778"/>
              <a:gd name="connsiteX32" fmla="*/ 1806209 w 1806209"/>
              <a:gd name="connsiteY32" fmla="*/ 876778 h 87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806209" h="876778">
                <a:moveTo>
                  <a:pt x="527412" y="0"/>
                </a:moveTo>
                <a:lnTo>
                  <a:pt x="0" y="0"/>
                </a:lnTo>
                <a:lnTo>
                  <a:pt x="0" y="255471"/>
                </a:lnTo>
                <a:lnTo>
                  <a:pt x="10065" y="245407"/>
                </a:lnTo>
                <a:cubicBezTo>
                  <a:pt x="13308" y="241284"/>
                  <a:pt x="16551" y="237161"/>
                  <a:pt x="20951" y="234521"/>
                </a:cubicBezTo>
                <a:cubicBezTo>
                  <a:pt x="30790" y="228617"/>
                  <a:pt x="43345" y="228767"/>
                  <a:pt x="53608" y="223635"/>
                </a:cubicBezTo>
                <a:cubicBezTo>
                  <a:pt x="138017" y="181431"/>
                  <a:pt x="36838" y="218340"/>
                  <a:pt x="118922" y="190978"/>
                </a:cubicBezTo>
                <a:cubicBezTo>
                  <a:pt x="156922" y="152980"/>
                  <a:pt x="130958" y="172453"/>
                  <a:pt x="206008" y="147435"/>
                </a:cubicBezTo>
                <a:cubicBezTo>
                  <a:pt x="216894" y="140178"/>
                  <a:pt x="228449" y="133837"/>
                  <a:pt x="238665" y="125664"/>
                </a:cubicBezTo>
                <a:cubicBezTo>
                  <a:pt x="246679" y="119253"/>
                  <a:pt x="251256" y="108482"/>
                  <a:pt x="260436" y="103892"/>
                </a:cubicBezTo>
                <a:cubicBezTo>
                  <a:pt x="273817" y="97201"/>
                  <a:pt x="289594" y="97117"/>
                  <a:pt x="303979" y="93007"/>
                </a:cubicBezTo>
                <a:cubicBezTo>
                  <a:pt x="315012" y="89855"/>
                  <a:pt x="325750" y="85750"/>
                  <a:pt x="336636" y="82121"/>
                </a:cubicBezTo>
                <a:cubicBezTo>
                  <a:pt x="343893" y="74864"/>
                  <a:pt x="348975" y="64393"/>
                  <a:pt x="358408" y="60350"/>
                </a:cubicBezTo>
                <a:cubicBezTo>
                  <a:pt x="375414" y="53062"/>
                  <a:pt x="394986" y="54332"/>
                  <a:pt x="412836" y="49464"/>
                </a:cubicBezTo>
                <a:cubicBezTo>
                  <a:pt x="434977" y="43425"/>
                  <a:pt x="456379" y="34949"/>
                  <a:pt x="478151" y="27692"/>
                </a:cubicBezTo>
                <a:lnTo>
                  <a:pt x="510808" y="16807"/>
                </a:lnTo>
                <a:close/>
                <a:moveTo>
                  <a:pt x="1806209" y="0"/>
                </a:moveTo>
                <a:lnTo>
                  <a:pt x="708134" y="0"/>
                </a:lnTo>
                <a:lnTo>
                  <a:pt x="709028" y="1950"/>
                </a:lnTo>
                <a:cubicBezTo>
                  <a:pt x="728907" y="60380"/>
                  <a:pt x="677113" y="62316"/>
                  <a:pt x="641436" y="71235"/>
                </a:cubicBezTo>
                <a:cubicBezTo>
                  <a:pt x="619665" y="85749"/>
                  <a:pt x="600945" y="106503"/>
                  <a:pt x="576122" y="114778"/>
                </a:cubicBezTo>
                <a:cubicBezTo>
                  <a:pt x="565236" y="118407"/>
                  <a:pt x="553728" y="120532"/>
                  <a:pt x="543465" y="125664"/>
                </a:cubicBezTo>
                <a:cubicBezTo>
                  <a:pt x="531763" y="131515"/>
                  <a:pt x="523220" y="143298"/>
                  <a:pt x="510808" y="147435"/>
                </a:cubicBezTo>
                <a:cubicBezTo>
                  <a:pt x="474669" y="159481"/>
                  <a:pt x="324413" y="168411"/>
                  <a:pt x="314865" y="169207"/>
                </a:cubicBezTo>
                <a:cubicBezTo>
                  <a:pt x="241324" y="193719"/>
                  <a:pt x="321038" y="159724"/>
                  <a:pt x="260436" y="212750"/>
                </a:cubicBezTo>
                <a:cubicBezTo>
                  <a:pt x="240744" y="229980"/>
                  <a:pt x="195122" y="256292"/>
                  <a:pt x="195122" y="256292"/>
                </a:cubicBezTo>
                <a:cubicBezTo>
                  <a:pt x="141076" y="337364"/>
                  <a:pt x="210531" y="237803"/>
                  <a:pt x="140694" y="321607"/>
                </a:cubicBezTo>
                <a:cubicBezTo>
                  <a:pt x="95337" y="376034"/>
                  <a:pt x="146135" y="336122"/>
                  <a:pt x="86265" y="376035"/>
                </a:cubicBezTo>
                <a:cubicBezTo>
                  <a:pt x="78573" y="387573"/>
                  <a:pt x="58234" y="422708"/>
                  <a:pt x="42722" y="430464"/>
                </a:cubicBezTo>
                <a:cubicBezTo>
                  <a:pt x="32459" y="435596"/>
                  <a:pt x="16131" y="441039"/>
                  <a:pt x="2368" y="445198"/>
                </a:cubicBezTo>
                <a:lnTo>
                  <a:pt x="0" y="445880"/>
                </a:lnTo>
                <a:lnTo>
                  <a:pt x="0" y="876778"/>
                </a:lnTo>
                <a:lnTo>
                  <a:pt x="1806209" y="876778"/>
                </a:ln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7E6F9A8-1B4B-4FEF-942A-15CA97ECE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6837" y="0"/>
            <a:ext cx="8845162" cy="6858000"/>
          </a:xfrm>
          <a:custGeom>
            <a:avLst/>
            <a:gdLst>
              <a:gd name="connsiteX0" fmla="*/ 0 w 8845162"/>
              <a:gd name="connsiteY0" fmla="*/ 0 h 6858000"/>
              <a:gd name="connsiteX1" fmla="*/ 6265248 w 8845162"/>
              <a:gd name="connsiteY1" fmla="*/ 0 h 6858000"/>
              <a:gd name="connsiteX2" fmla="*/ 7537703 w 8845162"/>
              <a:gd name="connsiteY2" fmla="*/ 0 h 6858000"/>
              <a:gd name="connsiteX3" fmla="*/ 8845162 w 8845162"/>
              <a:gd name="connsiteY3" fmla="*/ 0 h 6858000"/>
              <a:gd name="connsiteX4" fmla="*/ 8845162 w 8845162"/>
              <a:gd name="connsiteY4" fmla="*/ 6858000 h 6858000"/>
              <a:gd name="connsiteX5" fmla="*/ 7537703 w 8845162"/>
              <a:gd name="connsiteY5" fmla="*/ 6858000 h 6858000"/>
              <a:gd name="connsiteX6" fmla="*/ 6265248 w 8845162"/>
              <a:gd name="connsiteY6" fmla="*/ 6858000 h 6858000"/>
              <a:gd name="connsiteX7" fmla="*/ 20957 w 8845162"/>
              <a:gd name="connsiteY7" fmla="*/ 6858000 h 6858000"/>
              <a:gd name="connsiteX8" fmla="*/ 46002 w 8845162"/>
              <a:gd name="connsiteY8" fmla="*/ 6702325 h 6858000"/>
              <a:gd name="connsiteX9" fmla="*/ 69870 w 8845162"/>
              <a:gd name="connsiteY9" fmla="*/ 6547334 h 6858000"/>
              <a:gd name="connsiteX10" fmla="*/ 93234 w 8845162"/>
              <a:gd name="connsiteY10" fmla="*/ 6391658 h 6858000"/>
              <a:gd name="connsiteX11" fmla="*/ 113237 w 8845162"/>
              <a:gd name="connsiteY11" fmla="*/ 6235295 h 6858000"/>
              <a:gd name="connsiteX12" fmla="*/ 133409 w 8845162"/>
              <a:gd name="connsiteY12" fmla="*/ 6079619 h 6858000"/>
              <a:gd name="connsiteX13" fmla="*/ 152234 w 8845162"/>
              <a:gd name="connsiteY13" fmla="*/ 5923256 h 6858000"/>
              <a:gd name="connsiteX14" fmla="*/ 168370 w 8845162"/>
              <a:gd name="connsiteY14" fmla="*/ 5768951 h 6858000"/>
              <a:gd name="connsiteX15" fmla="*/ 183667 w 8845162"/>
              <a:gd name="connsiteY15" fmla="*/ 5612589 h 6858000"/>
              <a:gd name="connsiteX16" fmla="*/ 197619 w 8845162"/>
              <a:gd name="connsiteY16" fmla="*/ 5456912 h 6858000"/>
              <a:gd name="connsiteX17" fmla="*/ 209720 w 8845162"/>
              <a:gd name="connsiteY17" fmla="*/ 5303979 h 6858000"/>
              <a:gd name="connsiteX18" fmla="*/ 221823 w 8845162"/>
              <a:gd name="connsiteY18" fmla="*/ 5148988 h 6858000"/>
              <a:gd name="connsiteX19" fmla="*/ 231908 w 8845162"/>
              <a:gd name="connsiteY19" fmla="*/ 4996055 h 6858000"/>
              <a:gd name="connsiteX20" fmla="*/ 239808 w 8845162"/>
              <a:gd name="connsiteY20" fmla="*/ 4843121 h 6858000"/>
              <a:gd name="connsiteX21" fmla="*/ 248045 w 8845162"/>
              <a:gd name="connsiteY21" fmla="*/ 4690874 h 6858000"/>
              <a:gd name="connsiteX22" fmla="*/ 254936 w 8845162"/>
              <a:gd name="connsiteY22" fmla="*/ 4539998 h 6858000"/>
              <a:gd name="connsiteX23" fmla="*/ 259811 w 8845162"/>
              <a:gd name="connsiteY23" fmla="*/ 4390493 h 6858000"/>
              <a:gd name="connsiteX24" fmla="*/ 264014 w 8845162"/>
              <a:gd name="connsiteY24" fmla="*/ 4240989 h 6858000"/>
              <a:gd name="connsiteX25" fmla="*/ 268047 w 8845162"/>
              <a:gd name="connsiteY25" fmla="*/ 4092856 h 6858000"/>
              <a:gd name="connsiteX26" fmla="*/ 269897 w 8845162"/>
              <a:gd name="connsiteY26" fmla="*/ 3946781 h 6858000"/>
              <a:gd name="connsiteX27" fmla="*/ 271913 w 8845162"/>
              <a:gd name="connsiteY27" fmla="*/ 3800705 h 6858000"/>
              <a:gd name="connsiteX28" fmla="*/ 272922 w 8845162"/>
              <a:gd name="connsiteY28" fmla="*/ 3656687 h 6858000"/>
              <a:gd name="connsiteX29" fmla="*/ 271913 w 8845162"/>
              <a:gd name="connsiteY29" fmla="*/ 3514041 h 6858000"/>
              <a:gd name="connsiteX30" fmla="*/ 271913 w 8845162"/>
              <a:gd name="connsiteY30" fmla="*/ 3372766 h 6858000"/>
              <a:gd name="connsiteX31" fmla="*/ 269897 w 8845162"/>
              <a:gd name="connsiteY31" fmla="*/ 3232863 h 6858000"/>
              <a:gd name="connsiteX32" fmla="*/ 266871 w 8845162"/>
              <a:gd name="connsiteY32" fmla="*/ 3095703 h 6858000"/>
              <a:gd name="connsiteX33" fmla="*/ 264014 w 8845162"/>
              <a:gd name="connsiteY33" fmla="*/ 2959915 h 6858000"/>
              <a:gd name="connsiteX34" fmla="*/ 260820 w 8845162"/>
              <a:gd name="connsiteY34" fmla="*/ 2826869 h 6858000"/>
              <a:gd name="connsiteX35" fmla="*/ 255946 w 8845162"/>
              <a:gd name="connsiteY35" fmla="*/ 2694510 h 6858000"/>
              <a:gd name="connsiteX36" fmla="*/ 250734 w 8845162"/>
              <a:gd name="connsiteY36" fmla="*/ 2564209 h 6858000"/>
              <a:gd name="connsiteX37" fmla="*/ 246028 w 8845162"/>
              <a:gd name="connsiteY37" fmla="*/ 2436650 h 6858000"/>
              <a:gd name="connsiteX38" fmla="*/ 232749 w 8845162"/>
              <a:gd name="connsiteY38" fmla="*/ 2187704 h 6858000"/>
              <a:gd name="connsiteX39" fmla="*/ 218630 w 8845162"/>
              <a:gd name="connsiteY39" fmla="*/ 1949046 h 6858000"/>
              <a:gd name="connsiteX40" fmla="*/ 203837 w 8845162"/>
              <a:gd name="connsiteY40" fmla="*/ 1719989 h 6858000"/>
              <a:gd name="connsiteX41" fmla="*/ 187532 w 8845162"/>
              <a:gd name="connsiteY41" fmla="*/ 1503276 h 6858000"/>
              <a:gd name="connsiteX42" fmla="*/ 170555 w 8845162"/>
              <a:gd name="connsiteY42" fmla="*/ 1296164 h 6858000"/>
              <a:gd name="connsiteX43" fmla="*/ 152234 w 8845162"/>
              <a:gd name="connsiteY43" fmla="*/ 1104140 h 6858000"/>
              <a:gd name="connsiteX44" fmla="*/ 134248 w 8845162"/>
              <a:gd name="connsiteY44" fmla="*/ 923775 h 6858000"/>
              <a:gd name="connsiteX45" fmla="*/ 116263 w 8845162"/>
              <a:gd name="connsiteY45" fmla="*/ 757811 h 6858000"/>
              <a:gd name="connsiteX46" fmla="*/ 99286 w 8845162"/>
              <a:gd name="connsiteY46" fmla="*/ 605564 h 6858000"/>
              <a:gd name="connsiteX47" fmla="*/ 83149 w 8845162"/>
              <a:gd name="connsiteY47" fmla="*/ 470461 h 6858000"/>
              <a:gd name="connsiteX48" fmla="*/ 67853 w 8845162"/>
              <a:gd name="connsiteY48" fmla="*/ 348389 h 6858000"/>
              <a:gd name="connsiteX49" fmla="*/ 55078 w 8845162"/>
              <a:gd name="connsiteY49" fmla="*/ 245519 h 6858000"/>
              <a:gd name="connsiteX50" fmla="*/ 42976 w 8845162"/>
              <a:gd name="connsiteY50" fmla="*/ 159108 h 6858000"/>
              <a:gd name="connsiteX51" fmla="*/ 25662 w 8845162"/>
              <a:gd name="connsiteY51" fmla="*/ 40464 h 6858000"/>
              <a:gd name="connsiteX52" fmla="*/ 19779 w 8845162"/>
              <a:gd name="connsiteY52" fmla="*/ 2 h 6858000"/>
              <a:gd name="connsiteX53" fmla="*/ 26532 w 8845162"/>
              <a:gd name="connsiteY53" fmla="*/ 2 h 6858000"/>
              <a:gd name="connsiteX54" fmla="*/ 26532 w 8845162"/>
              <a:gd name="connsiteY54" fmla="*/ 1 h 6858000"/>
              <a:gd name="connsiteX55" fmla="*/ 0 w 8845162"/>
              <a:gd name="connsiteY5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845162" h="6858000">
                <a:moveTo>
                  <a:pt x="0" y="0"/>
                </a:moveTo>
                <a:lnTo>
                  <a:pt x="6265248" y="0"/>
                </a:lnTo>
                <a:lnTo>
                  <a:pt x="7537703" y="0"/>
                </a:lnTo>
                <a:lnTo>
                  <a:pt x="8845162" y="0"/>
                </a:lnTo>
                <a:lnTo>
                  <a:pt x="8845162" y="6858000"/>
                </a:lnTo>
                <a:lnTo>
                  <a:pt x="7537703" y="6858000"/>
                </a:lnTo>
                <a:lnTo>
                  <a:pt x="6265248" y="6858000"/>
                </a:lnTo>
                <a:lnTo>
                  <a:pt x="20957" y="6858000"/>
                </a:lnTo>
                <a:lnTo>
                  <a:pt x="46002" y="6702325"/>
                </a:lnTo>
                <a:lnTo>
                  <a:pt x="69870" y="6547334"/>
                </a:lnTo>
                <a:lnTo>
                  <a:pt x="93234" y="6391658"/>
                </a:lnTo>
                <a:lnTo>
                  <a:pt x="113237" y="6235295"/>
                </a:lnTo>
                <a:lnTo>
                  <a:pt x="133409" y="6079619"/>
                </a:lnTo>
                <a:lnTo>
                  <a:pt x="152234" y="5923256"/>
                </a:lnTo>
                <a:lnTo>
                  <a:pt x="168370" y="5768951"/>
                </a:lnTo>
                <a:lnTo>
                  <a:pt x="183667" y="5612589"/>
                </a:lnTo>
                <a:lnTo>
                  <a:pt x="197619" y="5456912"/>
                </a:lnTo>
                <a:lnTo>
                  <a:pt x="209720" y="5303979"/>
                </a:lnTo>
                <a:lnTo>
                  <a:pt x="221823" y="5148988"/>
                </a:lnTo>
                <a:lnTo>
                  <a:pt x="231908" y="4996055"/>
                </a:lnTo>
                <a:lnTo>
                  <a:pt x="239808" y="4843121"/>
                </a:lnTo>
                <a:lnTo>
                  <a:pt x="248045" y="4690874"/>
                </a:lnTo>
                <a:lnTo>
                  <a:pt x="254936" y="4539998"/>
                </a:lnTo>
                <a:lnTo>
                  <a:pt x="259811" y="4390493"/>
                </a:lnTo>
                <a:lnTo>
                  <a:pt x="264014" y="4240989"/>
                </a:lnTo>
                <a:lnTo>
                  <a:pt x="268047" y="4092856"/>
                </a:lnTo>
                <a:lnTo>
                  <a:pt x="269897" y="3946781"/>
                </a:lnTo>
                <a:lnTo>
                  <a:pt x="271913" y="3800705"/>
                </a:lnTo>
                <a:lnTo>
                  <a:pt x="272922" y="3656687"/>
                </a:lnTo>
                <a:lnTo>
                  <a:pt x="271913" y="3514041"/>
                </a:lnTo>
                <a:lnTo>
                  <a:pt x="271913" y="3372766"/>
                </a:lnTo>
                <a:lnTo>
                  <a:pt x="269897" y="3232863"/>
                </a:lnTo>
                <a:lnTo>
                  <a:pt x="266871" y="3095703"/>
                </a:lnTo>
                <a:lnTo>
                  <a:pt x="264014" y="2959915"/>
                </a:lnTo>
                <a:lnTo>
                  <a:pt x="260820" y="2826869"/>
                </a:lnTo>
                <a:lnTo>
                  <a:pt x="255946" y="2694510"/>
                </a:lnTo>
                <a:lnTo>
                  <a:pt x="250734" y="2564209"/>
                </a:lnTo>
                <a:lnTo>
                  <a:pt x="246028" y="2436650"/>
                </a:lnTo>
                <a:lnTo>
                  <a:pt x="232749" y="2187704"/>
                </a:lnTo>
                <a:lnTo>
                  <a:pt x="218630" y="1949046"/>
                </a:lnTo>
                <a:lnTo>
                  <a:pt x="203837" y="1719989"/>
                </a:lnTo>
                <a:lnTo>
                  <a:pt x="187532" y="1503276"/>
                </a:lnTo>
                <a:lnTo>
                  <a:pt x="170555" y="1296164"/>
                </a:lnTo>
                <a:lnTo>
                  <a:pt x="152234" y="1104140"/>
                </a:lnTo>
                <a:lnTo>
                  <a:pt x="134248" y="923775"/>
                </a:lnTo>
                <a:lnTo>
                  <a:pt x="116263" y="757811"/>
                </a:lnTo>
                <a:lnTo>
                  <a:pt x="99286" y="605564"/>
                </a:lnTo>
                <a:lnTo>
                  <a:pt x="83149" y="470461"/>
                </a:lnTo>
                <a:lnTo>
                  <a:pt x="67853" y="348389"/>
                </a:lnTo>
                <a:lnTo>
                  <a:pt x="55078" y="245519"/>
                </a:lnTo>
                <a:lnTo>
                  <a:pt x="42976" y="159108"/>
                </a:lnTo>
                <a:lnTo>
                  <a:pt x="25662" y="40464"/>
                </a:lnTo>
                <a:lnTo>
                  <a:pt x="19779" y="2"/>
                </a:lnTo>
                <a:lnTo>
                  <a:pt x="26532" y="2"/>
                </a:lnTo>
                <a:lnTo>
                  <a:pt x="26532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2900" y="2688336"/>
            <a:ext cx="6767224" cy="3182239"/>
          </a:xfrm>
        </p:spPr>
        <p:txBody>
          <a:bodyPr anchor="t">
            <a:normAutofit/>
          </a:bodyPr>
          <a:lstStyle/>
          <a:p>
            <a:r>
              <a:rPr lang="en-GB" sz="6600">
                <a:cs typeface="Calibri Light"/>
              </a:rPr>
              <a:t>The Battle of </a:t>
            </a:r>
            <a:r>
              <a:rPr lang="en-GB" sz="6600">
                <a:ea typeface="+mj-lt"/>
                <a:cs typeface="+mj-lt"/>
              </a:rPr>
              <a:t>Prokhorovka</a:t>
            </a:r>
            <a:endParaRPr lang="en-GB" sz="6600"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92899" y="1578992"/>
            <a:ext cx="6767225" cy="889888"/>
          </a:xfrm>
        </p:spPr>
        <p:txBody>
          <a:bodyPr anchor="b">
            <a:normAutofit/>
          </a:bodyPr>
          <a:lstStyle/>
          <a:p>
            <a:r>
              <a:rPr lang="en-GB" sz="2000">
                <a:solidFill>
                  <a:schemeClr val="accent2"/>
                </a:solidFill>
                <a:cs typeface="Calibri"/>
              </a:rPr>
              <a:t>Callum Fielding</a:t>
            </a:r>
            <a:endParaRPr lang="en-GB" sz="2000" b="1">
              <a:solidFill>
                <a:schemeClr val="accent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14A0-5F35-49EB-AD45-99B15F6E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384" y="609599"/>
            <a:ext cx="6282266" cy="1456267"/>
          </a:xfrm>
        </p:spPr>
        <p:txBody>
          <a:bodyPr>
            <a:normAutofit/>
          </a:bodyPr>
          <a:lstStyle/>
          <a:p>
            <a:r>
              <a:rPr lang="en-US" cap="none">
                <a:latin typeface="Calibri Light"/>
                <a:cs typeface="Calibri Light"/>
              </a:rPr>
              <a:t>Why I chose to cover this battle,</a:t>
            </a:r>
            <a:endParaRPr lang="en-US">
              <a:latin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C9EC0-95FC-4D33-8024-D073C1C47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4384" y="2142066"/>
            <a:ext cx="6282266" cy="3649133"/>
          </a:xfrm>
        </p:spPr>
        <p:txBody>
          <a:bodyPr>
            <a:normAutofit/>
          </a:bodyPr>
          <a:lstStyle/>
          <a:p>
            <a:r>
              <a:rPr lang="en-US">
                <a:cs typeface="Calibri"/>
              </a:rPr>
              <a:t>Kursk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Largest single engagement during the operation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Debated turning point on the Eastern Front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Avaliability of games to simulate a recreation</a:t>
            </a:r>
            <a:endParaRPr lang="en-US" dirty="0">
              <a:cs typeface="Calibri"/>
            </a:endParaRP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AF36D7-F9AA-4852-A07C-A6A0D048ED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45" t="38620" r="39829" b="32217"/>
          <a:stretch/>
        </p:blipFill>
        <p:spPr>
          <a:xfrm>
            <a:off x="685800" y="2478401"/>
            <a:ext cx="3445714" cy="190437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0527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14A0-5F35-49EB-AD45-99B15F6E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384" y="609599"/>
            <a:ext cx="6282266" cy="1456267"/>
          </a:xfrm>
        </p:spPr>
        <p:txBody>
          <a:bodyPr>
            <a:normAutofit/>
          </a:bodyPr>
          <a:lstStyle/>
          <a:p>
            <a:r>
              <a:rPr lang="en-US" cap="none">
                <a:cs typeface="Calibri Light"/>
              </a:rPr>
              <a:t>Key information on the battle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C9EC0-95FC-4D33-8024-D073C1C47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4384" y="2142066"/>
            <a:ext cx="6282266" cy="3649133"/>
          </a:xfrm>
        </p:spPr>
        <p:txBody>
          <a:bodyPr>
            <a:normAutofit/>
          </a:bodyPr>
          <a:lstStyle/>
          <a:p>
            <a:r>
              <a:rPr lang="en-US">
                <a:cs typeface="Calibri"/>
              </a:rPr>
              <a:t>German Operation Citadel Halted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Soviet Counterattack prevented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Local Victory for German Forces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Overall operation victory for the Soviets</a:t>
            </a:r>
            <a:endParaRPr lang="en-US" dirty="0">
              <a:cs typeface="Calibri"/>
            </a:endParaRPr>
          </a:p>
        </p:txBody>
      </p:sp>
      <p:pic>
        <p:nvPicPr>
          <p:cNvPr id="5" name="Picture 5" descr="A vintage photo of a vehicle&#10;&#10;Description automatically generated">
            <a:extLst>
              <a:ext uri="{FF2B5EF4-FFF2-40B4-BE49-F238E27FC236}">
                <a16:creationId xmlns:a16="http://schemas.microsoft.com/office/drawing/2014/main" id="{F8D93205-9A37-4DCF-96BF-5018ABB076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2095373"/>
            <a:ext cx="3445714" cy="2670428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04337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14A0-5F35-49EB-AD45-99B15F6E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5219699" cy="1456267"/>
          </a:xfrm>
        </p:spPr>
        <p:txBody>
          <a:bodyPr>
            <a:normAutofit/>
          </a:bodyPr>
          <a:lstStyle/>
          <a:p>
            <a:r>
              <a:rPr lang="en-US" cap="none">
                <a:cs typeface="Calibri Light"/>
              </a:rPr>
              <a:t>Reasons why I chose to use a game</a:t>
            </a:r>
            <a:endParaRPr lang="en-US" cap="none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C9EC0-95FC-4D33-8024-D073C1C47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5219699" cy="3649133"/>
          </a:xfrm>
        </p:spPr>
        <p:txBody>
          <a:bodyPr>
            <a:normAutofit/>
          </a:bodyPr>
          <a:lstStyle/>
          <a:p>
            <a:r>
              <a:rPr lang="en-US">
                <a:cs typeface="Calibri"/>
              </a:rPr>
              <a:t>Relative ease to coordinate.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A visual representation.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A form of active participation in the study.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Customisability of experience.</a:t>
            </a:r>
            <a:endParaRPr lang="en-US" dirty="0">
              <a:cs typeface="Calibri"/>
            </a:endParaRPr>
          </a:p>
        </p:txBody>
      </p:sp>
      <p:pic>
        <p:nvPicPr>
          <p:cNvPr id="5" name="Picture 5" descr="A picture containing outdoor, building, water, going&#10;&#10;Description automatically generated">
            <a:extLst>
              <a:ext uri="{FF2B5EF4-FFF2-40B4-BE49-F238E27FC236}">
                <a16:creationId xmlns:a16="http://schemas.microsoft.com/office/drawing/2014/main" id="{50C2C73F-3A3F-4032-8E43-CD400F9EEA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673" r="22970" b="-1"/>
          <a:stretch/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419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14A0-5F35-49EB-AD45-99B15F6E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2632" y="990599"/>
            <a:ext cx="6282267" cy="1075268"/>
          </a:xfrm>
        </p:spPr>
        <p:txBody>
          <a:bodyPr>
            <a:normAutofit/>
          </a:bodyPr>
          <a:lstStyle/>
          <a:p>
            <a:r>
              <a:rPr lang="en-US" cap="none">
                <a:cs typeface="Calibri Light"/>
              </a:rPr>
              <a:t>Using Company of Heroes 2</a:t>
            </a:r>
            <a:endParaRPr lang="en-US" cap="none"/>
          </a:p>
        </p:txBody>
      </p:sp>
      <p:pic>
        <p:nvPicPr>
          <p:cNvPr id="5" name="Picture 5" descr="A picture containing outdoor, snow, covered, forest&#10;&#10;Description automatically generated">
            <a:extLst>
              <a:ext uri="{FF2B5EF4-FFF2-40B4-BE49-F238E27FC236}">
                <a16:creationId xmlns:a16="http://schemas.microsoft.com/office/drawing/2014/main" id="{5C146E74-FF71-4D5A-97B2-F250AFDDB1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48" r="26032"/>
          <a:stretch/>
        </p:blipFill>
        <p:spPr>
          <a:xfrm>
            <a:off x="712176" y="990600"/>
            <a:ext cx="3445714" cy="2971799"/>
          </a:xfrm>
          <a:custGeom>
            <a:avLst/>
            <a:gdLst/>
            <a:ahLst/>
            <a:cxnLst/>
            <a:rect l="l" t="t" r="r" b="b"/>
            <a:pathLst>
              <a:path w="3445714" h="2971799">
                <a:moveTo>
                  <a:pt x="150922" y="0"/>
                </a:moveTo>
                <a:lnTo>
                  <a:pt x="3294792" y="0"/>
                </a:lnTo>
                <a:cubicBezTo>
                  <a:pt x="3378144" y="0"/>
                  <a:pt x="3445714" y="67570"/>
                  <a:pt x="3445714" y="150922"/>
                </a:cubicBezTo>
                <a:lnTo>
                  <a:pt x="3445714" y="2971799"/>
                </a:lnTo>
                <a:lnTo>
                  <a:pt x="0" y="2971799"/>
                </a:lnTo>
                <a:lnTo>
                  <a:pt x="0" y="150922"/>
                </a:lnTo>
                <a:cubicBezTo>
                  <a:pt x="0" y="67570"/>
                  <a:pt x="67570" y="0"/>
                  <a:pt x="150922" y="0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/>
        </p:spPr>
      </p:pic>
      <p:pic>
        <p:nvPicPr>
          <p:cNvPr id="6" name="Picture 174" descr="A picture containing website&#10;&#10;Description automatically generated">
            <a:extLst>
              <a:ext uri="{FF2B5EF4-FFF2-40B4-BE49-F238E27FC236}">
                <a16:creationId xmlns:a16="http://schemas.microsoft.com/office/drawing/2014/main" id="{2E6E7574-8B66-492E-B8AA-4F858B2CC8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" b="3609"/>
          <a:stretch/>
        </p:blipFill>
        <p:spPr>
          <a:xfrm>
            <a:off x="712176" y="3962400"/>
            <a:ext cx="3445714" cy="1828799"/>
          </a:xfrm>
          <a:custGeom>
            <a:avLst/>
            <a:gdLst/>
            <a:ahLst/>
            <a:cxnLst/>
            <a:rect l="l" t="t" r="r" b="b"/>
            <a:pathLst>
              <a:path w="3445714" h="1828799">
                <a:moveTo>
                  <a:pt x="0" y="0"/>
                </a:moveTo>
                <a:lnTo>
                  <a:pt x="3445714" y="0"/>
                </a:lnTo>
                <a:lnTo>
                  <a:pt x="3445714" y="1677877"/>
                </a:lnTo>
                <a:cubicBezTo>
                  <a:pt x="3445714" y="1761229"/>
                  <a:pt x="3378144" y="1828799"/>
                  <a:pt x="3294792" y="1828799"/>
                </a:cubicBezTo>
                <a:lnTo>
                  <a:pt x="150922" y="1828799"/>
                </a:lnTo>
                <a:cubicBezTo>
                  <a:pt x="67570" y="1828799"/>
                  <a:pt x="0" y="1761229"/>
                  <a:pt x="0" y="167787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/>
        </p:spPr>
      </p:pic>
      <p:sp>
        <p:nvSpPr>
          <p:cNvPr id="343" name="Rounded Rectangle 9">
            <a:extLst>
              <a:ext uri="{FF2B5EF4-FFF2-40B4-BE49-F238E27FC236}">
                <a16:creationId xmlns:a16="http://schemas.microsoft.com/office/drawing/2014/main" id="{C5F15B0F-B2DA-4F09-871D-CF47BACC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625" y="990599"/>
            <a:ext cx="3503733" cy="4800599"/>
          </a:xfrm>
          <a:prstGeom prst="roundRect">
            <a:avLst>
              <a:gd name="adj" fmla="val 5319"/>
            </a:avLst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5" name="Straight Connector 345">
            <a:extLst>
              <a:ext uri="{FF2B5EF4-FFF2-40B4-BE49-F238E27FC236}">
                <a16:creationId xmlns:a16="http://schemas.microsoft.com/office/drawing/2014/main" id="{03DA5878-044A-4156-A202-FCCBB0F0D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2176" y="3962399"/>
            <a:ext cx="3445714" cy="1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C9EC0-95FC-4D33-8024-D073C1C47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632" y="2142067"/>
            <a:ext cx="6282267" cy="3649131"/>
          </a:xfrm>
        </p:spPr>
        <p:txBody>
          <a:bodyPr>
            <a:normAutofit/>
          </a:bodyPr>
          <a:lstStyle/>
          <a:p>
            <a:r>
              <a:rPr lang="en-US">
                <a:cs typeface="Calibri"/>
              </a:rPr>
              <a:t>Company of Heroes 2 is a World War II game.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It comes with a scene editor for recreation.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Has a vast number of historical units as well as modding support.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Has editable game parameters.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14502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14A0-5F35-49EB-AD45-99B15F6E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651" y="643464"/>
            <a:ext cx="3785181" cy="5571072"/>
          </a:xfrm>
        </p:spPr>
        <p:txBody>
          <a:bodyPr>
            <a:normAutofit/>
          </a:bodyPr>
          <a:lstStyle/>
          <a:p>
            <a:r>
              <a:rPr lang="en-US" cap="none">
                <a:cs typeface="Calibri Light"/>
              </a:rPr>
              <a:t>What I hope to achieve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C9EC0-95FC-4D33-8024-D073C1C47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9649" y="643464"/>
            <a:ext cx="6838885" cy="3718398"/>
          </a:xfrm>
        </p:spPr>
        <p:txBody>
          <a:bodyPr>
            <a:normAutofit/>
          </a:bodyPr>
          <a:lstStyle/>
          <a:p>
            <a:r>
              <a:rPr lang="en-US">
                <a:cs typeface="Calibri"/>
              </a:rPr>
              <a:t>I hope to provide: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A map for players of Company of Heroes 2.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A video for anyone who wants to study the battle of Prokhorovka in a real time simulation.</a:t>
            </a:r>
          </a:p>
          <a:p>
            <a:pPr>
              <a:buClr>
                <a:srgbClr val="FFFFFF"/>
              </a:buClr>
            </a:pPr>
            <a:r>
              <a:rPr lang="en-US">
                <a:cs typeface="Calibri"/>
              </a:rPr>
              <a:t>The avaliability to experience events in a different, more active, format.</a:t>
            </a:r>
            <a:endParaRPr lang="en-US" dirty="0">
              <a:cs typeface="Calibri"/>
            </a:endParaRPr>
          </a:p>
        </p:txBody>
      </p:sp>
      <p:pic>
        <p:nvPicPr>
          <p:cNvPr id="4" name="Graphic 4" descr="Clapper board outline">
            <a:extLst>
              <a:ext uri="{FF2B5EF4-FFF2-40B4-BE49-F238E27FC236}">
                <a16:creationId xmlns:a16="http://schemas.microsoft.com/office/drawing/2014/main" id="{FB7313D4-8289-42E4-A689-BE708482D7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41287" y="4542503"/>
            <a:ext cx="1672033" cy="1672033"/>
          </a:xfrm>
          <a:prstGeom prst="roundRect">
            <a:avLst>
              <a:gd name="adj" fmla="val 10456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Graphic 5" descr="Chess pieces with solid fill">
            <a:extLst>
              <a:ext uri="{FF2B5EF4-FFF2-40B4-BE49-F238E27FC236}">
                <a16:creationId xmlns:a16="http://schemas.microsoft.com/office/drawing/2014/main" id="{9E692C30-31B9-4EF2-86BD-C784E83CE6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44866" y="4542503"/>
            <a:ext cx="1672033" cy="1672033"/>
          </a:xfrm>
          <a:prstGeom prst="roundRect">
            <a:avLst>
              <a:gd name="adj" fmla="val 10456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95987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4309F57-B331-41A7-9154-15EC2AF45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845162" cy="6858000"/>
          </a:xfrm>
          <a:custGeom>
            <a:avLst/>
            <a:gdLst>
              <a:gd name="connsiteX0" fmla="*/ 0 w 8845162"/>
              <a:gd name="connsiteY0" fmla="*/ 0 h 6858000"/>
              <a:gd name="connsiteX1" fmla="*/ 6265248 w 8845162"/>
              <a:gd name="connsiteY1" fmla="*/ 0 h 6858000"/>
              <a:gd name="connsiteX2" fmla="*/ 7537703 w 8845162"/>
              <a:gd name="connsiteY2" fmla="*/ 0 h 6858000"/>
              <a:gd name="connsiteX3" fmla="*/ 8845162 w 8845162"/>
              <a:gd name="connsiteY3" fmla="*/ 0 h 6858000"/>
              <a:gd name="connsiteX4" fmla="*/ 8845162 w 8845162"/>
              <a:gd name="connsiteY4" fmla="*/ 6858000 h 6858000"/>
              <a:gd name="connsiteX5" fmla="*/ 7537703 w 8845162"/>
              <a:gd name="connsiteY5" fmla="*/ 6858000 h 6858000"/>
              <a:gd name="connsiteX6" fmla="*/ 6265248 w 8845162"/>
              <a:gd name="connsiteY6" fmla="*/ 6858000 h 6858000"/>
              <a:gd name="connsiteX7" fmla="*/ 20957 w 8845162"/>
              <a:gd name="connsiteY7" fmla="*/ 6858000 h 6858000"/>
              <a:gd name="connsiteX8" fmla="*/ 46002 w 8845162"/>
              <a:gd name="connsiteY8" fmla="*/ 6702325 h 6858000"/>
              <a:gd name="connsiteX9" fmla="*/ 69870 w 8845162"/>
              <a:gd name="connsiteY9" fmla="*/ 6547334 h 6858000"/>
              <a:gd name="connsiteX10" fmla="*/ 93234 w 8845162"/>
              <a:gd name="connsiteY10" fmla="*/ 6391658 h 6858000"/>
              <a:gd name="connsiteX11" fmla="*/ 113237 w 8845162"/>
              <a:gd name="connsiteY11" fmla="*/ 6235295 h 6858000"/>
              <a:gd name="connsiteX12" fmla="*/ 133409 w 8845162"/>
              <a:gd name="connsiteY12" fmla="*/ 6079619 h 6858000"/>
              <a:gd name="connsiteX13" fmla="*/ 152234 w 8845162"/>
              <a:gd name="connsiteY13" fmla="*/ 5923256 h 6858000"/>
              <a:gd name="connsiteX14" fmla="*/ 168370 w 8845162"/>
              <a:gd name="connsiteY14" fmla="*/ 5768951 h 6858000"/>
              <a:gd name="connsiteX15" fmla="*/ 183667 w 8845162"/>
              <a:gd name="connsiteY15" fmla="*/ 5612589 h 6858000"/>
              <a:gd name="connsiteX16" fmla="*/ 197619 w 8845162"/>
              <a:gd name="connsiteY16" fmla="*/ 5456912 h 6858000"/>
              <a:gd name="connsiteX17" fmla="*/ 209720 w 8845162"/>
              <a:gd name="connsiteY17" fmla="*/ 5303979 h 6858000"/>
              <a:gd name="connsiteX18" fmla="*/ 221823 w 8845162"/>
              <a:gd name="connsiteY18" fmla="*/ 5148988 h 6858000"/>
              <a:gd name="connsiteX19" fmla="*/ 231908 w 8845162"/>
              <a:gd name="connsiteY19" fmla="*/ 4996055 h 6858000"/>
              <a:gd name="connsiteX20" fmla="*/ 239808 w 8845162"/>
              <a:gd name="connsiteY20" fmla="*/ 4843121 h 6858000"/>
              <a:gd name="connsiteX21" fmla="*/ 248045 w 8845162"/>
              <a:gd name="connsiteY21" fmla="*/ 4690874 h 6858000"/>
              <a:gd name="connsiteX22" fmla="*/ 254936 w 8845162"/>
              <a:gd name="connsiteY22" fmla="*/ 4539998 h 6858000"/>
              <a:gd name="connsiteX23" fmla="*/ 259811 w 8845162"/>
              <a:gd name="connsiteY23" fmla="*/ 4390493 h 6858000"/>
              <a:gd name="connsiteX24" fmla="*/ 264014 w 8845162"/>
              <a:gd name="connsiteY24" fmla="*/ 4240989 h 6858000"/>
              <a:gd name="connsiteX25" fmla="*/ 268047 w 8845162"/>
              <a:gd name="connsiteY25" fmla="*/ 4092856 h 6858000"/>
              <a:gd name="connsiteX26" fmla="*/ 269897 w 8845162"/>
              <a:gd name="connsiteY26" fmla="*/ 3946781 h 6858000"/>
              <a:gd name="connsiteX27" fmla="*/ 271913 w 8845162"/>
              <a:gd name="connsiteY27" fmla="*/ 3800705 h 6858000"/>
              <a:gd name="connsiteX28" fmla="*/ 272922 w 8845162"/>
              <a:gd name="connsiteY28" fmla="*/ 3656687 h 6858000"/>
              <a:gd name="connsiteX29" fmla="*/ 271913 w 8845162"/>
              <a:gd name="connsiteY29" fmla="*/ 3514041 h 6858000"/>
              <a:gd name="connsiteX30" fmla="*/ 271913 w 8845162"/>
              <a:gd name="connsiteY30" fmla="*/ 3372766 h 6858000"/>
              <a:gd name="connsiteX31" fmla="*/ 269897 w 8845162"/>
              <a:gd name="connsiteY31" fmla="*/ 3232863 h 6858000"/>
              <a:gd name="connsiteX32" fmla="*/ 266871 w 8845162"/>
              <a:gd name="connsiteY32" fmla="*/ 3095703 h 6858000"/>
              <a:gd name="connsiteX33" fmla="*/ 264014 w 8845162"/>
              <a:gd name="connsiteY33" fmla="*/ 2959915 h 6858000"/>
              <a:gd name="connsiteX34" fmla="*/ 260820 w 8845162"/>
              <a:gd name="connsiteY34" fmla="*/ 2826869 h 6858000"/>
              <a:gd name="connsiteX35" fmla="*/ 255946 w 8845162"/>
              <a:gd name="connsiteY35" fmla="*/ 2694510 h 6858000"/>
              <a:gd name="connsiteX36" fmla="*/ 250734 w 8845162"/>
              <a:gd name="connsiteY36" fmla="*/ 2564209 h 6858000"/>
              <a:gd name="connsiteX37" fmla="*/ 246028 w 8845162"/>
              <a:gd name="connsiteY37" fmla="*/ 2436650 h 6858000"/>
              <a:gd name="connsiteX38" fmla="*/ 232749 w 8845162"/>
              <a:gd name="connsiteY38" fmla="*/ 2187704 h 6858000"/>
              <a:gd name="connsiteX39" fmla="*/ 218630 w 8845162"/>
              <a:gd name="connsiteY39" fmla="*/ 1949046 h 6858000"/>
              <a:gd name="connsiteX40" fmla="*/ 203837 w 8845162"/>
              <a:gd name="connsiteY40" fmla="*/ 1719989 h 6858000"/>
              <a:gd name="connsiteX41" fmla="*/ 187532 w 8845162"/>
              <a:gd name="connsiteY41" fmla="*/ 1503276 h 6858000"/>
              <a:gd name="connsiteX42" fmla="*/ 170555 w 8845162"/>
              <a:gd name="connsiteY42" fmla="*/ 1296164 h 6858000"/>
              <a:gd name="connsiteX43" fmla="*/ 152234 w 8845162"/>
              <a:gd name="connsiteY43" fmla="*/ 1104140 h 6858000"/>
              <a:gd name="connsiteX44" fmla="*/ 134248 w 8845162"/>
              <a:gd name="connsiteY44" fmla="*/ 923775 h 6858000"/>
              <a:gd name="connsiteX45" fmla="*/ 116263 w 8845162"/>
              <a:gd name="connsiteY45" fmla="*/ 757811 h 6858000"/>
              <a:gd name="connsiteX46" fmla="*/ 99286 w 8845162"/>
              <a:gd name="connsiteY46" fmla="*/ 605564 h 6858000"/>
              <a:gd name="connsiteX47" fmla="*/ 83149 w 8845162"/>
              <a:gd name="connsiteY47" fmla="*/ 470461 h 6858000"/>
              <a:gd name="connsiteX48" fmla="*/ 67853 w 8845162"/>
              <a:gd name="connsiteY48" fmla="*/ 348389 h 6858000"/>
              <a:gd name="connsiteX49" fmla="*/ 55078 w 8845162"/>
              <a:gd name="connsiteY49" fmla="*/ 245519 h 6858000"/>
              <a:gd name="connsiteX50" fmla="*/ 42976 w 8845162"/>
              <a:gd name="connsiteY50" fmla="*/ 159108 h 6858000"/>
              <a:gd name="connsiteX51" fmla="*/ 25662 w 8845162"/>
              <a:gd name="connsiteY51" fmla="*/ 40464 h 6858000"/>
              <a:gd name="connsiteX52" fmla="*/ 19779 w 8845162"/>
              <a:gd name="connsiteY52" fmla="*/ 2 h 6858000"/>
              <a:gd name="connsiteX53" fmla="*/ 26532 w 8845162"/>
              <a:gd name="connsiteY53" fmla="*/ 2 h 6858000"/>
              <a:gd name="connsiteX54" fmla="*/ 26532 w 8845162"/>
              <a:gd name="connsiteY54" fmla="*/ 1 h 6858000"/>
              <a:gd name="connsiteX55" fmla="*/ 0 w 8845162"/>
              <a:gd name="connsiteY5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845162" h="6858000">
                <a:moveTo>
                  <a:pt x="0" y="0"/>
                </a:moveTo>
                <a:lnTo>
                  <a:pt x="6265248" y="0"/>
                </a:lnTo>
                <a:lnTo>
                  <a:pt x="7537703" y="0"/>
                </a:lnTo>
                <a:lnTo>
                  <a:pt x="8845162" y="0"/>
                </a:lnTo>
                <a:lnTo>
                  <a:pt x="8845162" y="6858000"/>
                </a:lnTo>
                <a:lnTo>
                  <a:pt x="7537703" y="6858000"/>
                </a:lnTo>
                <a:lnTo>
                  <a:pt x="6265248" y="6858000"/>
                </a:lnTo>
                <a:lnTo>
                  <a:pt x="20957" y="6858000"/>
                </a:lnTo>
                <a:lnTo>
                  <a:pt x="46002" y="6702325"/>
                </a:lnTo>
                <a:lnTo>
                  <a:pt x="69870" y="6547334"/>
                </a:lnTo>
                <a:lnTo>
                  <a:pt x="93234" y="6391658"/>
                </a:lnTo>
                <a:lnTo>
                  <a:pt x="113237" y="6235295"/>
                </a:lnTo>
                <a:lnTo>
                  <a:pt x="133409" y="6079619"/>
                </a:lnTo>
                <a:lnTo>
                  <a:pt x="152234" y="5923256"/>
                </a:lnTo>
                <a:lnTo>
                  <a:pt x="168370" y="5768951"/>
                </a:lnTo>
                <a:lnTo>
                  <a:pt x="183667" y="5612589"/>
                </a:lnTo>
                <a:lnTo>
                  <a:pt x="197619" y="5456912"/>
                </a:lnTo>
                <a:lnTo>
                  <a:pt x="209720" y="5303979"/>
                </a:lnTo>
                <a:lnTo>
                  <a:pt x="221823" y="5148988"/>
                </a:lnTo>
                <a:lnTo>
                  <a:pt x="231908" y="4996055"/>
                </a:lnTo>
                <a:lnTo>
                  <a:pt x="239808" y="4843121"/>
                </a:lnTo>
                <a:lnTo>
                  <a:pt x="248045" y="4690874"/>
                </a:lnTo>
                <a:lnTo>
                  <a:pt x="254936" y="4539998"/>
                </a:lnTo>
                <a:lnTo>
                  <a:pt x="259811" y="4390493"/>
                </a:lnTo>
                <a:lnTo>
                  <a:pt x="264014" y="4240989"/>
                </a:lnTo>
                <a:lnTo>
                  <a:pt x="268047" y="4092856"/>
                </a:lnTo>
                <a:lnTo>
                  <a:pt x="269897" y="3946781"/>
                </a:lnTo>
                <a:lnTo>
                  <a:pt x="271913" y="3800705"/>
                </a:lnTo>
                <a:lnTo>
                  <a:pt x="272922" y="3656687"/>
                </a:lnTo>
                <a:lnTo>
                  <a:pt x="271913" y="3514041"/>
                </a:lnTo>
                <a:lnTo>
                  <a:pt x="271913" y="3372766"/>
                </a:lnTo>
                <a:lnTo>
                  <a:pt x="269897" y="3232863"/>
                </a:lnTo>
                <a:lnTo>
                  <a:pt x="266871" y="3095703"/>
                </a:lnTo>
                <a:lnTo>
                  <a:pt x="264014" y="2959915"/>
                </a:lnTo>
                <a:lnTo>
                  <a:pt x="260820" y="2826869"/>
                </a:lnTo>
                <a:lnTo>
                  <a:pt x="255946" y="2694510"/>
                </a:lnTo>
                <a:lnTo>
                  <a:pt x="250734" y="2564209"/>
                </a:lnTo>
                <a:lnTo>
                  <a:pt x="246028" y="2436650"/>
                </a:lnTo>
                <a:lnTo>
                  <a:pt x="232749" y="2187704"/>
                </a:lnTo>
                <a:lnTo>
                  <a:pt x="218630" y="1949046"/>
                </a:lnTo>
                <a:lnTo>
                  <a:pt x="203837" y="1719989"/>
                </a:lnTo>
                <a:lnTo>
                  <a:pt x="187532" y="1503276"/>
                </a:lnTo>
                <a:lnTo>
                  <a:pt x="170555" y="1296164"/>
                </a:lnTo>
                <a:lnTo>
                  <a:pt x="152234" y="1104140"/>
                </a:lnTo>
                <a:lnTo>
                  <a:pt x="134248" y="923775"/>
                </a:lnTo>
                <a:lnTo>
                  <a:pt x="116263" y="757811"/>
                </a:lnTo>
                <a:lnTo>
                  <a:pt x="99286" y="605564"/>
                </a:lnTo>
                <a:lnTo>
                  <a:pt x="83149" y="470461"/>
                </a:lnTo>
                <a:lnTo>
                  <a:pt x="67853" y="348389"/>
                </a:lnTo>
                <a:lnTo>
                  <a:pt x="55078" y="245519"/>
                </a:lnTo>
                <a:lnTo>
                  <a:pt x="42976" y="159108"/>
                </a:lnTo>
                <a:lnTo>
                  <a:pt x="25662" y="40464"/>
                </a:lnTo>
                <a:lnTo>
                  <a:pt x="19779" y="2"/>
                </a:lnTo>
                <a:lnTo>
                  <a:pt x="26532" y="2"/>
                </a:lnTo>
                <a:lnTo>
                  <a:pt x="26532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E14A0-5F35-49EB-AD45-99B15F6E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500743"/>
            <a:ext cx="7402285" cy="1360714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Bibliography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C9EC0-95FC-4D33-8024-D073C1C47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61457"/>
            <a:ext cx="7402285" cy="339211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Clr>
                <a:prstClr val="white"/>
              </a:buClr>
              <a:buNone/>
            </a:pPr>
            <a:r>
              <a:rPr lang="en-US" sz="900">
                <a:cs typeface="Calibri" panose="020F0502020204030204"/>
              </a:rPr>
              <a:t>Fielding, C.F. (2020) Prokhorovka Topography representation in the Company of Heroes 2 Engine.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900">
                <a:cs typeface="Calibri" panose="020F0502020204030204"/>
              </a:rPr>
              <a:t>DigitalMindsoft, 1C Entertainment (2014) Men Of War: Assault Squad 2 screenshot 8. Avalaible at: </a:t>
            </a:r>
            <a:r>
              <a:rPr lang="en-US" sz="900" dirty="0">
                <a:ea typeface="+mn-lt"/>
                <a:cs typeface="+mn-lt"/>
                <a:hlinkClick r:id="rId3"/>
              </a:rPr>
              <a:t>https://store.steampowered.com/app/244450/Men_of_War_Assault_Squad_2/</a:t>
            </a:r>
            <a:endParaRPr lang="en-US" sz="900" dirty="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900">
                <a:ea typeface="+mn-lt"/>
                <a:cs typeface="+mn-lt"/>
              </a:rPr>
              <a:t>DigitalMindsoft, 1C Entertainment (2014) Men Of War: Assault Squad 2 screenshot 8. Avalaible at: </a:t>
            </a:r>
            <a:r>
              <a:rPr lang="en-US" sz="900" dirty="0">
                <a:cs typeface="Calibri" panose="020F0502020204030204"/>
                <a:hlinkClick r:id="rId3"/>
              </a:rPr>
              <a:t>https://store.steampowered.com/app/244450/Men_of_War_Assault_Squad_2/</a:t>
            </a:r>
            <a:endParaRPr lang="en-US" sz="900" dirty="0">
              <a:cs typeface="Calibri" panose="020F0502020204030204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900">
                <a:cs typeface="Calibri" panose="020F0502020204030204"/>
              </a:rPr>
              <a:t>Relic Entertainment, Sega. (2013) Company of Heroes 2 Banner. Avaliable at: </a:t>
            </a:r>
            <a:r>
              <a:rPr lang="en-US" sz="900" dirty="0">
                <a:ea typeface="+mn-lt"/>
                <a:cs typeface="+mn-lt"/>
                <a:hlinkClick r:id="rId4"/>
              </a:rPr>
              <a:t>https://store.steampowered.com/app/231430/Company_of_Heroes_2/</a:t>
            </a:r>
            <a:endParaRPr lang="en-US" sz="900" dirty="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900">
                <a:ea typeface="+mn-lt"/>
                <a:cs typeface="+mn-lt"/>
              </a:rPr>
              <a:t>Relic Entertainment, Sega. (2013) Company of Heroes 2 Screenshot 2. Avaliable at: </a:t>
            </a:r>
            <a:r>
              <a:rPr lang="en-US" sz="900" dirty="0">
                <a:cs typeface="Calibri" panose="020F0502020204030204"/>
                <a:hlinkClick r:id="rId4"/>
              </a:rPr>
              <a:t>https://store.steampowered.com/app/231430/Company_of_Heroes_2/</a:t>
            </a:r>
            <a:endParaRPr lang="en-US" sz="900" dirty="0"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900">
                <a:ea typeface="+mn-lt"/>
                <a:cs typeface="+mn-lt"/>
              </a:rPr>
              <a:t>Richard W. Harrison</a:t>
            </a:r>
            <a:r>
              <a:rPr lang="en-US" sz="900">
                <a:cs typeface="Calibri" panose="020F0502020204030204"/>
              </a:rPr>
              <a:t> (2012) 'Demolishing the Myth: The Tank Battle at Prokhorov-, Kursk, July 1943 an Operational Narrative' by Valeriy Zamulin, Stuart Britton. The Russian Review, pp 705-706. Avaliable at: </a:t>
            </a:r>
            <a:r>
              <a:rPr lang="en-US" sz="900">
                <a:ea typeface="+mn-lt"/>
                <a:cs typeface="+mn-lt"/>
              </a:rPr>
              <a:t>https://www-jstor-org.ezproxy.uwtsd.ac.uk/stable/23263958?sid=primo&amp;seq=2#metadata_info_tab_contents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900">
                <a:ea typeface="+mn-lt"/>
                <a:cs typeface="+mn-lt"/>
              </a:rPr>
              <a:t>Dennis Showalter (2011) 'Demolishing the Myth: The Tank Battle at Prokhorov, Kursk, July 1943 an Operational Narrative' by Valeriy Zamulin, Stuart Britton. WW2 vol26 issue 4, pp 75-76. Avaliable at: </a:t>
            </a:r>
            <a:r>
              <a:rPr lang="en-US" sz="900" dirty="0">
                <a:ea typeface="+mn-lt"/>
                <a:cs typeface="+mn-lt"/>
                <a:hlinkClick r:id="rId5"/>
              </a:rPr>
              <a:t>https://web.a.ebscohost.com/ehost/detail/detail?vid=0&amp;sid=984df1cd-b7e8-4eac-854f-f48da2526216%40sdc-v-sessmgr03&amp;bdata=JnNpdGU9ZWhvc3QtbGl2ZQ%3d%3d#AN=66470109&amp;db=aph</a:t>
            </a:r>
            <a:endParaRPr lang="en-US" sz="900" dirty="0">
              <a:cs typeface="Calibri" panose="020F0502020204030204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900">
                <a:ea typeface="+mn-lt"/>
                <a:cs typeface="+mn-lt"/>
              </a:rPr>
              <a:t>Valeriy Zamulin, (2011) Demolishing the Myth: The Tank Battle at Prokhorov, Kursk, July 1943 an Operational Narrative Published by Helion &amp; Company LTD</a:t>
            </a:r>
            <a:endParaRPr lang="en-US" sz="900">
              <a:cs typeface="Calibri" panose="020F0502020204030204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9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8297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Celestial</vt:lpstr>
      <vt:lpstr>The Battle of Prokhorovka</vt:lpstr>
      <vt:lpstr>Why I chose to cover this battle,</vt:lpstr>
      <vt:lpstr>Key information on the battle</vt:lpstr>
      <vt:lpstr>Reasons why I chose to use a game</vt:lpstr>
      <vt:lpstr>Using Company of Heroes 2</vt:lpstr>
      <vt:lpstr>What I hope to achieve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248</cp:revision>
  <dcterms:created xsi:type="dcterms:W3CDTF">2020-12-10T20:45:10Z</dcterms:created>
  <dcterms:modified xsi:type="dcterms:W3CDTF">2020-12-11T07:43:10Z</dcterms:modified>
</cp:coreProperties>
</file>