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4" autoAdjust="0"/>
    <p:restoredTop sz="94660"/>
  </p:normalViewPr>
  <p:slideViewPr>
    <p:cSldViewPr snapToGrid="0">
      <p:cViewPr varScale="1">
        <p:scale>
          <a:sx n="83" d="100"/>
          <a:sy n="83" d="100"/>
        </p:scale>
        <p:origin x="85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iktoriia Yevchuk (2614205)" userId="5dd4cf09-b4b1-4d87-949a-7247c69cb273" providerId="ADAL" clId="{B604D813-A15F-47CD-BC56-E87EDB79CD75}"/>
    <pc:docChg chg="addSld delSld modSld">
      <pc:chgData name="Viktoriia Yevchuk (2614205)" userId="5dd4cf09-b4b1-4d87-949a-7247c69cb273" providerId="ADAL" clId="{B604D813-A15F-47CD-BC56-E87EDB79CD75}" dt="2026-10-10T11:55:21.973" v="6" actId="2696"/>
      <pc:docMkLst>
        <pc:docMk/>
      </pc:docMkLst>
      <pc:sldChg chg="addSp delSp modSp">
        <pc:chgData name="Viktoriia Yevchuk (2614205)" userId="5dd4cf09-b4b1-4d87-949a-7247c69cb273" providerId="ADAL" clId="{B604D813-A15F-47CD-BC56-E87EDB79CD75}" dt="2026-10-10T11:15:09.916" v="4" actId="767"/>
        <pc:sldMkLst>
          <pc:docMk/>
          <pc:sldMk cId="1086020930" sldId="257"/>
        </pc:sldMkLst>
        <pc:spChg chg="add del mod">
          <ac:chgData name="Viktoriia Yevchuk (2614205)" userId="5dd4cf09-b4b1-4d87-949a-7247c69cb273" providerId="ADAL" clId="{B604D813-A15F-47CD-BC56-E87EDB79CD75}" dt="2026-10-10T11:14:47.555" v="1"/>
          <ac:spMkLst>
            <pc:docMk/>
            <pc:sldMk cId="1086020930" sldId="257"/>
            <ac:spMk id="4" creationId="{256C3C62-9B90-55FD-F39E-6B7268AA83AE}"/>
          </ac:spMkLst>
        </pc:spChg>
        <pc:spChg chg="add del mod">
          <ac:chgData name="Viktoriia Yevchuk (2614205)" userId="5dd4cf09-b4b1-4d87-949a-7247c69cb273" providerId="ADAL" clId="{B604D813-A15F-47CD-BC56-E87EDB79CD75}" dt="2026-10-10T11:15:09.537" v="3"/>
          <ac:spMkLst>
            <pc:docMk/>
            <pc:sldMk cId="1086020930" sldId="257"/>
            <ac:spMk id="5" creationId="{B0502EA6-7992-C6F2-AD8A-48CCD7F626F3}"/>
          </ac:spMkLst>
        </pc:spChg>
        <pc:spChg chg="add mod">
          <ac:chgData name="Viktoriia Yevchuk (2614205)" userId="5dd4cf09-b4b1-4d87-949a-7247c69cb273" providerId="ADAL" clId="{B604D813-A15F-47CD-BC56-E87EDB79CD75}" dt="2026-10-10T11:15:09.916" v="4" actId="767"/>
          <ac:spMkLst>
            <pc:docMk/>
            <pc:sldMk cId="1086020930" sldId="257"/>
            <ac:spMk id="6" creationId="{D248BB21-4AEA-82D2-070C-A351D28D19E8}"/>
          </ac:spMkLst>
        </pc:spChg>
      </pc:sldChg>
      <pc:sldChg chg="new del">
        <pc:chgData name="Viktoriia Yevchuk (2614205)" userId="5dd4cf09-b4b1-4d87-949a-7247c69cb273" providerId="ADAL" clId="{B604D813-A15F-47CD-BC56-E87EDB79CD75}" dt="2026-10-10T11:55:21.973" v="6" actId="2696"/>
        <pc:sldMkLst>
          <pc:docMk/>
          <pc:sldMk cId="3573389200" sldId="265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lajd tytułow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pl-PL"/>
              <a:t>Kliknij, aby edytować styl wzorca podtytułu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290BA-9731-428F-A29B-60DC1FCD26D4}" type="datetimeFigureOut">
              <a:rPr lang="pl-PL" smtClean="0"/>
              <a:t>10.10.2026</a:t>
            </a:fld>
            <a:endParaRPr lang="pl-PL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677CC0-1A38-41C7-817C-9AA0D0D25F4A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4648661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ytuł i zawartoś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290BA-9731-428F-A29B-60DC1FCD26D4}" type="datetimeFigureOut">
              <a:rPr lang="pl-PL" smtClean="0"/>
              <a:t>10.10.2026</a:t>
            </a:fld>
            <a:endParaRPr lang="pl-PL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677CC0-1A38-41C7-817C-9AA0D0D25F4A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5083900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Nagłówek sekcj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290BA-9731-428F-A29B-60DC1FCD26D4}" type="datetimeFigureOut">
              <a:rPr lang="pl-PL" smtClean="0"/>
              <a:t>10.10.2026</a:t>
            </a:fld>
            <a:endParaRPr lang="pl-PL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677CC0-1A38-41C7-817C-9AA0D0D25F4A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6176245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wa elementy zawartośc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290BA-9731-428F-A29B-60DC1FCD26D4}" type="datetimeFigureOut">
              <a:rPr lang="pl-PL" smtClean="0"/>
              <a:t>10.10.2026</a:t>
            </a:fld>
            <a:endParaRPr lang="pl-PL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677CC0-1A38-41C7-817C-9AA0D0D25F4A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7816367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ównan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290BA-9731-428F-A29B-60DC1FCD26D4}" type="datetimeFigureOut">
              <a:rPr lang="pl-PL" smtClean="0"/>
              <a:t>10.10.2026</a:t>
            </a:fld>
            <a:endParaRPr lang="pl-PL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677CC0-1A38-41C7-817C-9AA0D0D25F4A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7858636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ylko tytu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290BA-9731-428F-A29B-60DC1FCD26D4}" type="datetimeFigureOut">
              <a:rPr lang="pl-PL" smtClean="0"/>
              <a:t>10.10.2026</a:t>
            </a:fld>
            <a:endParaRPr lang="pl-PL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677CC0-1A38-41C7-817C-9AA0D0D25F4A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7670720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us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290BA-9731-428F-A29B-60DC1FCD26D4}" type="datetimeFigureOut">
              <a:rPr lang="pl-PL" smtClean="0"/>
              <a:t>10.10.2026</a:t>
            </a:fld>
            <a:endParaRPr lang="pl-PL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677CC0-1A38-41C7-817C-9AA0D0D25F4A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8413345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Zawartość z po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290BA-9731-428F-A29B-60DC1FCD26D4}" type="datetimeFigureOut">
              <a:rPr lang="pl-PL" smtClean="0"/>
              <a:t>10.10.2026</a:t>
            </a:fld>
            <a:endParaRPr lang="pl-PL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677CC0-1A38-41C7-817C-9AA0D0D25F4A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3354680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az z po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290BA-9731-428F-A29B-60DC1FCD26D4}" type="datetimeFigureOut">
              <a:rPr lang="pl-PL" smtClean="0"/>
              <a:t>10.10.2026</a:t>
            </a:fld>
            <a:endParaRPr lang="pl-PL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677CC0-1A38-41C7-817C-9AA0D0D25F4A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9362286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az panoramiczny z po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290BA-9731-428F-A29B-60DC1FCD26D4}" type="datetimeFigureOut">
              <a:rPr lang="pl-PL" smtClean="0"/>
              <a:t>10.10.2026</a:t>
            </a:fld>
            <a:endParaRPr lang="pl-PL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677CC0-1A38-41C7-817C-9AA0D0D25F4A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0362620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ytuł i po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290BA-9731-428F-A29B-60DC1FCD26D4}" type="datetimeFigureOut">
              <a:rPr lang="pl-PL" smtClean="0"/>
              <a:t>10.10.2026</a:t>
            </a:fld>
            <a:endParaRPr lang="pl-PL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677CC0-1A38-41C7-817C-9AA0D0D25F4A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7041280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ferta z po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pl-PL"/>
              <a:t>Kliknij, aby edytować style wzorca tekstu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290BA-9731-428F-A29B-60DC1FCD26D4}" type="datetimeFigureOut">
              <a:rPr lang="pl-PL" smtClean="0"/>
              <a:t>10.10.2026</a:t>
            </a:fld>
            <a:endParaRPr lang="pl-PL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677CC0-1A38-41C7-817C-9AA0D0D25F4A}" type="slidenum">
              <a:rPr lang="pl-PL" smtClean="0"/>
              <a:t>‹#›</a:t>
            </a:fld>
            <a:endParaRPr lang="pl-PL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567876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Karta nazw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290BA-9731-428F-A29B-60DC1FCD26D4}" type="datetimeFigureOut">
              <a:rPr lang="pl-PL" smtClean="0"/>
              <a:t>10.10.2026</a:t>
            </a:fld>
            <a:endParaRPr lang="pl-PL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677CC0-1A38-41C7-817C-9AA0D0D25F4A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99956773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kolumn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290BA-9731-428F-A29B-60DC1FCD26D4}" type="datetimeFigureOut">
              <a:rPr lang="pl-PL" smtClean="0"/>
              <a:t>10.10.2026</a:t>
            </a:fld>
            <a:endParaRPr lang="pl-PL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677CC0-1A38-41C7-817C-9AA0D0D25F4A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1473273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kolumna obraz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290BA-9731-428F-A29B-60DC1FCD26D4}" type="datetimeFigureOut">
              <a:rPr lang="pl-PL" smtClean="0"/>
              <a:t>10.10.2026</a:t>
            </a:fld>
            <a:endParaRPr lang="pl-PL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677CC0-1A38-41C7-817C-9AA0D0D25F4A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58614322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ytuł i tekst pionow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290BA-9731-428F-A29B-60DC1FCD26D4}" type="datetimeFigureOut">
              <a:rPr lang="pl-PL" smtClean="0"/>
              <a:t>10.10.2026</a:t>
            </a:fld>
            <a:endParaRPr lang="pl-PL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677CC0-1A38-41C7-817C-9AA0D0D25F4A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44987446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ytuł pionowy i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290BA-9731-428F-A29B-60DC1FCD26D4}" type="datetimeFigureOut">
              <a:rPr lang="pl-PL" smtClean="0"/>
              <a:t>10.10.2026</a:t>
            </a:fld>
            <a:endParaRPr lang="pl-PL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677CC0-1A38-41C7-817C-9AA0D0D25F4A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8843207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5C6290BA-9731-428F-A29B-60DC1FCD26D4}" type="datetimeFigureOut">
              <a:rPr lang="pl-PL" smtClean="0"/>
              <a:t>10.10.2026</a:t>
            </a:fld>
            <a:endParaRPr lang="pl-PL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pl-PL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677CC0-1A38-41C7-817C-9AA0D0D25F4A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54761247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.nhs.uk/data-and-information/information-governance/guidance/information-sharing-in-multidisciplinary-teams" TargetMode="External"/><Relationship Id="rId2" Type="http://schemas.openxmlformats.org/officeDocument/2006/relationships/hyperlink" Target="https://www.england.nhs.uk/long-read/improving%20patient-safety-culture-a%20-practical-guide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igital.nhs.uk/data-and-information/information-governance/guidance/use-and-share-information-with-confidenc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9A13DAB2-CA90-4119-7E3B-9DE7B69428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Staff Communication and Daily Updates</a:t>
            </a:r>
            <a:br>
              <a:rPr lang="en-GB" dirty="0"/>
            </a:br>
            <a:r>
              <a:rPr lang="en-GB" dirty="0"/>
              <a:t>Ashford Community Care Service</a:t>
            </a:r>
            <a:endParaRPr lang="pl-PL" dirty="0"/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00AC72B2-2FC3-29AE-BC5A-5FA79723B8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0780" y="2500132"/>
            <a:ext cx="9309073" cy="3748267"/>
          </a:xfrm>
        </p:spPr>
        <p:txBody>
          <a:bodyPr/>
          <a:lstStyle/>
          <a:p>
            <a:r>
              <a:rPr lang="en-GB" dirty="0"/>
              <a:t>Inform</a:t>
            </a:r>
          </a:p>
          <a:p>
            <a:pPr marL="0" indent="0">
              <a:buNone/>
            </a:pPr>
            <a:r>
              <a:rPr lang="en-GB" dirty="0"/>
              <a:t>Share daily updates and essential client information</a:t>
            </a:r>
          </a:p>
          <a:p>
            <a:r>
              <a:rPr lang="en-GB" dirty="0"/>
              <a:t>Coordinate</a:t>
            </a:r>
          </a:p>
          <a:p>
            <a:pPr marL="0" indent="0">
              <a:buNone/>
            </a:pPr>
            <a:r>
              <a:rPr lang="en-GB" dirty="0"/>
              <a:t>Align rotas, tasks, and cross-team activities</a:t>
            </a:r>
          </a:p>
          <a:p>
            <a:r>
              <a:rPr lang="en-GB" dirty="0"/>
              <a:t>Deliver</a:t>
            </a:r>
          </a:p>
          <a:p>
            <a:pPr marL="0" indent="0">
              <a:buNone/>
            </a:pPr>
            <a:r>
              <a:rPr lang="en-GB" dirty="0"/>
              <a:t>Providing consistent, person-centred care </a:t>
            </a:r>
            <a:endParaRPr lang="pl-PL" dirty="0"/>
          </a:p>
        </p:txBody>
      </p:sp>
      <p:sp>
        <p:nvSpPr>
          <p:cNvPr id="6" name="pole tekstowe 5">
            <a:extLst>
              <a:ext uri="{FF2B5EF4-FFF2-40B4-BE49-F238E27FC236}">
                <a16:creationId xmlns:a16="http://schemas.microsoft.com/office/drawing/2014/main" id="{D248BB21-4AEA-82D2-070C-A351D28D19E8}"/>
              </a:ext>
            </a:extLst>
          </p:cNvPr>
          <p:cNvSpPr txBox="1"/>
          <p:nvPr/>
        </p:nvSpPr>
        <p:spPr>
          <a:xfrm>
            <a:off x="8160152" y="6248399"/>
            <a:ext cx="31726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Viktoriia  Yevchuk  2614205</a:t>
            </a:r>
            <a:endParaRPr lang="pl-PL" dirty="0"/>
          </a:p>
        </p:txBody>
      </p:sp>
    </p:spTree>
    <p:extLst>
      <p:ext uri="{BB962C8B-B14F-4D97-AF65-F5344CB8AC3E}">
        <p14:creationId xmlns:p14="http://schemas.microsoft.com/office/powerpoint/2010/main" val="10860209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4CA8EFD9-6B74-80C5-2FEA-5FA33CFF6F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current problems at Ashford Community Care Service</a:t>
            </a:r>
            <a:endParaRPr lang="pl-PL" dirty="0"/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2C726319-3FF2-56F4-0F61-D07AAF0E03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Missed  daily updates</a:t>
            </a:r>
            <a:endParaRPr lang="en-GB" sz="1600" dirty="0"/>
          </a:p>
          <a:p>
            <a:r>
              <a:rPr lang="en-GB" dirty="0"/>
              <a:t>Inconsistent  records</a:t>
            </a:r>
          </a:p>
          <a:p>
            <a:r>
              <a:rPr lang="en-GB" dirty="0"/>
              <a:t>Duplicated work</a:t>
            </a:r>
          </a:p>
          <a:p>
            <a:r>
              <a:rPr lang="en-GB" dirty="0"/>
              <a:t>Unclear staff rotas</a:t>
            </a:r>
          </a:p>
          <a:p>
            <a:r>
              <a:rPr lang="en-GB" dirty="0"/>
              <a:t>Poor communication and inefficient workflows</a:t>
            </a:r>
          </a:p>
          <a:p>
            <a:pPr marL="0" indent="0">
              <a:buNone/>
            </a:pPr>
            <a:endParaRPr lang="pl-PL" dirty="0"/>
          </a:p>
        </p:txBody>
      </p:sp>
    </p:spTree>
    <p:extLst>
      <p:ext uri="{BB962C8B-B14F-4D97-AF65-F5344CB8AC3E}">
        <p14:creationId xmlns:p14="http://schemas.microsoft.com/office/powerpoint/2010/main" val="9041558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29996E72-5C7C-8F0C-D245-5E03D160AE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Daily Communication Should Include:</a:t>
            </a:r>
            <a:endParaRPr lang="pl-PL" dirty="0"/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C2B1207F-F258-11AA-5E2E-3E11AD5517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eriod"/>
            </a:pPr>
            <a:r>
              <a:rPr lang="en-GB" dirty="0"/>
              <a:t>Important Updates </a:t>
            </a:r>
          </a:p>
          <a:p>
            <a:pPr marL="514350" indent="-514350">
              <a:buFont typeface="+mj-lt"/>
              <a:buAutoNum type="alphaLcPeriod"/>
            </a:pPr>
            <a:r>
              <a:rPr lang="en-GB" dirty="0"/>
              <a:t>Staff instructions </a:t>
            </a:r>
          </a:p>
          <a:p>
            <a:pPr marL="514350" indent="-514350">
              <a:buFont typeface="+mj-lt"/>
              <a:buAutoNum type="alphaLcPeriod"/>
            </a:pPr>
            <a:r>
              <a:rPr lang="en-GB" dirty="0"/>
              <a:t>Daily Tasks and responsibilities</a:t>
            </a:r>
          </a:p>
          <a:p>
            <a:pPr marL="457200" indent="-457200">
              <a:buFont typeface="+mj-lt"/>
              <a:buAutoNum type="alphaLcPeriod"/>
            </a:pPr>
            <a:r>
              <a:rPr lang="en-GB" dirty="0"/>
              <a:t>Changes to Information</a:t>
            </a:r>
          </a:p>
          <a:p>
            <a:pPr marL="457200" indent="-457200">
              <a:buFont typeface="+mj-lt"/>
              <a:buAutoNum type="alphaLcPeriod"/>
            </a:pPr>
            <a:r>
              <a:rPr lang="en-GB" dirty="0"/>
              <a:t>Information for colleagues</a:t>
            </a:r>
          </a:p>
          <a:p>
            <a:pPr marL="0" indent="0">
              <a:buNone/>
            </a:pPr>
            <a:r>
              <a:rPr lang="en-GB" dirty="0"/>
              <a:t>(NHS England 2026)</a:t>
            </a:r>
          </a:p>
          <a:p>
            <a:pPr marL="457200" indent="-457200">
              <a:buFont typeface="+mj-lt"/>
              <a:buAutoNum type="alphaLcPeriod"/>
            </a:pPr>
            <a:endParaRPr lang="en-GB" dirty="0"/>
          </a:p>
          <a:p>
            <a:pPr marL="0" indent="0">
              <a:buNone/>
            </a:pPr>
            <a:endParaRPr lang="pl-PL" dirty="0"/>
          </a:p>
        </p:txBody>
      </p:sp>
    </p:spTree>
    <p:extLst>
      <p:ext uri="{BB962C8B-B14F-4D97-AF65-F5344CB8AC3E}">
        <p14:creationId xmlns:p14="http://schemas.microsoft.com/office/powerpoint/2010/main" val="23504381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075BBBED-58B8-3921-C02E-E9CB2A1AC8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Microsoft Word for Daily Updates </a:t>
            </a:r>
            <a:endParaRPr lang="pl-PL" dirty="0"/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C200222D-39DD-BC97-5FB3-7C2A42414A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2071868"/>
            <a:ext cx="11234195" cy="4786132"/>
          </a:xfrm>
        </p:spPr>
        <p:txBody>
          <a:bodyPr/>
          <a:lstStyle/>
          <a:p>
            <a:pPr algn="just"/>
            <a:r>
              <a:rPr lang="en-GB" dirty="0"/>
              <a:t>Create a daily update document in Microsoft Word</a:t>
            </a:r>
          </a:p>
          <a:p>
            <a:pPr algn="just"/>
            <a:r>
              <a:rPr lang="en-GB" dirty="0"/>
              <a:t>Record key information ,task and changes.</a:t>
            </a:r>
          </a:p>
          <a:p>
            <a:pPr algn="just"/>
            <a:r>
              <a:rPr lang="en-GB" dirty="0"/>
              <a:t>Use headings and bullet points to make information easy to find.</a:t>
            </a:r>
          </a:p>
          <a:p>
            <a:pPr algn="just"/>
            <a:r>
              <a:rPr lang="en-GB" dirty="0"/>
              <a:t>Share the document with relevant staff securely.</a:t>
            </a:r>
          </a:p>
          <a:p>
            <a:pPr algn="just"/>
            <a:endParaRPr lang="pl-PL" dirty="0"/>
          </a:p>
        </p:txBody>
      </p:sp>
    </p:spTree>
    <p:extLst>
      <p:ext uri="{BB962C8B-B14F-4D97-AF65-F5344CB8AC3E}">
        <p14:creationId xmlns:p14="http://schemas.microsoft.com/office/powerpoint/2010/main" val="27847029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BEBF7DAC-4F29-AA5B-3BC6-E81D7409F5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Microsoft Word 365</a:t>
            </a:r>
            <a:endParaRPr lang="pl-PL" dirty="0"/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53D0A228-E86C-7E7B-B5CE-CFACAD216B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10449"/>
            <a:ext cx="10515600" cy="4351338"/>
          </a:xfrm>
        </p:spPr>
        <p:txBody>
          <a:bodyPr/>
          <a:lstStyle/>
          <a:p>
            <a:r>
              <a:rPr lang="en-GB" dirty="0"/>
              <a:t>Create  Professional documents.</a:t>
            </a:r>
          </a:p>
          <a:p>
            <a:r>
              <a:rPr lang="en-GB" dirty="0"/>
              <a:t>Use headings, tables and bullet points.</a:t>
            </a:r>
          </a:p>
          <a:p>
            <a:r>
              <a:rPr lang="en-GB" dirty="0"/>
              <a:t>Edit and update information quickly.</a:t>
            </a:r>
          </a:p>
          <a:p>
            <a:r>
              <a:rPr lang="en-GB" dirty="0"/>
              <a:t>Add dates and organise information into clear sections.</a:t>
            </a:r>
          </a:p>
          <a:p>
            <a:r>
              <a:rPr lang="en-GB" dirty="0"/>
              <a:t>Save and share the latest version securely</a:t>
            </a:r>
          </a:p>
          <a:p>
            <a:pPr marL="0" indent="0">
              <a:buNone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(NHS England Digital n.d.)</a:t>
            </a:r>
            <a:endParaRPr lang="pl-PL" dirty="0"/>
          </a:p>
        </p:txBody>
      </p:sp>
    </p:spTree>
    <p:extLst>
      <p:ext uri="{BB962C8B-B14F-4D97-AF65-F5344CB8AC3E}">
        <p14:creationId xmlns:p14="http://schemas.microsoft.com/office/powerpoint/2010/main" val="3559657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077B2C61-282B-5E52-EFE5-1429F3E680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Word Improves Efficiency and Communication</a:t>
            </a:r>
            <a:endParaRPr lang="pl-PL" dirty="0"/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023A782A-85B0-33AE-3E2C-45110FEADC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Information is organised in one place.</a:t>
            </a:r>
          </a:p>
          <a:p>
            <a:r>
              <a:rPr lang="en-GB" dirty="0"/>
              <a:t>Staff can find important updates quickly.</a:t>
            </a:r>
          </a:p>
          <a:p>
            <a:r>
              <a:rPr lang="en-GB" dirty="0"/>
              <a:t>Clear formatting reduces confusion.</a:t>
            </a:r>
          </a:p>
          <a:p>
            <a:r>
              <a:rPr lang="en-GB" dirty="0"/>
              <a:t>Updates can be edited without rewriting the whole document.</a:t>
            </a:r>
          </a:p>
          <a:p>
            <a:r>
              <a:rPr lang="en-GB" dirty="0"/>
              <a:t>A consistent format supports professional communication</a:t>
            </a:r>
          </a:p>
          <a:p>
            <a:pPr marL="0" indent="0">
              <a:buNone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(NHS England Digital n.d.).</a:t>
            </a:r>
            <a:endParaRPr lang="pl-PL" dirty="0"/>
          </a:p>
        </p:txBody>
      </p:sp>
    </p:spTree>
    <p:extLst>
      <p:ext uri="{BB962C8B-B14F-4D97-AF65-F5344CB8AC3E}">
        <p14:creationId xmlns:p14="http://schemas.microsoft.com/office/powerpoint/2010/main" val="21391532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1846681A-2616-CE26-8293-C2992DFA71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770" y="150471"/>
            <a:ext cx="11157030" cy="2176040"/>
          </a:xfrm>
        </p:spPr>
        <p:txBody>
          <a:bodyPr>
            <a:normAutofit/>
          </a:bodyPr>
          <a:lstStyle/>
          <a:p>
            <a:r>
              <a:rPr lang="en-GB" sz="3600" dirty="0"/>
              <a:t>How Microsoft Word Can Help:</a:t>
            </a:r>
            <a:endParaRPr lang="pl-PL" sz="3600" dirty="0"/>
          </a:p>
        </p:txBody>
      </p:sp>
      <p:pic>
        <p:nvPicPr>
          <p:cNvPr id="5" name="Symbol zastępczy zawartości 4" descr="Osoba korzystająca z tabletu iPad">
            <a:extLst>
              <a:ext uri="{FF2B5EF4-FFF2-40B4-BE49-F238E27FC236}">
                <a16:creationId xmlns:a16="http://schemas.microsoft.com/office/drawing/2014/main" id="{527770AD-A022-562A-4188-3182A14576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4133" y="2940614"/>
            <a:ext cx="6538538" cy="3917386"/>
          </a:xfrm>
        </p:spPr>
      </p:pic>
      <p:sp>
        <p:nvSpPr>
          <p:cNvPr id="7" name="pole tekstowe 6">
            <a:extLst>
              <a:ext uri="{FF2B5EF4-FFF2-40B4-BE49-F238E27FC236}">
                <a16:creationId xmlns:a16="http://schemas.microsoft.com/office/drawing/2014/main" id="{B4B3BEB8-20BC-C403-6ED8-F1C5E1D1657E}"/>
              </a:ext>
            </a:extLst>
          </p:cNvPr>
          <p:cNvSpPr txBox="1"/>
          <p:nvPr/>
        </p:nvSpPr>
        <p:spPr>
          <a:xfrm>
            <a:off x="347920" y="1005970"/>
            <a:ext cx="25842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Clearer Communication</a:t>
            </a:r>
          </a:p>
          <a:p>
            <a:endParaRPr lang="pl-PL" dirty="0"/>
          </a:p>
        </p:txBody>
      </p:sp>
      <p:sp>
        <p:nvSpPr>
          <p:cNvPr id="8" name="pole tekstowe 7">
            <a:extLst>
              <a:ext uri="{FF2B5EF4-FFF2-40B4-BE49-F238E27FC236}">
                <a16:creationId xmlns:a16="http://schemas.microsoft.com/office/drawing/2014/main" id="{BDD4BEBF-AE16-FA04-02E2-C13B5BBC057C}"/>
              </a:ext>
            </a:extLst>
          </p:cNvPr>
          <p:cNvSpPr txBox="1"/>
          <p:nvPr/>
        </p:nvSpPr>
        <p:spPr>
          <a:xfrm>
            <a:off x="347920" y="1694119"/>
            <a:ext cx="235673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Supports Teamwork</a:t>
            </a:r>
          </a:p>
          <a:p>
            <a:endParaRPr lang="pl-PL" dirty="0"/>
          </a:p>
        </p:txBody>
      </p:sp>
      <p:sp>
        <p:nvSpPr>
          <p:cNvPr id="9" name="pole tekstowe 8">
            <a:extLst>
              <a:ext uri="{FF2B5EF4-FFF2-40B4-BE49-F238E27FC236}">
                <a16:creationId xmlns:a16="http://schemas.microsoft.com/office/drawing/2014/main" id="{04F3845F-30D7-CAE2-EA94-82A47F6EF956}"/>
              </a:ext>
            </a:extLst>
          </p:cNvPr>
          <p:cNvSpPr txBox="1"/>
          <p:nvPr/>
        </p:nvSpPr>
        <p:spPr>
          <a:xfrm>
            <a:off x="4677595" y="2368329"/>
            <a:ext cx="20366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Consistent Format</a:t>
            </a:r>
            <a:endParaRPr lang="pl-PL" dirty="0"/>
          </a:p>
        </p:txBody>
      </p:sp>
      <p:sp>
        <p:nvSpPr>
          <p:cNvPr id="4" name="pole tekstowe 3">
            <a:extLst>
              <a:ext uri="{FF2B5EF4-FFF2-40B4-BE49-F238E27FC236}">
                <a16:creationId xmlns:a16="http://schemas.microsoft.com/office/drawing/2014/main" id="{B86ECB9F-5F3A-5C72-52EE-57A0A16DB2C1}"/>
              </a:ext>
            </a:extLst>
          </p:cNvPr>
          <p:cNvSpPr txBox="1"/>
          <p:nvPr/>
        </p:nvSpPr>
        <p:spPr>
          <a:xfrm>
            <a:off x="4664597" y="1005969"/>
            <a:ext cx="336181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Better organised information</a:t>
            </a:r>
          </a:p>
          <a:p>
            <a:endParaRPr lang="pl-PL" dirty="0"/>
          </a:p>
        </p:txBody>
      </p:sp>
      <p:sp>
        <p:nvSpPr>
          <p:cNvPr id="6" name="pole tekstowe 5">
            <a:extLst>
              <a:ext uri="{FF2B5EF4-FFF2-40B4-BE49-F238E27FC236}">
                <a16:creationId xmlns:a16="http://schemas.microsoft.com/office/drawing/2014/main" id="{D07E4A80-9D9D-A22E-0F24-C4271664A364}"/>
              </a:ext>
            </a:extLst>
          </p:cNvPr>
          <p:cNvSpPr txBox="1"/>
          <p:nvPr/>
        </p:nvSpPr>
        <p:spPr>
          <a:xfrm>
            <a:off x="347920" y="2368329"/>
            <a:ext cx="17684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Less confusion</a:t>
            </a:r>
            <a:endParaRPr lang="pl-PL" dirty="0"/>
          </a:p>
        </p:txBody>
      </p:sp>
      <p:sp>
        <p:nvSpPr>
          <p:cNvPr id="10" name="pole tekstowe 9">
            <a:extLst>
              <a:ext uri="{FF2B5EF4-FFF2-40B4-BE49-F238E27FC236}">
                <a16:creationId xmlns:a16="http://schemas.microsoft.com/office/drawing/2014/main" id="{85A65156-5010-BE01-10AD-182249823074}"/>
              </a:ext>
            </a:extLst>
          </p:cNvPr>
          <p:cNvSpPr txBox="1"/>
          <p:nvPr/>
        </p:nvSpPr>
        <p:spPr>
          <a:xfrm>
            <a:off x="4713890" y="1620073"/>
            <a:ext cx="13821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Saves time</a:t>
            </a:r>
            <a:endParaRPr lang="pl-PL" dirty="0"/>
          </a:p>
        </p:txBody>
      </p:sp>
      <p:sp>
        <p:nvSpPr>
          <p:cNvPr id="11" name="pole tekstowe 10">
            <a:extLst>
              <a:ext uri="{FF2B5EF4-FFF2-40B4-BE49-F238E27FC236}">
                <a16:creationId xmlns:a16="http://schemas.microsoft.com/office/drawing/2014/main" id="{A4F715EA-A937-EE4C-ED8B-DA813C957C0E}"/>
              </a:ext>
            </a:extLst>
          </p:cNvPr>
          <p:cNvSpPr txBox="1"/>
          <p:nvPr/>
        </p:nvSpPr>
        <p:spPr>
          <a:xfrm>
            <a:off x="259628" y="3059668"/>
            <a:ext cx="26725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More efficient working</a:t>
            </a:r>
            <a:endParaRPr lang="pl-PL" dirty="0"/>
          </a:p>
        </p:txBody>
      </p:sp>
    </p:spTree>
    <p:extLst>
      <p:ext uri="{BB962C8B-B14F-4D97-AF65-F5344CB8AC3E}">
        <p14:creationId xmlns:p14="http://schemas.microsoft.com/office/powerpoint/2010/main" val="29565599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D92983AE-813B-A322-E748-FE3372AE47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  <a:endParaRPr lang="pl-PL" dirty="0"/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71B3FF60-6DB8-24F1-1569-FF4E7DEFD9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640" y="1476397"/>
            <a:ext cx="9829934" cy="4928885"/>
          </a:xfrm>
        </p:spPr>
        <p:txBody>
          <a:bodyPr/>
          <a:lstStyle/>
          <a:p>
            <a:r>
              <a:rPr lang="en-GB" dirty="0"/>
              <a:t>NHS England (2023) </a:t>
            </a:r>
            <a:r>
              <a:rPr lang="en-GB" i="1" dirty="0"/>
              <a:t>Improving patient safety culture – a practical guide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/>
              <a:t>Available at: </a:t>
            </a:r>
            <a:r>
              <a:rPr lang="en-GB" dirty="0">
                <a:hlinkClick r:id="rId2"/>
              </a:rPr>
              <a:t>https://www.england.nhs.uk/long-read/improving patient-safety-culture-a -practical-guide/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(Accessed: 8 October 2026).</a:t>
            </a:r>
          </a:p>
          <a:p>
            <a:r>
              <a:rPr lang="en-GB" dirty="0"/>
              <a:t>NHS England Digital (n.d.) </a:t>
            </a:r>
            <a:r>
              <a:rPr lang="en-GB" i="1" dirty="0"/>
              <a:t>Information sharing in multidisciplinary teams. </a:t>
            </a:r>
            <a:r>
              <a:rPr lang="en-GB" dirty="0"/>
              <a:t>Available at: </a:t>
            </a:r>
            <a:r>
              <a:rPr lang="en-GB" dirty="0">
                <a:hlinkClick r:id="rId3"/>
              </a:rPr>
              <a:t>https://digital.nhs.uk/data-and-information/information-governance/guidance/information-sharing-in-multidisciplinary-teams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(Accessed: 8 October 2026).</a:t>
            </a:r>
          </a:p>
          <a:p>
            <a:r>
              <a:rPr lang="en-GB" dirty="0"/>
              <a:t>NHS England Digital (n.d.) </a:t>
            </a:r>
            <a:r>
              <a:rPr lang="en-GB" i="1" dirty="0"/>
              <a:t>Use and share  information with confidence.</a:t>
            </a:r>
          </a:p>
          <a:p>
            <a:pPr marL="0" indent="0">
              <a:buNone/>
            </a:pPr>
            <a:r>
              <a:rPr lang="en-GB" dirty="0"/>
              <a:t>Available at: </a:t>
            </a:r>
            <a:r>
              <a:rPr lang="en-GB" dirty="0">
                <a:hlinkClick r:id="rId4"/>
              </a:rPr>
              <a:t>https://digital.nhs.uk/data-and-information/information-governance/guidance/use-and-share-information-with-confidence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(Accessed: 8 October 2026).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191539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on">
  <a:themeElements>
    <a:clrScheme name="J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J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J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4EB4A572E33BD41B9E3BB45B6C4FE48" ma:contentTypeVersion="5" ma:contentTypeDescription="Create a new document." ma:contentTypeScope="" ma:versionID="35d3cf65688cae0473696b88d1e2e7a5">
  <xsd:schema xmlns:xsd="http://www.w3.org/2001/XMLSchema" xmlns:xs="http://www.w3.org/2001/XMLSchema" xmlns:p="http://schemas.microsoft.com/office/2006/metadata/properties" xmlns:ns3="577751d0-6084-4994-a202-0c32fc3287d3" targetNamespace="http://schemas.microsoft.com/office/2006/metadata/properties" ma:root="true" ma:fieldsID="06039e8f5a450bef3f4b2b049ec93280" ns3:_="">
    <xsd:import namespace="577751d0-6084-4994-a202-0c32fc3287d3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_activity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77751d0-6084-4994-a202-0c32fc3287d3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_activity" ma:index="9" nillable="true" ma:displayName="_activity" ma:hidden="true" ma:internalName="_activity">
      <xsd:simpleType>
        <xsd:restriction base="dms:Note"/>
      </xsd:simpleType>
    </xsd:element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2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577751d0-6084-4994-a202-0c32fc3287d3" xsi:nil="true"/>
  </documentManagement>
</p:properties>
</file>

<file path=customXml/itemProps1.xml><?xml version="1.0" encoding="utf-8"?>
<ds:datastoreItem xmlns:ds="http://schemas.openxmlformats.org/officeDocument/2006/customXml" ds:itemID="{1CEEF899-C00B-45C0-A1C7-6E596893468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D90DBE9-100B-4FE4-A1C5-6F1F827FFC6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77751d0-6084-4994-a202-0c32fc3287d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A6029E-AF22-40D3-90E9-9AEE83A101AD}">
  <ds:schemaRefs>
    <ds:schemaRef ds:uri="http://schemas.microsoft.com/office/2006/documentManagement/types"/>
    <ds:schemaRef ds:uri="http://purl.org/dc/elements/1.1/"/>
    <ds:schemaRef ds:uri="http://purl.org/dc/terms/"/>
    <ds:schemaRef ds:uri="http://www.w3.org/XML/1998/namespace"/>
    <ds:schemaRef ds:uri="http://schemas.openxmlformats.org/package/2006/metadata/core-properties"/>
    <ds:schemaRef ds:uri="http://schemas.microsoft.com/office/2006/metadata/properties"/>
    <ds:schemaRef ds:uri="http://schemas.microsoft.com/office/infopath/2007/PartnerControls"/>
    <ds:schemaRef ds:uri="577751d0-6084-4994-a202-0c32fc3287d3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224</TotalTime>
  <Words>364</Words>
  <Application>Microsoft Office PowerPoint</Application>
  <PresentationFormat>Panoramiczny</PresentationFormat>
  <Paragraphs>57</Paragraphs>
  <Slides>8</Slides>
  <Notes>0</Notes>
  <HiddenSlides>0</HiddenSlides>
  <MMClips>0</MMClips>
  <ScaleCrop>false</ScaleCrop>
  <HeadingPairs>
    <vt:vector size="6" baseType="variant">
      <vt:variant>
        <vt:lpstr>Używane czcionki</vt:lpstr>
      </vt:variant>
      <vt:variant>
        <vt:i4>2</vt:i4>
      </vt:variant>
      <vt:variant>
        <vt:lpstr>Motyw</vt:lpstr>
      </vt:variant>
      <vt:variant>
        <vt:i4>1</vt:i4>
      </vt:variant>
      <vt:variant>
        <vt:lpstr>Tytuły slajdów</vt:lpstr>
      </vt:variant>
      <vt:variant>
        <vt:i4>8</vt:i4>
      </vt:variant>
    </vt:vector>
  </HeadingPairs>
  <TitlesOfParts>
    <vt:vector size="11" baseType="lpstr">
      <vt:lpstr>Century Gothic</vt:lpstr>
      <vt:lpstr>Wingdings 3</vt:lpstr>
      <vt:lpstr>Jon</vt:lpstr>
      <vt:lpstr>Staff Communication and Daily Updates Ashford Community Care Service</vt:lpstr>
      <vt:lpstr>The current problems at Ashford Community Care Service</vt:lpstr>
      <vt:lpstr>What Daily Communication Should Include:</vt:lpstr>
      <vt:lpstr>Why Microsoft Word for Daily Updates </vt:lpstr>
      <vt:lpstr>Using Microsoft Word 365</vt:lpstr>
      <vt:lpstr>How Word Improves Efficiency and Communication</vt:lpstr>
      <vt:lpstr>How Microsoft Word Can Help: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PAE_HP</dc:creator>
  <cp:lastModifiedBy>Viktoriia Yevchuk (2614205)</cp:lastModifiedBy>
  <cp:revision>5</cp:revision>
  <dcterms:created xsi:type="dcterms:W3CDTF">2026-10-04T23:09:14Z</dcterms:created>
  <dcterms:modified xsi:type="dcterms:W3CDTF">2026-10-10T11:55:26Z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0x01010044EB4A572E33BD41B9E3BB45B6C4FE48</vt:lpwstr>
  </property>
</Properties>
</file>