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30B3A2-4F0B-4DF8-9002-85FE01492641}" v="1119" dt="2023-06-22T13:40:37.2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6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Richards (Hywel Dda UHB - Physiotherapy Technical Instructor)" userId="e8b58cea-47b9-441b-942f-fed3cb499855" providerId="ADAL" clId="{1330B3A2-4F0B-4DF8-9002-85FE01492641}"/>
    <pc:docChg chg="undo custSel addSld modSld">
      <pc:chgData name="Christopher Richards (Hywel Dda UHB - Physiotherapy Technical Instructor)" userId="e8b58cea-47b9-441b-942f-fed3cb499855" providerId="ADAL" clId="{1330B3A2-4F0B-4DF8-9002-85FE01492641}" dt="2023-06-22T13:40:37.293" v="3256" actId="20577"/>
      <pc:docMkLst>
        <pc:docMk/>
      </pc:docMkLst>
      <pc:sldChg chg="addSp delSp modSp new mod">
        <pc:chgData name="Christopher Richards (Hywel Dda UHB - Physiotherapy Technical Instructor)" userId="e8b58cea-47b9-441b-942f-fed3cb499855" providerId="ADAL" clId="{1330B3A2-4F0B-4DF8-9002-85FE01492641}" dt="2023-06-22T13:40:37.293" v="3256" actId="20577"/>
        <pc:sldMkLst>
          <pc:docMk/>
          <pc:sldMk cId="3180016886" sldId="256"/>
        </pc:sldMkLst>
        <pc:spChg chg="add del mod">
          <ac:chgData name="Christopher Richards (Hywel Dda UHB - Physiotherapy Technical Instructor)" userId="e8b58cea-47b9-441b-942f-fed3cb499855" providerId="ADAL" clId="{1330B3A2-4F0B-4DF8-9002-85FE01492641}" dt="2023-06-12T15:22:21.224" v="131" actId="21"/>
          <ac:spMkLst>
            <pc:docMk/>
            <pc:sldMk cId="3180016886" sldId="256"/>
            <ac:spMk id="2" creationId="{E26A1ABC-F40F-D53B-67ED-B750DDD05C87}"/>
          </ac:spMkLst>
        </pc:spChg>
        <pc:spChg chg="del mod">
          <ac:chgData name="Christopher Richards (Hywel Dda UHB - Physiotherapy Technical Instructor)" userId="e8b58cea-47b9-441b-942f-fed3cb499855" providerId="ADAL" clId="{1330B3A2-4F0B-4DF8-9002-85FE01492641}" dt="2023-06-13T15:11:57.423" v="314" actId="21"/>
          <ac:spMkLst>
            <pc:docMk/>
            <pc:sldMk cId="3180016886" sldId="256"/>
            <ac:spMk id="3" creationId="{2525B8BD-2D2B-D488-110C-EBA848F1333A}"/>
          </ac:spMkLst>
        </pc:spChg>
        <pc:spChg chg="add mod">
          <ac:chgData name="Christopher Richards (Hywel Dda UHB - Physiotherapy Technical Instructor)" userId="e8b58cea-47b9-441b-942f-fed3cb499855" providerId="ADAL" clId="{1330B3A2-4F0B-4DF8-9002-85FE01492641}" dt="2023-06-16T07:30:27.860" v="1210" actId="114"/>
          <ac:spMkLst>
            <pc:docMk/>
            <pc:sldMk cId="3180016886" sldId="256"/>
            <ac:spMk id="4" creationId="{58A6C049-C8A1-7B65-38E5-45D089D7B9C9}"/>
          </ac:spMkLst>
        </pc:spChg>
        <pc:spChg chg="add del mod">
          <ac:chgData name="Christopher Richards (Hywel Dda UHB - Physiotherapy Technical Instructor)" userId="e8b58cea-47b9-441b-942f-fed3cb499855" providerId="ADAL" clId="{1330B3A2-4F0B-4DF8-9002-85FE01492641}" dt="2023-06-12T15:22:21.224" v="131" actId="21"/>
          <ac:spMkLst>
            <pc:docMk/>
            <pc:sldMk cId="3180016886" sldId="256"/>
            <ac:spMk id="6" creationId="{07E9C41B-CFA0-B770-2CB3-39723421DA90}"/>
          </ac:spMkLst>
        </pc:spChg>
        <pc:spChg chg="add mod">
          <ac:chgData name="Christopher Richards (Hywel Dda UHB - Physiotherapy Technical Instructor)" userId="e8b58cea-47b9-441b-942f-fed3cb499855" providerId="ADAL" clId="{1330B3A2-4F0B-4DF8-9002-85FE01492641}" dt="2023-06-16T10:40:45.987" v="1622" actId="313"/>
          <ac:spMkLst>
            <pc:docMk/>
            <pc:sldMk cId="3180016886" sldId="256"/>
            <ac:spMk id="6" creationId="{DC1C6777-286D-3BFF-F55E-6422B9DFB535}"/>
          </ac:spMkLst>
        </pc:spChg>
        <pc:spChg chg="add mod">
          <ac:chgData name="Christopher Richards (Hywel Dda UHB - Physiotherapy Technical Instructor)" userId="e8b58cea-47b9-441b-942f-fed3cb499855" providerId="ADAL" clId="{1330B3A2-4F0B-4DF8-9002-85FE01492641}" dt="2023-06-22T08:58:34.405" v="3145" actId="14100"/>
          <ac:spMkLst>
            <pc:docMk/>
            <pc:sldMk cId="3180016886" sldId="256"/>
            <ac:spMk id="7" creationId="{BF51603D-9642-4538-7867-B7E76170D34C}"/>
          </ac:spMkLst>
        </pc:spChg>
        <pc:spChg chg="add mod">
          <ac:chgData name="Christopher Richards (Hywel Dda UHB - Physiotherapy Technical Instructor)" userId="e8b58cea-47b9-441b-942f-fed3cb499855" providerId="ADAL" clId="{1330B3A2-4F0B-4DF8-9002-85FE01492641}" dt="2023-06-16T11:05:12.787" v="1955" actId="20577"/>
          <ac:spMkLst>
            <pc:docMk/>
            <pc:sldMk cId="3180016886" sldId="256"/>
            <ac:spMk id="8" creationId="{3E9787AD-6E45-F734-6803-82BFB04E8A7B}"/>
          </ac:spMkLst>
        </pc:spChg>
        <pc:spChg chg="add mod">
          <ac:chgData name="Christopher Richards (Hywel Dda UHB - Physiotherapy Technical Instructor)" userId="e8b58cea-47b9-441b-942f-fed3cb499855" providerId="ADAL" clId="{1330B3A2-4F0B-4DF8-9002-85FE01492641}" dt="2023-06-16T10:59:06.988" v="1935" actId="20577"/>
          <ac:spMkLst>
            <pc:docMk/>
            <pc:sldMk cId="3180016886" sldId="256"/>
            <ac:spMk id="9" creationId="{A25CD6D9-0ED3-FB97-94DA-EB4A8A45CCFD}"/>
          </ac:spMkLst>
        </pc:spChg>
        <pc:spChg chg="add mod">
          <ac:chgData name="Christopher Richards (Hywel Dda UHB - Physiotherapy Technical Instructor)" userId="e8b58cea-47b9-441b-942f-fed3cb499855" providerId="ADAL" clId="{1330B3A2-4F0B-4DF8-9002-85FE01492641}" dt="2023-06-16T12:30:41.649" v="2531" actId="20577"/>
          <ac:spMkLst>
            <pc:docMk/>
            <pc:sldMk cId="3180016886" sldId="256"/>
            <ac:spMk id="10" creationId="{2F51C25B-575C-1653-D4AD-31A969FF50CE}"/>
          </ac:spMkLst>
        </pc:spChg>
        <pc:graphicFrameChg chg="add mod modGraphic">
          <ac:chgData name="Christopher Richards (Hywel Dda UHB - Physiotherapy Technical Instructor)" userId="e8b58cea-47b9-441b-942f-fed3cb499855" providerId="ADAL" clId="{1330B3A2-4F0B-4DF8-9002-85FE01492641}" dt="2023-06-22T13:40:37.293" v="3256" actId="20577"/>
          <ac:graphicFrameMkLst>
            <pc:docMk/>
            <pc:sldMk cId="3180016886" sldId="256"/>
            <ac:graphicFrameMk id="3" creationId="{7BAA8FAB-0003-7231-1A0D-FEA1ECC697E7}"/>
          </ac:graphicFrameMkLst>
        </pc:graphicFrameChg>
        <pc:graphicFrameChg chg="add del mod modGraphic">
          <ac:chgData name="Christopher Richards (Hywel Dda UHB - Physiotherapy Technical Instructor)" userId="e8b58cea-47b9-441b-942f-fed3cb499855" providerId="ADAL" clId="{1330B3A2-4F0B-4DF8-9002-85FE01492641}" dt="2023-06-13T15:04:41.100" v="235" actId="1032"/>
          <ac:graphicFrameMkLst>
            <pc:docMk/>
            <pc:sldMk cId="3180016886" sldId="256"/>
            <ac:graphicFrameMk id="4" creationId="{234F8E5D-DEEF-50BF-2BB5-12E313731730}"/>
          </ac:graphicFrameMkLst>
        </pc:graphicFrameChg>
        <pc:graphicFrameChg chg="add del mod modGraphic">
          <ac:chgData name="Christopher Richards (Hywel Dda UHB - Physiotherapy Technical Instructor)" userId="e8b58cea-47b9-441b-942f-fed3cb499855" providerId="ADAL" clId="{1330B3A2-4F0B-4DF8-9002-85FE01492641}" dt="2023-06-12T15:22:38.790" v="134" actId="21"/>
          <ac:graphicFrameMkLst>
            <pc:docMk/>
            <pc:sldMk cId="3180016886" sldId="256"/>
            <ac:graphicFrameMk id="4" creationId="{933A2604-1022-29DE-4233-1F0432E77689}"/>
          </ac:graphicFrameMkLst>
        </pc:graphicFrameChg>
        <pc:graphicFrameChg chg="add del mod modGraphic">
          <ac:chgData name="Christopher Richards (Hywel Dda UHB - Physiotherapy Technical Instructor)" userId="e8b58cea-47b9-441b-942f-fed3cb499855" providerId="ADAL" clId="{1330B3A2-4F0B-4DF8-9002-85FE01492641}" dt="2023-06-22T08:51:08.269" v="3142" actId="20577"/>
          <ac:graphicFrameMkLst>
            <pc:docMk/>
            <pc:sldMk cId="3180016886" sldId="256"/>
            <ac:graphicFrameMk id="5" creationId="{B4CDD849-D5D0-0090-0034-4FDA26CE20B8}"/>
          </ac:graphicFrameMkLst>
        </pc:graphicFrameChg>
        <pc:graphicFrameChg chg="add del">
          <ac:chgData name="Christopher Richards (Hywel Dda UHB - Physiotherapy Technical Instructor)" userId="e8b58cea-47b9-441b-942f-fed3cb499855" providerId="ADAL" clId="{1330B3A2-4F0B-4DF8-9002-85FE01492641}" dt="2023-06-16T11:17:12.494" v="2233" actId="26606"/>
          <ac:graphicFrameMkLst>
            <pc:docMk/>
            <pc:sldMk cId="3180016886" sldId="256"/>
            <ac:graphicFrameMk id="11" creationId="{B41A7F87-250B-E2C2-0E41-291FE591AFF3}"/>
          </ac:graphicFrameMkLst>
        </pc:graphicFrameChg>
        <pc:picChg chg="add mod ord">
          <ac:chgData name="Christopher Richards (Hywel Dda UHB - Physiotherapy Technical Instructor)" userId="e8b58cea-47b9-441b-942f-fed3cb499855" providerId="ADAL" clId="{1330B3A2-4F0B-4DF8-9002-85FE01492641}" dt="2023-06-16T12:50:07.805" v="2621" actId="1076"/>
          <ac:picMkLst>
            <pc:docMk/>
            <pc:sldMk cId="3180016886" sldId="256"/>
            <ac:picMk id="13" creationId="{7D695917-F8DB-5EA7-662F-14BE54E1BC2A}"/>
          </ac:picMkLst>
        </pc:picChg>
        <pc:picChg chg="add mod ord">
          <ac:chgData name="Christopher Richards (Hywel Dda UHB - Physiotherapy Technical Instructor)" userId="e8b58cea-47b9-441b-942f-fed3cb499855" providerId="ADAL" clId="{1330B3A2-4F0B-4DF8-9002-85FE01492641}" dt="2023-06-16T12:48:01.171" v="2611" actId="14100"/>
          <ac:picMkLst>
            <pc:docMk/>
            <pc:sldMk cId="3180016886" sldId="256"/>
            <ac:picMk id="15" creationId="{C1DF32F2-35E2-E825-18C1-ED89CA9BA87B}"/>
          </ac:picMkLst>
        </pc:picChg>
        <pc:picChg chg="add del mod">
          <ac:chgData name="Christopher Richards (Hywel Dda UHB - Physiotherapy Technical Instructor)" userId="e8b58cea-47b9-441b-942f-fed3cb499855" providerId="ADAL" clId="{1330B3A2-4F0B-4DF8-9002-85FE01492641}" dt="2023-06-16T12:49:24.131" v="2615" actId="21"/>
          <ac:picMkLst>
            <pc:docMk/>
            <pc:sldMk cId="3180016886" sldId="256"/>
            <ac:picMk id="17" creationId="{F7F43E42-BAFC-55F1-90F0-E740155167E3}"/>
          </ac:picMkLst>
        </pc:picChg>
        <pc:picChg chg="add mod">
          <ac:chgData name="Christopher Richards (Hywel Dda UHB - Physiotherapy Technical Instructor)" userId="e8b58cea-47b9-441b-942f-fed3cb499855" providerId="ADAL" clId="{1330B3A2-4F0B-4DF8-9002-85FE01492641}" dt="2023-06-16T12:50:03.552" v="2619" actId="14100"/>
          <ac:picMkLst>
            <pc:docMk/>
            <pc:sldMk cId="3180016886" sldId="256"/>
            <ac:picMk id="19" creationId="{05C837B3-6B0C-DCF0-A8D0-431EEB91DC3D}"/>
          </ac:picMkLst>
        </pc:picChg>
        <pc:picChg chg="add del mod">
          <ac:chgData name="Christopher Richards (Hywel Dda UHB - Physiotherapy Technical Instructor)" userId="e8b58cea-47b9-441b-942f-fed3cb499855" providerId="ADAL" clId="{1330B3A2-4F0B-4DF8-9002-85FE01492641}" dt="2023-06-16T12:51:23.957" v="2638" actId="21"/>
          <ac:picMkLst>
            <pc:docMk/>
            <pc:sldMk cId="3180016886" sldId="256"/>
            <ac:picMk id="21" creationId="{37B055A0-E6C2-4CE2-736B-31A8A1CB1BFD}"/>
          </ac:picMkLst>
        </pc:picChg>
        <pc:picChg chg="add del mod">
          <ac:chgData name="Christopher Richards (Hywel Dda UHB - Physiotherapy Technical Instructor)" userId="e8b58cea-47b9-441b-942f-fed3cb499855" providerId="ADAL" clId="{1330B3A2-4F0B-4DF8-9002-85FE01492641}" dt="2023-06-16T12:51:21.469" v="2637" actId="21"/>
          <ac:picMkLst>
            <pc:docMk/>
            <pc:sldMk cId="3180016886" sldId="256"/>
            <ac:picMk id="23" creationId="{2C4EDED9-E29F-610C-BEF5-FA42C8E03395}"/>
          </ac:picMkLst>
        </pc:picChg>
      </pc:sldChg>
      <pc:sldChg chg="modSp new mod">
        <pc:chgData name="Christopher Richards (Hywel Dda UHB - Physiotherapy Technical Instructor)" userId="e8b58cea-47b9-441b-942f-fed3cb499855" providerId="ADAL" clId="{1330B3A2-4F0B-4DF8-9002-85FE01492641}" dt="2023-06-22T13:40:10.868" v="3255" actId="20577"/>
        <pc:sldMkLst>
          <pc:docMk/>
          <pc:sldMk cId="765412957" sldId="257"/>
        </pc:sldMkLst>
        <pc:spChg chg="mod">
          <ac:chgData name="Christopher Richards (Hywel Dda UHB - Physiotherapy Technical Instructor)" userId="e8b58cea-47b9-441b-942f-fed3cb499855" providerId="ADAL" clId="{1330B3A2-4F0B-4DF8-9002-85FE01492641}" dt="2023-06-16T11:15:09.121" v="2218" actId="1076"/>
          <ac:spMkLst>
            <pc:docMk/>
            <pc:sldMk cId="765412957" sldId="257"/>
            <ac:spMk id="2" creationId="{AF669731-795D-1FA8-82BA-406DC0F236FD}"/>
          </ac:spMkLst>
        </pc:spChg>
        <pc:spChg chg="mod">
          <ac:chgData name="Christopher Richards (Hywel Dda UHB - Physiotherapy Technical Instructor)" userId="e8b58cea-47b9-441b-942f-fed3cb499855" providerId="ADAL" clId="{1330B3A2-4F0B-4DF8-9002-85FE01492641}" dt="2023-06-22T13:40:10.868" v="3255" actId="20577"/>
          <ac:spMkLst>
            <pc:docMk/>
            <pc:sldMk cId="765412957" sldId="257"/>
            <ac:spMk id="3" creationId="{72FCF087-FB5F-0C8C-409E-1F7AC634C9B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3E11D3-515E-407D-A0C9-1B264F35F3F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D82D7A-C87A-4C21-B8DC-F4D6C27560B7}">
      <dgm:prSet phldrT="[Text]"/>
      <dgm:spPr/>
      <dgm:t>
        <a:bodyPr/>
        <a:lstStyle/>
        <a:p>
          <a:r>
            <a:rPr lang="en-GB" dirty="0"/>
            <a:t>1960s </a:t>
          </a:r>
        </a:p>
      </dgm:t>
    </dgm:pt>
    <dgm:pt modelId="{A8F2D906-BF2D-4E59-A232-185B841777D5}" type="parTrans" cxnId="{9FDC2DD1-36FA-473E-9D0B-C3A7422DA51E}">
      <dgm:prSet/>
      <dgm:spPr/>
      <dgm:t>
        <a:bodyPr/>
        <a:lstStyle/>
        <a:p>
          <a:endParaRPr lang="en-GB"/>
        </a:p>
      </dgm:t>
    </dgm:pt>
    <dgm:pt modelId="{9115FF20-B495-46AE-8C57-97806E3E7D46}" type="sibTrans" cxnId="{9FDC2DD1-36FA-473E-9D0B-C3A7422DA51E}">
      <dgm:prSet/>
      <dgm:spPr/>
      <dgm:t>
        <a:bodyPr/>
        <a:lstStyle/>
        <a:p>
          <a:endParaRPr lang="en-GB"/>
        </a:p>
      </dgm:t>
    </dgm:pt>
    <dgm:pt modelId="{03CFC6B1-B719-4731-AB70-34BA5C0BA4F9}">
      <dgm:prSet phldrT="[Text]"/>
      <dgm:spPr/>
      <dgm:t>
        <a:bodyPr/>
        <a:lstStyle/>
        <a:p>
          <a:r>
            <a:rPr lang="en-GB" dirty="0"/>
            <a:t>First journal in Art Therapy: </a:t>
          </a:r>
          <a:r>
            <a:rPr lang="en-GB" i="1" dirty="0"/>
            <a:t>Bulletin of Art Therapy</a:t>
          </a:r>
          <a:endParaRPr lang="en-GB" dirty="0"/>
        </a:p>
      </dgm:t>
    </dgm:pt>
    <dgm:pt modelId="{584AD43A-3162-4015-BF4A-36D935B0E403}" type="parTrans" cxnId="{2F1E9A22-0FBA-4537-8DB4-F0AA36E0E444}">
      <dgm:prSet/>
      <dgm:spPr/>
      <dgm:t>
        <a:bodyPr/>
        <a:lstStyle/>
        <a:p>
          <a:endParaRPr lang="en-GB"/>
        </a:p>
      </dgm:t>
    </dgm:pt>
    <dgm:pt modelId="{48638337-6BAA-4603-BC95-A45562C01D1D}" type="sibTrans" cxnId="{2F1E9A22-0FBA-4537-8DB4-F0AA36E0E444}">
      <dgm:prSet/>
      <dgm:spPr/>
      <dgm:t>
        <a:bodyPr/>
        <a:lstStyle/>
        <a:p>
          <a:endParaRPr lang="en-GB"/>
        </a:p>
      </dgm:t>
    </dgm:pt>
    <dgm:pt modelId="{122D5BBA-10C8-4A15-BD38-31FD15E6B505}">
      <dgm:prSet phldrT="[Text]"/>
      <dgm:spPr/>
      <dgm:t>
        <a:bodyPr/>
        <a:lstStyle/>
        <a:p>
          <a:r>
            <a:rPr lang="en-GB" dirty="0"/>
            <a:t>1970s</a:t>
          </a:r>
        </a:p>
      </dgm:t>
    </dgm:pt>
    <dgm:pt modelId="{983732BE-4498-4FDA-B1B0-BC508C2B48EE}" type="parTrans" cxnId="{994ABCA1-B353-457C-9270-7A2A14B101BD}">
      <dgm:prSet/>
      <dgm:spPr/>
      <dgm:t>
        <a:bodyPr/>
        <a:lstStyle/>
        <a:p>
          <a:endParaRPr lang="en-GB"/>
        </a:p>
      </dgm:t>
    </dgm:pt>
    <dgm:pt modelId="{E19A2907-861F-4393-B8E6-0AE0427579C8}" type="sibTrans" cxnId="{994ABCA1-B353-457C-9270-7A2A14B101BD}">
      <dgm:prSet/>
      <dgm:spPr/>
      <dgm:t>
        <a:bodyPr/>
        <a:lstStyle/>
        <a:p>
          <a:endParaRPr lang="en-GB"/>
        </a:p>
      </dgm:t>
    </dgm:pt>
    <dgm:pt modelId="{78FF833E-6E95-4207-91C8-56349446701E}">
      <dgm:prSet phldrT="[Text]"/>
      <dgm:spPr/>
      <dgm:t>
        <a:bodyPr/>
        <a:lstStyle/>
        <a:p>
          <a:r>
            <a:rPr lang="en-GB" dirty="0"/>
            <a:t>Initiation of Arts in psychotherapy created the first international venue for art therapy research </a:t>
          </a:r>
        </a:p>
      </dgm:t>
    </dgm:pt>
    <dgm:pt modelId="{A04FA95E-8366-4746-8FEA-4D439499634E}" type="parTrans" cxnId="{70E685B9-51B7-4EB3-8D8A-14342C28E774}">
      <dgm:prSet/>
      <dgm:spPr/>
      <dgm:t>
        <a:bodyPr/>
        <a:lstStyle/>
        <a:p>
          <a:endParaRPr lang="en-GB"/>
        </a:p>
      </dgm:t>
    </dgm:pt>
    <dgm:pt modelId="{0DE295BC-022A-48CA-AF81-229B15344D6F}" type="sibTrans" cxnId="{70E685B9-51B7-4EB3-8D8A-14342C28E774}">
      <dgm:prSet/>
      <dgm:spPr/>
      <dgm:t>
        <a:bodyPr/>
        <a:lstStyle/>
        <a:p>
          <a:endParaRPr lang="en-GB"/>
        </a:p>
      </dgm:t>
    </dgm:pt>
    <dgm:pt modelId="{4E8EFFA3-794D-406B-A250-AC1A84D1593C}">
      <dgm:prSet phldrT="[Text]"/>
      <dgm:spPr/>
      <dgm:t>
        <a:bodyPr/>
        <a:lstStyle/>
        <a:p>
          <a:r>
            <a:rPr lang="en-GB" dirty="0"/>
            <a:t>1980s</a:t>
          </a:r>
        </a:p>
      </dgm:t>
    </dgm:pt>
    <dgm:pt modelId="{E062D3E6-5B5A-4F5F-AC10-F91E77A7BFCF}" type="parTrans" cxnId="{0659FE9B-CCD5-4CC3-873C-BC852F228F67}">
      <dgm:prSet/>
      <dgm:spPr/>
      <dgm:t>
        <a:bodyPr/>
        <a:lstStyle/>
        <a:p>
          <a:endParaRPr lang="en-GB"/>
        </a:p>
      </dgm:t>
    </dgm:pt>
    <dgm:pt modelId="{1FC472EA-51D0-4713-A89C-7709AD426DBD}" type="sibTrans" cxnId="{0659FE9B-CCD5-4CC3-873C-BC852F228F67}">
      <dgm:prSet/>
      <dgm:spPr/>
      <dgm:t>
        <a:bodyPr/>
        <a:lstStyle/>
        <a:p>
          <a:endParaRPr lang="en-GB"/>
        </a:p>
      </dgm:t>
    </dgm:pt>
    <dgm:pt modelId="{79E2EF50-E544-4000-9417-4E837DCF1031}">
      <dgm:prSet phldrT="[Text]"/>
      <dgm:spPr/>
      <dgm:t>
        <a:bodyPr/>
        <a:lstStyle/>
        <a:p>
          <a:r>
            <a:rPr lang="en-GB" dirty="0"/>
            <a:t>The American art therapy association (AATA) began publishing Art Therapy: Journal of the American Art therapy Association</a:t>
          </a:r>
        </a:p>
      </dgm:t>
    </dgm:pt>
    <dgm:pt modelId="{FEB0E077-389F-4396-B8DD-95123C1F9A09}" type="parTrans" cxnId="{7E2B977A-A9D7-4234-B106-3984A143D847}">
      <dgm:prSet/>
      <dgm:spPr/>
      <dgm:t>
        <a:bodyPr/>
        <a:lstStyle/>
        <a:p>
          <a:endParaRPr lang="en-GB"/>
        </a:p>
      </dgm:t>
    </dgm:pt>
    <dgm:pt modelId="{AFE85145-12E5-42AA-93BE-8EF2363D98A6}" type="sibTrans" cxnId="{7E2B977A-A9D7-4234-B106-3984A143D847}">
      <dgm:prSet/>
      <dgm:spPr/>
      <dgm:t>
        <a:bodyPr/>
        <a:lstStyle/>
        <a:p>
          <a:endParaRPr lang="en-GB"/>
        </a:p>
      </dgm:t>
    </dgm:pt>
    <dgm:pt modelId="{2D397B15-5CA0-4B6B-A00B-D284655DC085}">
      <dgm:prSet/>
      <dgm:spPr/>
      <dgm:t>
        <a:bodyPr/>
        <a:lstStyle/>
        <a:p>
          <a:endParaRPr lang="en-GB" dirty="0"/>
        </a:p>
      </dgm:t>
    </dgm:pt>
    <dgm:pt modelId="{6A3B81E0-F1A4-41BD-9A8A-699A3E70EB16}" type="parTrans" cxnId="{0A6D5E72-624D-46CA-8388-4F49FBAA9B47}">
      <dgm:prSet/>
      <dgm:spPr/>
      <dgm:t>
        <a:bodyPr/>
        <a:lstStyle/>
        <a:p>
          <a:endParaRPr lang="en-GB"/>
        </a:p>
      </dgm:t>
    </dgm:pt>
    <dgm:pt modelId="{9B3ACD0E-66F0-4463-9B39-982E7E166F19}" type="sibTrans" cxnId="{0A6D5E72-624D-46CA-8388-4F49FBAA9B47}">
      <dgm:prSet/>
      <dgm:spPr/>
      <dgm:t>
        <a:bodyPr/>
        <a:lstStyle/>
        <a:p>
          <a:endParaRPr lang="en-GB"/>
        </a:p>
      </dgm:t>
    </dgm:pt>
    <dgm:pt modelId="{FB147BE2-A783-4368-AE97-B6802BA0ECA2}">
      <dgm:prSet/>
      <dgm:spPr/>
      <dgm:t>
        <a:bodyPr/>
        <a:lstStyle/>
        <a:p>
          <a:r>
            <a:rPr lang="en-GB" dirty="0"/>
            <a:t>1990s</a:t>
          </a:r>
        </a:p>
      </dgm:t>
    </dgm:pt>
    <dgm:pt modelId="{A9A47ACB-7C56-421B-A348-310078336E2E}" type="parTrans" cxnId="{1B045746-9CD4-4AB7-AC26-ECD337A7BB77}">
      <dgm:prSet/>
      <dgm:spPr/>
      <dgm:t>
        <a:bodyPr/>
        <a:lstStyle/>
        <a:p>
          <a:endParaRPr lang="en-GB"/>
        </a:p>
      </dgm:t>
    </dgm:pt>
    <dgm:pt modelId="{9B49EB64-3749-4BD5-923B-85884C0A482A}" type="sibTrans" cxnId="{1B045746-9CD4-4AB7-AC26-ECD337A7BB77}">
      <dgm:prSet/>
      <dgm:spPr/>
      <dgm:t>
        <a:bodyPr/>
        <a:lstStyle/>
        <a:p>
          <a:endParaRPr lang="en-GB"/>
        </a:p>
      </dgm:t>
    </dgm:pt>
    <dgm:pt modelId="{FE2E5F54-FB56-4AF2-B6C1-3716139ABE82}">
      <dgm:prSet/>
      <dgm:spPr/>
      <dgm:t>
        <a:bodyPr/>
        <a:lstStyle/>
        <a:p>
          <a:endParaRPr lang="en-GB"/>
        </a:p>
      </dgm:t>
    </dgm:pt>
    <dgm:pt modelId="{50A0E6B0-E49A-4EA0-BC52-85A04FDD821F}" type="parTrans" cxnId="{8D452CC8-08CF-4556-8C49-5358711F6939}">
      <dgm:prSet/>
      <dgm:spPr/>
      <dgm:t>
        <a:bodyPr/>
        <a:lstStyle/>
        <a:p>
          <a:endParaRPr lang="en-GB"/>
        </a:p>
      </dgm:t>
    </dgm:pt>
    <dgm:pt modelId="{82C44563-3E5E-41C3-A051-359FF5E38BD9}" type="sibTrans" cxnId="{8D452CC8-08CF-4556-8C49-5358711F6939}">
      <dgm:prSet/>
      <dgm:spPr/>
      <dgm:t>
        <a:bodyPr/>
        <a:lstStyle/>
        <a:p>
          <a:endParaRPr lang="en-GB"/>
        </a:p>
      </dgm:t>
    </dgm:pt>
    <dgm:pt modelId="{5A190576-D52E-4E4A-A8FA-95ACF20FB3BB}">
      <dgm:prSet/>
      <dgm:spPr/>
      <dgm:t>
        <a:bodyPr/>
        <a:lstStyle/>
        <a:p>
          <a:endParaRPr lang="en-GB"/>
        </a:p>
      </dgm:t>
    </dgm:pt>
    <dgm:pt modelId="{4AE42760-BE76-4D98-BF04-0CABC90E4BB9}" type="parTrans" cxnId="{B13D1A18-886B-41CE-8963-4EC85CE98A2D}">
      <dgm:prSet/>
      <dgm:spPr/>
      <dgm:t>
        <a:bodyPr/>
        <a:lstStyle/>
        <a:p>
          <a:endParaRPr lang="en-GB"/>
        </a:p>
      </dgm:t>
    </dgm:pt>
    <dgm:pt modelId="{CE6875E4-780C-42B5-98B6-A19E188CAEEF}" type="sibTrans" cxnId="{B13D1A18-886B-41CE-8963-4EC85CE98A2D}">
      <dgm:prSet/>
      <dgm:spPr/>
      <dgm:t>
        <a:bodyPr/>
        <a:lstStyle/>
        <a:p>
          <a:endParaRPr lang="en-GB"/>
        </a:p>
      </dgm:t>
    </dgm:pt>
    <dgm:pt modelId="{870116A7-7DB3-4CD9-8606-D278A3803547}">
      <dgm:prSet/>
      <dgm:spPr/>
      <dgm:t>
        <a:bodyPr/>
        <a:lstStyle/>
        <a:p>
          <a:r>
            <a:rPr lang="en-GB" dirty="0"/>
            <a:t>Both UK and US Art literature greatly expanded, showing up with 2 ground-breaking studies issued around art in psychotherapy</a:t>
          </a:r>
        </a:p>
      </dgm:t>
    </dgm:pt>
    <dgm:pt modelId="{C129EDEF-5A1F-4013-9DAB-F5078BABE8AC}" type="parTrans" cxnId="{1809F59D-B1E7-4E89-96DF-4FF28F8FFDFB}">
      <dgm:prSet/>
      <dgm:spPr/>
      <dgm:t>
        <a:bodyPr/>
        <a:lstStyle/>
        <a:p>
          <a:endParaRPr lang="en-GB"/>
        </a:p>
      </dgm:t>
    </dgm:pt>
    <dgm:pt modelId="{4429BFF8-0DD5-49FA-96CA-485CE0370CA7}" type="sibTrans" cxnId="{1809F59D-B1E7-4E89-96DF-4FF28F8FFDFB}">
      <dgm:prSet/>
      <dgm:spPr/>
      <dgm:t>
        <a:bodyPr/>
        <a:lstStyle/>
        <a:p>
          <a:endParaRPr lang="en-GB"/>
        </a:p>
      </dgm:t>
    </dgm:pt>
    <dgm:pt modelId="{9D91FF6B-F6F7-43D7-BC24-842FA799A957}">
      <dgm:prSet/>
      <dgm:spPr/>
      <dgm:t>
        <a:bodyPr/>
        <a:lstStyle/>
        <a:p>
          <a:r>
            <a:rPr lang="en-GB" dirty="0"/>
            <a:t>2000s</a:t>
          </a:r>
        </a:p>
      </dgm:t>
    </dgm:pt>
    <dgm:pt modelId="{2243D333-C9C2-4F88-8858-3F13EFF3B029}" type="parTrans" cxnId="{2C164DC3-0978-4058-8CA7-10A60C3C0E08}">
      <dgm:prSet/>
      <dgm:spPr/>
      <dgm:t>
        <a:bodyPr/>
        <a:lstStyle/>
        <a:p>
          <a:endParaRPr lang="en-GB"/>
        </a:p>
      </dgm:t>
    </dgm:pt>
    <dgm:pt modelId="{5BF43719-E924-4BAF-BE6F-89C0910A8F2A}" type="sibTrans" cxnId="{2C164DC3-0978-4058-8CA7-10A60C3C0E08}">
      <dgm:prSet/>
      <dgm:spPr/>
      <dgm:t>
        <a:bodyPr/>
        <a:lstStyle/>
        <a:p>
          <a:endParaRPr lang="en-GB"/>
        </a:p>
      </dgm:t>
    </dgm:pt>
    <dgm:pt modelId="{5A760E28-673C-4E3C-8858-60537B1E57A9}">
      <dgm:prSet/>
      <dgm:spPr/>
      <dgm:t>
        <a:bodyPr/>
        <a:lstStyle/>
        <a:p>
          <a:r>
            <a:rPr lang="en-GB" dirty="0"/>
            <a:t>AATA established task force to update research literature of the field.</a:t>
          </a:r>
        </a:p>
      </dgm:t>
    </dgm:pt>
    <dgm:pt modelId="{F8957B2E-369B-4D49-BB22-7F5186B7E23D}" type="parTrans" cxnId="{E49D7CB1-A2CB-47FF-9516-10CEE06748A6}">
      <dgm:prSet/>
      <dgm:spPr/>
      <dgm:t>
        <a:bodyPr/>
        <a:lstStyle/>
        <a:p>
          <a:endParaRPr lang="en-GB"/>
        </a:p>
      </dgm:t>
    </dgm:pt>
    <dgm:pt modelId="{9F73624F-AFC7-46A8-A2B6-B0BAB8D41D44}" type="sibTrans" cxnId="{E49D7CB1-A2CB-47FF-9516-10CEE06748A6}">
      <dgm:prSet/>
      <dgm:spPr/>
      <dgm:t>
        <a:bodyPr/>
        <a:lstStyle/>
        <a:p>
          <a:endParaRPr lang="en-GB"/>
        </a:p>
      </dgm:t>
    </dgm:pt>
    <dgm:pt modelId="{F1696DD9-AE86-416F-B23A-D2A5735F50A1}">
      <dgm:prSet/>
      <dgm:spPr/>
      <dgm:t>
        <a:bodyPr/>
        <a:lstStyle/>
        <a:p>
          <a:r>
            <a:rPr lang="en-GB" dirty="0"/>
            <a:t>In the UK, Gilroy (2006) documented the growing need for research to validate art Therapy practices in a British health care system</a:t>
          </a:r>
        </a:p>
      </dgm:t>
    </dgm:pt>
    <dgm:pt modelId="{1A981D5A-B377-4AA7-94A2-7F76DF6658F6}" type="parTrans" cxnId="{F8B88216-7A72-45A7-9331-89A636D8822D}">
      <dgm:prSet/>
      <dgm:spPr/>
      <dgm:t>
        <a:bodyPr/>
        <a:lstStyle/>
        <a:p>
          <a:endParaRPr lang="en-GB"/>
        </a:p>
      </dgm:t>
    </dgm:pt>
    <dgm:pt modelId="{86D5D5AA-7440-434F-A0DF-F3041918FF72}" type="sibTrans" cxnId="{F8B88216-7A72-45A7-9331-89A636D8822D}">
      <dgm:prSet/>
      <dgm:spPr/>
      <dgm:t>
        <a:bodyPr/>
        <a:lstStyle/>
        <a:p>
          <a:endParaRPr lang="en-GB"/>
        </a:p>
      </dgm:t>
    </dgm:pt>
    <dgm:pt modelId="{3F47F0A6-0ED7-4734-B1B9-0BD877D73B91}" type="pres">
      <dgm:prSet presAssocID="{7C3E11D3-515E-407D-A0C9-1B264F35F3FA}" presName="Name0" presStyleCnt="0">
        <dgm:presLayoutVars>
          <dgm:dir/>
          <dgm:animLvl val="lvl"/>
          <dgm:resizeHandles val="exact"/>
        </dgm:presLayoutVars>
      </dgm:prSet>
      <dgm:spPr/>
    </dgm:pt>
    <dgm:pt modelId="{685770F5-79E4-4416-A0E9-3507DE7F7A34}" type="pres">
      <dgm:prSet presAssocID="{13D82D7A-C87A-4C21-B8DC-F4D6C27560B7}" presName="composite" presStyleCnt="0"/>
      <dgm:spPr/>
    </dgm:pt>
    <dgm:pt modelId="{C49C1E06-0662-4FF7-A481-4EBAF65AA743}" type="pres">
      <dgm:prSet presAssocID="{13D82D7A-C87A-4C21-B8DC-F4D6C27560B7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51DC7E2F-9CCB-465F-8720-211FDB7C0A2B}" type="pres">
      <dgm:prSet presAssocID="{13D82D7A-C87A-4C21-B8DC-F4D6C27560B7}" presName="desTx" presStyleLbl="alignAccFollowNode1" presStyleIdx="0" presStyleCnt="5">
        <dgm:presLayoutVars>
          <dgm:bulletEnabled val="1"/>
        </dgm:presLayoutVars>
      </dgm:prSet>
      <dgm:spPr/>
    </dgm:pt>
    <dgm:pt modelId="{9FA9544F-74A7-48D2-92FC-822183693CCC}" type="pres">
      <dgm:prSet presAssocID="{9115FF20-B495-46AE-8C57-97806E3E7D46}" presName="space" presStyleCnt="0"/>
      <dgm:spPr/>
    </dgm:pt>
    <dgm:pt modelId="{A330DE3A-1ECE-4B15-A5CA-29FF24FF57C4}" type="pres">
      <dgm:prSet presAssocID="{122D5BBA-10C8-4A15-BD38-31FD15E6B505}" presName="composite" presStyleCnt="0"/>
      <dgm:spPr/>
    </dgm:pt>
    <dgm:pt modelId="{90D8A2CA-66D8-43A1-965E-1732D76F6FE9}" type="pres">
      <dgm:prSet presAssocID="{122D5BBA-10C8-4A15-BD38-31FD15E6B505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09B594D0-C7F3-4B47-9525-06CD8608FECA}" type="pres">
      <dgm:prSet presAssocID="{122D5BBA-10C8-4A15-BD38-31FD15E6B505}" presName="desTx" presStyleLbl="alignAccFollowNode1" presStyleIdx="1" presStyleCnt="5">
        <dgm:presLayoutVars>
          <dgm:bulletEnabled val="1"/>
        </dgm:presLayoutVars>
      </dgm:prSet>
      <dgm:spPr/>
    </dgm:pt>
    <dgm:pt modelId="{5D545991-0B48-438F-A42C-3BDEA8708918}" type="pres">
      <dgm:prSet presAssocID="{E19A2907-861F-4393-B8E6-0AE0427579C8}" presName="space" presStyleCnt="0"/>
      <dgm:spPr/>
    </dgm:pt>
    <dgm:pt modelId="{B6F19A8A-5E67-427E-839E-83565EDBE702}" type="pres">
      <dgm:prSet presAssocID="{4E8EFFA3-794D-406B-A250-AC1A84D1593C}" presName="composite" presStyleCnt="0"/>
      <dgm:spPr/>
    </dgm:pt>
    <dgm:pt modelId="{CBF97A25-0197-4185-885E-9FE137F6307E}" type="pres">
      <dgm:prSet presAssocID="{4E8EFFA3-794D-406B-A250-AC1A84D1593C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FE5112B4-204E-4A83-9C44-EFEA10BFC0B6}" type="pres">
      <dgm:prSet presAssocID="{4E8EFFA3-794D-406B-A250-AC1A84D1593C}" presName="desTx" presStyleLbl="alignAccFollowNode1" presStyleIdx="2" presStyleCnt="5">
        <dgm:presLayoutVars>
          <dgm:bulletEnabled val="1"/>
        </dgm:presLayoutVars>
      </dgm:prSet>
      <dgm:spPr/>
    </dgm:pt>
    <dgm:pt modelId="{E04E30C6-D25F-401C-B363-298B9631FA09}" type="pres">
      <dgm:prSet presAssocID="{1FC472EA-51D0-4713-A89C-7709AD426DBD}" presName="space" presStyleCnt="0"/>
      <dgm:spPr/>
    </dgm:pt>
    <dgm:pt modelId="{D0B6AA2D-287B-4645-9C5D-9943A272D8BF}" type="pres">
      <dgm:prSet presAssocID="{FB147BE2-A783-4368-AE97-B6802BA0ECA2}" presName="composite" presStyleCnt="0"/>
      <dgm:spPr/>
    </dgm:pt>
    <dgm:pt modelId="{E0581AAE-F762-4271-8995-1E52E5705AEB}" type="pres">
      <dgm:prSet presAssocID="{FB147BE2-A783-4368-AE97-B6802BA0ECA2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CFA1C82D-F0E6-4FB5-86BC-34C3EB280F2A}" type="pres">
      <dgm:prSet presAssocID="{FB147BE2-A783-4368-AE97-B6802BA0ECA2}" presName="desTx" presStyleLbl="alignAccFollowNode1" presStyleIdx="3" presStyleCnt="5">
        <dgm:presLayoutVars>
          <dgm:bulletEnabled val="1"/>
        </dgm:presLayoutVars>
      </dgm:prSet>
      <dgm:spPr/>
    </dgm:pt>
    <dgm:pt modelId="{4868E16F-F9A3-434A-AEEB-A1C8048988F2}" type="pres">
      <dgm:prSet presAssocID="{9B49EB64-3749-4BD5-923B-85884C0A482A}" presName="space" presStyleCnt="0"/>
      <dgm:spPr/>
    </dgm:pt>
    <dgm:pt modelId="{7951D0A4-A255-4940-9C9F-D2BABA15EA69}" type="pres">
      <dgm:prSet presAssocID="{9D91FF6B-F6F7-43D7-BC24-842FA799A957}" presName="composite" presStyleCnt="0"/>
      <dgm:spPr/>
    </dgm:pt>
    <dgm:pt modelId="{32D651A0-476E-4811-B23A-EB4FA1837CE8}" type="pres">
      <dgm:prSet presAssocID="{9D91FF6B-F6F7-43D7-BC24-842FA799A957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6A52D3D7-8BB2-4650-A575-6C286389B3E1}" type="pres">
      <dgm:prSet presAssocID="{9D91FF6B-F6F7-43D7-BC24-842FA799A957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7B52600C-A9A9-4CF7-A17B-256B4A06C8A0}" type="presOf" srcId="{03CFC6B1-B719-4731-AB70-34BA5C0BA4F9}" destId="{51DC7E2F-9CCB-465F-8720-211FDB7C0A2B}" srcOrd="0" destOrd="0" presId="urn:microsoft.com/office/officeart/2005/8/layout/hList1"/>
    <dgm:cxn modelId="{BD02BF12-D2A7-4EC5-8B2B-D99E6E0F5D07}" type="presOf" srcId="{13D82D7A-C87A-4C21-B8DC-F4D6C27560B7}" destId="{C49C1E06-0662-4FF7-A481-4EBAF65AA743}" srcOrd="0" destOrd="0" presId="urn:microsoft.com/office/officeart/2005/8/layout/hList1"/>
    <dgm:cxn modelId="{F8B88216-7A72-45A7-9331-89A636D8822D}" srcId="{9D91FF6B-F6F7-43D7-BC24-842FA799A957}" destId="{F1696DD9-AE86-416F-B23A-D2A5735F50A1}" srcOrd="1" destOrd="0" parTransId="{1A981D5A-B377-4AA7-94A2-7F76DF6658F6}" sibTransId="{86D5D5AA-7440-434F-A0DF-F3041918FF72}"/>
    <dgm:cxn modelId="{B13D1A18-886B-41CE-8963-4EC85CE98A2D}" srcId="{4E8EFFA3-794D-406B-A250-AC1A84D1593C}" destId="{5A190576-D52E-4E4A-A8FA-95ACF20FB3BB}" srcOrd="1" destOrd="0" parTransId="{4AE42760-BE76-4D98-BF04-0CABC90E4BB9}" sibTransId="{CE6875E4-780C-42B5-98B6-A19E188CAEEF}"/>
    <dgm:cxn modelId="{2F1E9A22-0FBA-4537-8DB4-F0AA36E0E444}" srcId="{13D82D7A-C87A-4C21-B8DC-F4D6C27560B7}" destId="{03CFC6B1-B719-4731-AB70-34BA5C0BA4F9}" srcOrd="0" destOrd="0" parTransId="{584AD43A-3162-4015-BF4A-36D935B0E403}" sibTransId="{48638337-6BAA-4603-BC95-A45562C01D1D}"/>
    <dgm:cxn modelId="{2303EC26-B8BA-4F75-AC35-835FC9CBA2EE}" type="presOf" srcId="{FE2E5F54-FB56-4AF2-B6C1-3716139ABE82}" destId="{09B594D0-C7F3-4B47-9525-06CD8608FECA}" srcOrd="0" destOrd="1" presId="urn:microsoft.com/office/officeart/2005/8/layout/hList1"/>
    <dgm:cxn modelId="{03E23A29-3F3D-485C-A001-338C68D0B3D4}" type="presOf" srcId="{FB147BE2-A783-4368-AE97-B6802BA0ECA2}" destId="{E0581AAE-F762-4271-8995-1E52E5705AEB}" srcOrd="0" destOrd="0" presId="urn:microsoft.com/office/officeart/2005/8/layout/hList1"/>
    <dgm:cxn modelId="{0DBD2E37-E3A6-4A94-B267-CB79976E1D98}" type="presOf" srcId="{9D91FF6B-F6F7-43D7-BC24-842FA799A957}" destId="{32D651A0-476E-4811-B23A-EB4FA1837CE8}" srcOrd="0" destOrd="0" presId="urn:microsoft.com/office/officeart/2005/8/layout/hList1"/>
    <dgm:cxn modelId="{1B045746-9CD4-4AB7-AC26-ECD337A7BB77}" srcId="{7C3E11D3-515E-407D-A0C9-1B264F35F3FA}" destId="{FB147BE2-A783-4368-AE97-B6802BA0ECA2}" srcOrd="3" destOrd="0" parTransId="{A9A47ACB-7C56-421B-A348-310078336E2E}" sibTransId="{9B49EB64-3749-4BD5-923B-85884C0A482A}"/>
    <dgm:cxn modelId="{38528A4A-0CD9-441A-BA4F-F91DF0B42D21}" type="presOf" srcId="{F1696DD9-AE86-416F-B23A-D2A5735F50A1}" destId="{6A52D3D7-8BB2-4650-A575-6C286389B3E1}" srcOrd="0" destOrd="1" presId="urn:microsoft.com/office/officeart/2005/8/layout/hList1"/>
    <dgm:cxn modelId="{4113E04B-CDBD-483D-8ED0-B547794CF257}" type="presOf" srcId="{4E8EFFA3-794D-406B-A250-AC1A84D1593C}" destId="{CBF97A25-0197-4185-885E-9FE137F6307E}" srcOrd="0" destOrd="0" presId="urn:microsoft.com/office/officeart/2005/8/layout/hList1"/>
    <dgm:cxn modelId="{0A6D5E72-624D-46CA-8388-4F49FBAA9B47}" srcId="{13D82D7A-C87A-4C21-B8DC-F4D6C27560B7}" destId="{2D397B15-5CA0-4B6B-A00B-D284655DC085}" srcOrd="1" destOrd="0" parTransId="{6A3B81E0-F1A4-41BD-9A8A-699A3E70EB16}" sibTransId="{9B3ACD0E-66F0-4463-9B39-982E7E166F19}"/>
    <dgm:cxn modelId="{7E2B977A-A9D7-4234-B106-3984A143D847}" srcId="{4E8EFFA3-794D-406B-A250-AC1A84D1593C}" destId="{79E2EF50-E544-4000-9417-4E837DCF1031}" srcOrd="0" destOrd="0" parTransId="{FEB0E077-389F-4396-B8DD-95123C1F9A09}" sibTransId="{AFE85145-12E5-42AA-93BE-8EF2363D98A6}"/>
    <dgm:cxn modelId="{1B411481-5D86-46E7-A8C2-B52DABBBD5FB}" type="presOf" srcId="{5A190576-D52E-4E4A-A8FA-95ACF20FB3BB}" destId="{FE5112B4-204E-4A83-9C44-EFEA10BFC0B6}" srcOrd="0" destOrd="1" presId="urn:microsoft.com/office/officeart/2005/8/layout/hList1"/>
    <dgm:cxn modelId="{E870ED96-5C44-49D0-B377-A44EFF82C862}" type="presOf" srcId="{78FF833E-6E95-4207-91C8-56349446701E}" destId="{09B594D0-C7F3-4B47-9525-06CD8608FECA}" srcOrd="0" destOrd="0" presId="urn:microsoft.com/office/officeart/2005/8/layout/hList1"/>
    <dgm:cxn modelId="{0659FE9B-CCD5-4CC3-873C-BC852F228F67}" srcId="{7C3E11D3-515E-407D-A0C9-1B264F35F3FA}" destId="{4E8EFFA3-794D-406B-A250-AC1A84D1593C}" srcOrd="2" destOrd="0" parTransId="{E062D3E6-5B5A-4F5F-AC10-F91E77A7BFCF}" sibTransId="{1FC472EA-51D0-4713-A89C-7709AD426DBD}"/>
    <dgm:cxn modelId="{1809F59D-B1E7-4E89-96DF-4FF28F8FFDFB}" srcId="{FB147BE2-A783-4368-AE97-B6802BA0ECA2}" destId="{870116A7-7DB3-4CD9-8606-D278A3803547}" srcOrd="0" destOrd="0" parTransId="{C129EDEF-5A1F-4013-9DAB-F5078BABE8AC}" sibTransId="{4429BFF8-0DD5-49FA-96CA-485CE0370CA7}"/>
    <dgm:cxn modelId="{994ABCA1-B353-457C-9270-7A2A14B101BD}" srcId="{7C3E11D3-515E-407D-A0C9-1B264F35F3FA}" destId="{122D5BBA-10C8-4A15-BD38-31FD15E6B505}" srcOrd="1" destOrd="0" parTransId="{983732BE-4498-4FDA-B1B0-BC508C2B48EE}" sibTransId="{E19A2907-861F-4393-B8E6-0AE0427579C8}"/>
    <dgm:cxn modelId="{E49D7CB1-A2CB-47FF-9516-10CEE06748A6}" srcId="{9D91FF6B-F6F7-43D7-BC24-842FA799A957}" destId="{5A760E28-673C-4E3C-8858-60537B1E57A9}" srcOrd="0" destOrd="0" parTransId="{F8957B2E-369B-4D49-BB22-7F5186B7E23D}" sibTransId="{9F73624F-AFC7-46A8-A2B6-B0BAB8D41D44}"/>
    <dgm:cxn modelId="{663E96B8-6326-4D58-8F4A-DD7FF0E7651C}" type="presOf" srcId="{5A760E28-673C-4E3C-8858-60537B1E57A9}" destId="{6A52D3D7-8BB2-4650-A575-6C286389B3E1}" srcOrd="0" destOrd="0" presId="urn:microsoft.com/office/officeart/2005/8/layout/hList1"/>
    <dgm:cxn modelId="{70E685B9-51B7-4EB3-8D8A-14342C28E774}" srcId="{122D5BBA-10C8-4A15-BD38-31FD15E6B505}" destId="{78FF833E-6E95-4207-91C8-56349446701E}" srcOrd="0" destOrd="0" parTransId="{A04FA95E-8366-4746-8FEA-4D439499634E}" sibTransId="{0DE295BC-022A-48CA-AF81-229B15344D6F}"/>
    <dgm:cxn modelId="{2C164DC3-0978-4058-8CA7-10A60C3C0E08}" srcId="{7C3E11D3-515E-407D-A0C9-1B264F35F3FA}" destId="{9D91FF6B-F6F7-43D7-BC24-842FA799A957}" srcOrd="4" destOrd="0" parTransId="{2243D333-C9C2-4F88-8858-3F13EFF3B029}" sibTransId="{5BF43719-E924-4BAF-BE6F-89C0910A8F2A}"/>
    <dgm:cxn modelId="{8D452CC8-08CF-4556-8C49-5358711F6939}" srcId="{122D5BBA-10C8-4A15-BD38-31FD15E6B505}" destId="{FE2E5F54-FB56-4AF2-B6C1-3716139ABE82}" srcOrd="1" destOrd="0" parTransId="{50A0E6B0-E49A-4EA0-BC52-85A04FDD821F}" sibTransId="{82C44563-3E5E-41C3-A051-359FF5E38BD9}"/>
    <dgm:cxn modelId="{9FDC2DD1-36FA-473E-9D0B-C3A7422DA51E}" srcId="{7C3E11D3-515E-407D-A0C9-1B264F35F3FA}" destId="{13D82D7A-C87A-4C21-B8DC-F4D6C27560B7}" srcOrd="0" destOrd="0" parTransId="{A8F2D906-BF2D-4E59-A232-185B841777D5}" sibTransId="{9115FF20-B495-46AE-8C57-97806E3E7D46}"/>
    <dgm:cxn modelId="{997967D6-3C41-478C-A91D-632DBF99571B}" type="presOf" srcId="{122D5BBA-10C8-4A15-BD38-31FD15E6B505}" destId="{90D8A2CA-66D8-43A1-965E-1732D76F6FE9}" srcOrd="0" destOrd="0" presId="urn:microsoft.com/office/officeart/2005/8/layout/hList1"/>
    <dgm:cxn modelId="{41AAA6D6-BE8E-4A20-8596-77FEB87EF23C}" type="presOf" srcId="{2D397B15-5CA0-4B6B-A00B-D284655DC085}" destId="{51DC7E2F-9CCB-465F-8720-211FDB7C0A2B}" srcOrd="0" destOrd="1" presId="urn:microsoft.com/office/officeart/2005/8/layout/hList1"/>
    <dgm:cxn modelId="{5D64BCF1-5FF0-476A-883F-CE677C93D2CB}" type="presOf" srcId="{79E2EF50-E544-4000-9417-4E837DCF1031}" destId="{FE5112B4-204E-4A83-9C44-EFEA10BFC0B6}" srcOrd="0" destOrd="0" presId="urn:microsoft.com/office/officeart/2005/8/layout/hList1"/>
    <dgm:cxn modelId="{403F84F7-B9BE-43EB-8F5A-9759A00D5E23}" type="presOf" srcId="{7C3E11D3-515E-407D-A0C9-1B264F35F3FA}" destId="{3F47F0A6-0ED7-4734-B1B9-0BD877D73B91}" srcOrd="0" destOrd="0" presId="urn:microsoft.com/office/officeart/2005/8/layout/hList1"/>
    <dgm:cxn modelId="{4A336FFC-0AF9-40D8-8330-AD0E49F70F8C}" type="presOf" srcId="{870116A7-7DB3-4CD9-8606-D278A3803547}" destId="{CFA1C82D-F0E6-4FB5-86BC-34C3EB280F2A}" srcOrd="0" destOrd="0" presId="urn:microsoft.com/office/officeart/2005/8/layout/hList1"/>
    <dgm:cxn modelId="{32A8CBFC-CFB0-42A3-AF74-2F06E3BAEAAC}" type="presParOf" srcId="{3F47F0A6-0ED7-4734-B1B9-0BD877D73B91}" destId="{685770F5-79E4-4416-A0E9-3507DE7F7A34}" srcOrd="0" destOrd="0" presId="urn:microsoft.com/office/officeart/2005/8/layout/hList1"/>
    <dgm:cxn modelId="{D63197CC-08AD-432E-A5EC-A1E31EE94499}" type="presParOf" srcId="{685770F5-79E4-4416-A0E9-3507DE7F7A34}" destId="{C49C1E06-0662-4FF7-A481-4EBAF65AA743}" srcOrd="0" destOrd="0" presId="urn:microsoft.com/office/officeart/2005/8/layout/hList1"/>
    <dgm:cxn modelId="{D8FE0584-06D3-44D7-81B9-71EEDEA73398}" type="presParOf" srcId="{685770F5-79E4-4416-A0E9-3507DE7F7A34}" destId="{51DC7E2F-9CCB-465F-8720-211FDB7C0A2B}" srcOrd="1" destOrd="0" presId="urn:microsoft.com/office/officeart/2005/8/layout/hList1"/>
    <dgm:cxn modelId="{97FEA831-949D-4140-BD96-4CB08794C1B4}" type="presParOf" srcId="{3F47F0A6-0ED7-4734-B1B9-0BD877D73B91}" destId="{9FA9544F-74A7-48D2-92FC-822183693CCC}" srcOrd="1" destOrd="0" presId="urn:microsoft.com/office/officeart/2005/8/layout/hList1"/>
    <dgm:cxn modelId="{AE86CA45-55E7-4889-8F2D-A3C705995031}" type="presParOf" srcId="{3F47F0A6-0ED7-4734-B1B9-0BD877D73B91}" destId="{A330DE3A-1ECE-4B15-A5CA-29FF24FF57C4}" srcOrd="2" destOrd="0" presId="urn:microsoft.com/office/officeart/2005/8/layout/hList1"/>
    <dgm:cxn modelId="{F853B2C9-6DB9-43BA-ADE6-710BBF2E0372}" type="presParOf" srcId="{A330DE3A-1ECE-4B15-A5CA-29FF24FF57C4}" destId="{90D8A2CA-66D8-43A1-965E-1732D76F6FE9}" srcOrd="0" destOrd="0" presId="urn:microsoft.com/office/officeart/2005/8/layout/hList1"/>
    <dgm:cxn modelId="{98853244-EA94-4589-BA26-A5CAEEAE56A1}" type="presParOf" srcId="{A330DE3A-1ECE-4B15-A5CA-29FF24FF57C4}" destId="{09B594D0-C7F3-4B47-9525-06CD8608FECA}" srcOrd="1" destOrd="0" presId="urn:microsoft.com/office/officeart/2005/8/layout/hList1"/>
    <dgm:cxn modelId="{4C8DDE65-EF43-428C-888C-B368C5E11287}" type="presParOf" srcId="{3F47F0A6-0ED7-4734-B1B9-0BD877D73B91}" destId="{5D545991-0B48-438F-A42C-3BDEA8708918}" srcOrd="3" destOrd="0" presId="urn:microsoft.com/office/officeart/2005/8/layout/hList1"/>
    <dgm:cxn modelId="{8C84C58D-59C9-4DD7-95EE-149DAF4592C8}" type="presParOf" srcId="{3F47F0A6-0ED7-4734-B1B9-0BD877D73B91}" destId="{B6F19A8A-5E67-427E-839E-83565EDBE702}" srcOrd="4" destOrd="0" presId="urn:microsoft.com/office/officeart/2005/8/layout/hList1"/>
    <dgm:cxn modelId="{DAB9231D-D783-4CF0-8B6E-89B2502BBE12}" type="presParOf" srcId="{B6F19A8A-5E67-427E-839E-83565EDBE702}" destId="{CBF97A25-0197-4185-885E-9FE137F6307E}" srcOrd="0" destOrd="0" presId="urn:microsoft.com/office/officeart/2005/8/layout/hList1"/>
    <dgm:cxn modelId="{9AA2E403-B928-4803-B9EB-106660293D1D}" type="presParOf" srcId="{B6F19A8A-5E67-427E-839E-83565EDBE702}" destId="{FE5112B4-204E-4A83-9C44-EFEA10BFC0B6}" srcOrd="1" destOrd="0" presId="urn:microsoft.com/office/officeart/2005/8/layout/hList1"/>
    <dgm:cxn modelId="{7B19D176-5CBF-4587-8AFF-D0270F365F3A}" type="presParOf" srcId="{3F47F0A6-0ED7-4734-B1B9-0BD877D73B91}" destId="{E04E30C6-D25F-401C-B363-298B9631FA09}" srcOrd="5" destOrd="0" presId="urn:microsoft.com/office/officeart/2005/8/layout/hList1"/>
    <dgm:cxn modelId="{1601E461-9DE1-4C6A-97D0-BCA32D663934}" type="presParOf" srcId="{3F47F0A6-0ED7-4734-B1B9-0BD877D73B91}" destId="{D0B6AA2D-287B-4645-9C5D-9943A272D8BF}" srcOrd="6" destOrd="0" presId="urn:microsoft.com/office/officeart/2005/8/layout/hList1"/>
    <dgm:cxn modelId="{B4CD20DE-C9E3-47EF-9056-750FD9995B72}" type="presParOf" srcId="{D0B6AA2D-287B-4645-9C5D-9943A272D8BF}" destId="{E0581AAE-F762-4271-8995-1E52E5705AEB}" srcOrd="0" destOrd="0" presId="urn:microsoft.com/office/officeart/2005/8/layout/hList1"/>
    <dgm:cxn modelId="{21A2EA83-CFE7-453D-B3F7-E6E5D8668125}" type="presParOf" srcId="{D0B6AA2D-287B-4645-9C5D-9943A272D8BF}" destId="{CFA1C82D-F0E6-4FB5-86BC-34C3EB280F2A}" srcOrd="1" destOrd="0" presId="urn:microsoft.com/office/officeart/2005/8/layout/hList1"/>
    <dgm:cxn modelId="{519CF25A-304E-430A-BD79-34585E2BCFA3}" type="presParOf" srcId="{3F47F0A6-0ED7-4734-B1B9-0BD877D73B91}" destId="{4868E16F-F9A3-434A-AEEB-A1C8048988F2}" srcOrd="7" destOrd="0" presId="urn:microsoft.com/office/officeart/2005/8/layout/hList1"/>
    <dgm:cxn modelId="{BF307458-90E8-4783-BB19-018A58EA8D5C}" type="presParOf" srcId="{3F47F0A6-0ED7-4734-B1B9-0BD877D73B91}" destId="{7951D0A4-A255-4940-9C9F-D2BABA15EA69}" srcOrd="8" destOrd="0" presId="urn:microsoft.com/office/officeart/2005/8/layout/hList1"/>
    <dgm:cxn modelId="{D029AD28-5AA2-4B8B-ACB5-FD38C3641DCA}" type="presParOf" srcId="{7951D0A4-A255-4940-9C9F-D2BABA15EA69}" destId="{32D651A0-476E-4811-B23A-EB4FA1837CE8}" srcOrd="0" destOrd="0" presId="urn:microsoft.com/office/officeart/2005/8/layout/hList1"/>
    <dgm:cxn modelId="{B4F5558B-5197-41D4-B785-618B3ADC300F}" type="presParOf" srcId="{7951D0A4-A255-4940-9C9F-D2BABA15EA69}" destId="{6A52D3D7-8BB2-4650-A575-6C286389B3E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C442EC-1AE7-4035-8562-1E95BAD6A57E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C2FD25-F7DC-4267-8827-D37DC5BFCC65}">
      <dgm:prSet phldrT="[Text]"/>
      <dgm:spPr/>
      <dgm:t>
        <a:bodyPr/>
        <a:lstStyle/>
        <a:p>
          <a:r>
            <a:rPr lang="en-GB" dirty="0"/>
            <a:t>The Science</a:t>
          </a:r>
        </a:p>
      </dgm:t>
    </dgm:pt>
    <dgm:pt modelId="{508429C1-5E93-4922-8D1F-8950FB6DE29D}" type="parTrans" cxnId="{8BA4F79E-95BD-4CE7-B6DA-A0A3A326E8C1}">
      <dgm:prSet/>
      <dgm:spPr/>
      <dgm:t>
        <a:bodyPr/>
        <a:lstStyle/>
        <a:p>
          <a:endParaRPr lang="en-GB"/>
        </a:p>
      </dgm:t>
    </dgm:pt>
    <dgm:pt modelId="{50463DCD-5C40-4E1A-AFF1-BF55940581F8}" type="sibTrans" cxnId="{8BA4F79E-95BD-4CE7-B6DA-A0A3A326E8C1}">
      <dgm:prSet/>
      <dgm:spPr/>
      <dgm:t>
        <a:bodyPr/>
        <a:lstStyle/>
        <a:p>
          <a:endParaRPr lang="en-GB"/>
        </a:p>
      </dgm:t>
    </dgm:pt>
    <dgm:pt modelId="{C9BBB390-DBD3-4E64-BC34-62FF2BA201C4}">
      <dgm:prSet phldrT="[Text]" custT="1"/>
      <dgm:spPr/>
      <dgm:t>
        <a:bodyPr/>
        <a:lstStyle/>
        <a:p>
          <a:r>
            <a:rPr lang="en-GB" sz="1400" dirty="0"/>
            <a:t>Psychotherapy</a:t>
          </a:r>
        </a:p>
      </dgm:t>
    </dgm:pt>
    <dgm:pt modelId="{3732D067-7208-4EEB-A751-8B0E003E125B}" type="parTrans" cxnId="{14A85D69-6247-45DC-8CB4-F318715A60F9}">
      <dgm:prSet/>
      <dgm:spPr/>
      <dgm:t>
        <a:bodyPr/>
        <a:lstStyle/>
        <a:p>
          <a:endParaRPr lang="en-GB"/>
        </a:p>
      </dgm:t>
    </dgm:pt>
    <dgm:pt modelId="{E2AB9973-193B-436E-92C1-5770C2312CD0}" type="sibTrans" cxnId="{14A85D69-6247-45DC-8CB4-F318715A60F9}">
      <dgm:prSet/>
      <dgm:spPr/>
      <dgm:t>
        <a:bodyPr/>
        <a:lstStyle/>
        <a:p>
          <a:endParaRPr lang="en-GB"/>
        </a:p>
      </dgm:t>
    </dgm:pt>
    <dgm:pt modelId="{9AA7CB7E-A0B9-480A-AFAF-9D78B4179E2F}">
      <dgm:prSet phldrT="[Text]"/>
      <dgm:spPr/>
      <dgm:t>
        <a:bodyPr/>
        <a:lstStyle/>
        <a:p>
          <a:r>
            <a:rPr lang="en-GB" dirty="0"/>
            <a:t>Medicine </a:t>
          </a:r>
        </a:p>
      </dgm:t>
    </dgm:pt>
    <dgm:pt modelId="{0C9A89DD-2A21-4A18-82FC-C7FB56D62D85}" type="parTrans" cxnId="{AA012C90-F2F8-4BFE-BBAD-49606B39D1FD}">
      <dgm:prSet/>
      <dgm:spPr/>
      <dgm:t>
        <a:bodyPr/>
        <a:lstStyle/>
        <a:p>
          <a:endParaRPr lang="en-GB"/>
        </a:p>
      </dgm:t>
    </dgm:pt>
    <dgm:pt modelId="{999E6207-B9D1-4F5B-9606-E038AD18459D}" type="sibTrans" cxnId="{AA012C90-F2F8-4BFE-BBAD-49606B39D1FD}">
      <dgm:prSet/>
      <dgm:spPr/>
      <dgm:t>
        <a:bodyPr/>
        <a:lstStyle/>
        <a:p>
          <a:endParaRPr lang="en-GB"/>
        </a:p>
      </dgm:t>
    </dgm:pt>
    <dgm:pt modelId="{FC9A04EB-05DD-468C-95E6-A3F726209F3A}">
      <dgm:prSet phldrT="[Text]"/>
      <dgm:spPr/>
      <dgm:t>
        <a:bodyPr/>
        <a:lstStyle/>
        <a:p>
          <a:r>
            <a:rPr lang="en-GB" dirty="0"/>
            <a:t>Social science </a:t>
          </a:r>
        </a:p>
      </dgm:t>
    </dgm:pt>
    <dgm:pt modelId="{335B048B-6C1A-4E8E-8682-5E783A7E3B9F}" type="parTrans" cxnId="{23EA096B-5E70-495C-91D4-3E3FAC1512DD}">
      <dgm:prSet/>
      <dgm:spPr/>
      <dgm:t>
        <a:bodyPr/>
        <a:lstStyle/>
        <a:p>
          <a:endParaRPr lang="en-GB"/>
        </a:p>
      </dgm:t>
    </dgm:pt>
    <dgm:pt modelId="{C50E98DC-2E7B-4EEF-909B-4B5D92122E6F}" type="sibTrans" cxnId="{23EA096B-5E70-495C-91D4-3E3FAC1512DD}">
      <dgm:prSet/>
      <dgm:spPr/>
      <dgm:t>
        <a:bodyPr/>
        <a:lstStyle/>
        <a:p>
          <a:endParaRPr lang="en-GB"/>
        </a:p>
      </dgm:t>
    </dgm:pt>
    <dgm:pt modelId="{AB42230D-67B6-4B2A-9767-847CDC67BB93}" type="pres">
      <dgm:prSet presAssocID="{09C442EC-1AE7-4035-8562-1E95BAD6A57E}" presName="composite" presStyleCnt="0">
        <dgm:presLayoutVars>
          <dgm:chMax val="1"/>
          <dgm:dir/>
          <dgm:resizeHandles val="exact"/>
        </dgm:presLayoutVars>
      </dgm:prSet>
      <dgm:spPr/>
    </dgm:pt>
    <dgm:pt modelId="{07F681DB-C7D6-47A4-BFCB-DC393003A1BC}" type="pres">
      <dgm:prSet presAssocID="{E2C2FD25-F7DC-4267-8827-D37DC5BFCC65}" presName="roof" presStyleLbl="dkBgShp" presStyleIdx="0" presStyleCnt="2" custLinFactNeighborX="488" custLinFactNeighborY="-132"/>
      <dgm:spPr/>
    </dgm:pt>
    <dgm:pt modelId="{0809B70F-8FE0-49C5-9DA7-F9115D8B697A}" type="pres">
      <dgm:prSet presAssocID="{E2C2FD25-F7DC-4267-8827-D37DC5BFCC65}" presName="pillars" presStyleCnt="0"/>
      <dgm:spPr/>
    </dgm:pt>
    <dgm:pt modelId="{D215C67B-1912-471E-B7BD-78417C197AC0}" type="pres">
      <dgm:prSet presAssocID="{E2C2FD25-F7DC-4267-8827-D37DC5BFCC65}" presName="pillar1" presStyleLbl="node1" presStyleIdx="0" presStyleCnt="3">
        <dgm:presLayoutVars>
          <dgm:bulletEnabled val="1"/>
        </dgm:presLayoutVars>
      </dgm:prSet>
      <dgm:spPr/>
    </dgm:pt>
    <dgm:pt modelId="{2F8A47FD-802C-4AA8-88B2-7AC223E3ED8D}" type="pres">
      <dgm:prSet presAssocID="{9AA7CB7E-A0B9-480A-AFAF-9D78B4179E2F}" presName="pillarX" presStyleLbl="node1" presStyleIdx="1" presStyleCnt="3" custAng="20317985">
        <dgm:presLayoutVars>
          <dgm:bulletEnabled val="1"/>
        </dgm:presLayoutVars>
      </dgm:prSet>
      <dgm:spPr/>
    </dgm:pt>
    <dgm:pt modelId="{967E3985-FDC8-41D0-AF41-AE73DBF3AFE4}" type="pres">
      <dgm:prSet presAssocID="{FC9A04EB-05DD-468C-95E6-A3F726209F3A}" presName="pillarX" presStyleLbl="node1" presStyleIdx="2" presStyleCnt="3">
        <dgm:presLayoutVars>
          <dgm:bulletEnabled val="1"/>
        </dgm:presLayoutVars>
      </dgm:prSet>
      <dgm:spPr/>
    </dgm:pt>
    <dgm:pt modelId="{E221EFEF-8531-4277-815C-0988F112501D}" type="pres">
      <dgm:prSet presAssocID="{E2C2FD25-F7DC-4267-8827-D37DC5BFCC65}" presName="base" presStyleLbl="dkBgShp" presStyleIdx="1" presStyleCnt="2"/>
      <dgm:spPr/>
    </dgm:pt>
  </dgm:ptLst>
  <dgm:cxnLst>
    <dgm:cxn modelId="{CF431722-4221-40ED-A57D-098746F5BA76}" type="presOf" srcId="{C9BBB390-DBD3-4E64-BC34-62FF2BA201C4}" destId="{D215C67B-1912-471E-B7BD-78417C197AC0}" srcOrd="0" destOrd="0" presId="urn:microsoft.com/office/officeart/2005/8/layout/hList3"/>
    <dgm:cxn modelId="{5FE84D5C-351F-45D0-A0AE-07CF452A2D3C}" type="presOf" srcId="{09C442EC-1AE7-4035-8562-1E95BAD6A57E}" destId="{AB42230D-67B6-4B2A-9767-847CDC67BB93}" srcOrd="0" destOrd="0" presId="urn:microsoft.com/office/officeart/2005/8/layout/hList3"/>
    <dgm:cxn modelId="{14A85D69-6247-45DC-8CB4-F318715A60F9}" srcId="{E2C2FD25-F7DC-4267-8827-D37DC5BFCC65}" destId="{C9BBB390-DBD3-4E64-BC34-62FF2BA201C4}" srcOrd="0" destOrd="0" parTransId="{3732D067-7208-4EEB-A751-8B0E003E125B}" sibTransId="{E2AB9973-193B-436E-92C1-5770C2312CD0}"/>
    <dgm:cxn modelId="{23EA096B-5E70-495C-91D4-3E3FAC1512DD}" srcId="{E2C2FD25-F7DC-4267-8827-D37DC5BFCC65}" destId="{FC9A04EB-05DD-468C-95E6-A3F726209F3A}" srcOrd="2" destOrd="0" parTransId="{335B048B-6C1A-4E8E-8682-5E783A7E3B9F}" sibTransId="{C50E98DC-2E7B-4EEF-909B-4B5D92122E6F}"/>
    <dgm:cxn modelId="{0C214074-5216-4E39-AF45-52C6A7F699EA}" type="presOf" srcId="{9AA7CB7E-A0B9-480A-AFAF-9D78B4179E2F}" destId="{2F8A47FD-802C-4AA8-88B2-7AC223E3ED8D}" srcOrd="0" destOrd="0" presId="urn:microsoft.com/office/officeart/2005/8/layout/hList3"/>
    <dgm:cxn modelId="{AA012C90-F2F8-4BFE-BBAD-49606B39D1FD}" srcId="{E2C2FD25-F7DC-4267-8827-D37DC5BFCC65}" destId="{9AA7CB7E-A0B9-480A-AFAF-9D78B4179E2F}" srcOrd="1" destOrd="0" parTransId="{0C9A89DD-2A21-4A18-82FC-C7FB56D62D85}" sibTransId="{999E6207-B9D1-4F5B-9606-E038AD18459D}"/>
    <dgm:cxn modelId="{8BA4F79E-95BD-4CE7-B6DA-A0A3A326E8C1}" srcId="{09C442EC-1AE7-4035-8562-1E95BAD6A57E}" destId="{E2C2FD25-F7DC-4267-8827-D37DC5BFCC65}" srcOrd="0" destOrd="0" parTransId="{508429C1-5E93-4922-8D1F-8950FB6DE29D}" sibTransId="{50463DCD-5C40-4E1A-AFF1-BF55940581F8}"/>
    <dgm:cxn modelId="{259A1FBA-1024-4BED-8599-2E83A3A918FC}" type="presOf" srcId="{E2C2FD25-F7DC-4267-8827-D37DC5BFCC65}" destId="{07F681DB-C7D6-47A4-BFCB-DC393003A1BC}" srcOrd="0" destOrd="0" presId="urn:microsoft.com/office/officeart/2005/8/layout/hList3"/>
    <dgm:cxn modelId="{AC9DCAF9-CABB-4EBC-AD66-4BB6CBA13388}" type="presOf" srcId="{FC9A04EB-05DD-468C-95E6-A3F726209F3A}" destId="{967E3985-FDC8-41D0-AF41-AE73DBF3AFE4}" srcOrd="0" destOrd="0" presId="urn:microsoft.com/office/officeart/2005/8/layout/hList3"/>
    <dgm:cxn modelId="{53D63BCF-3338-4612-9BD9-2058A76D1BDC}" type="presParOf" srcId="{AB42230D-67B6-4B2A-9767-847CDC67BB93}" destId="{07F681DB-C7D6-47A4-BFCB-DC393003A1BC}" srcOrd="0" destOrd="0" presId="urn:microsoft.com/office/officeart/2005/8/layout/hList3"/>
    <dgm:cxn modelId="{8146E8F2-CCBE-4BBD-ABF6-47005E5D3222}" type="presParOf" srcId="{AB42230D-67B6-4B2A-9767-847CDC67BB93}" destId="{0809B70F-8FE0-49C5-9DA7-F9115D8B697A}" srcOrd="1" destOrd="0" presId="urn:microsoft.com/office/officeart/2005/8/layout/hList3"/>
    <dgm:cxn modelId="{E0C51F4D-7087-4BFF-A1FA-B6CCB703AE0C}" type="presParOf" srcId="{0809B70F-8FE0-49C5-9DA7-F9115D8B697A}" destId="{D215C67B-1912-471E-B7BD-78417C197AC0}" srcOrd="0" destOrd="0" presId="urn:microsoft.com/office/officeart/2005/8/layout/hList3"/>
    <dgm:cxn modelId="{DF94D029-5554-4FF9-B11A-7F3BB2251C06}" type="presParOf" srcId="{0809B70F-8FE0-49C5-9DA7-F9115D8B697A}" destId="{2F8A47FD-802C-4AA8-88B2-7AC223E3ED8D}" srcOrd="1" destOrd="0" presId="urn:microsoft.com/office/officeart/2005/8/layout/hList3"/>
    <dgm:cxn modelId="{9D52517D-3F28-43E8-9B33-07B56CEC6024}" type="presParOf" srcId="{0809B70F-8FE0-49C5-9DA7-F9115D8B697A}" destId="{967E3985-FDC8-41D0-AF41-AE73DBF3AFE4}" srcOrd="2" destOrd="0" presId="urn:microsoft.com/office/officeart/2005/8/layout/hList3"/>
    <dgm:cxn modelId="{94CA9AA5-F31F-4B3B-9139-03DF10582B83}" type="presParOf" srcId="{AB42230D-67B6-4B2A-9767-847CDC67BB93}" destId="{E221EFEF-8531-4277-815C-0988F112501D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C1E06-0662-4FF7-A481-4EBAF65AA743}">
      <dsp:nvSpPr>
        <dsp:cNvPr id="0" name=""/>
        <dsp:cNvSpPr/>
      </dsp:nvSpPr>
      <dsp:spPr>
        <a:xfrm>
          <a:off x="5531" y="1863"/>
          <a:ext cx="2120456" cy="288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1960s </a:t>
          </a:r>
        </a:p>
      </dsp:txBody>
      <dsp:txXfrm>
        <a:off x="5531" y="1863"/>
        <a:ext cx="2120456" cy="288000"/>
      </dsp:txXfrm>
    </dsp:sp>
    <dsp:sp modelId="{51DC7E2F-9CCB-465F-8720-211FDB7C0A2B}">
      <dsp:nvSpPr>
        <dsp:cNvPr id="0" name=""/>
        <dsp:cNvSpPr/>
      </dsp:nvSpPr>
      <dsp:spPr>
        <a:xfrm>
          <a:off x="5531" y="289863"/>
          <a:ext cx="2120456" cy="12504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First journal in Art Therapy: </a:t>
          </a:r>
          <a:r>
            <a:rPr lang="en-GB" sz="1000" i="1" kern="1200" dirty="0"/>
            <a:t>Bulletin of Art Therapy</a:t>
          </a:r>
          <a:endParaRPr lang="en-GB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00" kern="1200" dirty="0"/>
        </a:p>
      </dsp:txBody>
      <dsp:txXfrm>
        <a:off x="5531" y="289863"/>
        <a:ext cx="2120456" cy="1250469"/>
      </dsp:txXfrm>
    </dsp:sp>
    <dsp:sp modelId="{90D8A2CA-66D8-43A1-965E-1732D76F6FE9}">
      <dsp:nvSpPr>
        <dsp:cNvPr id="0" name=""/>
        <dsp:cNvSpPr/>
      </dsp:nvSpPr>
      <dsp:spPr>
        <a:xfrm>
          <a:off x="2422851" y="1863"/>
          <a:ext cx="2120456" cy="288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1970s</a:t>
          </a:r>
        </a:p>
      </dsp:txBody>
      <dsp:txXfrm>
        <a:off x="2422851" y="1863"/>
        <a:ext cx="2120456" cy="288000"/>
      </dsp:txXfrm>
    </dsp:sp>
    <dsp:sp modelId="{09B594D0-C7F3-4B47-9525-06CD8608FECA}">
      <dsp:nvSpPr>
        <dsp:cNvPr id="0" name=""/>
        <dsp:cNvSpPr/>
      </dsp:nvSpPr>
      <dsp:spPr>
        <a:xfrm>
          <a:off x="2422851" y="289863"/>
          <a:ext cx="2120456" cy="12504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Initiation of Arts in psychotherapy created the first international venue for art therapy research 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00" kern="1200"/>
        </a:p>
      </dsp:txBody>
      <dsp:txXfrm>
        <a:off x="2422851" y="289863"/>
        <a:ext cx="2120456" cy="1250469"/>
      </dsp:txXfrm>
    </dsp:sp>
    <dsp:sp modelId="{CBF97A25-0197-4185-885E-9FE137F6307E}">
      <dsp:nvSpPr>
        <dsp:cNvPr id="0" name=""/>
        <dsp:cNvSpPr/>
      </dsp:nvSpPr>
      <dsp:spPr>
        <a:xfrm>
          <a:off x="4840171" y="1863"/>
          <a:ext cx="2120456" cy="288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1980s</a:t>
          </a:r>
        </a:p>
      </dsp:txBody>
      <dsp:txXfrm>
        <a:off x="4840171" y="1863"/>
        <a:ext cx="2120456" cy="288000"/>
      </dsp:txXfrm>
    </dsp:sp>
    <dsp:sp modelId="{FE5112B4-204E-4A83-9C44-EFEA10BFC0B6}">
      <dsp:nvSpPr>
        <dsp:cNvPr id="0" name=""/>
        <dsp:cNvSpPr/>
      </dsp:nvSpPr>
      <dsp:spPr>
        <a:xfrm>
          <a:off x="4840171" y="289863"/>
          <a:ext cx="2120456" cy="12504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The American art therapy association (AATA) began publishing Art Therapy: Journal of the American Art therapy Association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00" kern="1200"/>
        </a:p>
      </dsp:txBody>
      <dsp:txXfrm>
        <a:off x="4840171" y="289863"/>
        <a:ext cx="2120456" cy="1250469"/>
      </dsp:txXfrm>
    </dsp:sp>
    <dsp:sp modelId="{E0581AAE-F762-4271-8995-1E52E5705AEB}">
      <dsp:nvSpPr>
        <dsp:cNvPr id="0" name=""/>
        <dsp:cNvSpPr/>
      </dsp:nvSpPr>
      <dsp:spPr>
        <a:xfrm>
          <a:off x="7257491" y="1863"/>
          <a:ext cx="2120456" cy="288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1990s</a:t>
          </a:r>
        </a:p>
      </dsp:txBody>
      <dsp:txXfrm>
        <a:off x="7257491" y="1863"/>
        <a:ext cx="2120456" cy="288000"/>
      </dsp:txXfrm>
    </dsp:sp>
    <dsp:sp modelId="{CFA1C82D-F0E6-4FB5-86BC-34C3EB280F2A}">
      <dsp:nvSpPr>
        <dsp:cNvPr id="0" name=""/>
        <dsp:cNvSpPr/>
      </dsp:nvSpPr>
      <dsp:spPr>
        <a:xfrm>
          <a:off x="7257491" y="289863"/>
          <a:ext cx="2120456" cy="12504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Both UK and US Art literature greatly expanded, showing up with 2 ground-breaking studies issued around art in psychotherapy</a:t>
          </a:r>
        </a:p>
      </dsp:txBody>
      <dsp:txXfrm>
        <a:off x="7257491" y="289863"/>
        <a:ext cx="2120456" cy="1250469"/>
      </dsp:txXfrm>
    </dsp:sp>
    <dsp:sp modelId="{32D651A0-476E-4811-B23A-EB4FA1837CE8}">
      <dsp:nvSpPr>
        <dsp:cNvPr id="0" name=""/>
        <dsp:cNvSpPr/>
      </dsp:nvSpPr>
      <dsp:spPr>
        <a:xfrm>
          <a:off x="9674811" y="1863"/>
          <a:ext cx="2120456" cy="288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40640" rIns="71120" bIns="4064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2000s</a:t>
          </a:r>
        </a:p>
      </dsp:txBody>
      <dsp:txXfrm>
        <a:off x="9674811" y="1863"/>
        <a:ext cx="2120456" cy="288000"/>
      </dsp:txXfrm>
    </dsp:sp>
    <dsp:sp modelId="{6A52D3D7-8BB2-4650-A575-6C286389B3E1}">
      <dsp:nvSpPr>
        <dsp:cNvPr id="0" name=""/>
        <dsp:cNvSpPr/>
      </dsp:nvSpPr>
      <dsp:spPr>
        <a:xfrm>
          <a:off x="9674811" y="289863"/>
          <a:ext cx="2120456" cy="12504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71120" bIns="800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AATA established task force to update research literature of the field.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In the UK, Gilroy (2006) documented the growing need for research to validate art Therapy practices in a British health care system</a:t>
          </a:r>
        </a:p>
      </dsp:txBody>
      <dsp:txXfrm>
        <a:off x="9674811" y="289863"/>
        <a:ext cx="2120456" cy="12504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F681DB-C7D6-47A4-BFCB-DC393003A1BC}">
      <dsp:nvSpPr>
        <dsp:cNvPr id="0" name=""/>
        <dsp:cNvSpPr/>
      </dsp:nvSpPr>
      <dsp:spPr>
        <a:xfrm>
          <a:off x="0" y="0"/>
          <a:ext cx="3703216" cy="945761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The Science</a:t>
          </a:r>
        </a:p>
      </dsp:txBody>
      <dsp:txXfrm>
        <a:off x="0" y="0"/>
        <a:ext cx="3703216" cy="945761"/>
      </dsp:txXfrm>
    </dsp:sp>
    <dsp:sp modelId="{D215C67B-1912-471E-B7BD-78417C197AC0}">
      <dsp:nvSpPr>
        <dsp:cNvPr id="0" name=""/>
        <dsp:cNvSpPr/>
      </dsp:nvSpPr>
      <dsp:spPr>
        <a:xfrm>
          <a:off x="1808" y="945761"/>
          <a:ext cx="1233199" cy="19860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Psychotherapy</a:t>
          </a:r>
        </a:p>
      </dsp:txBody>
      <dsp:txXfrm>
        <a:off x="1808" y="945761"/>
        <a:ext cx="1233199" cy="1986098"/>
      </dsp:txXfrm>
    </dsp:sp>
    <dsp:sp modelId="{2F8A47FD-802C-4AA8-88B2-7AC223E3ED8D}">
      <dsp:nvSpPr>
        <dsp:cNvPr id="0" name=""/>
        <dsp:cNvSpPr/>
      </dsp:nvSpPr>
      <dsp:spPr>
        <a:xfrm rot="20317985">
          <a:off x="1235008" y="945761"/>
          <a:ext cx="1233199" cy="19860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Medicine </a:t>
          </a:r>
        </a:p>
      </dsp:txBody>
      <dsp:txXfrm>
        <a:off x="1235008" y="945761"/>
        <a:ext cx="1233199" cy="1986098"/>
      </dsp:txXfrm>
    </dsp:sp>
    <dsp:sp modelId="{967E3985-FDC8-41D0-AF41-AE73DBF3AFE4}">
      <dsp:nvSpPr>
        <dsp:cNvPr id="0" name=""/>
        <dsp:cNvSpPr/>
      </dsp:nvSpPr>
      <dsp:spPr>
        <a:xfrm>
          <a:off x="2468207" y="945761"/>
          <a:ext cx="1233199" cy="19860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Social science </a:t>
          </a:r>
        </a:p>
      </dsp:txBody>
      <dsp:txXfrm>
        <a:off x="2468207" y="945761"/>
        <a:ext cx="1233199" cy="1986098"/>
      </dsp:txXfrm>
    </dsp:sp>
    <dsp:sp modelId="{E221EFEF-8531-4277-815C-0988F112501D}">
      <dsp:nvSpPr>
        <dsp:cNvPr id="0" name=""/>
        <dsp:cNvSpPr/>
      </dsp:nvSpPr>
      <dsp:spPr>
        <a:xfrm>
          <a:off x="0" y="2931859"/>
          <a:ext cx="3703216" cy="22067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65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17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182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540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52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40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440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2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774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931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70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88478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020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69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7889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3346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04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4A2B2-C1DE-49AB-836D-B552CC3161CD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700B2-8D99-4386-9BBA-B24ED9CD3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130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rttherapy.org/" TargetMode="External"/><Relationship Id="rId2" Type="http://schemas.openxmlformats.org/officeDocument/2006/relationships/hyperlink" Target="https://adelphipsych.sg/the-history-of-art-therap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cpc-uk.org/public/which-professions-do-hcpc-regulate/" TargetMode="External"/><Relationship Id="rId5" Type="http://schemas.openxmlformats.org/officeDocument/2006/relationships/hyperlink" Target="https://baat.org/" TargetMode="External"/><Relationship Id="rId4" Type="http://schemas.openxmlformats.org/officeDocument/2006/relationships/hyperlink" Target="https://baat.org/art-therapy/what-is-art-therap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Mysterious Halloween background">
            <a:extLst>
              <a:ext uri="{FF2B5EF4-FFF2-40B4-BE49-F238E27FC236}">
                <a16:creationId xmlns:a16="http://schemas.microsoft.com/office/drawing/2014/main" id="{7D695917-F8DB-5EA7-662F-14BE54E1BC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347"/>
            <a:ext cx="12191999" cy="68709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6A1ABC-F40F-D53B-67ED-B750DDD05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1129004"/>
          </a:xfrm>
        </p:spPr>
        <p:txBody>
          <a:bodyPr/>
          <a:lstStyle/>
          <a:p>
            <a:r>
              <a:rPr lang="en-GB" dirty="0"/>
              <a:t>Art Therapy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BF51603D-9642-4538-7867-B7E76170D3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272" y="2738534"/>
            <a:ext cx="10851503" cy="584763"/>
          </a:xfrm>
        </p:spPr>
        <p:txBody>
          <a:bodyPr>
            <a:normAutofit/>
          </a:bodyPr>
          <a:lstStyle/>
          <a:p>
            <a:r>
              <a:rPr lang="en-GB" dirty="0"/>
              <a:t>The British Association of Art Therapists (BAAT)</a:t>
            </a:r>
          </a:p>
          <a:p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4CDD849-D5D0-0090-0034-4FDA26CE20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6420135"/>
              </p:ext>
            </p:extLst>
          </p:nvPr>
        </p:nvGraphicFramePr>
        <p:xfrm>
          <a:off x="100801" y="1129004"/>
          <a:ext cx="11800799" cy="1542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BAA8FAB-0003-7231-1A0D-FEA1ECC697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0187716"/>
              </p:ext>
            </p:extLst>
          </p:nvPr>
        </p:nvGraphicFramePr>
        <p:xfrm>
          <a:off x="8044368" y="3564996"/>
          <a:ext cx="3703216" cy="3152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8A6C049-C8A1-7B65-38E5-45D089D7B9C9}"/>
              </a:ext>
            </a:extLst>
          </p:cNvPr>
          <p:cNvSpPr/>
          <p:nvPr/>
        </p:nvSpPr>
        <p:spPr>
          <a:xfrm>
            <a:off x="401216" y="3429000"/>
            <a:ext cx="6960637" cy="584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</a:t>
            </a:r>
            <a:r>
              <a:rPr lang="en-GB" i="1" dirty="0"/>
              <a:t>Art Therapy is an established form of Psychotherapy</a:t>
            </a:r>
            <a:r>
              <a:rPr lang="en-GB" dirty="0"/>
              <a:t>” (BAAT,2023)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C1C6777-286D-3BFF-F55E-6422B9DFB535}"/>
              </a:ext>
            </a:extLst>
          </p:cNvPr>
          <p:cNvSpPr/>
          <p:nvPr/>
        </p:nvSpPr>
        <p:spPr>
          <a:xfrm>
            <a:off x="401216" y="4180114"/>
            <a:ext cx="6960637" cy="584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“Art therapy is effective to treat trauma, abuse, grief, anxiety, and eating disorders” (Adelphi, 2019)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E9787AD-6E45-F734-6803-82BFB04E8A7B}"/>
              </a:ext>
            </a:extLst>
          </p:cNvPr>
          <p:cNvSpPr/>
          <p:nvPr/>
        </p:nvSpPr>
        <p:spPr>
          <a:xfrm>
            <a:off x="401216" y="4870580"/>
            <a:ext cx="6960637" cy="6624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“Calligraphy can be potentially used as a beneficial method for reducing anxiety and depression” </a:t>
            </a:r>
            <a:r>
              <a:rPr lang="en-GB" dirty="0" err="1"/>
              <a:t>Sarman</a:t>
            </a:r>
            <a:r>
              <a:rPr lang="en-GB" dirty="0"/>
              <a:t> &amp; </a:t>
            </a:r>
            <a:r>
              <a:rPr lang="en-GB" dirty="0" err="1"/>
              <a:t>Gunay</a:t>
            </a:r>
            <a:r>
              <a:rPr lang="en-GB" dirty="0"/>
              <a:t> (2023)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5CD6D9-0ED3-FB97-94DA-EB4A8A45CCFD}"/>
              </a:ext>
            </a:extLst>
          </p:cNvPr>
          <p:cNvSpPr/>
          <p:nvPr/>
        </p:nvSpPr>
        <p:spPr>
          <a:xfrm>
            <a:off x="444416" y="5652000"/>
            <a:ext cx="6960637" cy="55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“art therapy could benefit couples in relational crises” (</a:t>
            </a:r>
            <a:r>
              <a:rPr lang="en-GB" dirty="0" err="1"/>
              <a:t>Fjellfeldt</a:t>
            </a:r>
            <a:r>
              <a:rPr lang="en-GB" dirty="0"/>
              <a:t> &amp; </a:t>
            </a:r>
            <a:r>
              <a:rPr lang="en-GB" dirty="0" err="1"/>
              <a:t>Rokka</a:t>
            </a:r>
            <a:r>
              <a:rPr lang="en-GB" dirty="0"/>
              <a:t>, 2022)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51C25B-575C-1653-D4AD-31A969FF50CE}"/>
              </a:ext>
            </a:extLst>
          </p:cNvPr>
          <p:cNvSpPr/>
          <p:nvPr/>
        </p:nvSpPr>
        <p:spPr>
          <a:xfrm>
            <a:off x="444416" y="6279375"/>
            <a:ext cx="6960637" cy="55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“Using the arts in creative methods of health education helps to make health promotion palatable” (Kaye and Blee,1997, P.251)</a:t>
            </a:r>
          </a:p>
        </p:txBody>
      </p:sp>
      <p:pic>
        <p:nvPicPr>
          <p:cNvPr id="15" name="Picture 14" descr="People painting on the wall">
            <a:extLst>
              <a:ext uri="{FF2B5EF4-FFF2-40B4-BE49-F238E27FC236}">
                <a16:creationId xmlns:a16="http://schemas.microsoft.com/office/drawing/2014/main" id="{C1DF32F2-35E2-E825-18C1-ED89CA9BA87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0285" y="-53346"/>
            <a:ext cx="1741713" cy="1161276"/>
          </a:xfrm>
          <a:prstGeom prst="rect">
            <a:avLst/>
          </a:prstGeom>
        </p:spPr>
      </p:pic>
      <p:pic>
        <p:nvPicPr>
          <p:cNvPr id="19" name="Picture 18" descr="Abstract art">
            <a:extLst>
              <a:ext uri="{FF2B5EF4-FFF2-40B4-BE49-F238E27FC236}">
                <a16:creationId xmlns:a16="http://schemas.microsoft.com/office/drawing/2014/main" id="{05C837B3-6B0C-DCF0-A8D0-431EEB91DC3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64506"/>
            <a:ext cx="1935460" cy="1161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016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69731-795D-1FA8-82BA-406DC0F23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19" y="193322"/>
            <a:ext cx="10353761" cy="1326321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CF087-FB5F-0C8C-409E-1F7AC634C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999" y="1247831"/>
            <a:ext cx="11004082" cy="507832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Adelphi psych medicine clinic (2023) </a:t>
            </a:r>
            <a:r>
              <a:rPr lang="en-GB" i="1" dirty="0"/>
              <a:t>The history of Art therapy.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https://adelphipsych.sg/the-history-of-art-therapy/</a:t>
            </a:r>
            <a:r>
              <a:rPr lang="en-GB" dirty="0"/>
              <a:t> (Accessed 16/06/2023)</a:t>
            </a:r>
          </a:p>
          <a:p>
            <a:pPr marL="0" indent="0">
              <a:buNone/>
            </a:pPr>
            <a:r>
              <a:rPr lang="en-GB" dirty="0"/>
              <a:t>American Art Therapy Association (2022) </a:t>
            </a:r>
            <a:r>
              <a:rPr lang="en-GB" i="1" dirty="0"/>
              <a:t>AATA homepage</a:t>
            </a:r>
            <a:r>
              <a:rPr lang="en-GB" dirty="0"/>
              <a:t>: Available at: </a:t>
            </a:r>
            <a:r>
              <a:rPr lang="en-GB" dirty="0">
                <a:hlinkClick r:id="rId3"/>
              </a:rPr>
              <a:t>https://arttherapy.org/</a:t>
            </a:r>
            <a:r>
              <a:rPr lang="en-GB" dirty="0"/>
              <a:t> (accessed 22/06/2023)</a:t>
            </a:r>
          </a:p>
          <a:p>
            <a:pPr marL="0" indent="0">
              <a:buNone/>
            </a:pPr>
            <a:r>
              <a:rPr lang="en-GB" dirty="0"/>
              <a:t>British association of art therapists (2023) </a:t>
            </a:r>
            <a:r>
              <a:rPr lang="en-GB" i="1" dirty="0"/>
              <a:t>What is art therapy.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https://baat.org/art-therapy/what-is-art-therapy/</a:t>
            </a:r>
            <a:r>
              <a:rPr lang="en-GB" dirty="0"/>
              <a:t> (Accessed 09/06/2023)</a:t>
            </a:r>
            <a:endParaRPr lang="en-GB" dirty="0">
              <a:hlinkClick r:id="rId5"/>
            </a:endParaRPr>
          </a:p>
          <a:p>
            <a:pPr marL="0" indent="0">
              <a:buNone/>
            </a:pPr>
            <a:r>
              <a:rPr lang="en-GB" dirty="0" err="1"/>
              <a:t>Fjellfeldt</a:t>
            </a:r>
            <a:r>
              <a:rPr lang="en-GB" dirty="0"/>
              <a:t>, M., </a:t>
            </a:r>
            <a:r>
              <a:rPr lang="en-GB" dirty="0" err="1"/>
              <a:t>Rokka</a:t>
            </a:r>
            <a:r>
              <a:rPr lang="en-GB" dirty="0"/>
              <a:t>, D. (2022) ‘Practitioner perspectives on art therapy with couples in relational crisis: a qualitative exploration’, </a:t>
            </a:r>
            <a:r>
              <a:rPr lang="en-GB" i="1" dirty="0"/>
              <a:t>International Journal of Art Therapy</a:t>
            </a:r>
            <a:r>
              <a:rPr lang="en-GB" dirty="0"/>
              <a:t>: Inscape, 27(4), pp. 152–158. doi:10.1080/17454832.2022.2096087.</a:t>
            </a:r>
          </a:p>
          <a:p>
            <a:pPr marL="0" indent="0">
              <a:buNone/>
            </a:pPr>
            <a:r>
              <a:rPr lang="en-GB" dirty="0"/>
              <a:t>Gilroy, A. (2006) </a:t>
            </a:r>
            <a:r>
              <a:rPr lang="en-GB" i="1" dirty="0"/>
              <a:t>Art Therapy, Research and Evidence-based Practice</a:t>
            </a:r>
            <a:r>
              <a:rPr lang="en-GB" dirty="0"/>
              <a:t>. Sage Publications</a:t>
            </a:r>
          </a:p>
          <a:p>
            <a:pPr marL="0" indent="0">
              <a:buNone/>
            </a:pPr>
            <a:r>
              <a:rPr lang="en-GB" dirty="0"/>
              <a:t>Health care professional council (2021) </a:t>
            </a:r>
            <a:r>
              <a:rPr lang="en-GB" i="1" dirty="0"/>
              <a:t>Which professions do HCPC regulate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https://www.hcpc-uk.org/public/which-professions-do-hcpc-regulate/</a:t>
            </a:r>
            <a:r>
              <a:rPr lang="en-GB" dirty="0"/>
              <a:t> (Accessed 22/06/2023)</a:t>
            </a:r>
          </a:p>
          <a:p>
            <a:pPr marL="0" indent="0">
              <a:buNone/>
            </a:pPr>
            <a:r>
              <a:rPr lang="en-GB" dirty="0" err="1"/>
              <a:t>Kapitan</a:t>
            </a:r>
            <a:r>
              <a:rPr lang="en-GB" dirty="0"/>
              <a:t>, L. (2010) </a:t>
            </a:r>
            <a:r>
              <a:rPr lang="en-GB" i="1" dirty="0"/>
              <a:t>Introduction to Art Therapy. </a:t>
            </a:r>
            <a:r>
              <a:rPr lang="en-GB" dirty="0"/>
              <a:t>Routledge </a:t>
            </a:r>
          </a:p>
          <a:p>
            <a:pPr marL="0" indent="0">
              <a:buNone/>
            </a:pPr>
            <a:r>
              <a:rPr lang="en-GB" dirty="0"/>
              <a:t>Kaye, C., Blee, T. (1997) </a:t>
            </a:r>
            <a:r>
              <a:rPr lang="en-GB" i="1" dirty="0"/>
              <a:t>Health arts in health and care: A Palette of possibilities</a:t>
            </a:r>
            <a:r>
              <a:rPr lang="en-GB" dirty="0"/>
              <a:t>. Jessica Kingsley Publishers</a:t>
            </a:r>
          </a:p>
          <a:p>
            <a:pPr marL="0" indent="0">
              <a:buNone/>
            </a:pPr>
            <a:r>
              <a:rPr lang="en-GB" dirty="0" err="1"/>
              <a:t>Sarman</a:t>
            </a:r>
            <a:r>
              <a:rPr lang="en-GB" dirty="0"/>
              <a:t>, A., </a:t>
            </a:r>
            <a:r>
              <a:rPr lang="en-GB" dirty="0" err="1"/>
              <a:t>Gunay,U</a:t>
            </a:r>
            <a:r>
              <a:rPr lang="en-GB" dirty="0"/>
              <a:t>. (2023) ‘The Effect of Calligraphy as an Art Therapy Intervention Containing Religious Motifs, on the Anxiety and Depression in Adolescent Psychiatric Patients’, </a:t>
            </a:r>
            <a:r>
              <a:rPr lang="en-GB" i="1" dirty="0"/>
              <a:t>Journal of religion and health</a:t>
            </a:r>
            <a:r>
              <a:rPr lang="en-GB" dirty="0"/>
              <a:t>; J </a:t>
            </a:r>
            <a:r>
              <a:rPr lang="en-GB" dirty="0" err="1"/>
              <a:t>Relig</a:t>
            </a:r>
            <a:r>
              <a:rPr lang="en-GB" dirty="0"/>
              <a:t> Health, 62(2), pp. 1269-1285. </a:t>
            </a:r>
            <a:r>
              <a:rPr lang="en-GB" dirty="0" err="1"/>
              <a:t>doi</a:t>
            </a:r>
            <a:r>
              <a:rPr lang="en-GB" dirty="0"/>
              <a:t>: 10.1007/s10943-021-01479-0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4129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832</TotalTime>
  <Words>500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Bookman Old Style</vt:lpstr>
      <vt:lpstr>Rockwell</vt:lpstr>
      <vt:lpstr>Damask</vt:lpstr>
      <vt:lpstr>Art Therapy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Prosthetists &amp; Orthotists </dc:title>
  <dc:creator>Christopher Richards (Hywel Dda UHB - Physiotherapy Technical Instructor)</dc:creator>
  <cp:lastModifiedBy>Christopher Richards (Hywel Dda UHB - Physiotherapy Technical Instructor)</cp:lastModifiedBy>
  <cp:revision>1</cp:revision>
  <dcterms:created xsi:type="dcterms:W3CDTF">2023-06-09T09:47:11Z</dcterms:created>
  <dcterms:modified xsi:type="dcterms:W3CDTF">2023-06-22T13:40:48Z</dcterms:modified>
</cp:coreProperties>
</file>