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E65DE7-ADB1-4AAA-A64D-7BC44CE9562E}" v="1679" dt="2025-11-10T00:05:04.812"/>
    <p1510:client id="{EA1CB4F8-26E0-E54F-9CB5-AF5B14DD86FA}" v="681" dt="2025-11-10T00:47:07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dy Nattory Da Costa Sacramento (2425762)" userId="S::2425762@student.uwtsd.ac.uk::379cf7a6-89ce-4072-acb2-6a88fc467790" providerId="AD" clId="Web-{18E65DE7-ADB1-4AAA-A64D-7BC44CE9562E}"/>
    <pc:docChg chg="modSld">
      <pc:chgData name="Eddy Nattory Da Costa Sacramento (2425762)" userId="S::2425762@student.uwtsd.ac.uk::379cf7a6-89ce-4072-acb2-6a88fc467790" providerId="AD" clId="Web-{18E65DE7-ADB1-4AAA-A64D-7BC44CE9562E}" dt="2025-11-10T00:05:04.812" v="1671" actId="14100"/>
      <pc:docMkLst>
        <pc:docMk/>
      </pc:docMkLst>
      <pc:sldChg chg="modSp">
        <pc:chgData name="Eddy Nattory Da Costa Sacramento (2425762)" userId="S::2425762@student.uwtsd.ac.uk::379cf7a6-89ce-4072-acb2-6a88fc467790" providerId="AD" clId="Web-{18E65DE7-ADB1-4AAA-A64D-7BC44CE9562E}" dt="2025-11-09T22:05:02.803" v="114" actId="20577"/>
        <pc:sldMkLst>
          <pc:docMk/>
          <pc:sldMk cId="2563627717" sldId="256"/>
        </pc:sldMkLst>
        <pc:spChg chg="mod">
          <ac:chgData name="Eddy Nattory Da Costa Sacramento (2425762)" userId="S::2425762@student.uwtsd.ac.uk::379cf7a6-89ce-4072-acb2-6a88fc467790" providerId="AD" clId="Web-{18E65DE7-ADB1-4AAA-A64D-7BC44CE9562E}" dt="2025-11-09T22:05:02.803" v="11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Eddy Nattory Da Costa Sacramento (2425762)" userId="S::2425762@student.uwtsd.ac.uk::379cf7a6-89ce-4072-acb2-6a88fc467790" providerId="AD" clId="Web-{18E65DE7-ADB1-4AAA-A64D-7BC44CE9562E}" dt="2025-11-09T23:29:12.067" v="1135" actId="20577"/>
        <pc:sldMkLst>
          <pc:docMk/>
          <pc:sldMk cId="2897957523" sldId="258"/>
        </pc:sldMkLst>
        <pc:spChg chg="mod">
          <ac:chgData name="Eddy Nattory Da Costa Sacramento (2425762)" userId="S::2425762@student.uwtsd.ac.uk::379cf7a6-89ce-4072-acb2-6a88fc467790" providerId="AD" clId="Web-{18E65DE7-ADB1-4AAA-A64D-7BC44CE9562E}" dt="2025-11-09T23:29:12.067" v="1135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Eddy Nattory Da Costa Sacramento (2425762)" userId="S::2425762@student.uwtsd.ac.uk::379cf7a6-89ce-4072-acb2-6a88fc467790" providerId="AD" clId="Web-{18E65DE7-ADB1-4AAA-A64D-7BC44CE9562E}" dt="2025-11-09T22:54:41.321" v="550" actId="20577"/>
        <pc:sldMkLst>
          <pc:docMk/>
          <pc:sldMk cId="1748499028" sldId="259"/>
        </pc:sldMkLst>
        <pc:spChg chg="mod">
          <ac:chgData name="Eddy Nattory Da Costa Sacramento (2425762)" userId="S::2425762@student.uwtsd.ac.uk::379cf7a6-89ce-4072-acb2-6a88fc467790" providerId="AD" clId="Web-{18E65DE7-ADB1-4AAA-A64D-7BC44CE9562E}" dt="2025-11-09T22:54:41.321" v="550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Eddy Nattory Da Costa Sacramento (2425762)" userId="S::2425762@student.uwtsd.ac.uk::379cf7a6-89ce-4072-acb2-6a88fc467790" providerId="AD" clId="Web-{18E65DE7-ADB1-4AAA-A64D-7BC44CE9562E}" dt="2025-11-09T23:08:40.738" v="749" actId="20577"/>
        <pc:sldMkLst>
          <pc:docMk/>
          <pc:sldMk cId="1424087263" sldId="260"/>
        </pc:sldMkLst>
        <pc:spChg chg="mod">
          <ac:chgData name="Eddy Nattory Da Costa Sacramento (2425762)" userId="S::2425762@student.uwtsd.ac.uk::379cf7a6-89ce-4072-acb2-6a88fc467790" providerId="AD" clId="Web-{18E65DE7-ADB1-4AAA-A64D-7BC44CE9562E}" dt="2025-11-09T23:08:40.738" v="749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Eddy Nattory Da Costa Sacramento (2425762)" userId="S::2425762@student.uwtsd.ac.uk::379cf7a6-89ce-4072-acb2-6a88fc467790" providerId="AD" clId="Web-{18E65DE7-ADB1-4AAA-A64D-7BC44CE9562E}" dt="2025-11-09T23:40:00.057" v="1411" actId="20577"/>
        <pc:sldMkLst>
          <pc:docMk/>
          <pc:sldMk cId="1382716628" sldId="262"/>
        </pc:sldMkLst>
        <pc:spChg chg="mod">
          <ac:chgData name="Eddy Nattory Da Costa Sacramento (2425762)" userId="S::2425762@student.uwtsd.ac.uk::379cf7a6-89ce-4072-acb2-6a88fc467790" providerId="AD" clId="Web-{18E65DE7-ADB1-4AAA-A64D-7BC44CE9562E}" dt="2025-11-09T23:40:00.057" v="1411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Eddy Nattory Da Costa Sacramento (2425762)" userId="S::2425762@student.uwtsd.ac.uk::379cf7a6-89ce-4072-acb2-6a88fc467790" providerId="AD" clId="Web-{18E65DE7-ADB1-4AAA-A64D-7BC44CE9562E}" dt="2025-11-09T23:50:00.207" v="1625" actId="20577"/>
        <pc:sldMkLst>
          <pc:docMk/>
          <pc:sldMk cId="1917974163" sldId="267"/>
        </pc:sldMkLst>
        <pc:spChg chg="mod">
          <ac:chgData name="Eddy Nattory Da Costa Sacramento (2425762)" userId="S::2425762@student.uwtsd.ac.uk::379cf7a6-89ce-4072-acb2-6a88fc467790" providerId="AD" clId="Web-{18E65DE7-ADB1-4AAA-A64D-7BC44CE9562E}" dt="2025-11-09T23:50:00.207" v="1625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">
        <pc:chgData name="Eddy Nattory Da Costa Sacramento (2425762)" userId="S::2425762@student.uwtsd.ac.uk::379cf7a6-89ce-4072-acb2-6a88fc467790" providerId="AD" clId="Web-{18E65DE7-ADB1-4AAA-A64D-7BC44CE9562E}" dt="2025-11-10T00:05:04.812" v="1671" actId="14100"/>
        <pc:sldMkLst>
          <pc:docMk/>
          <pc:sldMk cId="3645478630" sldId="268"/>
        </pc:sldMkLst>
        <pc:spChg chg="add del mod">
          <ac:chgData name="Eddy Nattory Da Costa Sacramento (2425762)" userId="S::2425762@student.uwtsd.ac.uk::379cf7a6-89ce-4072-acb2-6a88fc467790" providerId="AD" clId="Web-{18E65DE7-ADB1-4AAA-A64D-7BC44CE9562E}" dt="2025-11-09T23:53:07.030" v="1630"/>
          <ac:spMkLst>
            <pc:docMk/>
            <pc:sldMk cId="3645478630" sldId="268"/>
            <ac:spMk id="4" creationId="{67314DDE-5342-6529-D819-46E7E72A9465}"/>
          </ac:spMkLst>
        </pc:spChg>
        <pc:spChg chg="add del">
          <ac:chgData name="Eddy Nattory Da Costa Sacramento (2425762)" userId="S::2425762@student.uwtsd.ac.uk::379cf7a6-89ce-4072-acb2-6a88fc467790" providerId="AD" clId="Web-{18E65DE7-ADB1-4AAA-A64D-7BC44CE9562E}" dt="2025-11-09T23:53:18.405" v="1631"/>
          <ac:spMkLst>
            <pc:docMk/>
            <pc:sldMk cId="3645478630" sldId="268"/>
            <ac:spMk id="5" creationId="{03757892-A054-1577-3CFF-E0A33CB53DAA}"/>
          </ac:spMkLst>
        </pc:spChg>
        <pc:spChg chg="add del">
          <ac:chgData name="Eddy Nattory Da Costa Sacramento (2425762)" userId="S::2425762@student.uwtsd.ac.uk::379cf7a6-89ce-4072-acb2-6a88fc467790" providerId="AD" clId="Web-{18E65DE7-ADB1-4AAA-A64D-7BC44CE9562E}" dt="2025-11-09T23:53:34.265" v="1633"/>
          <ac:spMkLst>
            <pc:docMk/>
            <pc:sldMk cId="3645478630" sldId="268"/>
            <ac:spMk id="6" creationId="{78E5D6C5-4A4D-D44B-5FFB-CAD8E182A6A4}"/>
          </ac:spMkLst>
        </pc:spChg>
        <pc:spChg chg="add mod">
          <ac:chgData name="Eddy Nattory Da Costa Sacramento (2425762)" userId="S::2425762@student.uwtsd.ac.uk::379cf7a6-89ce-4072-acb2-6a88fc467790" providerId="AD" clId="Web-{18E65DE7-ADB1-4AAA-A64D-7BC44CE9562E}" dt="2025-11-09T23:59:57.463" v="1650" actId="1076"/>
          <ac:spMkLst>
            <pc:docMk/>
            <pc:sldMk cId="3645478630" sldId="268"/>
            <ac:spMk id="7" creationId="{FC2FA851-E564-A0E4-F396-C0F50DFCE731}"/>
          </ac:spMkLst>
        </pc:spChg>
        <pc:cxnChg chg="add del mod">
          <ac:chgData name="Eddy Nattory Da Costa Sacramento (2425762)" userId="S::2425762@student.uwtsd.ac.uk::379cf7a6-89ce-4072-acb2-6a88fc467790" providerId="AD" clId="Web-{18E65DE7-ADB1-4AAA-A64D-7BC44CE9562E}" dt="2025-11-10T00:04:29.811" v="1669"/>
          <ac:cxnSpMkLst>
            <pc:docMk/>
            <pc:sldMk cId="3645478630" sldId="268"/>
            <ac:cxnSpMk id="8" creationId="{16B248A5-BFFF-6654-254E-190BF346446B}"/>
          </ac:cxnSpMkLst>
        </pc:cxnChg>
        <pc:cxnChg chg="add mod">
          <ac:chgData name="Eddy Nattory Da Costa Sacramento (2425762)" userId="S::2425762@student.uwtsd.ac.uk::379cf7a6-89ce-4072-acb2-6a88fc467790" providerId="AD" clId="Web-{18E65DE7-ADB1-4AAA-A64D-7BC44CE9562E}" dt="2025-11-10T00:01:04.746" v="1654" actId="14100"/>
          <ac:cxnSpMkLst>
            <pc:docMk/>
            <pc:sldMk cId="3645478630" sldId="268"/>
            <ac:cxnSpMk id="9" creationId="{99DD836F-37CB-9ADD-95D2-B8A48E59CC2D}"/>
          </ac:cxnSpMkLst>
        </pc:cxnChg>
        <pc:cxnChg chg="add del">
          <ac:chgData name="Eddy Nattory Da Costa Sacramento (2425762)" userId="S::2425762@student.uwtsd.ac.uk::379cf7a6-89ce-4072-acb2-6a88fc467790" providerId="AD" clId="Web-{18E65DE7-ADB1-4AAA-A64D-7BC44CE9562E}" dt="2025-11-10T00:01:24.528" v="1656"/>
          <ac:cxnSpMkLst>
            <pc:docMk/>
            <pc:sldMk cId="3645478630" sldId="268"/>
            <ac:cxnSpMk id="10" creationId="{3E9DFEB1-017B-91C6-A52A-DBFCED90444A}"/>
          </ac:cxnSpMkLst>
        </pc:cxnChg>
        <pc:cxnChg chg="add mod">
          <ac:chgData name="Eddy Nattory Da Costa Sacramento (2425762)" userId="S::2425762@student.uwtsd.ac.uk::379cf7a6-89ce-4072-acb2-6a88fc467790" providerId="AD" clId="Web-{18E65DE7-ADB1-4AAA-A64D-7BC44CE9562E}" dt="2025-11-10T00:03:59.155" v="1665" actId="1076"/>
          <ac:cxnSpMkLst>
            <pc:docMk/>
            <pc:sldMk cId="3645478630" sldId="268"/>
            <ac:cxnSpMk id="11" creationId="{2EAE7055-7936-B3C8-10D6-7D50E0E3FA76}"/>
          </ac:cxnSpMkLst>
        </pc:cxnChg>
        <pc:cxnChg chg="add del mod">
          <ac:chgData name="Eddy Nattory Da Costa Sacramento (2425762)" userId="S::2425762@student.uwtsd.ac.uk::379cf7a6-89ce-4072-acb2-6a88fc467790" providerId="AD" clId="Web-{18E65DE7-ADB1-4AAA-A64D-7BC44CE9562E}" dt="2025-11-10T00:04:10.514" v="1667"/>
          <ac:cxnSpMkLst>
            <pc:docMk/>
            <pc:sldMk cId="3645478630" sldId="268"/>
            <ac:cxnSpMk id="12" creationId="{0C09894C-328D-D045-7B54-674B256BD67B}"/>
          </ac:cxnSpMkLst>
        </pc:cxnChg>
        <pc:cxnChg chg="add mod">
          <ac:chgData name="Eddy Nattory Da Costa Sacramento (2425762)" userId="S::2425762@student.uwtsd.ac.uk::379cf7a6-89ce-4072-acb2-6a88fc467790" providerId="AD" clId="Web-{18E65DE7-ADB1-4AAA-A64D-7BC44CE9562E}" dt="2025-11-10T00:05:04.812" v="1671" actId="14100"/>
          <ac:cxnSpMkLst>
            <pc:docMk/>
            <pc:sldMk cId="3645478630" sldId="268"/>
            <ac:cxnSpMk id="13" creationId="{53EE0FA6-AA8D-351B-D826-45D9DC7DC480}"/>
          </ac:cxnSpMkLst>
        </pc:cxnChg>
      </pc:sldChg>
    </pc:docChg>
  </pc:docChgLst>
  <pc:docChgLst>
    <pc:chgData name="Eddy Nattory Da Costa Sacramento (2425762)" userId="S::2425762@student.uwtsd.ac.uk::379cf7a6-89ce-4072-acb2-6a88fc467790" providerId="AD" clId="Web-{EA1CB4F8-26E0-E54F-9CB5-AF5B14DD86FA}"/>
    <pc:docChg chg="addSld delSld modSld">
      <pc:chgData name="Eddy Nattory Da Costa Sacramento (2425762)" userId="S::2425762@student.uwtsd.ac.uk::379cf7a6-89ce-4072-acb2-6a88fc467790" providerId="AD" clId="Web-{EA1CB4F8-26E0-E54F-9CB5-AF5B14DD86FA}" dt="2025-11-10T00:47:07.516" v="566" actId="20577"/>
      <pc:docMkLst>
        <pc:docMk/>
      </pc:docMkLst>
      <pc:sldChg chg="modSp">
        <pc:chgData name="Eddy Nattory Da Costa Sacramento (2425762)" userId="S::2425762@student.uwtsd.ac.uk::379cf7a6-89ce-4072-acb2-6a88fc467790" providerId="AD" clId="Web-{EA1CB4F8-26E0-E54F-9CB5-AF5B14DD86FA}" dt="2025-11-10T00:34:22.102" v="326" actId="20577"/>
        <pc:sldMkLst>
          <pc:docMk/>
          <pc:sldMk cId="2897957523" sldId="258"/>
        </pc:sldMkLst>
        <pc:spChg chg="mod">
          <ac:chgData name="Eddy Nattory Da Costa Sacramento (2425762)" userId="S::2425762@student.uwtsd.ac.uk::379cf7a6-89ce-4072-acb2-6a88fc467790" providerId="AD" clId="Web-{EA1CB4F8-26E0-E54F-9CB5-AF5B14DD86FA}" dt="2025-11-10T00:34:22.102" v="326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Eddy Nattory Da Costa Sacramento (2425762)" userId="S::2425762@student.uwtsd.ac.uk::379cf7a6-89ce-4072-acb2-6a88fc467790" providerId="AD" clId="Web-{EA1CB4F8-26E0-E54F-9CB5-AF5B14DD86FA}" dt="2025-11-10T00:45:35.826" v="556" actId="20577"/>
        <pc:sldMkLst>
          <pc:docMk/>
          <pc:sldMk cId="1424087263" sldId="260"/>
        </pc:sldMkLst>
        <pc:spChg chg="mod">
          <ac:chgData name="Eddy Nattory Da Costa Sacramento (2425762)" userId="S::2425762@student.uwtsd.ac.uk::379cf7a6-89ce-4072-acb2-6a88fc467790" providerId="AD" clId="Web-{EA1CB4F8-26E0-E54F-9CB5-AF5B14DD86FA}" dt="2025-11-10T00:45:35.826" v="556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Eddy Nattory Da Costa Sacramento (2425762)" userId="S::2425762@student.uwtsd.ac.uk::379cf7a6-89ce-4072-acb2-6a88fc467790" providerId="AD" clId="Web-{EA1CB4F8-26E0-E54F-9CB5-AF5B14DD86FA}" dt="2025-11-10T00:30:42.552" v="262" actId="20577"/>
        <pc:sldMkLst>
          <pc:docMk/>
          <pc:sldMk cId="1382716628" sldId="262"/>
        </pc:sldMkLst>
        <pc:spChg chg="mod">
          <ac:chgData name="Eddy Nattory Da Costa Sacramento (2425762)" userId="S::2425762@student.uwtsd.ac.uk::379cf7a6-89ce-4072-acb2-6a88fc467790" providerId="AD" clId="Web-{EA1CB4F8-26E0-E54F-9CB5-AF5B14DD86FA}" dt="2025-11-10T00:30:42.552" v="262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Eddy Nattory Da Costa Sacramento (2425762)" userId="S::2425762@student.uwtsd.ac.uk::379cf7a6-89ce-4072-acb2-6a88fc467790" providerId="AD" clId="Web-{EA1CB4F8-26E0-E54F-9CB5-AF5B14DD86FA}" dt="2025-11-10T00:29:41.691" v="240" actId="20577"/>
        <pc:sldMkLst>
          <pc:docMk/>
          <pc:sldMk cId="3970473306" sldId="264"/>
        </pc:sldMkLst>
        <pc:spChg chg="mod">
          <ac:chgData name="Eddy Nattory Da Costa Sacramento (2425762)" userId="S::2425762@student.uwtsd.ac.uk::379cf7a6-89ce-4072-acb2-6a88fc467790" providerId="AD" clId="Web-{EA1CB4F8-26E0-E54F-9CB5-AF5B14DD86FA}" dt="2025-11-10T00:29:41.691" v="240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Eddy Nattory Da Costa Sacramento (2425762)" userId="S::2425762@student.uwtsd.ac.uk::379cf7a6-89ce-4072-acb2-6a88fc467790" providerId="AD" clId="Web-{EA1CB4F8-26E0-E54F-9CB5-AF5B14DD86FA}" dt="2025-11-10T00:47:07.516" v="566" actId="20577"/>
        <pc:sldMkLst>
          <pc:docMk/>
          <pc:sldMk cId="359125969" sldId="265"/>
        </pc:sldMkLst>
        <pc:spChg chg="mod">
          <ac:chgData name="Eddy Nattory Da Costa Sacramento (2425762)" userId="S::2425762@student.uwtsd.ac.uk::379cf7a6-89ce-4072-acb2-6a88fc467790" providerId="AD" clId="Web-{EA1CB4F8-26E0-E54F-9CB5-AF5B14DD86FA}" dt="2025-11-10T00:47:07.516" v="566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del">
        <pc:chgData name="Eddy Nattory Da Costa Sacramento (2425762)" userId="S::2425762@student.uwtsd.ac.uk::379cf7a6-89ce-4072-acb2-6a88fc467790" providerId="AD" clId="Web-{EA1CB4F8-26E0-E54F-9CB5-AF5B14DD86FA}" dt="2025-11-10T00:42:40.491" v="500"/>
        <pc:sldMkLst>
          <pc:docMk/>
          <pc:sldMk cId="3645478630" sldId="268"/>
        </pc:sldMkLst>
        <pc:spChg chg="del">
          <ac:chgData name="Eddy Nattory Da Costa Sacramento (2425762)" userId="S::2425762@student.uwtsd.ac.uk::379cf7a6-89ce-4072-acb2-6a88fc467790" providerId="AD" clId="Web-{EA1CB4F8-26E0-E54F-9CB5-AF5B14DD86FA}" dt="2025-11-10T00:17:53.184" v="2"/>
          <ac:spMkLst>
            <pc:docMk/>
            <pc:sldMk cId="3645478630" sldId="268"/>
            <ac:spMk id="3" creationId="{6ED3E622-CB09-1362-15C9-BF616871B4C4}"/>
          </ac:spMkLst>
        </pc:spChg>
        <pc:spChg chg="mod">
          <ac:chgData name="Eddy Nattory Da Costa Sacramento (2425762)" userId="S::2425762@student.uwtsd.ac.uk::379cf7a6-89ce-4072-acb2-6a88fc467790" providerId="AD" clId="Web-{EA1CB4F8-26E0-E54F-9CB5-AF5B14DD86FA}" dt="2025-11-10T00:32:52.710" v="298" actId="20577"/>
          <ac:spMkLst>
            <pc:docMk/>
            <pc:sldMk cId="3645478630" sldId="268"/>
            <ac:spMk id="7" creationId="{FC2FA851-E564-A0E4-F396-C0F50DFCE731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0:56.458" v="265" actId="20577"/>
          <ac:spMkLst>
            <pc:docMk/>
            <pc:sldMk cId="3645478630" sldId="268"/>
            <ac:spMk id="16" creationId="{89FD1284-651B-FD26-D27D-7BDEC4C46DB1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2:02.741" v="278" actId="14100"/>
          <ac:spMkLst>
            <pc:docMk/>
            <pc:sldMk cId="3645478630" sldId="268"/>
            <ac:spMk id="17" creationId="{C3C999BD-3D23-BD39-BED7-694E79DAE7AD}"/>
          </ac:spMkLst>
        </pc:spChg>
        <pc:spChg chg="add del mod">
          <ac:chgData name="Eddy Nattory Da Costa Sacramento (2425762)" userId="S::2425762@student.uwtsd.ac.uk::379cf7a6-89ce-4072-acb2-6a88fc467790" providerId="AD" clId="Web-{EA1CB4F8-26E0-E54F-9CB5-AF5B14DD86FA}" dt="2025-11-10T00:30:58.896" v="266"/>
          <ac:spMkLst>
            <pc:docMk/>
            <pc:sldMk cId="3645478630" sldId="268"/>
            <ac:spMk id="18" creationId="{E76C486C-E59F-64FE-D9A1-BDA68F217144}"/>
          </ac:spMkLst>
        </pc:spChg>
        <pc:spChg chg="add del mod">
          <ac:chgData name="Eddy Nattory Da Costa Sacramento (2425762)" userId="S::2425762@student.uwtsd.ac.uk::379cf7a6-89ce-4072-acb2-6a88fc467790" providerId="AD" clId="Web-{EA1CB4F8-26E0-E54F-9CB5-AF5B14DD86FA}" dt="2025-11-10T00:31:07.615" v="269"/>
          <ac:spMkLst>
            <pc:docMk/>
            <pc:sldMk cId="3645478630" sldId="268"/>
            <ac:spMk id="19" creationId="{EC362A4A-BDBB-1AD0-1D47-51026406D325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2:10.444" v="285" actId="14100"/>
          <ac:spMkLst>
            <pc:docMk/>
            <pc:sldMk cId="3645478630" sldId="268"/>
            <ac:spMk id="20" creationId="{FEA13960-954B-316C-C4BB-289080A21C44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2:40.304" v="295" actId="1076"/>
          <ac:spMkLst>
            <pc:docMk/>
            <pc:sldMk cId="3645478630" sldId="268"/>
            <ac:spMk id="21" creationId="{116AA01A-40F1-A0DF-9A65-8703862B938F}"/>
          </ac:spMkLst>
        </pc:spChg>
        <pc:spChg chg="add del mod">
          <ac:chgData name="Eddy Nattory Da Costa Sacramento (2425762)" userId="S::2425762@student.uwtsd.ac.uk::379cf7a6-89ce-4072-acb2-6a88fc467790" providerId="AD" clId="Web-{EA1CB4F8-26E0-E54F-9CB5-AF5B14DD86FA}" dt="2025-11-10T00:22:34.234" v="70"/>
          <ac:spMkLst>
            <pc:docMk/>
            <pc:sldMk cId="3645478630" sldId="268"/>
            <ac:spMk id="22" creationId="{AAEA07ED-566D-C69A-6EA5-B4AD8313FCF2}"/>
          </ac:spMkLst>
        </pc:spChg>
        <pc:cxnChg chg="add mod">
          <ac:chgData name="Eddy Nattory Da Costa Sacramento (2425762)" userId="S::2425762@student.uwtsd.ac.uk::379cf7a6-89ce-4072-acb2-6a88fc467790" providerId="AD" clId="Web-{EA1CB4F8-26E0-E54F-9CB5-AF5B14DD86FA}" dt="2025-11-10T00:22:01.343" v="62"/>
          <ac:cxnSpMkLst>
            <pc:docMk/>
            <pc:sldMk cId="3645478630" sldId="268"/>
            <ac:cxnSpMk id="4" creationId="{D79EF3DF-45BC-D160-2346-5C1B1D8F4374}"/>
          </ac:cxnSpMkLst>
        </pc:cxnChg>
        <pc:cxnChg chg="add mod">
          <ac:chgData name="Eddy Nattory Da Costa Sacramento (2425762)" userId="S::2425762@student.uwtsd.ac.uk::379cf7a6-89ce-4072-acb2-6a88fc467790" providerId="AD" clId="Web-{EA1CB4F8-26E0-E54F-9CB5-AF5B14DD86FA}" dt="2025-11-10T00:19:36.420" v="25" actId="14100"/>
          <ac:cxnSpMkLst>
            <pc:docMk/>
            <pc:sldMk cId="3645478630" sldId="268"/>
            <ac:cxnSpMk id="5" creationId="{05B6823C-AAFD-4702-19ED-899F7BC19CD0}"/>
          </ac:cxnSpMkLst>
        </pc:cxnChg>
        <pc:cxnChg chg="add del mod">
          <ac:chgData name="Eddy Nattory Da Costa Sacramento (2425762)" userId="S::2425762@student.uwtsd.ac.uk::379cf7a6-89ce-4072-acb2-6a88fc467790" providerId="AD" clId="Web-{EA1CB4F8-26E0-E54F-9CB5-AF5B14DD86FA}" dt="2025-11-10T00:31:04.286" v="267"/>
          <ac:cxnSpMkLst>
            <pc:docMk/>
            <pc:sldMk cId="3645478630" sldId="268"/>
            <ac:cxnSpMk id="6" creationId="{54362F29-CDA7-BE42-3AF4-A2CAAF5275C5}"/>
          </ac:cxnSpMkLst>
        </pc:cxnChg>
        <pc:cxnChg chg="del mod">
          <ac:chgData name="Eddy Nattory Da Costa Sacramento (2425762)" userId="S::2425762@student.uwtsd.ac.uk::379cf7a6-89ce-4072-acb2-6a88fc467790" providerId="AD" clId="Web-{EA1CB4F8-26E0-E54F-9CB5-AF5B14DD86FA}" dt="2025-11-10T00:18:20.372" v="8"/>
          <ac:cxnSpMkLst>
            <pc:docMk/>
            <pc:sldMk cId="3645478630" sldId="268"/>
            <ac:cxnSpMk id="8" creationId="{16B248A5-BFFF-6654-254E-190BF346446B}"/>
          </ac:cxnSpMkLst>
        </pc:cxnChg>
        <pc:cxnChg chg="del">
          <ac:chgData name="Eddy Nattory Da Costa Sacramento (2425762)" userId="S::2425762@student.uwtsd.ac.uk::379cf7a6-89ce-4072-acb2-6a88fc467790" providerId="AD" clId="Web-{EA1CB4F8-26E0-E54F-9CB5-AF5B14DD86FA}" dt="2025-11-10T00:17:41.747" v="1"/>
          <ac:cxnSpMkLst>
            <pc:docMk/>
            <pc:sldMk cId="3645478630" sldId="268"/>
            <ac:cxnSpMk id="9" creationId="{99DD836F-37CB-9ADD-95D2-B8A48E59CC2D}"/>
          </ac:cxnSpMkLst>
        </pc:cxnChg>
        <pc:cxnChg chg="add mod">
          <ac:chgData name="Eddy Nattory Da Costa Sacramento (2425762)" userId="S::2425762@student.uwtsd.ac.uk::379cf7a6-89ce-4072-acb2-6a88fc467790" providerId="AD" clId="Web-{EA1CB4F8-26E0-E54F-9CB5-AF5B14DD86FA}" dt="2025-11-10T00:31:10.021" v="270" actId="1076"/>
          <ac:cxnSpMkLst>
            <pc:docMk/>
            <pc:sldMk cId="3645478630" sldId="268"/>
            <ac:cxnSpMk id="10" creationId="{EAC75AE5-9B15-BC3C-D5E9-FA11ECE902F5}"/>
          </ac:cxnSpMkLst>
        </pc:cxnChg>
        <pc:cxnChg chg="del">
          <ac:chgData name="Eddy Nattory Da Costa Sacramento (2425762)" userId="S::2425762@student.uwtsd.ac.uk::379cf7a6-89ce-4072-acb2-6a88fc467790" providerId="AD" clId="Web-{EA1CB4F8-26E0-E54F-9CB5-AF5B14DD86FA}" dt="2025-11-10T00:18:05.169" v="3"/>
          <ac:cxnSpMkLst>
            <pc:docMk/>
            <pc:sldMk cId="3645478630" sldId="268"/>
            <ac:cxnSpMk id="11" creationId="{2EAE7055-7936-B3C8-10D6-7D50E0E3FA76}"/>
          </ac:cxnSpMkLst>
        </pc:cxnChg>
        <pc:cxnChg chg="add mod">
          <ac:chgData name="Eddy Nattory Da Costa Sacramento (2425762)" userId="S::2425762@student.uwtsd.ac.uk::379cf7a6-89ce-4072-acb2-6a88fc467790" providerId="AD" clId="Web-{EA1CB4F8-26E0-E54F-9CB5-AF5B14DD86FA}" dt="2025-11-10T00:19:32.139" v="24" actId="14100"/>
          <ac:cxnSpMkLst>
            <pc:docMk/>
            <pc:sldMk cId="3645478630" sldId="268"/>
            <ac:cxnSpMk id="12" creationId="{68AE9439-B03A-2F74-C2FA-C096A894C01F}"/>
          </ac:cxnSpMkLst>
        </pc:cxnChg>
        <pc:cxnChg chg="del mod">
          <ac:chgData name="Eddy Nattory Da Costa Sacramento (2425762)" userId="S::2425762@student.uwtsd.ac.uk::379cf7a6-89ce-4072-acb2-6a88fc467790" providerId="AD" clId="Web-{EA1CB4F8-26E0-E54F-9CB5-AF5B14DD86FA}" dt="2025-11-10T00:18:20.372" v="7"/>
          <ac:cxnSpMkLst>
            <pc:docMk/>
            <pc:sldMk cId="3645478630" sldId="268"/>
            <ac:cxnSpMk id="13" creationId="{53EE0FA6-AA8D-351B-D826-45D9DC7DC480}"/>
          </ac:cxnSpMkLst>
        </pc:cxnChg>
        <pc:cxnChg chg="add del mod">
          <ac:chgData name="Eddy Nattory Da Costa Sacramento (2425762)" userId="S::2425762@student.uwtsd.ac.uk::379cf7a6-89ce-4072-acb2-6a88fc467790" providerId="AD" clId="Web-{EA1CB4F8-26E0-E54F-9CB5-AF5B14DD86FA}" dt="2025-11-10T00:31:06.161" v="268"/>
          <ac:cxnSpMkLst>
            <pc:docMk/>
            <pc:sldMk cId="3645478630" sldId="268"/>
            <ac:cxnSpMk id="14" creationId="{B094944A-C7F5-6EAD-AFEE-2B3950D7EC71}"/>
          </ac:cxnSpMkLst>
        </pc:cxnChg>
        <pc:cxnChg chg="add mod">
          <ac:chgData name="Eddy Nattory Da Costa Sacramento (2425762)" userId="S::2425762@student.uwtsd.ac.uk::379cf7a6-89ce-4072-acb2-6a88fc467790" providerId="AD" clId="Web-{EA1CB4F8-26E0-E54F-9CB5-AF5B14DD86FA}" dt="2025-11-10T00:31:12.599" v="271" actId="1076"/>
          <ac:cxnSpMkLst>
            <pc:docMk/>
            <pc:sldMk cId="3645478630" sldId="268"/>
            <ac:cxnSpMk id="15" creationId="{98034B8B-0CE6-25E9-9A3C-4BAE98BC20BB}"/>
          </ac:cxnSpMkLst>
        </pc:cxnChg>
        <pc:cxnChg chg="add mod">
          <ac:chgData name="Eddy Nattory Da Costa Sacramento (2425762)" userId="S::2425762@student.uwtsd.ac.uk::379cf7a6-89ce-4072-acb2-6a88fc467790" providerId="AD" clId="Web-{EA1CB4F8-26E0-E54F-9CB5-AF5B14DD86FA}" dt="2025-11-10T00:23:17.423" v="82" actId="1076"/>
          <ac:cxnSpMkLst>
            <pc:docMk/>
            <pc:sldMk cId="3645478630" sldId="268"/>
            <ac:cxnSpMk id="23" creationId="{68FC157B-3080-0FC1-F460-5B0769CEA840}"/>
          </ac:cxnSpMkLst>
        </pc:cxnChg>
        <pc:cxnChg chg="add mod">
          <ac:chgData name="Eddy Nattory Da Costa Sacramento (2425762)" userId="S::2425762@student.uwtsd.ac.uk::379cf7a6-89ce-4072-acb2-6a88fc467790" providerId="AD" clId="Web-{EA1CB4F8-26E0-E54F-9CB5-AF5B14DD86FA}" dt="2025-11-10T00:23:12.594" v="81" actId="14100"/>
          <ac:cxnSpMkLst>
            <pc:docMk/>
            <pc:sldMk cId="3645478630" sldId="268"/>
            <ac:cxnSpMk id="24" creationId="{C3BBD69C-E278-B4BC-ADBC-CE33733E5A72}"/>
          </ac:cxnSpMkLst>
        </pc:cxnChg>
      </pc:sldChg>
      <pc:sldChg chg="addSp delSp modSp new">
        <pc:chgData name="Eddy Nattory Da Costa Sacramento (2425762)" userId="S::2425762@student.uwtsd.ac.uk::379cf7a6-89ce-4072-acb2-6a88fc467790" providerId="AD" clId="Web-{EA1CB4F8-26E0-E54F-9CB5-AF5B14DD86FA}" dt="2025-11-10T00:42:09.254" v="498" actId="1076"/>
        <pc:sldMkLst>
          <pc:docMk/>
          <pc:sldMk cId="413045526" sldId="269"/>
        </pc:sldMkLst>
        <pc:spChg chg="del">
          <ac:chgData name="Eddy Nattory Da Costa Sacramento (2425762)" userId="S::2425762@student.uwtsd.ac.uk::379cf7a6-89ce-4072-acb2-6a88fc467790" providerId="AD" clId="Web-{EA1CB4F8-26E0-E54F-9CB5-AF5B14DD86FA}" dt="2025-11-10T00:35:58.588" v="332"/>
          <ac:spMkLst>
            <pc:docMk/>
            <pc:sldMk cId="413045526" sldId="269"/>
            <ac:spMk id="2" creationId="{C7FBFDB6-3488-B67C-E7A6-73DE4D065BDB}"/>
          </ac:spMkLst>
        </pc:spChg>
        <pc:spChg chg="mod">
          <ac:chgData name="Eddy Nattory Da Costa Sacramento (2425762)" userId="S::2425762@student.uwtsd.ac.uk::379cf7a6-89ce-4072-acb2-6a88fc467790" providerId="AD" clId="Web-{EA1CB4F8-26E0-E54F-9CB5-AF5B14DD86FA}" dt="2025-11-10T00:36:27.088" v="350" actId="20577"/>
          <ac:spMkLst>
            <pc:docMk/>
            <pc:sldMk cId="413045526" sldId="269"/>
            <ac:spMk id="3" creationId="{819BB3A6-0ED4-A3CD-585E-1BF93C85AAE4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7:11.698" v="389" actId="20577"/>
          <ac:spMkLst>
            <pc:docMk/>
            <pc:sldMk cId="413045526" sldId="269"/>
            <ac:spMk id="4" creationId="{9B83F7EE-878A-13F9-E83E-57B54BFEA21C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6:46.713" v="378" actId="20577"/>
          <ac:spMkLst>
            <pc:docMk/>
            <pc:sldMk cId="413045526" sldId="269"/>
            <ac:spMk id="6" creationId="{23E7A552-9F99-B680-2AA7-BEF4535D73D1}"/>
          </ac:spMkLst>
        </pc:spChg>
        <pc:spChg chg="add">
          <ac:chgData name="Eddy Nattory Da Costa Sacramento (2425762)" userId="S::2425762@student.uwtsd.ac.uk::379cf7a6-89ce-4072-acb2-6a88fc467790" providerId="AD" clId="Web-{EA1CB4F8-26E0-E54F-9CB5-AF5B14DD86FA}" dt="2025-11-10T00:36:20.619" v="337"/>
          <ac:spMkLst>
            <pc:docMk/>
            <pc:sldMk cId="413045526" sldId="269"/>
            <ac:spMk id="8" creationId="{D96BB24D-B218-0379-0487-13D26585EB87}"/>
          </ac:spMkLst>
        </pc:spChg>
        <pc:spChg chg="add">
          <ac:chgData name="Eddy Nattory Da Costa Sacramento (2425762)" userId="S::2425762@student.uwtsd.ac.uk::379cf7a6-89ce-4072-acb2-6a88fc467790" providerId="AD" clId="Web-{EA1CB4F8-26E0-E54F-9CB5-AF5B14DD86FA}" dt="2025-11-10T00:36:20.666" v="343"/>
          <ac:spMkLst>
            <pc:docMk/>
            <pc:sldMk cId="413045526" sldId="269"/>
            <ac:spMk id="20" creationId="{B9ECB177-BB05-B17A-8CD6-A8A2E494FD18}"/>
          </ac:spMkLst>
        </pc:spChg>
        <pc:spChg chg="add">
          <ac:chgData name="Eddy Nattory Da Costa Sacramento (2425762)" userId="S::2425762@student.uwtsd.ac.uk::379cf7a6-89ce-4072-acb2-6a88fc467790" providerId="AD" clId="Web-{EA1CB4F8-26E0-E54F-9CB5-AF5B14DD86FA}" dt="2025-11-10T00:36:20.682" v="344"/>
          <ac:spMkLst>
            <pc:docMk/>
            <pc:sldMk cId="413045526" sldId="269"/>
            <ac:spMk id="22" creationId="{7CB0ADC9-02DE-702E-599F-A4F58A691815}"/>
          </ac:spMkLst>
        </pc:spChg>
        <pc:spChg chg="add">
          <ac:chgData name="Eddy Nattory Da Costa Sacramento (2425762)" userId="S::2425762@student.uwtsd.ac.uk::379cf7a6-89ce-4072-acb2-6a88fc467790" providerId="AD" clId="Web-{EA1CB4F8-26E0-E54F-9CB5-AF5B14DD86FA}" dt="2025-11-10T00:36:20.682" v="345"/>
          <ac:spMkLst>
            <pc:docMk/>
            <pc:sldMk cId="413045526" sldId="269"/>
            <ac:spMk id="24" creationId="{5490F7E7-564B-0F1D-2406-C6EB5459C25F}"/>
          </ac:spMkLst>
        </pc:spChg>
        <pc:spChg chg="add">
          <ac:chgData name="Eddy Nattory Da Costa Sacramento (2425762)" userId="S::2425762@student.uwtsd.ac.uk::379cf7a6-89ce-4072-acb2-6a88fc467790" providerId="AD" clId="Web-{EA1CB4F8-26E0-E54F-9CB5-AF5B14DD86FA}" dt="2025-11-10T00:36:20.697" v="346"/>
          <ac:spMkLst>
            <pc:docMk/>
            <pc:sldMk cId="413045526" sldId="269"/>
            <ac:spMk id="26" creationId="{4AB4CFEE-ABBA-D267-27C0-03CEA3655CCF}"/>
          </ac:spMkLst>
        </pc:spChg>
        <pc:spChg chg="add del mod">
          <ac:chgData name="Eddy Nattory Da Costa Sacramento (2425762)" userId="S::2425762@student.uwtsd.ac.uk::379cf7a6-89ce-4072-acb2-6a88fc467790" providerId="AD" clId="Web-{EA1CB4F8-26E0-E54F-9CB5-AF5B14DD86FA}" dt="2025-11-10T00:38:34.277" v="392"/>
          <ac:spMkLst>
            <pc:docMk/>
            <pc:sldMk cId="413045526" sldId="269"/>
            <ac:spMk id="31" creationId="{4C978DFC-0D16-9630-7867-2FF461F617DF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8:59.902" v="403" actId="1076"/>
          <ac:spMkLst>
            <pc:docMk/>
            <pc:sldMk cId="413045526" sldId="269"/>
            <ac:spMk id="32" creationId="{54E54F7A-28D9-6317-647F-5D82D955384F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9:23.433" v="411" actId="14100"/>
          <ac:spMkLst>
            <pc:docMk/>
            <pc:sldMk cId="413045526" sldId="269"/>
            <ac:spMk id="33" creationId="{0F395B4B-4ACE-706D-CDCB-B5C27423B40C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9:46.527" v="416" actId="20577"/>
          <ac:spMkLst>
            <pc:docMk/>
            <pc:sldMk cId="413045526" sldId="269"/>
            <ac:spMk id="34" creationId="{7FE82136-6C07-AB2A-8E48-07B4771D53AE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39:55.449" v="421" actId="20577"/>
          <ac:spMkLst>
            <pc:docMk/>
            <pc:sldMk cId="413045526" sldId="269"/>
            <ac:spMk id="35" creationId="{FE7CA2CF-FB3B-F850-ECED-FDB0783BEF0D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40:28.201" v="443" actId="1076"/>
          <ac:spMkLst>
            <pc:docMk/>
            <pc:sldMk cId="413045526" sldId="269"/>
            <ac:spMk id="36" creationId="{6EB57745-88C8-F104-D17B-3F42AE600FFB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40:49.499" v="453" actId="1076"/>
          <ac:spMkLst>
            <pc:docMk/>
            <pc:sldMk cId="413045526" sldId="269"/>
            <ac:spMk id="37" creationId="{9D2B9DC3-C354-B114-E89F-36961E1344C3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41:27.096" v="473" actId="20577"/>
          <ac:spMkLst>
            <pc:docMk/>
            <pc:sldMk cId="413045526" sldId="269"/>
            <ac:spMk id="38" creationId="{BD9BEC87-19E7-AAC1-4379-04010E106E17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41:43.222" v="481" actId="14100"/>
          <ac:spMkLst>
            <pc:docMk/>
            <pc:sldMk cId="413045526" sldId="269"/>
            <ac:spMk id="39" creationId="{A1B41379-3FCB-3466-74A7-EB93B5EF9591}"/>
          </ac:spMkLst>
        </pc:spChg>
        <pc:spChg chg="add del mod">
          <ac:chgData name="Eddy Nattory Da Costa Sacramento (2425762)" userId="S::2425762@student.uwtsd.ac.uk::379cf7a6-89ce-4072-acb2-6a88fc467790" providerId="AD" clId="Web-{EA1CB4F8-26E0-E54F-9CB5-AF5B14DD86FA}" dt="2025-11-10T00:41:51.191" v="484"/>
          <ac:spMkLst>
            <pc:docMk/>
            <pc:sldMk cId="413045526" sldId="269"/>
            <ac:spMk id="40" creationId="{4940E4AB-F80F-DA5D-5A3B-C7B0C75E9F13}"/>
          </ac:spMkLst>
        </pc:spChg>
        <pc:spChg chg="add mod">
          <ac:chgData name="Eddy Nattory Da Costa Sacramento (2425762)" userId="S::2425762@student.uwtsd.ac.uk::379cf7a6-89ce-4072-acb2-6a88fc467790" providerId="AD" clId="Web-{EA1CB4F8-26E0-E54F-9CB5-AF5B14DD86FA}" dt="2025-11-10T00:42:09.254" v="498" actId="1076"/>
          <ac:spMkLst>
            <pc:docMk/>
            <pc:sldMk cId="413045526" sldId="269"/>
            <ac:spMk id="41" creationId="{3D576AA7-F05C-B666-B419-0149991DFE02}"/>
          </ac:spMkLst>
        </pc:spChg>
        <pc:cxnChg chg="add">
          <ac:chgData name="Eddy Nattory Da Costa Sacramento (2425762)" userId="S::2425762@student.uwtsd.ac.uk::379cf7a6-89ce-4072-acb2-6a88fc467790" providerId="AD" clId="Web-{EA1CB4F8-26E0-E54F-9CB5-AF5B14DD86FA}" dt="2025-11-10T00:36:20.635" v="338"/>
          <ac:cxnSpMkLst>
            <pc:docMk/>
            <pc:sldMk cId="413045526" sldId="269"/>
            <ac:cxnSpMk id="10" creationId="{11AFAA2A-9DF7-ED70-8903-8950CBFEAE3A}"/>
          </ac:cxnSpMkLst>
        </pc:cxnChg>
        <pc:cxnChg chg="add">
          <ac:chgData name="Eddy Nattory Da Costa Sacramento (2425762)" userId="S::2425762@student.uwtsd.ac.uk::379cf7a6-89ce-4072-acb2-6a88fc467790" providerId="AD" clId="Web-{EA1CB4F8-26E0-E54F-9CB5-AF5B14DD86FA}" dt="2025-11-10T00:36:20.635" v="339"/>
          <ac:cxnSpMkLst>
            <pc:docMk/>
            <pc:sldMk cId="413045526" sldId="269"/>
            <ac:cxnSpMk id="12" creationId="{7F3E56F3-2AC9-BD17-F7C1-1365A5DF7EB8}"/>
          </ac:cxnSpMkLst>
        </pc:cxnChg>
        <pc:cxnChg chg="add">
          <ac:chgData name="Eddy Nattory Da Costa Sacramento (2425762)" userId="S::2425762@student.uwtsd.ac.uk::379cf7a6-89ce-4072-acb2-6a88fc467790" providerId="AD" clId="Web-{EA1CB4F8-26E0-E54F-9CB5-AF5B14DD86FA}" dt="2025-11-10T00:36:20.650" v="340"/>
          <ac:cxnSpMkLst>
            <pc:docMk/>
            <pc:sldMk cId="413045526" sldId="269"/>
            <ac:cxnSpMk id="14" creationId="{80F28B80-D181-A578-059D-6876DC7B559B}"/>
          </ac:cxnSpMkLst>
        </pc:cxnChg>
        <pc:cxnChg chg="add">
          <ac:chgData name="Eddy Nattory Da Costa Sacramento (2425762)" userId="S::2425762@student.uwtsd.ac.uk::379cf7a6-89ce-4072-acb2-6a88fc467790" providerId="AD" clId="Web-{EA1CB4F8-26E0-E54F-9CB5-AF5B14DD86FA}" dt="2025-11-10T00:36:20.650" v="341"/>
          <ac:cxnSpMkLst>
            <pc:docMk/>
            <pc:sldMk cId="413045526" sldId="269"/>
            <ac:cxnSpMk id="16" creationId="{AA2E5F3F-4071-9BE0-47DA-013A4280FE4F}"/>
          </ac:cxnSpMkLst>
        </pc:cxnChg>
        <pc:cxnChg chg="add">
          <ac:chgData name="Eddy Nattory Da Costa Sacramento (2425762)" userId="S::2425762@student.uwtsd.ac.uk::379cf7a6-89ce-4072-acb2-6a88fc467790" providerId="AD" clId="Web-{EA1CB4F8-26E0-E54F-9CB5-AF5B14DD86FA}" dt="2025-11-10T00:36:20.650" v="342"/>
          <ac:cxnSpMkLst>
            <pc:docMk/>
            <pc:sldMk cId="413045526" sldId="269"/>
            <ac:cxnSpMk id="18" creationId="{3E585DD4-D18E-99F5-B4FF-5D7A161331C0}"/>
          </ac:cxnSpMkLst>
        </pc:cxnChg>
        <pc:cxnChg chg="add">
          <ac:chgData name="Eddy Nattory Da Costa Sacramento (2425762)" userId="S::2425762@student.uwtsd.ac.uk::379cf7a6-89ce-4072-acb2-6a88fc467790" providerId="AD" clId="Web-{EA1CB4F8-26E0-E54F-9CB5-AF5B14DD86FA}" dt="2025-11-10T00:36:20.713" v="347"/>
          <ac:cxnSpMkLst>
            <pc:docMk/>
            <pc:sldMk cId="413045526" sldId="269"/>
            <ac:cxnSpMk id="28" creationId="{B112D6EC-047D-EA70-755C-94A0CDFC462D}"/>
          </ac:cxnSpMkLst>
        </pc:cxnChg>
        <pc:cxnChg chg="add">
          <ac:chgData name="Eddy Nattory Da Costa Sacramento (2425762)" userId="S::2425762@student.uwtsd.ac.uk::379cf7a6-89ce-4072-acb2-6a88fc467790" providerId="AD" clId="Web-{EA1CB4F8-26E0-E54F-9CB5-AF5B14DD86FA}" dt="2025-11-10T00:36:20.713" v="348"/>
          <ac:cxnSpMkLst>
            <pc:docMk/>
            <pc:sldMk cId="413045526" sldId="269"/>
            <ac:cxnSpMk id="30" creationId="{49C88163-65E9-85D2-1580-63E97C1DEBB9}"/>
          </ac:cxnSpMkLst>
        </pc:cxnChg>
      </pc:sldChg>
      <pc:sldChg chg="add del replId">
        <pc:chgData name="Eddy Nattory Da Costa Sacramento (2425762)" userId="S::2425762@student.uwtsd.ac.uk::379cf7a6-89ce-4072-acb2-6a88fc467790" providerId="AD" clId="Web-{EA1CB4F8-26E0-E54F-9CB5-AF5B14DD86FA}" dt="2025-11-10T00:42:42.819" v="501"/>
        <pc:sldMkLst>
          <pc:docMk/>
          <pc:sldMk cId="2534136463" sldId="2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pestle-analysis-factsheet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</a:t>
            </a:r>
            <a:r>
              <a:rPr lang="en-GB" sz="3200" dirty="0" err="1">
                <a:latin typeface="A"/>
              </a:rPr>
              <a:t>NAME:Green</a:t>
            </a:r>
            <a:r>
              <a:rPr lang="en-GB" sz="3200" dirty="0">
                <a:latin typeface="A"/>
              </a:rPr>
              <a:t> Haven Florist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Eddy Sacramento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2425762</a:t>
            </a:r>
            <a:br>
              <a:rPr lang="en-GB" sz="3200" dirty="0">
                <a:latin typeface="A"/>
              </a:rPr>
            </a:br>
            <a:r>
              <a:rPr lang="en-GB" sz="3200" dirty="0" err="1">
                <a:latin typeface="A"/>
              </a:rPr>
              <a:t>LECTURER:Toyin</a:t>
            </a:r>
            <a:r>
              <a:rPr lang="en-GB" sz="3200" dirty="0">
                <a:latin typeface="A"/>
              </a:rPr>
              <a:t>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: I am making this presentation to explain about  Green Haven Florists operation the business end  loss .</a:t>
            </a: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</a:t>
            </a:r>
            <a:r>
              <a:rPr lang="en-GB" b="1"/>
              <a:t> in....Norwich 2016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</a:t>
            </a:r>
            <a:r>
              <a:rPr lang="en-GB" b="1"/>
              <a:t>: Partners Liam end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</a:t>
            </a:r>
            <a:r>
              <a:rPr lang="en-GB" b="1"/>
              <a:t>…flower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 the shop quickly gained a reputation for its bespoke floral </a:t>
            </a:r>
            <a:r>
              <a:rPr lang="en-GB" b="1">
                <a:ea typeface="+mn-lt"/>
                <a:cs typeface="+mn-lt"/>
              </a:rPr>
              <a:t>arrangements  eco-friendly packaging  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What:…..over the past year Green Haven Florists has experienced a significant downturn 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Where:…. Green Haven Florists has seen 30% decline in-store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Customer moved online purchase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In last 12 months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: Please purchase online 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Howmuch</a:t>
            </a:r>
            <a:r>
              <a:rPr lang="en-GB" sz="2800" dirty="0">
                <a:solidFill>
                  <a:schemeClr val="tx1"/>
                </a:solidFill>
              </a:rPr>
              <a:t> : 30% of total sale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 err="1"/>
              <a:t>POlitical</a:t>
            </a:r>
            <a:r>
              <a:rPr lang="en-GB" b="1" dirty="0"/>
              <a:t> : cost of living, </a:t>
            </a:r>
            <a:r>
              <a:rPr lang="en-GB" b="1" dirty="0" err="1"/>
              <a:t>brexit</a:t>
            </a:r>
            <a:r>
              <a:rPr lang="en-GB" b="1" dirty="0"/>
              <a:t> ,tax rate</a:t>
            </a:r>
          </a:p>
          <a:p>
            <a:endParaRPr lang="en-GB" b="1" dirty="0"/>
          </a:p>
          <a:p>
            <a:r>
              <a:rPr lang="en-GB" b="1" dirty="0"/>
              <a:t>ECONOMIC: Inflation  economic recession</a:t>
            </a:r>
          </a:p>
          <a:p>
            <a:endParaRPr lang="en-GB" b="1" dirty="0"/>
          </a:p>
          <a:p>
            <a:r>
              <a:rPr lang="en-GB" b="1" dirty="0"/>
              <a:t>SOCIAL:  people using social media to buy flower ,</a:t>
            </a:r>
            <a:r>
              <a:rPr lang="en-GB" b="1" dirty="0" err="1"/>
              <a:t>envirionmentlly</a:t>
            </a:r>
            <a:r>
              <a:rPr lang="en-GB" b="1" dirty="0"/>
              <a:t> friendly package..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TECHNOLOGICAL:people start buying product online, same  day delivery 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 err="1"/>
              <a:t>LEGAL:Consumer</a:t>
            </a:r>
            <a:r>
              <a:rPr lang="en-GB" b="1" dirty="0"/>
              <a:t> Low ,regulation Business 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:friendly packaging ,rise operation cost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9BB3A6-0ED4-A3CD-585E-1BF93C85A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1847" y="2279398"/>
            <a:ext cx="10302764" cy="4575806"/>
          </a:xfrm>
        </p:spPr>
        <p:txBody>
          <a:bodyPr/>
          <a:lstStyle/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83F7EE-878A-13F9-E83E-57B54BFEA21C}"/>
              </a:ext>
            </a:extLst>
          </p:cNvPr>
          <p:cNvSpPr txBox="1"/>
          <p:nvPr/>
        </p:nvSpPr>
        <p:spPr>
          <a:xfrm>
            <a:off x="2317532" y="333704"/>
            <a:ext cx="6111765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262626"/>
                </a:solidFill>
              </a:rPr>
              <a:t>Fishbone diagram</a:t>
            </a:r>
          </a:p>
          <a:p>
            <a:pPr algn="ctr"/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3E7A552-9F99-B680-2AA7-BEF4535D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 fontScale="90000"/>
          </a:bodyPr>
          <a:lstStyle/>
          <a:p>
            <a:br>
              <a:rPr lang="en-GB" sz="3200" b="1" dirty="0">
                <a:solidFill>
                  <a:srgbClr val="262626"/>
                </a:solidFill>
              </a:rPr>
            </a:br>
            <a:br>
              <a:rPr lang="en-GB" sz="3200" b="1" dirty="0"/>
            </a:br>
            <a:br>
              <a:rPr lang="en-GB" sz="3200" b="1" dirty="0"/>
            </a:br>
            <a:endParaRPr lang="en-GB" sz="3200" b="1" dirty="0">
              <a:solidFill>
                <a:srgbClr val="262626"/>
              </a:solidFill>
            </a:endParaRP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D96BB24D-B218-0379-0487-13D26585EB87}"/>
              </a:ext>
            </a:extLst>
          </p:cNvPr>
          <p:cNvSpPr/>
          <p:nvPr/>
        </p:nvSpPr>
        <p:spPr>
          <a:xfrm rot="5400000">
            <a:off x="9109694" y="2748247"/>
            <a:ext cx="1544179" cy="104052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1AFAA2A-9DF7-ED70-8903-8950CBFEAE3A}"/>
              </a:ext>
            </a:extLst>
          </p:cNvPr>
          <p:cNvCxnSpPr/>
          <p:nvPr/>
        </p:nvCxnSpPr>
        <p:spPr>
          <a:xfrm flipV="1">
            <a:off x="2298001" y="3275462"/>
            <a:ext cx="7062088" cy="9647"/>
          </a:xfrm>
          <a:prstGeom prst="straightConnector1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F3E56F3-2AC9-BD17-F7C1-1365A5DF7EB8}"/>
              </a:ext>
            </a:extLst>
          </p:cNvPr>
          <p:cNvCxnSpPr/>
          <p:nvPr/>
        </p:nvCxnSpPr>
        <p:spPr>
          <a:xfrm>
            <a:off x="7204213" y="1587926"/>
            <a:ext cx="1145628" cy="16921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0F28B80-D181-A578-059D-6876DC7B559B}"/>
              </a:ext>
            </a:extLst>
          </p:cNvPr>
          <p:cNvCxnSpPr>
            <a:cxnSpLocks/>
          </p:cNvCxnSpPr>
          <p:nvPr/>
        </p:nvCxnSpPr>
        <p:spPr>
          <a:xfrm>
            <a:off x="3825138" y="1629967"/>
            <a:ext cx="1387365" cy="1718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A2E5F3F-4071-9BE0-47DA-013A4280FE4F}"/>
              </a:ext>
            </a:extLst>
          </p:cNvPr>
          <p:cNvCxnSpPr>
            <a:cxnSpLocks/>
          </p:cNvCxnSpPr>
          <p:nvPr/>
        </p:nvCxnSpPr>
        <p:spPr>
          <a:xfrm flipV="1">
            <a:off x="7346101" y="3290600"/>
            <a:ext cx="1003739" cy="17972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E585DD4-D18E-99F5-B4FF-5D7A161331C0}"/>
              </a:ext>
            </a:extLst>
          </p:cNvPr>
          <p:cNvCxnSpPr>
            <a:cxnSpLocks/>
          </p:cNvCxnSpPr>
          <p:nvPr/>
        </p:nvCxnSpPr>
        <p:spPr>
          <a:xfrm flipV="1">
            <a:off x="4208763" y="3306365"/>
            <a:ext cx="1003739" cy="17972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9ECB177-BB05-B17A-8CD6-A8A2E494FD18}"/>
              </a:ext>
            </a:extLst>
          </p:cNvPr>
          <p:cNvSpPr/>
          <p:nvPr/>
        </p:nvSpPr>
        <p:spPr>
          <a:xfrm>
            <a:off x="6653910" y="1059427"/>
            <a:ext cx="1210335" cy="5450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CB0ADC9-02DE-702E-599F-A4F58A691815}"/>
              </a:ext>
            </a:extLst>
          </p:cNvPr>
          <p:cNvSpPr/>
          <p:nvPr/>
        </p:nvSpPr>
        <p:spPr>
          <a:xfrm>
            <a:off x="2842734" y="1137392"/>
            <a:ext cx="1678045" cy="498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490F7E7-564B-0F1D-2406-C6EB5459C25F}"/>
              </a:ext>
            </a:extLst>
          </p:cNvPr>
          <p:cNvSpPr/>
          <p:nvPr/>
        </p:nvSpPr>
        <p:spPr>
          <a:xfrm>
            <a:off x="3563868" y="4953508"/>
            <a:ext cx="1699066" cy="5450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 err="1"/>
              <a:t>enviromental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AB4CFEE-ABBA-D267-27C0-03CEA3655CCF}"/>
              </a:ext>
            </a:extLst>
          </p:cNvPr>
          <p:cNvSpPr/>
          <p:nvPr/>
        </p:nvSpPr>
        <p:spPr>
          <a:xfrm>
            <a:off x="6459469" y="4958765"/>
            <a:ext cx="1967079" cy="53979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Economical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112D6EC-047D-EA70-755C-94A0CDFC462D}"/>
              </a:ext>
            </a:extLst>
          </p:cNvPr>
          <p:cNvCxnSpPr>
            <a:cxnSpLocks/>
          </p:cNvCxnSpPr>
          <p:nvPr/>
        </p:nvCxnSpPr>
        <p:spPr>
          <a:xfrm>
            <a:off x="1554902" y="2512835"/>
            <a:ext cx="719958" cy="8355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9C88163-65E9-85D2-1580-63E97C1DEBB9}"/>
              </a:ext>
            </a:extLst>
          </p:cNvPr>
          <p:cNvCxnSpPr>
            <a:cxnSpLocks/>
          </p:cNvCxnSpPr>
          <p:nvPr/>
        </p:nvCxnSpPr>
        <p:spPr>
          <a:xfrm flipV="1">
            <a:off x="1591688" y="3295856"/>
            <a:ext cx="683173" cy="6568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54E54F7A-28D9-6317-647F-5D82D955384F}"/>
              </a:ext>
            </a:extLst>
          </p:cNvPr>
          <p:cNvSpPr txBox="1"/>
          <p:nvPr/>
        </p:nvSpPr>
        <p:spPr>
          <a:xfrm>
            <a:off x="10400143" y="3062589"/>
            <a:ext cx="18197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Decline Sales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F395B4B-4ACE-706D-CDCB-B5C27423B40C}"/>
              </a:ext>
            </a:extLst>
          </p:cNvPr>
          <p:cNvSpPr txBox="1"/>
          <p:nvPr/>
        </p:nvSpPr>
        <p:spPr>
          <a:xfrm>
            <a:off x="5411964" y="1865193"/>
            <a:ext cx="18502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Customer 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FE82136-6C07-AB2A-8E48-07B4771D53AE}"/>
              </a:ext>
            </a:extLst>
          </p:cNvPr>
          <p:cNvSpPr txBox="1"/>
          <p:nvPr/>
        </p:nvSpPr>
        <p:spPr>
          <a:xfrm>
            <a:off x="6232477" y="263856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Supplier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E7CA2CF-FB3B-F850-ECED-FDB0783BEF0D}"/>
              </a:ext>
            </a:extLst>
          </p:cNvPr>
          <p:cNvSpPr txBox="1"/>
          <p:nvPr/>
        </p:nvSpPr>
        <p:spPr>
          <a:xfrm>
            <a:off x="6914865" y="368489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Inflation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EB57745-88C8-F104-D17B-3F42AE600FFB}"/>
              </a:ext>
            </a:extLst>
          </p:cNvPr>
          <p:cNvSpPr txBox="1"/>
          <p:nvPr/>
        </p:nvSpPr>
        <p:spPr>
          <a:xfrm>
            <a:off x="5811436" y="4205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Low foot </a:t>
            </a:r>
            <a:r>
              <a:rPr lang="en-GB" err="1"/>
              <a:t>trafic</a:t>
            </a:r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D2B9DC3-C354-B114-E89F-36961E1344C3}"/>
              </a:ext>
            </a:extLst>
          </p:cNvPr>
          <p:cNvSpPr txBox="1"/>
          <p:nvPr/>
        </p:nvSpPr>
        <p:spPr>
          <a:xfrm>
            <a:off x="2307726" y="344072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Eco Friendly </a:t>
            </a:r>
            <a:r>
              <a:rPr lang="en-GB" dirty="0" err="1"/>
              <a:t>packging</a:t>
            </a:r>
            <a:r>
              <a:rPr lang="en-GB" dirty="0"/>
              <a:t> 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D9BEC87-19E7-AAC1-4379-04010E106E17}"/>
              </a:ext>
            </a:extLst>
          </p:cNvPr>
          <p:cNvSpPr txBox="1"/>
          <p:nvPr/>
        </p:nvSpPr>
        <p:spPr>
          <a:xfrm>
            <a:off x="2488833" y="418837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Packing cost 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1B41379-3FCB-3466-74A7-EB93B5EF9591}"/>
              </a:ext>
            </a:extLst>
          </p:cNvPr>
          <p:cNvSpPr txBox="1"/>
          <p:nvPr/>
        </p:nvSpPr>
        <p:spPr>
          <a:xfrm>
            <a:off x="1800564" y="1901902"/>
            <a:ext cx="21572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Out date website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D576AA7-F05C-B666-B419-0149991DFE02}"/>
              </a:ext>
            </a:extLst>
          </p:cNvPr>
          <p:cNvSpPr txBox="1"/>
          <p:nvPr/>
        </p:nvSpPr>
        <p:spPr>
          <a:xfrm>
            <a:off x="2290549" y="263950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Social media </a:t>
            </a:r>
          </a:p>
        </p:txBody>
      </p:sp>
    </p:spTree>
    <p:extLst>
      <p:ext uri="{BB962C8B-B14F-4D97-AF65-F5344CB8AC3E}">
        <p14:creationId xmlns:p14="http://schemas.microsoft.com/office/powerpoint/2010/main" val="413045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Arial" charset="2"/>
              <a:buChar char="•"/>
            </a:pPr>
            <a:r>
              <a:rPr lang="en-GB" dirty="0"/>
              <a:t>Once thriving </a:t>
            </a:r>
            <a:r>
              <a:rPr lang="en-GB" dirty="0" err="1"/>
              <a:t>flowerstore</a:t>
            </a:r>
            <a:r>
              <a:rPr lang="en-GB" dirty="0"/>
              <a:t> struggling with generating revenue. </a:t>
            </a:r>
            <a:endParaRPr lang="en-US" dirty="0"/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30% sales decline in last 12 months.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Customer is moved to online businesses so footfall has reduce. 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Inflation also has increased packaging cost and disrupt supply chain.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Liam and </a:t>
            </a:r>
            <a:r>
              <a:rPr lang="en-GB" dirty="0" err="1"/>
              <a:t>priya</a:t>
            </a:r>
            <a:r>
              <a:rPr lang="en-GB" dirty="0"/>
              <a:t> should update their website and increase delivery method also they need to do social media marketing to increase the revenue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sz="2500" dirty="0">
                <a:latin typeface="Arial"/>
                <a:ea typeface="Roboto"/>
                <a:cs typeface="Arial"/>
              </a:rPr>
              <a:t>•</a:t>
            </a:r>
            <a:r>
              <a:rPr lang="en-GB" sz="2500" dirty="0">
                <a:solidFill>
                  <a:srgbClr val="000000"/>
                </a:solidFill>
                <a:ea typeface="+mn-lt"/>
                <a:cs typeface="+mn-lt"/>
              </a:rPr>
              <a:t>CIPD (2025) </a:t>
            </a:r>
            <a:r>
              <a:rPr lang="en-GB" sz="2500" i="1" dirty="0">
                <a:solidFill>
                  <a:srgbClr val="000000"/>
                </a:solidFill>
                <a:ea typeface="+mn-lt"/>
                <a:cs typeface="+mn-lt"/>
              </a:rPr>
              <a:t>PESTLE ANALYSIS </a:t>
            </a:r>
            <a:r>
              <a:rPr lang="en-GB" sz="2500" dirty="0">
                <a:solidFill>
                  <a:srgbClr val="000000"/>
                </a:solidFill>
                <a:ea typeface="+mn-lt"/>
                <a:cs typeface="+mn-lt"/>
              </a:rPr>
              <a:t>Available at: </a:t>
            </a:r>
            <a:r>
              <a:rPr lang="en-GB" sz="250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https://www.cipd.org/en/knowledge/factsheets/pestle-analysis-factsheet/</a:t>
            </a:r>
            <a:r>
              <a:rPr lang="en-GB" sz="2500">
                <a:solidFill>
                  <a:srgbClr val="000000"/>
                </a:solidFill>
                <a:ea typeface="+mn-lt"/>
                <a:cs typeface="+mn-lt"/>
              </a:rPr>
              <a:t> (Accessed: 30 october 2025)</a:t>
            </a:r>
            <a:endParaRPr lang="en-GB">
              <a:ea typeface="+mn-lt"/>
              <a:cs typeface="+mn-lt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236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NAME:Green Haven Florist MODULE CODE: LCLM4004 STUDENT NAME: Eddy Sacramento STUDENT ID: 2425762 LECTURER:Toyin Adisa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  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Toyin Adisa</cp:lastModifiedBy>
  <cp:revision>751</cp:revision>
  <dcterms:created xsi:type="dcterms:W3CDTF">2024-10-08T15:58:04Z</dcterms:created>
  <dcterms:modified xsi:type="dcterms:W3CDTF">2025-11-10T00:49:39Z</dcterms:modified>
</cp:coreProperties>
</file>