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60" r:id="rId4"/>
    <p:sldId id="258" r:id="rId5"/>
    <p:sldId id="259"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76741" autoAdjust="0"/>
  </p:normalViewPr>
  <p:slideViewPr>
    <p:cSldViewPr snapToGrid="0">
      <p:cViewPr varScale="1">
        <p:scale>
          <a:sx n="76" d="100"/>
          <a:sy n="76" d="100"/>
        </p:scale>
        <p:origin x="126"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D6D591-F357-4D10-8C83-F81BD2F1AE0D}" type="datetimeFigureOut">
              <a:rPr lang="en-GB" smtClean="0"/>
              <a:t>19/07/2018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DE0E65-5820-40AF-A99A-04BA7F0FA65B}" type="slidenum">
              <a:rPr lang="en-GB" smtClean="0"/>
              <a:t>‹#›</a:t>
            </a:fld>
            <a:endParaRPr lang="en-GB"/>
          </a:p>
        </p:txBody>
      </p:sp>
    </p:spTree>
    <p:extLst>
      <p:ext uri="{BB962C8B-B14F-4D97-AF65-F5344CB8AC3E}">
        <p14:creationId xmlns:p14="http://schemas.microsoft.com/office/powerpoint/2010/main" val="4117413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Bio examples as  images on</a:t>
            </a:r>
            <a:r>
              <a:rPr lang="en-GB" baseline="0" dirty="0" smtClean="0"/>
              <a:t> slide</a:t>
            </a:r>
            <a:endParaRPr lang="en-GB" dirty="0" smtClean="0"/>
          </a:p>
          <a:p>
            <a:endParaRPr lang="en-GB" dirty="0" smtClean="0"/>
          </a:p>
          <a:p>
            <a:r>
              <a:rPr lang="en-GB" dirty="0" smtClean="0"/>
              <a:t>Bullet one - Establish a Twitter marketing plan</a:t>
            </a:r>
          </a:p>
          <a:p>
            <a:endParaRPr lang="en-GB" dirty="0" smtClean="0"/>
          </a:p>
          <a:p>
            <a:r>
              <a:rPr lang="en-GB" dirty="0" smtClean="0"/>
              <a:t>Just like with any other website or blog, just because you build it, doesn’t necessarily mean people will come. You should have a marketing plan in place to acquire new followers. </a:t>
            </a:r>
          </a:p>
          <a:p>
            <a:endParaRPr lang="en-GB" dirty="0" smtClean="0"/>
          </a:p>
          <a:p>
            <a:r>
              <a:rPr lang="en-GB" dirty="0" smtClean="0"/>
              <a:t>Elements of a Twitter marketing plan:</a:t>
            </a:r>
          </a:p>
          <a:p>
            <a:endParaRPr lang="en-GB" dirty="0" smtClean="0"/>
          </a:p>
          <a:p>
            <a:r>
              <a:rPr lang="en-GB" dirty="0" smtClean="0"/>
              <a:t>• Email signature: You probably already place your blog or website URL and contact information in your email signature, so why not add your Twitter handle? It’s free promotion and every email you send can turn into a new follower.</a:t>
            </a:r>
          </a:p>
          <a:p>
            <a:endParaRPr lang="en-GB" dirty="0" smtClean="0"/>
          </a:p>
          <a:p>
            <a:r>
              <a:rPr lang="en-GB" dirty="0" smtClean="0"/>
              <a:t>• Personal/corporate website: If you already have a website for you and/or your company, then you have a platform on which you can promote your Twitter address to people who will probably be interested in following you.</a:t>
            </a:r>
          </a:p>
          <a:p>
            <a:endParaRPr lang="en-GB" dirty="0" smtClean="0"/>
          </a:p>
          <a:p>
            <a:r>
              <a:rPr lang="en-GB" dirty="0" smtClean="0"/>
              <a:t>• Email newsletter: If you have an email newsletter, you can write about Twitter and link to your profile or put it at the bottom of your template, so that each email has a link to your account.</a:t>
            </a:r>
          </a:p>
          <a:p>
            <a:endParaRPr lang="en-GB" dirty="0" smtClean="0"/>
          </a:p>
          <a:p>
            <a:r>
              <a:rPr lang="en-GB" dirty="0" smtClean="0"/>
              <a:t>• Presentations: Do you do any public speaking? Why not include your Twitter account on the last slide of your presentation and tell people that they can follow you on Twitter?</a:t>
            </a:r>
          </a:p>
          <a:p>
            <a:endParaRPr lang="en-GB" dirty="0" smtClean="0"/>
          </a:p>
          <a:p>
            <a:r>
              <a:rPr lang="en-GB" dirty="0" smtClean="0"/>
              <a:t>• Business Card: Try including your Twitter handle on your business card. Tony Hsieh, CEO of Zappos, did this with his card.</a:t>
            </a:r>
          </a:p>
          <a:p>
            <a:endParaRPr lang="en-GB" dirty="0" smtClean="0"/>
          </a:p>
          <a:p>
            <a:r>
              <a:rPr lang="en-GB" dirty="0" smtClean="0"/>
              <a:t>• Article writing / guest blog posting: Whenever you write an article for a magazine, news website or guest post on a blog, try to include your Twitter handle in your </a:t>
            </a:r>
            <a:r>
              <a:rPr lang="en-GB" dirty="0" err="1" smtClean="0"/>
              <a:t>byline</a:t>
            </a:r>
            <a:r>
              <a:rPr lang="en-GB" dirty="0" smtClean="0"/>
              <a:t>.</a:t>
            </a:r>
          </a:p>
          <a:p>
            <a:endParaRPr lang="en-GB" dirty="0" smtClean="0"/>
          </a:p>
          <a:p>
            <a:r>
              <a:rPr lang="en-GB" dirty="0" smtClean="0"/>
              <a:t>• Networking on Twitter: By using the “@” symbol and either retweeting or communicating with other people, you’ll have some of them responding to you, thus promoting your Twitter account to many of their followers.</a:t>
            </a:r>
          </a:p>
          <a:p>
            <a:endParaRPr lang="en-GB" dirty="0" smtClean="0"/>
          </a:p>
          <a:p>
            <a:r>
              <a:rPr lang="en-GB" dirty="0" smtClean="0"/>
              <a:t>• Promotional products: Some people take Twitter promotion to the next level: Ted Murphy, for example, created custom Twitter shirts that have your Twitter handle.</a:t>
            </a:r>
          </a:p>
          <a:p>
            <a:endParaRPr lang="en-GB" dirty="0" smtClean="0"/>
          </a:p>
          <a:p>
            <a:r>
              <a:rPr lang="en-GB" dirty="0" smtClean="0"/>
              <a:t>Just like with any social network or blog, the more people who follow you, the easier it is to grow your already existing community. Retweets and following other people are two essential ways to get new followers. However, content is king on Twitter, so it is vital to make sure you produce consistent, quality tweets.</a:t>
            </a:r>
          </a:p>
          <a:p>
            <a:endParaRPr lang="en-GB" dirty="0" smtClean="0"/>
          </a:p>
          <a:p>
            <a:endParaRPr lang="en-GB" dirty="0" smtClean="0"/>
          </a:p>
          <a:p>
            <a:endParaRPr lang="en-GB" dirty="0" smtClean="0"/>
          </a:p>
          <a:p>
            <a:r>
              <a:rPr lang="en-GB" dirty="0" smtClean="0"/>
              <a:t>Bullet two - For the third year in a row, Bustle's Upstart Awards are </a:t>
            </a:r>
            <a:r>
              <a:rPr lang="en-GB" dirty="0" err="1" smtClean="0"/>
              <a:t>honoring</a:t>
            </a:r>
            <a:r>
              <a:rPr lang="en-GB" dirty="0" smtClean="0"/>
              <a:t> young women who are doing incredible things in the realms of business, STEM, fashion and beauty, the arts, philanthropy, and beyond. Want to be an Upstarts </a:t>
            </a:r>
            <a:r>
              <a:rPr lang="en-GB" dirty="0" err="1" smtClean="0"/>
              <a:t>honoree</a:t>
            </a:r>
            <a:r>
              <a:rPr lang="en-GB" dirty="0" smtClean="0"/>
              <a:t> one day? Read on for career tips, insights, and inspiration to help get you there.</a:t>
            </a:r>
          </a:p>
          <a:p>
            <a:endParaRPr lang="en-GB" dirty="0" smtClean="0"/>
          </a:p>
          <a:p>
            <a:r>
              <a:rPr lang="en-GB" dirty="0" smtClean="0"/>
              <a:t>You might think of Twitter as a place to rant about politics or the latest celebrity scandal. But it can also be a great professional platform. And the good news is, building your personal brand on Twitter can be a lot of fun — because you still get to rant about politics and celebrity gossip in the process. </a:t>
            </a:r>
          </a:p>
          <a:p>
            <a:endParaRPr lang="en-GB" dirty="0" smtClean="0"/>
          </a:p>
          <a:p>
            <a:r>
              <a:rPr lang="en-GB" dirty="0" smtClean="0"/>
              <a:t>“The internet is so pervasive that you are your brand on every platform you’re a part of, so it’s important to maintain your brand management in the most effective way for your career,” Jennifer Lee Magas, MA, JD, VP of Magas Media Consultants, LLC and a clinical associate professor of public relations at Pace University, tells Bustle. “Your Facebook, Twitter, and Pinterest are parts of your digital presence that will be factored into evaluations of you as a whole.” </a:t>
            </a:r>
          </a:p>
          <a:p>
            <a:endParaRPr lang="en-GB" dirty="0" smtClean="0"/>
          </a:p>
          <a:p>
            <a:r>
              <a:rPr lang="en-GB" dirty="0" smtClean="0"/>
              <a:t>Building a brand is the interesting part, but a lot of Twitter use is also very tactical. To get more followers, you'll need to follow people, use hashtags so people can find you, and try to tweet regularly. You can also up your chances of finding job opportunities through Twitter by creating Twitter lists of the people you want to work with and following accounts that post jobs. </a:t>
            </a:r>
          </a:p>
          <a:p>
            <a:endParaRPr lang="en-GB" dirty="0" smtClean="0"/>
          </a:p>
          <a:p>
            <a:r>
              <a:rPr lang="en-GB" dirty="0" smtClean="0"/>
              <a:t>Define your personal brand on Twitter</a:t>
            </a:r>
          </a:p>
          <a:p>
            <a:endParaRPr lang="en-GB" dirty="0" smtClean="0"/>
          </a:p>
          <a:p>
            <a:r>
              <a:rPr lang="en-GB" dirty="0" smtClean="0"/>
              <a:t>To keep your brand tight, you want to come up with two or three main topics for your brand content. I call these the three seeds of your brand. Your blog or website may already have one theme that is your main brand focus so of course this will be one of the seeds.</a:t>
            </a:r>
          </a:p>
          <a:p>
            <a:endParaRPr lang="en-GB" dirty="0" smtClean="0"/>
          </a:p>
          <a:p>
            <a:r>
              <a:rPr lang="en-GB" dirty="0" smtClean="0"/>
              <a:t>Focusing on building a niche with tightly curated content on these topics will help create a really great flow on content on your Twitter stream. My three seeds are social media, author, and marketing. These are the main things that I share content about so people know that they can find these things on my Twitter profile.</a:t>
            </a:r>
          </a:p>
          <a:p>
            <a:endParaRPr lang="en-GB" dirty="0" smtClean="0"/>
          </a:p>
          <a:p>
            <a:r>
              <a:rPr lang="en-GB" dirty="0" smtClean="0"/>
              <a:t>Make a list of your main focus with three seeds or go super-niched with one main focus and you’ll build a solid Twitter following that will love your content.</a:t>
            </a:r>
          </a:p>
          <a:p>
            <a:endParaRPr lang="en-GB" dirty="0" smtClean="0"/>
          </a:p>
          <a:p>
            <a:endParaRPr lang="en-GB" dirty="0" smtClean="0"/>
          </a:p>
          <a:p>
            <a:r>
              <a:rPr lang="en-GB" dirty="0" smtClean="0"/>
              <a:t>Bullet three - Write a great Twitter bio</a:t>
            </a:r>
          </a:p>
          <a:p>
            <a:endParaRPr lang="en-GB" dirty="0" smtClean="0"/>
          </a:p>
          <a:p>
            <a:r>
              <a:rPr lang="en-GB" dirty="0" smtClean="0"/>
              <a:t>Twitter allows 160 characters for your bio so you need to be concise and compelling with a tiny bit of space. The first thing I wrote on Twitter was my bio and one bit of that has remained consistently there in my bio although other aspects of it have changed. “</a:t>
            </a:r>
            <a:r>
              <a:rPr lang="en-GB" dirty="0" err="1" smtClean="0"/>
              <a:t>Rockin</a:t>
            </a:r>
            <a:r>
              <a:rPr lang="en-GB" dirty="0" smtClean="0"/>
              <a:t>’ a positive attitude” is the foundation for my Twitter bio – just as it is in my every life. This statement is authentically me so it fits.</a:t>
            </a:r>
          </a:p>
          <a:p>
            <a:endParaRPr lang="en-GB" dirty="0" smtClean="0"/>
          </a:p>
          <a:p>
            <a:r>
              <a:rPr lang="en-GB" dirty="0" smtClean="0"/>
              <a:t>Start by making a list of things that are unique and important to you that you want people to know about you. Give them a reason to click that follow button and connect with you on Twitter.</a:t>
            </a:r>
          </a:p>
          <a:p>
            <a:endParaRPr lang="en-GB" dirty="0" smtClean="0"/>
          </a:p>
          <a:p>
            <a:r>
              <a:rPr lang="en-GB" dirty="0" smtClean="0"/>
              <a:t>Sprout Social says, “This first impression can make or break your brand, helping people decide whether to follow or click away. That could also mean the difference between gaining and losing a customer.</a:t>
            </a:r>
          </a:p>
          <a:p>
            <a:endParaRPr lang="en-GB" dirty="0" smtClean="0"/>
          </a:p>
          <a:p>
            <a:r>
              <a:rPr lang="en-GB" dirty="0" smtClean="0"/>
              <a:t>Publishing a </a:t>
            </a:r>
            <a:r>
              <a:rPr lang="en-GB" dirty="0" err="1" smtClean="0"/>
              <a:t>lackluster</a:t>
            </a:r>
            <a:r>
              <a:rPr lang="en-GB" dirty="0" smtClean="0"/>
              <a:t> bio, or not including one at all, is too big a risk to take.”</a:t>
            </a:r>
          </a:p>
          <a:p>
            <a:endParaRPr lang="en-GB" dirty="0" smtClean="0"/>
          </a:p>
          <a:p>
            <a:r>
              <a:rPr lang="en-GB" dirty="0" smtClean="0"/>
              <a:t>It’s important to use keywords in your bio because this helps Twitter populate your Twitter account in search and recommend your account in connection with related Twitter accounts.</a:t>
            </a:r>
          </a:p>
          <a:p>
            <a:endParaRPr lang="en-GB" dirty="0"/>
          </a:p>
        </p:txBody>
      </p:sp>
      <p:sp>
        <p:nvSpPr>
          <p:cNvPr id="4" name="Slide Number Placeholder 3"/>
          <p:cNvSpPr>
            <a:spLocks noGrp="1"/>
          </p:cNvSpPr>
          <p:nvPr>
            <p:ph type="sldNum" sz="quarter" idx="10"/>
          </p:nvPr>
        </p:nvSpPr>
        <p:spPr/>
        <p:txBody>
          <a:bodyPr/>
          <a:lstStyle/>
          <a:p>
            <a:fld id="{BADE0E65-5820-40AF-A99A-04BA7F0FA65B}" type="slidenum">
              <a:rPr lang="en-GB" smtClean="0"/>
              <a:t>3</a:t>
            </a:fld>
            <a:endParaRPr lang="en-GB"/>
          </a:p>
        </p:txBody>
      </p:sp>
    </p:spTree>
    <p:extLst>
      <p:ext uri="{BB962C8B-B14F-4D97-AF65-F5344CB8AC3E}">
        <p14:creationId xmlns:p14="http://schemas.microsoft.com/office/powerpoint/2010/main" val="2695993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Bullet one - Choose a solid social profile photo</a:t>
            </a:r>
          </a:p>
          <a:p>
            <a:r>
              <a:rPr lang="en-GB" dirty="0" smtClean="0"/>
              <a:t>Choose a solid social profile photo</a:t>
            </a:r>
          </a:p>
          <a:p>
            <a:endParaRPr lang="en-GB" dirty="0" smtClean="0"/>
          </a:p>
          <a:p>
            <a:r>
              <a:rPr lang="en-GB" dirty="0" smtClean="0"/>
              <a:t>Your personal photo, or avatar, is another crucial part of your Twitter personal brand. A tiny photo is in the top left-hand corner of every tweet that you send so people see the tweet is from you.</a:t>
            </a:r>
          </a:p>
          <a:p>
            <a:endParaRPr lang="en-GB" dirty="0" smtClean="0"/>
          </a:p>
          <a:p>
            <a:r>
              <a:rPr lang="en-GB" dirty="0" smtClean="0"/>
              <a:t>Your face provides the most data about what kind of person you are. Thus your avatar shouldn’t show your family, friends, dog, or car, because there isn’t room. This also means you should not use a logo or graphic design unless the avatar is for an organization.</a:t>
            </a:r>
          </a:p>
          <a:p>
            <a:endParaRPr lang="en-GB" dirty="0" smtClean="0"/>
          </a:p>
          <a:p>
            <a:endParaRPr lang="en-GB" dirty="0" smtClean="0"/>
          </a:p>
          <a:p>
            <a:r>
              <a:rPr lang="en-GB" dirty="0" smtClean="0"/>
              <a:t>Bullet two - Design a cover photo that tells a story – example on slide</a:t>
            </a:r>
          </a:p>
          <a:p>
            <a:r>
              <a:rPr lang="en-GB" dirty="0" smtClean="0"/>
              <a:t>In addition to an avatar, platforms permit a second, larger photo, called a “cover” (Facebook, Google+, and LinkedIn) or a “header” (Twitter). Its purpose is to tell a story and communicate information about what’s important to you.</a:t>
            </a:r>
          </a:p>
          <a:p>
            <a:endParaRPr lang="en-GB" dirty="0" smtClean="0"/>
          </a:p>
          <a:p>
            <a:r>
              <a:rPr lang="en-GB" dirty="0" smtClean="0"/>
              <a:t>This is where you can show a photo of your family, dog, car, product, or passion. Platforms change the optimal dimensions of avatars and cover/header photos all the time, so I monitor what the platforms do and regularly update in a blog post called “Quick Tips for Great Social Media Graphics.” Refer back to it whenever you want to know what’s optimal.</a:t>
            </a:r>
          </a:p>
          <a:p>
            <a:endParaRPr lang="en-GB" dirty="0" smtClean="0"/>
          </a:p>
          <a:p>
            <a:r>
              <a:rPr lang="en-GB" dirty="0" smtClean="0"/>
              <a:t>The cover is a place where you can blow your social media credibility by not changing the default design that platforms provide. If you don’t add a custom photo, you are screaming that you are clueless about social media.</a:t>
            </a:r>
          </a:p>
          <a:p>
            <a:endParaRPr lang="en-GB" dirty="0" smtClean="0"/>
          </a:p>
          <a:p>
            <a:r>
              <a:rPr lang="en-GB" dirty="0" smtClean="0"/>
              <a:t>Here’s a few examples of great cover photos:</a:t>
            </a:r>
          </a:p>
          <a:p>
            <a:endParaRPr lang="en-GB" dirty="0" smtClean="0"/>
          </a:p>
          <a:p>
            <a:r>
              <a:rPr lang="en-GB" dirty="0" smtClean="0"/>
              <a:t>Pauline Cabrera of </a:t>
            </a:r>
            <a:r>
              <a:rPr lang="en-GB" dirty="0" err="1" smtClean="0"/>
              <a:t>Twelveskip</a:t>
            </a:r>
            <a:r>
              <a:rPr lang="en-GB" dirty="0" smtClean="0"/>
              <a:t>. Pauline uses a personal photo to connect with people and her blog name for her Twitter name, @</a:t>
            </a:r>
            <a:r>
              <a:rPr lang="en-GB" dirty="0" err="1" smtClean="0"/>
              <a:t>Twelveskip</a:t>
            </a:r>
            <a:r>
              <a:rPr lang="en-GB" dirty="0" smtClean="0"/>
              <a:t>. Her cover photo shows who she is, what she does, and how you can work with her.</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BADE0E65-5820-40AF-A99A-04BA7F0FA65B}" type="slidenum">
              <a:rPr lang="en-GB" smtClean="0"/>
              <a:t>4</a:t>
            </a:fld>
            <a:endParaRPr lang="en-GB"/>
          </a:p>
        </p:txBody>
      </p:sp>
    </p:spTree>
    <p:extLst>
      <p:ext uri="{BB962C8B-B14F-4D97-AF65-F5344CB8AC3E}">
        <p14:creationId xmlns:p14="http://schemas.microsoft.com/office/powerpoint/2010/main" val="2936211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Bullet one - Consistently tweet interesting stories</a:t>
            </a:r>
          </a:p>
          <a:p>
            <a:endParaRPr lang="en-GB" dirty="0" smtClean="0"/>
          </a:p>
          <a:p>
            <a:r>
              <a:rPr lang="en-GB" dirty="0" smtClean="0"/>
              <a:t>It’s not enough to set up your profile and abandon it. Twitter needs constant feeding since the average life of a tweet is about twenty minutes. Yikes! Then it’s gone.</a:t>
            </a:r>
          </a:p>
          <a:p>
            <a:endParaRPr lang="en-GB" dirty="0" smtClean="0"/>
          </a:p>
          <a:p>
            <a:r>
              <a:rPr lang="en-GB" dirty="0" smtClean="0"/>
              <a:t>Set up an account on the social media management platform of your choice and schedule tweets spread out over the day and week. I love using Sprout Social to manage my Twitter. You can schedule content into Sprout Social, respond to tweets, and get reports on your Twitter activity. I love that I can click on a person’s account and see all the past conversations on Twitter. This is especially helpful for community management.</a:t>
            </a:r>
          </a:p>
          <a:p>
            <a:endParaRPr lang="en-GB" dirty="0" smtClean="0"/>
          </a:p>
          <a:p>
            <a:r>
              <a:rPr lang="en-GB" dirty="0" smtClean="0"/>
              <a:t>Bullet two- Communicate with others</a:t>
            </a:r>
          </a:p>
          <a:p>
            <a:endParaRPr lang="en-GB" dirty="0" smtClean="0"/>
          </a:p>
          <a:p>
            <a:r>
              <a:rPr lang="en-GB" dirty="0" smtClean="0"/>
              <a:t>Communicating with others is the fun part! Twitter is the place to communicate one-to-one or to large groups. You can tweet directly with others, tweet to everyone who follows you, or tweet into a hashtag community or Twitter chat to reach a new group of people.</a:t>
            </a:r>
          </a:p>
          <a:p>
            <a:endParaRPr lang="en-GB" dirty="0" smtClean="0"/>
          </a:p>
          <a:p>
            <a:r>
              <a:rPr lang="en-GB" dirty="0" smtClean="0"/>
              <a:t>Making sure that you’re tweeting conversational tweets to people to connect and grow your personal brand on Twitter. You don’t want to send out only links or retweets. Your personal tweets to people and joining bigger conversations are an important element of your personal brand and what people think when they look at your Twitter feed.</a:t>
            </a:r>
          </a:p>
          <a:p>
            <a:endParaRPr lang="en-GB" dirty="0" smtClean="0"/>
          </a:p>
          <a:p>
            <a:r>
              <a:rPr lang="en-GB" dirty="0" smtClean="0"/>
              <a:t>Make sure the content that you tweet in conversations is also on brand, professional, and ready to be seen by whomever checks your Twitter profile.</a:t>
            </a:r>
          </a:p>
          <a:p>
            <a:endParaRPr lang="en-GB" dirty="0" smtClean="0"/>
          </a:p>
          <a:p>
            <a:r>
              <a:rPr lang="en-GB" dirty="0" smtClean="0"/>
              <a:t>Bullet three - Form a Twitter “Mastermind Group”</a:t>
            </a:r>
          </a:p>
          <a:p>
            <a:endParaRPr lang="en-GB" dirty="0" smtClean="0"/>
          </a:p>
          <a:p>
            <a:r>
              <a:rPr lang="en-GB" dirty="0" smtClean="0"/>
              <a:t>As you may suspect, certain groups of people on Twitter constantly promote and retweet each other. Some of them are in what are called “mastermind groups” — groups of individuals who are committed to helping each other and sharing knowledge amongst themselves. They are communities of supportive colleagues who seek to mutually help each other become more successful. On Twitter, by finding people who share your interests, you’re able to help each other out and cross-promote. There are a few Twitter applications that help you form these special interest groups.</a:t>
            </a:r>
          </a:p>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BADE0E65-5820-40AF-A99A-04BA7F0FA65B}" type="slidenum">
              <a:rPr lang="en-GB" smtClean="0"/>
              <a:t>5</a:t>
            </a:fld>
            <a:endParaRPr lang="en-GB"/>
          </a:p>
        </p:txBody>
      </p:sp>
    </p:spTree>
    <p:extLst>
      <p:ext uri="{BB962C8B-B14F-4D97-AF65-F5344CB8AC3E}">
        <p14:creationId xmlns:p14="http://schemas.microsoft.com/office/powerpoint/2010/main" val="1689122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Bullet one – Share articles related to your field</a:t>
            </a:r>
          </a:p>
          <a:p>
            <a:endParaRPr lang="en-GB" dirty="0" smtClean="0"/>
          </a:p>
          <a:p>
            <a:r>
              <a:rPr lang="en-GB" dirty="0" smtClean="0"/>
              <a:t>One way to brand yourself is to become a trustworthy source of information about a particular field or industry, says Magas. Share articles on the topics you want to be associated with, and people will come to view you as an expert on them.</a:t>
            </a:r>
          </a:p>
          <a:p>
            <a:endParaRPr lang="en-GB" dirty="0" smtClean="0"/>
          </a:p>
          <a:p>
            <a:r>
              <a:rPr lang="en-GB" dirty="0" smtClean="0"/>
              <a:t>Bullet two – share what your audience</a:t>
            </a:r>
            <a:r>
              <a:rPr lang="en-GB" baseline="0" dirty="0" smtClean="0"/>
              <a:t> want to read</a:t>
            </a:r>
            <a:endParaRPr lang="en-GB" dirty="0" smtClean="0"/>
          </a:p>
          <a:p>
            <a:endParaRPr lang="en-GB" dirty="0" smtClean="0"/>
          </a:p>
          <a:p>
            <a:r>
              <a:rPr lang="en-GB" dirty="0" smtClean="0"/>
              <a:t> You want to share things that promote yourself, but you also want to give your audience what they want to read, says </a:t>
            </a:r>
            <a:r>
              <a:rPr lang="en-GB" dirty="0" err="1" smtClean="0"/>
              <a:t>Serie</a:t>
            </a:r>
            <a:r>
              <a:rPr lang="en-GB" dirty="0" smtClean="0"/>
              <a:t>. Look through your followers, think about what their interests are, and tweet things that’ll interest them. You can also look at your past tweets and see which ones got the most engagements to figure out what your audience wants.</a:t>
            </a:r>
          </a:p>
          <a:p>
            <a:endParaRPr lang="en-GB" dirty="0" smtClean="0"/>
          </a:p>
          <a:p>
            <a:r>
              <a:rPr lang="en-GB" dirty="0" smtClean="0"/>
              <a:t>Bullet three- The easiest way to get followers is to follow people, Kari </a:t>
            </a:r>
            <a:r>
              <a:rPr lang="en-GB" dirty="0" err="1" smtClean="0"/>
              <a:t>DePhillips</a:t>
            </a:r>
            <a:r>
              <a:rPr lang="en-GB" dirty="0" smtClean="0"/>
              <a:t>, owner of The Content Factory, tells Bustle. The app </a:t>
            </a:r>
            <a:r>
              <a:rPr lang="en-GB" dirty="0" err="1" smtClean="0"/>
              <a:t>Crowdfire</a:t>
            </a:r>
            <a:r>
              <a:rPr lang="en-GB" dirty="0" smtClean="0"/>
              <a:t> lets you follow people who follow accounts like yours, so you can build the kind of following that fits your brand. </a:t>
            </a:r>
            <a:r>
              <a:rPr lang="en-GB" dirty="0" err="1" smtClean="0"/>
              <a:t>BuzzSumo</a:t>
            </a:r>
            <a:r>
              <a:rPr lang="en-GB" dirty="0" smtClean="0"/>
              <a:t>, which tells you who the biggest influencers on certain topics are, is also extremely helpful to find people to follow.</a:t>
            </a:r>
          </a:p>
          <a:p>
            <a:endParaRPr lang="en-GB" dirty="0" smtClean="0"/>
          </a:p>
          <a:p>
            <a:r>
              <a:rPr lang="en-GB" dirty="0" smtClean="0"/>
              <a:t>Bullet four - Become known as an expert or resource</a:t>
            </a:r>
          </a:p>
          <a:p>
            <a:r>
              <a:rPr lang="en-GB" dirty="0" smtClean="0"/>
              <a:t>Essentially, Twitter is a shorter and more viral form of blogging, so the same rules actually still apply, and by constantly writing or tweeting about your expertise on a specific topic, you’ll become known for it and people will gravitate to you and follow you.</a:t>
            </a:r>
          </a:p>
          <a:p>
            <a:endParaRPr lang="en-GB" dirty="0" smtClean="0"/>
          </a:p>
          <a:p>
            <a:r>
              <a:rPr lang="en-GB" dirty="0" smtClean="0"/>
              <a:t>For many people, Twitter has become a filter. Trusted experts are relied upon to send their followers interesting and relevant links. You can subscribe to blogs and keywords using Google.com/alerts, and then act as an arbiter for your topic, constantly pushing out the best content. Do you want to become known as a personal finance enthusiast? What about a search engine marketing consultant? The best thing you can do for your brand on Twitter is to take your current interests and activities and establish a feed on Twitter to deliver that content to your audience again and again. </a:t>
            </a:r>
          </a:p>
          <a:p>
            <a:endParaRPr lang="en-GB" dirty="0" smtClean="0"/>
          </a:p>
          <a:p>
            <a:r>
              <a:rPr lang="en-GB" dirty="0" smtClean="0"/>
              <a:t>If you are an expert in your field, then have Q &amp; A sessions, where you answer questions from your followers. The more you tweet about the topic you want to be known for, the more people will remember you and when they need your expertise, they will contact you. It’s that simple!</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BADE0E65-5820-40AF-A99A-04BA7F0FA65B}" type="slidenum">
              <a:rPr lang="en-GB" smtClean="0"/>
              <a:t>6</a:t>
            </a:fld>
            <a:endParaRPr lang="en-GB"/>
          </a:p>
        </p:txBody>
      </p:sp>
    </p:spTree>
    <p:extLst>
      <p:ext uri="{BB962C8B-B14F-4D97-AF65-F5344CB8AC3E}">
        <p14:creationId xmlns:p14="http://schemas.microsoft.com/office/powerpoint/2010/main" val="695402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8AC68B9-AA05-40C0-B0F6-5C4B7039FD9F}" type="datetimeFigureOut">
              <a:rPr lang="en-GB" smtClean="0"/>
              <a:t>19/07/2018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FBDEA-B1F9-4145-9538-A3E05DFC7ABE}" type="slidenum">
              <a:rPr lang="en-GB" smtClean="0"/>
              <a:t>‹#›</a:t>
            </a:fld>
            <a:endParaRPr lang="en-GB"/>
          </a:p>
        </p:txBody>
      </p:sp>
    </p:spTree>
    <p:extLst>
      <p:ext uri="{BB962C8B-B14F-4D97-AF65-F5344CB8AC3E}">
        <p14:creationId xmlns:p14="http://schemas.microsoft.com/office/powerpoint/2010/main" val="3384476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AC68B9-AA05-40C0-B0F6-5C4B7039FD9F}" type="datetimeFigureOut">
              <a:rPr lang="en-GB" smtClean="0"/>
              <a:t>19/07/2018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FBDEA-B1F9-4145-9538-A3E05DFC7ABE}" type="slidenum">
              <a:rPr lang="en-GB" smtClean="0"/>
              <a:t>‹#›</a:t>
            </a:fld>
            <a:endParaRPr lang="en-GB"/>
          </a:p>
        </p:txBody>
      </p:sp>
    </p:spTree>
    <p:extLst>
      <p:ext uri="{BB962C8B-B14F-4D97-AF65-F5344CB8AC3E}">
        <p14:creationId xmlns:p14="http://schemas.microsoft.com/office/powerpoint/2010/main" val="4136139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8AC68B9-AA05-40C0-B0F6-5C4B7039FD9F}" type="datetimeFigureOut">
              <a:rPr lang="en-GB" smtClean="0"/>
              <a:t>19/07/2018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FBDEA-B1F9-4145-9538-A3E05DFC7ABE}" type="slidenum">
              <a:rPr lang="en-GB" smtClean="0"/>
              <a:t>‹#›</a:t>
            </a:fld>
            <a:endParaRPr lang="en-GB"/>
          </a:p>
        </p:txBody>
      </p:sp>
    </p:spTree>
    <p:extLst>
      <p:ext uri="{BB962C8B-B14F-4D97-AF65-F5344CB8AC3E}">
        <p14:creationId xmlns:p14="http://schemas.microsoft.com/office/powerpoint/2010/main" val="1218183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8AC68B9-AA05-40C0-B0F6-5C4B7039FD9F}" type="datetimeFigureOut">
              <a:rPr lang="en-GB" smtClean="0"/>
              <a:t>19/07/2018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8FBDEA-B1F9-4145-9538-A3E05DFC7ABE}" type="slidenum">
              <a:rPr lang="en-GB" smtClean="0"/>
              <a:t>‹#›</a:t>
            </a:fld>
            <a:endParaRPr lang="en-GB"/>
          </a:p>
        </p:txBody>
      </p:sp>
    </p:spTree>
    <p:extLst>
      <p:ext uri="{BB962C8B-B14F-4D97-AF65-F5344CB8AC3E}">
        <p14:creationId xmlns:p14="http://schemas.microsoft.com/office/powerpoint/2010/main" val="183825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8AC68B9-AA05-40C0-B0F6-5C4B7039FD9F}" type="datetimeFigureOut">
              <a:rPr lang="en-GB" smtClean="0"/>
              <a:t>19/07/2018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8FBDEA-B1F9-4145-9538-A3E05DFC7ABE}" type="slidenum">
              <a:rPr lang="en-GB" smtClean="0"/>
              <a:t>‹#›</a:t>
            </a:fld>
            <a:endParaRPr lang="en-GB"/>
          </a:p>
        </p:txBody>
      </p:sp>
    </p:spTree>
    <p:extLst>
      <p:ext uri="{BB962C8B-B14F-4D97-AF65-F5344CB8AC3E}">
        <p14:creationId xmlns:p14="http://schemas.microsoft.com/office/powerpoint/2010/main" val="1582541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8AC68B9-AA05-40C0-B0F6-5C4B7039FD9F}" type="datetimeFigureOut">
              <a:rPr lang="en-GB" smtClean="0"/>
              <a:t>19/07/2018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8FBDEA-B1F9-4145-9538-A3E05DFC7ABE}" type="slidenum">
              <a:rPr lang="en-GB" smtClean="0"/>
              <a:t>‹#›</a:t>
            </a:fld>
            <a:endParaRPr lang="en-GB"/>
          </a:p>
        </p:txBody>
      </p:sp>
    </p:spTree>
    <p:extLst>
      <p:ext uri="{BB962C8B-B14F-4D97-AF65-F5344CB8AC3E}">
        <p14:creationId xmlns:p14="http://schemas.microsoft.com/office/powerpoint/2010/main" val="216129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AC68B9-AA05-40C0-B0F6-5C4B7039FD9F}" type="datetimeFigureOut">
              <a:rPr lang="en-GB" smtClean="0"/>
              <a:t>19/07/2018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8FBDEA-B1F9-4145-9538-A3E05DFC7ABE}" type="slidenum">
              <a:rPr lang="en-GB" smtClean="0"/>
              <a:t>‹#›</a:t>
            </a:fld>
            <a:endParaRPr lang="en-GB"/>
          </a:p>
        </p:txBody>
      </p:sp>
    </p:spTree>
    <p:extLst>
      <p:ext uri="{BB962C8B-B14F-4D97-AF65-F5344CB8AC3E}">
        <p14:creationId xmlns:p14="http://schemas.microsoft.com/office/powerpoint/2010/main" val="2768714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AC68B9-AA05-40C0-B0F6-5C4B7039FD9F}" type="datetimeFigureOut">
              <a:rPr lang="en-GB" smtClean="0"/>
              <a:t>19/07/2018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8FBDEA-B1F9-4145-9538-A3E05DFC7ABE}" type="slidenum">
              <a:rPr lang="en-GB" smtClean="0"/>
              <a:t>‹#›</a:t>
            </a:fld>
            <a:endParaRPr lang="en-GB"/>
          </a:p>
        </p:txBody>
      </p:sp>
    </p:spTree>
    <p:extLst>
      <p:ext uri="{BB962C8B-B14F-4D97-AF65-F5344CB8AC3E}">
        <p14:creationId xmlns:p14="http://schemas.microsoft.com/office/powerpoint/2010/main" val="904041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AC68B9-AA05-40C0-B0F6-5C4B7039FD9F}" type="datetimeFigureOut">
              <a:rPr lang="en-GB" smtClean="0"/>
              <a:t>19/07/2018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8FBDEA-B1F9-4145-9538-A3E05DFC7ABE}" type="slidenum">
              <a:rPr lang="en-GB" smtClean="0"/>
              <a:t>‹#›</a:t>
            </a:fld>
            <a:endParaRPr lang="en-GB"/>
          </a:p>
        </p:txBody>
      </p:sp>
    </p:spTree>
    <p:extLst>
      <p:ext uri="{BB962C8B-B14F-4D97-AF65-F5344CB8AC3E}">
        <p14:creationId xmlns:p14="http://schemas.microsoft.com/office/powerpoint/2010/main" val="1995777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AC68B9-AA05-40C0-B0F6-5C4B7039FD9F}" type="datetimeFigureOut">
              <a:rPr lang="en-GB" smtClean="0"/>
              <a:t>19/07/2018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FBDEA-B1F9-4145-9538-A3E05DFC7ABE}" type="slidenum">
              <a:rPr lang="en-GB" smtClean="0"/>
              <a:t>‹#›</a:t>
            </a:fld>
            <a:endParaRPr lang="en-GB"/>
          </a:p>
        </p:txBody>
      </p:sp>
    </p:spTree>
    <p:extLst>
      <p:ext uri="{BB962C8B-B14F-4D97-AF65-F5344CB8AC3E}">
        <p14:creationId xmlns:p14="http://schemas.microsoft.com/office/powerpoint/2010/main" val="4121184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AC68B9-AA05-40C0-B0F6-5C4B7039FD9F}" type="datetimeFigureOut">
              <a:rPr lang="en-GB" smtClean="0"/>
              <a:t>19/07/2018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8FBDEA-B1F9-4145-9538-A3E05DFC7ABE}" type="slidenum">
              <a:rPr lang="en-GB" smtClean="0"/>
              <a:t>‹#›</a:t>
            </a:fld>
            <a:endParaRPr lang="en-GB"/>
          </a:p>
        </p:txBody>
      </p:sp>
    </p:spTree>
    <p:extLst>
      <p:ext uri="{BB962C8B-B14F-4D97-AF65-F5344CB8AC3E}">
        <p14:creationId xmlns:p14="http://schemas.microsoft.com/office/powerpoint/2010/main" val="3088057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AC68B9-AA05-40C0-B0F6-5C4B7039FD9F}" type="datetimeFigureOut">
              <a:rPr lang="en-GB" smtClean="0"/>
              <a:t>19/07/2018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8FBDEA-B1F9-4145-9538-A3E05DFC7ABE}" type="slidenum">
              <a:rPr lang="en-GB" smtClean="0"/>
              <a:t>‹#›</a:t>
            </a:fld>
            <a:endParaRPr lang="en-GB"/>
          </a:p>
        </p:txBody>
      </p:sp>
    </p:spTree>
    <p:extLst>
      <p:ext uri="{BB962C8B-B14F-4D97-AF65-F5344CB8AC3E}">
        <p14:creationId xmlns:p14="http://schemas.microsoft.com/office/powerpoint/2010/main" val="2032679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Week three Twitter Brand</a:t>
            </a:r>
            <a:endParaRPr lang="en-GB" dirty="0"/>
          </a:p>
        </p:txBody>
      </p:sp>
      <p:sp>
        <p:nvSpPr>
          <p:cNvPr id="3" name="Subtitle 2"/>
          <p:cNvSpPr>
            <a:spLocks noGrp="1"/>
          </p:cNvSpPr>
          <p:nvPr>
            <p:ph type="subTitle" idx="1"/>
          </p:nvPr>
        </p:nvSpPr>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45171" y="3740351"/>
            <a:ext cx="2942857" cy="1609524"/>
          </a:xfrm>
          <a:prstGeom prst="rect">
            <a:avLst/>
          </a:prstGeom>
        </p:spPr>
      </p:pic>
    </p:spTree>
    <p:extLst>
      <p:ext uri="{BB962C8B-B14F-4D97-AF65-F5344CB8AC3E}">
        <p14:creationId xmlns:p14="http://schemas.microsoft.com/office/powerpoint/2010/main" val="8663919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Twitter marketing plan</a:t>
            </a:r>
          </a:p>
          <a:p>
            <a:r>
              <a:rPr lang="en-GB" dirty="0" smtClean="0"/>
              <a:t>Twitter brand</a:t>
            </a:r>
            <a:endParaRPr lang="en-GB" dirty="0"/>
          </a:p>
        </p:txBody>
      </p:sp>
    </p:spTree>
    <p:extLst>
      <p:ext uri="{BB962C8B-B14F-4D97-AF65-F5344CB8AC3E}">
        <p14:creationId xmlns:p14="http://schemas.microsoft.com/office/powerpoint/2010/main" val="24783631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Twitter Brand</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Establish a Twitter marketing plan</a:t>
            </a:r>
          </a:p>
          <a:p>
            <a:pPr lvl="2"/>
            <a:r>
              <a:rPr lang="en-GB" dirty="0" smtClean="0"/>
              <a:t>Email signature</a:t>
            </a:r>
          </a:p>
          <a:p>
            <a:pPr lvl="2"/>
            <a:r>
              <a:rPr lang="en-GB" dirty="0" smtClean="0"/>
              <a:t>Personal/corporate website</a:t>
            </a:r>
          </a:p>
          <a:p>
            <a:pPr lvl="2"/>
            <a:r>
              <a:rPr lang="en-GB" dirty="0" smtClean="0"/>
              <a:t>Email newsletter</a:t>
            </a:r>
          </a:p>
          <a:p>
            <a:pPr lvl="2"/>
            <a:r>
              <a:rPr lang="en-GB" dirty="0" smtClean="0"/>
              <a:t>Presentations</a:t>
            </a:r>
          </a:p>
          <a:p>
            <a:pPr lvl="2"/>
            <a:r>
              <a:rPr lang="en-GB" dirty="0" smtClean="0"/>
              <a:t>Business Card</a:t>
            </a:r>
          </a:p>
          <a:p>
            <a:pPr lvl="2"/>
            <a:r>
              <a:rPr lang="en-GB" dirty="0" smtClean="0"/>
              <a:t>Article writing / guest blog posting</a:t>
            </a:r>
          </a:p>
          <a:p>
            <a:pPr lvl="2"/>
            <a:r>
              <a:rPr lang="en-GB" dirty="0" smtClean="0"/>
              <a:t>Networking on Twitter: By using the “@” symbol</a:t>
            </a:r>
          </a:p>
          <a:p>
            <a:pPr lvl="2"/>
            <a:r>
              <a:rPr lang="en-GB" dirty="0" smtClean="0"/>
              <a:t>Promotional products</a:t>
            </a:r>
            <a:endParaRPr lang="en-GB" dirty="0"/>
          </a:p>
          <a:p>
            <a:r>
              <a:rPr lang="en-GB" dirty="0" smtClean="0"/>
              <a:t>Your Twitter brand</a:t>
            </a:r>
          </a:p>
          <a:p>
            <a:endParaRPr lang="en-GB" dirty="0" smtClean="0"/>
          </a:p>
          <a:p>
            <a:r>
              <a:rPr lang="en-GB" dirty="0" smtClean="0"/>
              <a:t>Your Bio</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64671" y="457199"/>
            <a:ext cx="5823947" cy="2923957"/>
          </a:xfrm>
          <a:prstGeom prst="rect">
            <a:avLst/>
          </a:prstGeom>
        </p:spPr>
      </p:pic>
    </p:spTree>
    <p:extLst>
      <p:ext uri="{BB962C8B-B14F-4D97-AF65-F5344CB8AC3E}">
        <p14:creationId xmlns:p14="http://schemas.microsoft.com/office/powerpoint/2010/main" val="2731422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Twitter Brand</a:t>
            </a:r>
            <a:endParaRPr lang="en-GB" dirty="0"/>
          </a:p>
        </p:txBody>
      </p:sp>
      <p:sp>
        <p:nvSpPr>
          <p:cNvPr id="3" name="Content Placeholder 2"/>
          <p:cNvSpPr>
            <a:spLocks noGrp="1"/>
          </p:cNvSpPr>
          <p:nvPr>
            <p:ph idx="1"/>
          </p:nvPr>
        </p:nvSpPr>
        <p:spPr/>
        <p:txBody>
          <a:bodyPr/>
          <a:lstStyle/>
          <a:p>
            <a:endParaRPr lang="en-GB" dirty="0"/>
          </a:p>
          <a:p>
            <a:r>
              <a:rPr lang="en-GB" dirty="0" smtClean="0"/>
              <a:t>Choose a solid social </a:t>
            </a:r>
            <a:br>
              <a:rPr lang="en-GB" dirty="0" smtClean="0"/>
            </a:br>
            <a:r>
              <a:rPr lang="en-GB" dirty="0" smtClean="0"/>
              <a:t>profile photo</a:t>
            </a:r>
          </a:p>
          <a:p>
            <a:endParaRPr lang="en-GB" dirty="0"/>
          </a:p>
          <a:p>
            <a:r>
              <a:rPr lang="en-GB" dirty="0" smtClean="0"/>
              <a:t>Design a cover photo </a:t>
            </a:r>
            <a:br>
              <a:rPr lang="en-GB" dirty="0" smtClean="0"/>
            </a:br>
            <a:r>
              <a:rPr lang="en-GB" dirty="0" smtClean="0"/>
              <a:t>that tells a story</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5471" y="3540471"/>
            <a:ext cx="7142857" cy="2771429"/>
          </a:xfrm>
          <a:prstGeom prst="rect">
            <a:avLst/>
          </a:prstGeom>
        </p:spPr>
      </p:pic>
    </p:spTree>
    <p:extLst>
      <p:ext uri="{BB962C8B-B14F-4D97-AF65-F5344CB8AC3E}">
        <p14:creationId xmlns:p14="http://schemas.microsoft.com/office/powerpoint/2010/main" val="1286446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Twitter Brand</a:t>
            </a:r>
            <a:endParaRPr lang="en-GB" dirty="0"/>
          </a:p>
        </p:txBody>
      </p:sp>
      <p:sp>
        <p:nvSpPr>
          <p:cNvPr id="3" name="Content Placeholder 2"/>
          <p:cNvSpPr>
            <a:spLocks noGrp="1"/>
          </p:cNvSpPr>
          <p:nvPr>
            <p:ph idx="1"/>
          </p:nvPr>
        </p:nvSpPr>
        <p:spPr/>
        <p:txBody>
          <a:bodyPr>
            <a:normAutofit/>
          </a:bodyPr>
          <a:lstStyle/>
          <a:p>
            <a:endParaRPr lang="en-GB" dirty="0"/>
          </a:p>
          <a:p>
            <a:r>
              <a:rPr lang="en-GB" dirty="0" smtClean="0"/>
              <a:t>Consistently tweet interesting stories</a:t>
            </a:r>
          </a:p>
          <a:p>
            <a:endParaRPr lang="en-GB" dirty="0"/>
          </a:p>
          <a:p>
            <a:r>
              <a:rPr lang="en-GB" dirty="0" smtClean="0"/>
              <a:t>Communicate with others</a:t>
            </a:r>
          </a:p>
          <a:p>
            <a:endParaRPr lang="en-GB" dirty="0"/>
          </a:p>
          <a:p>
            <a:r>
              <a:rPr lang="en-GB" dirty="0" smtClean="0"/>
              <a:t>Form a Twitter “Mastermind Group”</a:t>
            </a:r>
          </a:p>
          <a:p>
            <a:endParaRPr lang="en-GB" dirty="0" smtClean="0"/>
          </a:p>
          <a:p>
            <a:endParaRPr lang="en-GB" dirty="0" smtClean="0"/>
          </a:p>
          <a:p>
            <a:pPr marL="0" indent="0">
              <a:buNone/>
            </a:pPr>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152542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Twitter Brand</a:t>
            </a:r>
            <a:endParaRPr lang="en-GB" dirty="0"/>
          </a:p>
        </p:txBody>
      </p:sp>
      <p:sp>
        <p:nvSpPr>
          <p:cNvPr id="3" name="Content Placeholder 2"/>
          <p:cNvSpPr>
            <a:spLocks noGrp="1"/>
          </p:cNvSpPr>
          <p:nvPr>
            <p:ph idx="1"/>
          </p:nvPr>
        </p:nvSpPr>
        <p:spPr/>
        <p:txBody>
          <a:bodyPr/>
          <a:lstStyle/>
          <a:p>
            <a:r>
              <a:rPr lang="en-GB" dirty="0" smtClean="0"/>
              <a:t>Share articles related to your field</a:t>
            </a:r>
          </a:p>
          <a:p>
            <a:endParaRPr lang="en-GB" dirty="0"/>
          </a:p>
          <a:p>
            <a:r>
              <a:rPr lang="en-GB" dirty="0"/>
              <a:t>S</a:t>
            </a:r>
            <a:r>
              <a:rPr lang="en-GB" dirty="0" smtClean="0"/>
              <a:t>hare what your audience want to read</a:t>
            </a:r>
          </a:p>
          <a:p>
            <a:endParaRPr lang="en-GB" dirty="0"/>
          </a:p>
          <a:p>
            <a:r>
              <a:rPr lang="en-GB" dirty="0" smtClean="0"/>
              <a:t>Follow relevant people</a:t>
            </a:r>
          </a:p>
          <a:p>
            <a:endParaRPr lang="en-GB" dirty="0"/>
          </a:p>
          <a:p>
            <a:r>
              <a:rPr lang="en-GB" dirty="0" smtClean="0"/>
              <a:t>Become known as an expert or resource</a:t>
            </a:r>
          </a:p>
          <a:p>
            <a:endParaRPr lang="en-GB" dirty="0" smtClean="0"/>
          </a:p>
          <a:p>
            <a:endParaRPr lang="en-GB" dirty="0"/>
          </a:p>
        </p:txBody>
      </p:sp>
    </p:spTree>
    <p:extLst>
      <p:ext uri="{BB962C8B-B14F-4D97-AF65-F5344CB8AC3E}">
        <p14:creationId xmlns:p14="http://schemas.microsoft.com/office/powerpoint/2010/main" val="476412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Twitter marketing plan</a:t>
            </a:r>
          </a:p>
          <a:p>
            <a:r>
              <a:rPr lang="en-GB" dirty="0" smtClean="0"/>
              <a:t>Twitter brand</a:t>
            </a:r>
            <a:endParaRPr lang="en-GB" dirty="0"/>
          </a:p>
        </p:txBody>
      </p:sp>
    </p:spTree>
    <p:extLst>
      <p:ext uri="{BB962C8B-B14F-4D97-AF65-F5344CB8AC3E}">
        <p14:creationId xmlns:p14="http://schemas.microsoft.com/office/powerpoint/2010/main" val="17275868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TotalTime>
  <Words>2346</Words>
  <Application>Microsoft Office PowerPoint</Application>
  <PresentationFormat>Widescreen</PresentationFormat>
  <Paragraphs>161</Paragraphs>
  <Slides>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Week three Twitter Brand</vt:lpstr>
      <vt:lpstr>Objectives</vt:lpstr>
      <vt:lpstr>Twitter Brand</vt:lpstr>
      <vt:lpstr>Twitter Brand</vt:lpstr>
      <vt:lpstr>Twitter Brand</vt:lpstr>
      <vt:lpstr>Twitter Brand</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three Twitter Brand</dc:title>
  <dc:creator>Anthony Burns</dc:creator>
  <cp:lastModifiedBy>Anthony Burns</cp:lastModifiedBy>
  <cp:revision>11</cp:revision>
  <dcterms:created xsi:type="dcterms:W3CDTF">2018-07-19T12:49:16Z</dcterms:created>
  <dcterms:modified xsi:type="dcterms:W3CDTF">2018-07-19T13:19:21Z</dcterms:modified>
</cp:coreProperties>
</file>