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5693B2-228D-4EA8-9713-54B4B9B6787F}" v="81" dt="2023-10-29T12:51:39.0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ogan cole" userId="b825634c84ffc706" providerId="LiveId" clId="{BF5693B2-228D-4EA8-9713-54B4B9B6787F}"/>
    <pc:docChg chg="undo custSel modSld">
      <pc:chgData name="brogan cole" userId="b825634c84ffc706" providerId="LiveId" clId="{BF5693B2-228D-4EA8-9713-54B4B9B6787F}" dt="2023-10-29T12:52:32.006" v="416" actId="478"/>
      <pc:docMkLst>
        <pc:docMk/>
      </pc:docMkLst>
      <pc:sldChg chg="addSp delSp modSp mod modTransition modAnim">
        <pc:chgData name="brogan cole" userId="b825634c84ffc706" providerId="LiveId" clId="{BF5693B2-228D-4EA8-9713-54B4B9B6787F}" dt="2023-10-29T12:46:21.964" v="409"/>
        <pc:sldMkLst>
          <pc:docMk/>
          <pc:sldMk cId="2301624636" sldId="256"/>
        </pc:sldMkLst>
        <pc:picChg chg="add del mod">
          <ac:chgData name="brogan cole" userId="b825634c84ffc706" providerId="LiveId" clId="{BF5693B2-228D-4EA8-9713-54B4B9B6787F}" dt="2023-10-29T12:13:32.534" v="311"/>
          <ac:picMkLst>
            <pc:docMk/>
            <pc:sldMk cId="2301624636" sldId="256"/>
            <ac:picMk id="5" creationId="{A4D18B03-ADEA-4BFD-EA5F-073A32FAB768}"/>
          </ac:picMkLst>
        </pc:picChg>
        <pc:picChg chg="add del mod">
          <ac:chgData name="brogan cole" userId="b825634c84ffc706" providerId="LiveId" clId="{BF5693B2-228D-4EA8-9713-54B4B9B6787F}" dt="2023-10-29T12:13:39.329" v="314"/>
          <ac:picMkLst>
            <pc:docMk/>
            <pc:sldMk cId="2301624636" sldId="256"/>
            <ac:picMk id="6" creationId="{699B9338-1BCA-0A78-FBEE-B9697B541099}"/>
          </ac:picMkLst>
        </pc:picChg>
        <pc:picChg chg="add del mod ord">
          <ac:chgData name="brogan cole" userId="b825634c84ffc706" providerId="LiveId" clId="{BF5693B2-228D-4EA8-9713-54B4B9B6787F}" dt="2023-10-29T12:14:50.716" v="315"/>
          <ac:picMkLst>
            <pc:docMk/>
            <pc:sldMk cId="2301624636" sldId="256"/>
            <ac:picMk id="7" creationId="{D347F49A-E7D9-81D9-F1BF-3F773162C61C}"/>
          </ac:picMkLst>
        </pc:picChg>
        <pc:picChg chg="add del mod">
          <ac:chgData name="brogan cole" userId="b825634c84ffc706" providerId="LiveId" clId="{BF5693B2-228D-4EA8-9713-54B4B9B6787F}" dt="2023-10-29T12:14:55.089" v="319"/>
          <ac:picMkLst>
            <pc:docMk/>
            <pc:sldMk cId="2301624636" sldId="256"/>
            <ac:picMk id="8" creationId="{EC6FA593-26F0-9681-B33B-D08DE48F2EB2}"/>
          </ac:picMkLst>
        </pc:picChg>
        <pc:picChg chg="add del mod ord">
          <ac:chgData name="brogan cole" userId="b825634c84ffc706" providerId="LiveId" clId="{BF5693B2-228D-4EA8-9713-54B4B9B6787F}" dt="2023-10-29T12:14:59.526" v="320"/>
          <ac:picMkLst>
            <pc:docMk/>
            <pc:sldMk cId="2301624636" sldId="256"/>
            <ac:picMk id="9" creationId="{22D1BE81-CD20-8E79-5753-24014D01141A}"/>
          </ac:picMkLst>
        </pc:picChg>
        <pc:picChg chg="add del mod">
          <ac:chgData name="brogan cole" userId="b825634c84ffc706" providerId="LiveId" clId="{BF5693B2-228D-4EA8-9713-54B4B9B6787F}" dt="2023-10-29T12:15:21.350" v="322"/>
          <ac:picMkLst>
            <pc:docMk/>
            <pc:sldMk cId="2301624636" sldId="256"/>
            <ac:picMk id="10" creationId="{2088B402-1897-AAEC-F1BA-C405BF576D3E}"/>
          </ac:picMkLst>
        </pc:picChg>
        <pc:picChg chg="add del mod ord">
          <ac:chgData name="brogan cole" userId="b825634c84ffc706" providerId="LiveId" clId="{BF5693B2-228D-4EA8-9713-54B4B9B6787F}" dt="2023-10-29T12:16:14.163" v="323"/>
          <ac:picMkLst>
            <pc:docMk/>
            <pc:sldMk cId="2301624636" sldId="256"/>
            <ac:picMk id="13" creationId="{989EC3FF-512E-DF52-DDA2-77E300BB1CE6}"/>
          </ac:picMkLst>
        </pc:picChg>
        <pc:picChg chg="add del mod">
          <ac:chgData name="brogan cole" userId="b825634c84ffc706" providerId="LiveId" clId="{BF5693B2-228D-4EA8-9713-54B4B9B6787F}" dt="2023-10-29T12:16:26.617" v="326"/>
          <ac:picMkLst>
            <pc:docMk/>
            <pc:sldMk cId="2301624636" sldId="256"/>
            <ac:picMk id="14" creationId="{047ED4C3-82F4-82A0-8029-4621D2B41919}"/>
          </ac:picMkLst>
        </pc:picChg>
        <pc:picChg chg="add del mod ord">
          <ac:chgData name="brogan cole" userId="b825634c84ffc706" providerId="LiveId" clId="{BF5693B2-228D-4EA8-9713-54B4B9B6787F}" dt="2023-10-29T12:17:52.689" v="327"/>
          <ac:picMkLst>
            <pc:docMk/>
            <pc:sldMk cId="2301624636" sldId="256"/>
            <ac:picMk id="15" creationId="{4FA2D1ED-0872-A23E-D464-F4B16A8A73BE}"/>
          </ac:picMkLst>
        </pc:picChg>
        <pc:picChg chg="add del mod">
          <ac:chgData name="brogan cole" userId="b825634c84ffc706" providerId="LiveId" clId="{BF5693B2-228D-4EA8-9713-54B4B9B6787F}" dt="2023-10-29T12:24:52.539" v="351"/>
          <ac:picMkLst>
            <pc:docMk/>
            <pc:sldMk cId="2301624636" sldId="256"/>
            <ac:picMk id="16" creationId="{E5DBF05D-B337-097E-22CA-4565AC02EF0A}"/>
          </ac:picMkLst>
        </pc:picChg>
        <pc:picChg chg="add del mod">
          <ac:chgData name="brogan cole" userId="b825634c84ffc706" providerId="LiveId" clId="{BF5693B2-228D-4EA8-9713-54B4B9B6787F}" dt="2023-10-29T12:28:25.535" v="357"/>
          <ac:picMkLst>
            <pc:docMk/>
            <pc:sldMk cId="2301624636" sldId="256"/>
            <ac:picMk id="17" creationId="{95683C15-9F3A-227D-24EB-3BBC085B013B}"/>
          </ac:picMkLst>
        </pc:picChg>
        <pc:picChg chg="add del mod">
          <ac:chgData name="brogan cole" userId="b825634c84ffc706" providerId="LiveId" clId="{BF5693B2-228D-4EA8-9713-54B4B9B6787F}" dt="2023-10-29T12:46:12.295" v="408"/>
          <ac:picMkLst>
            <pc:docMk/>
            <pc:sldMk cId="2301624636" sldId="256"/>
            <ac:picMk id="19" creationId="{5CD048DC-7F64-DED4-931C-6D93D51A4816}"/>
          </ac:picMkLst>
        </pc:picChg>
        <pc:picChg chg="add del mod ord">
          <ac:chgData name="brogan cole" userId="b825634c84ffc706" providerId="LiveId" clId="{BF5693B2-228D-4EA8-9713-54B4B9B6787F}" dt="2023-10-29T12:46:21.964" v="409"/>
          <ac:picMkLst>
            <pc:docMk/>
            <pc:sldMk cId="2301624636" sldId="256"/>
            <ac:picMk id="24" creationId="{88ABBDE9-64A0-2505-4ABB-80B6E4155B1C}"/>
          </ac:picMkLst>
        </pc:picChg>
        <pc:picChg chg="add mod">
          <ac:chgData name="brogan cole" userId="b825634c84ffc706" providerId="LiveId" clId="{BF5693B2-228D-4EA8-9713-54B4B9B6787F}" dt="2023-10-29T12:46:21.964" v="409"/>
          <ac:picMkLst>
            <pc:docMk/>
            <pc:sldMk cId="2301624636" sldId="256"/>
            <ac:picMk id="25" creationId="{50709E96-C890-D02C-0365-99539EEC6F61}"/>
          </ac:picMkLst>
        </pc:picChg>
      </pc:sldChg>
      <pc:sldChg chg="addSp delSp modSp mod modTransition modAnim">
        <pc:chgData name="brogan cole" userId="b825634c84ffc706" providerId="LiveId" clId="{BF5693B2-228D-4EA8-9713-54B4B9B6787F}" dt="2023-10-29T12:51:39.079" v="415"/>
        <pc:sldMkLst>
          <pc:docMk/>
          <pc:sldMk cId="210708128" sldId="257"/>
        </pc:sldMkLst>
        <pc:spChg chg="mod">
          <ac:chgData name="brogan cole" userId="b825634c84ffc706" providerId="LiveId" clId="{BF5693B2-228D-4EA8-9713-54B4B9B6787F}" dt="2023-10-29T12:05:10.026" v="298" actId="1076"/>
          <ac:spMkLst>
            <pc:docMk/>
            <pc:sldMk cId="210708128" sldId="257"/>
            <ac:spMk id="4" creationId="{85D8DB40-DA54-7A6C-F852-C58E6CBDADD3}"/>
          </ac:spMkLst>
        </pc:spChg>
        <pc:picChg chg="add del mod">
          <ac:chgData name="brogan cole" userId="b825634c84ffc706" providerId="LiveId" clId="{BF5693B2-228D-4EA8-9713-54B4B9B6787F}" dt="2023-10-29T12:05:33.025" v="304" actId="478"/>
          <ac:picMkLst>
            <pc:docMk/>
            <pc:sldMk cId="210708128" sldId="257"/>
            <ac:picMk id="5" creationId="{418C4DE4-9DD9-CB96-A388-7CE02BE274F5}"/>
          </ac:picMkLst>
        </pc:picChg>
        <pc:picChg chg="add del mod">
          <ac:chgData name="brogan cole" userId="b825634c84ffc706" providerId="LiveId" clId="{BF5693B2-228D-4EA8-9713-54B4B9B6787F}" dt="2023-10-29T12:13:32.534" v="311"/>
          <ac:picMkLst>
            <pc:docMk/>
            <pc:sldMk cId="210708128" sldId="257"/>
            <ac:picMk id="6" creationId="{1707E83B-0537-325C-8D2F-DBA0F18D7A82}"/>
          </ac:picMkLst>
        </pc:picChg>
        <pc:picChg chg="add del mod">
          <ac:chgData name="brogan cole" userId="b825634c84ffc706" providerId="LiveId" clId="{BF5693B2-228D-4EA8-9713-54B4B9B6787F}" dt="2023-10-29T12:13:39.329" v="314"/>
          <ac:picMkLst>
            <pc:docMk/>
            <pc:sldMk cId="210708128" sldId="257"/>
            <ac:picMk id="7" creationId="{6626E91F-6AD6-94A5-82A3-7EA7CAC234A2}"/>
          </ac:picMkLst>
        </pc:picChg>
        <pc:picChg chg="add del mod ord">
          <ac:chgData name="brogan cole" userId="b825634c84ffc706" providerId="LiveId" clId="{BF5693B2-228D-4EA8-9713-54B4B9B6787F}" dt="2023-10-29T12:14:50.716" v="315"/>
          <ac:picMkLst>
            <pc:docMk/>
            <pc:sldMk cId="210708128" sldId="257"/>
            <ac:picMk id="10" creationId="{788ADD66-A234-86DA-EC9B-6174942DFA18}"/>
          </ac:picMkLst>
        </pc:picChg>
        <pc:picChg chg="add del mod">
          <ac:chgData name="brogan cole" userId="b825634c84ffc706" providerId="LiveId" clId="{BF5693B2-228D-4EA8-9713-54B4B9B6787F}" dt="2023-10-29T12:14:55.089" v="319"/>
          <ac:picMkLst>
            <pc:docMk/>
            <pc:sldMk cId="210708128" sldId="257"/>
            <ac:picMk id="11" creationId="{6DF0A9B0-582D-5E88-8E23-B1F142C326B3}"/>
          </ac:picMkLst>
        </pc:picChg>
        <pc:picChg chg="add del mod ord">
          <ac:chgData name="brogan cole" userId="b825634c84ffc706" providerId="LiveId" clId="{BF5693B2-228D-4EA8-9713-54B4B9B6787F}" dt="2023-10-29T12:16:14.163" v="323"/>
          <ac:picMkLst>
            <pc:docMk/>
            <pc:sldMk cId="210708128" sldId="257"/>
            <ac:picMk id="12" creationId="{A08DDB2C-E8A3-D92B-9F96-F14AF65D9B11}"/>
          </ac:picMkLst>
        </pc:picChg>
        <pc:picChg chg="add del mod">
          <ac:chgData name="brogan cole" userId="b825634c84ffc706" providerId="LiveId" clId="{BF5693B2-228D-4EA8-9713-54B4B9B6787F}" dt="2023-10-29T12:16:26.617" v="326"/>
          <ac:picMkLst>
            <pc:docMk/>
            <pc:sldMk cId="210708128" sldId="257"/>
            <ac:picMk id="13" creationId="{8684CB46-230E-A029-8D24-61DAD71EA4E8}"/>
          </ac:picMkLst>
        </pc:picChg>
        <pc:picChg chg="add del mod ord">
          <ac:chgData name="brogan cole" userId="b825634c84ffc706" providerId="LiveId" clId="{BF5693B2-228D-4EA8-9713-54B4B9B6787F}" dt="2023-10-29T12:17:52.689" v="327"/>
          <ac:picMkLst>
            <pc:docMk/>
            <pc:sldMk cId="210708128" sldId="257"/>
            <ac:picMk id="16" creationId="{B919F001-8E2B-EFD3-7473-D085CF1138C3}"/>
          </ac:picMkLst>
        </pc:picChg>
        <pc:picChg chg="add del mod">
          <ac:chgData name="brogan cole" userId="b825634c84ffc706" providerId="LiveId" clId="{BF5693B2-228D-4EA8-9713-54B4B9B6787F}" dt="2023-10-29T12:24:52.539" v="351"/>
          <ac:picMkLst>
            <pc:docMk/>
            <pc:sldMk cId="210708128" sldId="257"/>
            <ac:picMk id="17" creationId="{13D3B2FA-4FFC-D295-2741-040C47ED89CE}"/>
          </ac:picMkLst>
        </pc:picChg>
        <pc:picChg chg="add del mod">
          <ac:chgData name="brogan cole" userId="b825634c84ffc706" providerId="LiveId" clId="{BF5693B2-228D-4EA8-9713-54B4B9B6787F}" dt="2023-10-29T12:28:25.535" v="357"/>
          <ac:picMkLst>
            <pc:docMk/>
            <pc:sldMk cId="210708128" sldId="257"/>
            <ac:picMk id="19" creationId="{A1536BE3-0118-642D-2FB7-2C67F632503C}"/>
          </ac:picMkLst>
        </pc:picChg>
        <pc:picChg chg="add del mod">
          <ac:chgData name="brogan cole" userId="b825634c84ffc706" providerId="LiveId" clId="{BF5693B2-228D-4EA8-9713-54B4B9B6787F}" dt="2023-10-29T12:35:24.995" v="376"/>
          <ac:picMkLst>
            <pc:docMk/>
            <pc:sldMk cId="210708128" sldId="257"/>
            <ac:picMk id="20" creationId="{6AE26F5D-665E-B37B-82C9-95D57F76E252}"/>
          </ac:picMkLst>
        </pc:picChg>
        <pc:picChg chg="add del mod ord">
          <ac:chgData name="brogan cole" userId="b825634c84ffc706" providerId="LiveId" clId="{BF5693B2-228D-4EA8-9713-54B4B9B6787F}" dt="2023-10-29T12:36:03.308" v="377"/>
          <ac:picMkLst>
            <pc:docMk/>
            <pc:sldMk cId="210708128" sldId="257"/>
            <ac:picMk id="24" creationId="{873B327F-CF78-E132-4C17-88239A2BC419}"/>
          </ac:picMkLst>
        </pc:picChg>
        <pc:picChg chg="add del mod">
          <ac:chgData name="brogan cole" userId="b825634c84ffc706" providerId="LiveId" clId="{BF5693B2-228D-4EA8-9713-54B4B9B6787F}" dt="2023-10-29T12:49:08.757" v="411"/>
          <ac:picMkLst>
            <pc:docMk/>
            <pc:sldMk cId="210708128" sldId="257"/>
            <ac:picMk id="25" creationId="{4C594120-3B20-00DC-CAC7-B0F50D3B89EA}"/>
          </ac:picMkLst>
        </pc:picChg>
        <pc:picChg chg="add del mod ord">
          <ac:chgData name="brogan cole" userId="b825634c84ffc706" providerId="LiveId" clId="{BF5693B2-228D-4EA8-9713-54B4B9B6787F}" dt="2023-10-29T12:49:45.186" v="412"/>
          <ac:picMkLst>
            <pc:docMk/>
            <pc:sldMk cId="210708128" sldId="257"/>
            <ac:picMk id="31" creationId="{D49C2622-C806-842E-9EE2-75C32F205DB4}"/>
          </ac:picMkLst>
        </pc:picChg>
        <pc:picChg chg="add del mod">
          <ac:chgData name="brogan cole" userId="b825634c84ffc706" providerId="LiveId" clId="{BF5693B2-228D-4EA8-9713-54B4B9B6787F}" dt="2023-10-29T12:51:03.023" v="414"/>
          <ac:picMkLst>
            <pc:docMk/>
            <pc:sldMk cId="210708128" sldId="257"/>
            <ac:picMk id="32" creationId="{BBAC26B4-BBFC-464C-0E45-DFC168F14215}"/>
          </ac:picMkLst>
        </pc:picChg>
        <pc:picChg chg="add del mod ord">
          <ac:chgData name="brogan cole" userId="b825634c84ffc706" providerId="LiveId" clId="{BF5693B2-228D-4EA8-9713-54B4B9B6787F}" dt="2023-10-29T12:51:39.079" v="415"/>
          <ac:picMkLst>
            <pc:docMk/>
            <pc:sldMk cId="210708128" sldId="257"/>
            <ac:picMk id="35" creationId="{1C6E79B2-D67F-CF07-5DBC-E8DD52FD7E54}"/>
          </ac:picMkLst>
        </pc:picChg>
        <pc:picChg chg="add mod">
          <ac:chgData name="brogan cole" userId="b825634c84ffc706" providerId="LiveId" clId="{BF5693B2-228D-4EA8-9713-54B4B9B6787F}" dt="2023-10-29T12:51:39.079" v="415"/>
          <ac:picMkLst>
            <pc:docMk/>
            <pc:sldMk cId="210708128" sldId="257"/>
            <ac:picMk id="36" creationId="{304C7D73-57AD-2399-EE71-26928EA61EA6}"/>
          </ac:picMkLst>
        </pc:picChg>
        <pc:picChg chg="mod">
          <ac:chgData name="brogan cole" userId="b825634c84ffc706" providerId="LiveId" clId="{BF5693B2-228D-4EA8-9713-54B4B9B6787F}" dt="2023-10-29T12:05:05.275" v="297" actId="1076"/>
          <ac:picMkLst>
            <pc:docMk/>
            <pc:sldMk cId="210708128" sldId="257"/>
            <ac:picMk id="2050" creationId="{71E6FA43-F8E7-53DC-2231-7C199EA7DE0E}"/>
          </ac:picMkLst>
        </pc:picChg>
      </pc:sldChg>
      <pc:sldChg chg="addSp delSp modSp mod modTransition modAnim">
        <pc:chgData name="brogan cole" userId="b825634c84ffc706" providerId="LiveId" clId="{BF5693B2-228D-4EA8-9713-54B4B9B6787F}" dt="2023-10-29T12:45:51.870" v="406"/>
        <pc:sldMkLst>
          <pc:docMk/>
          <pc:sldMk cId="2694291571" sldId="258"/>
        </pc:sldMkLst>
        <pc:spChg chg="mod">
          <ac:chgData name="brogan cole" userId="b825634c84ffc706" providerId="LiveId" clId="{BF5693B2-228D-4EA8-9713-54B4B9B6787F}" dt="2023-10-29T12:43:24.702" v="400" actId="20577"/>
          <ac:spMkLst>
            <pc:docMk/>
            <pc:sldMk cId="2694291571" sldId="258"/>
            <ac:spMk id="3" creationId="{015623F6-D219-0B0A-75E5-417A11ECC6A0}"/>
          </ac:spMkLst>
        </pc:spChg>
        <pc:picChg chg="add del mod">
          <ac:chgData name="brogan cole" userId="b825634c84ffc706" providerId="LiveId" clId="{BF5693B2-228D-4EA8-9713-54B4B9B6787F}" dt="2023-10-29T12:05:25.690" v="302" actId="478"/>
          <ac:picMkLst>
            <pc:docMk/>
            <pc:sldMk cId="2694291571" sldId="258"/>
            <ac:picMk id="4" creationId="{22C6DBAB-22F4-A08D-8FE7-AC24D2D5C317}"/>
          </ac:picMkLst>
        </pc:picChg>
        <pc:picChg chg="add del mod">
          <ac:chgData name="brogan cole" userId="b825634c84ffc706" providerId="LiveId" clId="{BF5693B2-228D-4EA8-9713-54B4B9B6787F}" dt="2023-10-29T12:14:50.716" v="315"/>
          <ac:picMkLst>
            <pc:docMk/>
            <pc:sldMk cId="2694291571" sldId="258"/>
            <ac:picMk id="5" creationId="{4A8A64C5-3ECE-A594-8613-3ACDBF5ABC67}"/>
          </ac:picMkLst>
        </pc:picChg>
        <pc:picChg chg="add del mod">
          <ac:chgData name="brogan cole" userId="b825634c84ffc706" providerId="LiveId" clId="{BF5693B2-228D-4EA8-9713-54B4B9B6787F}" dt="2023-10-29T12:14:55.089" v="319"/>
          <ac:picMkLst>
            <pc:docMk/>
            <pc:sldMk cId="2694291571" sldId="258"/>
            <ac:picMk id="6" creationId="{52F8A9DF-648A-A2E4-C95B-46780C54BF64}"/>
          </ac:picMkLst>
        </pc:picChg>
        <pc:picChg chg="add del mod ord">
          <ac:chgData name="brogan cole" userId="b825634c84ffc706" providerId="LiveId" clId="{BF5693B2-228D-4EA8-9713-54B4B9B6787F}" dt="2023-10-29T12:17:52.689" v="327"/>
          <ac:picMkLst>
            <pc:docMk/>
            <pc:sldMk cId="2694291571" sldId="258"/>
            <ac:picMk id="9" creationId="{F92CC2B7-71FD-60E8-A69F-3D8449F34344}"/>
          </ac:picMkLst>
        </pc:picChg>
        <pc:picChg chg="add del mod">
          <ac:chgData name="brogan cole" userId="b825634c84ffc706" providerId="LiveId" clId="{BF5693B2-228D-4EA8-9713-54B4B9B6787F}" dt="2023-10-29T12:18:17.925" v="329"/>
          <ac:picMkLst>
            <pc:docMk/>
            <pc:sldMk cId="2694291571" sldId="258"/>
            <ac:picMk id="10" creationId="{F3209C69-6FC6-D319-17A0-8F7EEB2FF00C}"/>
          </ac:picMkLst>
        </pc:picChg>
        <pc:picChg chg="add del mod ord">
          <ac:chgData name="brogan cole" userId="b825634c84ffc706" providerId="LiveId" clId="{BF5693B2-228D-4EA8-9713-54B4B9B6787F}" dt="2023-10-29T12:20:06.831" v="330"/>
          <ac:picMkLst>
            <pc:docMk/>
            <pc:sldMk cId="2694291571" sldId="258"/>
            <ac:picMk id="13" creationId="{7A44BE21-1E07-3951-B8A6-DAC4EDD03755}"/>
          </ac:picMkLst>
        </pc:picChg>
        <pc:picChg chg="add del mod">
          <ac:chgData name="brogan cole" userId="b825634c84ffc706" providerId="LiveId" clId="{BF5693B2-228D-4EA8-9713-54B4B9B6787F}" dt="2023-10-29T12:24:52.539" v="351"/>
          <ac:picMkLst>
            <pc:docMk/>
            <pc:sldMk cId="2694291571" sldId="258"/>
            <ac:picMk id="14" creationId="{D5D0A6C9-594C-99EF-7D0B-C55CEF0BA23D}"/>
          </ac:picMkLst>
        </pc:picChg>
        <pc:picChg chg="add del mod">
          <ac:chgData name="brogan cole" userId="b825634c84ffc706" providerId="LiveId" clId="{BF5693B2-228D-4EA8-9713-54B4B9B6787F}" dt="2023-10-29T12:28:25.535" v="357"/>
          <ac:picMkLst>
            <pc:docMk/>
            <pc:sldMk cId="2694291571" sldId="258"/>
            <ac:picMk id="17" creationId="{E48B8BD3-0C63-7B44-513C-CF7BE686879C}"/>
          </ac:picMkLst>
        </pc:picChg>
        <pc:picChg chg="add del mod">
          <ac:chgData name="brogan cole" userId="b825634c84ffc706" providerId="LiveId" clId="{BF5693B2-228D-4EA8-9713-54B4B9B6787F}" dt="2023-10-29T12:28:50.883" v="359"/>
          <ac:picMkLst>
            <pc:docMk/>
            <pc:sldMk cId="2694291571" sldId="258"/>
            <ac:picMk id="18" creationId="{1E18385C-382A-FDD4-D389-2FC7AA4F60FF}"/>
          </ac:picMkLst>
        </pc:picChg>
        <pc:picChg chg="add del mod">
          <ac:chgData name="brogan cole" userId="b825634c84ffc706" providerId="LiveId" clId="{BF5693B2-228D-4EA8-9713-54B4B9B6787F}" dt="2023-10-29T12:31:31.216" v="364"/>
          <ac:picMkLst>
            <pc:docMk/>
            <pc:sldMk cId="2694291571" sldId="258"/>
            <ac:picMk id="20" creationId="{838ADAD1-69AC-0367-75F6-660D0510E220}"/>
          </ac:picMkLst>
        </pc:picChg>
        <pc:picChg chg="add del mod">
          <ac:chgData name="brogan cole" userId="b825634c84ffc706" providerId="LiveId" clId="{BF5693B2-228D-4EA8-9713-54B4B9B6787F}" dt="2023-10-29T12:39:43.403" v="391"/>
          <ac:picMkLst>
            <pc:docMk/>
            <pc:sldMk cId="2694291571" sldId="258"/>
            <ac:picMk id="21" creationId="{1E361899-5C21-782B-21DA-27BCF6CC058F}"/>
          </ac:picMkLst>
        </pc:picChg>
        <pc:picChg chg="add del mod ord">
          <ac:chgData name="brogan cole" userId="b825634c84ffc706" providerId="LiveId" clId="{BF5693B2-228D-4EA8-9713-54B4B9B6787F}" dt="2023-10-29T12:41:14.357" v="392"/>
          <ac:picMkLst>
            <pc:docMk/>
            <pc:sldMk cId="2694291571" sldId="258"/>
            <ac:picMk id="30" creationId="{43FEA083-094C-6223-324D-3988B66FF377}"/>
          </ac:picMkLst>
        </pc:picChg>
        <pc:picChg chg="add del mod">
          <ac:chgData name="brogan cole" userId="b825634c84ffc706" providerId="LiveId" clId="{BF5693B2-228D-4EA8-9713-54B4B9B6787F}" dt="2023-10-29T12:41:37.683" v="394"/>
          <ac:picMkLst>
            <pc:docMk/>
            <pc:sldMk cId="2694291571" sldId="258"/>
            <ac:picMk id="31" creationId="{EDF4023F-DB20-4DB7-85EC-ABB1A5E89112}"/>
          </ac:picMkLst>
        </pc:picChg>
        <pc:picChg chg="add del mod ord">
          <ac:chgData name="brogan cole" userId="b825634c84ffc706" providerId="LiveId" clId="{BF5693B2-228D-4EA8-9713-54B4B9B6787F}" dt="2023-10-29T12:43:05.145" v="395"/>
          <ac:picMkLst>
            <pc:docMk/>
            <pc:sldMk cId="2694291571" sldId="258"/>
            <ac:picMk id="34" creationId="{305E1CCE-8BDF-2752-CDF1-4E645813C805}"/>
          </ac:picMkLst>
        </pc:picChg>
        <pc:picChg chg="add del mod">
          <ac:chgData name="brogan cole" userId="b825634c84ffc706" providerId="LiveId" clId="{BF5693B2-228D-4EA8-9713-54B4B9B6787F}" dt="2023-10-29T12:43:32.258" v="401"/>
          <ac:picMkLst>
            <pc:docMk/>
            <pc:sldMk cId="2694291571" sldId="258"/>
            <ac:picMk id="35" creationId="{A1256B70-6974-76DA-2E49-230053C25290}"/>
          </ac:picMkLst>
        </pc:picChg>
        <pc:picChg chg="add del mod">
          <ac:chgData name="brogan cole" userId="b825634c84ffc706" providerId="LiveId" clId="{BF5693B2-228D-4EA8-9713-54B4B9B6787F}" dt="2023-10-29T12:45:51.870" v="406"/>
          <ac:picMkLst>
            <pc:docMk/>
            <pc:sldMk cId="2694291571" sldId="258"/>
            <ac:picMk id="38" creationId="{C2E1DC7D-1CF9-7DA2-4178-2E989ED2EC0C}"/>
          </ac:picMkLst>
        </pc:picChg>
        <pc:picChg chg="add mod">
          <ac:chgData name="brogan cole" userId="b825634c84ffc706" providerId="LiveId" clId="{BF5693B2-228D-4EA8-9713-54B4B9B6787F}" dt="2023-10-29T12:45:51.870" v="406"/>
          <ac:picMkLst>
            <pc:docMk/>
            <pc:sldMk cId="2694291571" sldId="258"/>
            <ac:picMk id="39" creationId="{3BB801D3-C841-03C8-09DB-DEC79517BB34}"/>
          </ac:picMkLst>
        </pc:picChg>
      </pc:sldChg>
      <pc:sldChg chg="addSp delSp modSp mod modTransition modAnim">
        <pc:chgData name="brogan cole" userId="b825634c84ffc706" providerId="LiveId" clId="{BF5693B2-228D-4EA8-9713-54B4B9B6787F}" dt="2023-10-29T12:38:58.971" v="386"/>
        <pc:sldMkLst>
          <pc:docMk/>
          <pc:sldMk cId="997502970" sldId="259"/>
        </pc:sldMkLst>
        <pc:spChg chg="mod">
          <ac:chgData name="brogan cole" userId="b825634c84ffc706" providerId="LiveId" clId="{BF5693B2-228D-4EA8-9713-54B4B9B6787F}" dt="2023-10-29T12:24:30.388" v="350" actId="20577"/>
          <ac:spMkLst>
            <pc:docMk/>
            <pc:sldMk cId="997502970" sldId="259"/>
            <ac:spMk id="3" creationId="{ECC8D5D0-B242-EED6-3425-033CA3416EC5}"/>
          </ac:spMkLst>
        </pc:spChg>
        <pc:spChg chg="add del mod">
          <ac:chgData name="brogan cole" userId="b825634c84ffc706" providerId="LiveId" clId="{BF5693B2-228D-4EA8-9713-54B4B9B6787F}" dt="2023-10-29T12:00:39.078" v="273"/>
          <ac:spMkLst>
            <pc:docMk/>
            <pc:sldMk cId="997502970" sldId="259"/>
            <ac:spMk id="5" creationId="{A9C7E492-9720-49D9-1A3A-910310E059A6}"/>
          </ac:spMkLst>
        </pc:spChg>
        <pc:spChg chg="add mod">
          <ac:chgData name="brogan cole" userId="b825634c84ffc706" providerId="LiveId" clId="{BF5693B2-228D-4EA8-9713-54B4B9B6787F}" dt="2023-10-29T12:01:58.758" v="292" actId="20577"/>
          <ac:spMkLst>
            <pc:docMk/>
            <pc:sldMk cId="997502970" sldId="259"/>
            <ac:spMk id="6" creationId="{EE6FAC3C-F93E-9FAD-E3E2-1EF8C99A3BC7}"/>
          </ac:spMkLst>
        </pc:spChg>
        <pc:picChg chg="add mod">
          <ac:chgData name="brogan cole" userId="b825634c84ffc706" providerId="LiveId" clId="{BF5693B2-228D-4EA8-9713-54B4B9B6787F}" dt="2023-10-29T12:00:09.076" v="270" actId="1076"/>
          <ac:picMkLst>
            <pc:docMk/>
            <pc:sldMk cId="997502970" sldId="259"/>
            <ac:picMk id="4" creationId="{7275CBA7-830D-9309-9610-F8C87A706C49}"/>
          </ac:picMkLst>
        </pc:picChg>
        <pc:picChg chg="add del mod">
          <ac:chgData name="brogan cole" userId="b825634c84ffc706" providerId="LiveId" clId="{BF5693B2-228D-4EA8-9713-54B4B9B6787F}" dt="2023-10-29T12:05:46.692" v="307" actId="478"/>
          <ac:picMkLst>
            <pc:docMk/>
            <pc:sldMk cId="997502970" sldId="259"/>
            <ac:picMk id="7" creationId="{4EBF4FC4-0BF2-8617-75CF-42374E47E0B0}"/>
          </ac:picMkLst>
        </pc:picChg>
        <pc:picChg chg="add del mod">
          <ac:chgData name="brogan cole" userId="b825634c84ffc706" providerId="LiveId" clId="{BF5693B2-228D-4EA8-9713-54B4B9B6787F}" dt="2023-10-29T12:17:52.689" v="327"/>
          <ac:picMkLst>
            <pc:docMk/>
            <pc:sldMk cId="997502970" sldId="259"/>
            <ac:picMk id="8" creationId="{EA6E7C41-D555-3ABD-D430-CFD702F56464}"/>
          </ac:picMkLst>
        </pc:picChg>
        <pc:picChg chg="add del mod">
          <ac:chgData name="brogan cole" userId="b825634c84ffc706" providerId="LiveId" clId="{BF5693B2-228D-4EA8-9713-54B4B9B6787F}" dt="2023-10-29T12:20:15.197" v="332"/>
          <ac:picMkLst>
            <pc:docMk/>
            <pc:sldMk cId="997502970" sldId="259"/>
            <ac:picMk id="9" creationId="{ADF3E1C9-69F3-9FDC-38D3-2261EE27C382}"/>
          </ac:picMkLst>
        </pc:picChg>
        <pc:picChg chg="add del mod ord">
          <ac:chgData name="brogan cole" userId="b825634c84ffc706" providerId="LiveId" clId="{BF5693B2-228D-4EA8-9713-54B4B9B6787F}" dt="2023-10-29T12:21:28.101" v="333"/>
          <ac:picMkLst>
            <pc:docMk/>
            <pc:sldMk cId="997502970" sldId="259"/>
            <ac:picMk id="21" creationId="{F0BB3549-B25E-7C1B-2EDD-FA5D40707FAC}"/>
          </ac:picMkLst>
        </pc:picChg>
        <pc:picChg chg="add del mod">
          <ac:chgData name="brogan cole" userId="b825634c84ffc706" providerId="LiveId" clId="{BF5693B2-228D-4EA8-9713-54B4B9B6787F}" dt="2023-10-29T12:21:33.959" v="335"/>
          <ac:picMkLst>
            <pc:docMk/>
            <pc:sldMk cId="997502970" sldId="259"/>
            <ac:picMk id="22" creationId="{9CADB480-3A40-66EF-5285-E4A4ED044A93}"/>
          </ac:picMkLst>
        </pc:picChg>
        <pc:picChg chg="add del mod ord">
          <ac:chgData name="brogan cole" userId="b825634c84ffc706" providerId="LiveId" clId="{BF5693B2-228D-4EA8-9713-54B4B9B6787F}" dt="2023-10-29T12:21:40.574" v="336"/>
          <ac:picMkLst>
            <pc:docMk/>
            <pc:sldMk cId="997502970" sldId="259"/>
            <ac:picMk id="25" creationId="{D062A115-C384-D497-432C-64746E240B8C}"/>
          </ac:picMkLst>
        </pc:picChg>
        <pc:picChg chg="add del mod">
          <ac:chgData name="brogan cole" userId="b825634c84ffc706" providerId="LiveId" clId="{BF5693B2-228D-4EA8-9713-54B4B9B6787F}" dt="2023-10-29T12:21:45.117" v="338"/>
          <ac:picMkLst>
            <pc:docMk/>
            <pc:sldMk cId="997502970" sldId="259"/>
            <ac:picMk id="26" creationId="{4C62AE1D-2FB7-3C30-02A4-9F504BCFA4F0}"/>
          </ac:picMkLst>
        </pc:picChg>
        <pc:picChg chg="add del mod ord">
          <ac:chgData name="brogan cole" userId="b825634c84ffc706" providerId="LiveId" clId="{BF5693B2-228D-4EA8-9713-54B4B9B6787F}" dt="2023-10-29T12:21:59.631" v="339"/>
          <ac:picMkLst>
            <pc:docMk/>
            <pc:sldMk cId="997502970" sldId="259"/>
            <ac:picMk id="29" creationId="{3AA5538B-9DFE-5D04-AC1C-7B072606E2BD}"/>
          </ac:picMkLst>
        </pc:picChg>
        <pc:picChg chg="add del mod">
          <ac:chgData name="brogan cole" userId="b825634c84ffc706" providerId="LiveId" clId="{BF5693B2-228D-4EA8-9713-54B4B9B6787F}" dt="2023-10-29T12:22:04.668" v="341"/>
          <ac:picMkLst>
            <pc:docMk/>
            <pc:sldMk cId="997502970" sldId="259"/>
            <ac:picMk id="30" creationId="{E6C03F7F-8FA6-0A9C-2B9D-3B8FD3D2B5BA}"/>
          </ac:picMkLst>
        </pc:picChg>
        <pc:picChg chg="add del mod ord">
          <ac:chgData name="brogan cole" userId="b825634c84ffc706" providerId="LiveId" clId="{BF5693B2-228D-4EA8-9713-54B4B9B6787F}" dt="2023-10-29T12:22:14.304" v="342"/>
          <ac:picMkLst>
            <pc:docMk/>
            <pc:sldMk cId="997502970" sldId="259"/>
            <ac:picMk id="33" creationId="{EAD94E79-99C3-BD6F-32C3-405A8F147A82}"/>
          </ac:picMkLst>
        </pc:picChg>
        <pc:picChg chg="add del mod">
          <ac:chgData name="brogan cole" userId="b825634c84ffc706" providerId="LiveId" clId="{BF5693B2-228D-4EA8-9713-54B4B9B6787F}" dt="2023-10-29T12:22:18.499" v="344"/>
          <ac:picMkLst>
            <pc:docMk/>
            <pc:sldMk cId="997502970" sldId="259"/>
            <ac:picMk id="34" creationId="{7F7045E4-1757-4C02-1E72-6114A4916055}"/>
          </ac:picMkLst>
        </pc:picChg>
        <pc:picChg chg="add del mod ord">
          <ac:chgData name="brogan cole" userId="b825634c84ffc706" providerId="LiveId" clId="{BF5693B2-228D-4EA8-9713-54B4B9B6787F}" dt="2023-10-29T12:23:46.796" v="345"/>
          <ac:picMkLst>
            <pc:docMk/>
            <pc:sldMk cId="997502970" sldId="259"/>
            <ac:picMk id="37" creationId="{9D04203C-1645-9F80-4150-44A2DA26C8DE}"/>
          </ac:picMkLst>
        </pc:picChg>
        <pc:picChg chg="add del mod">
          <ac:chgData name="brogan cole" userId="b825634c84ffc706" providerId="LiveId" clId="{BF5693B2-228D-4EA8-9713-54B4B9B6787F}" dt="2023-10-29T12:24:52.539" v="351"/>
          <ac:picMkLst>
            <pc:docMk/>
            <pc:sldMk cId="997502970" sldId="259"/>
            <ac:picMk id="38" creationId="{FBCA2F9A-ED06-1B0C-5F18-BB6DF93E2D00}"/>
          </ac:picMkLst>
        </pc:picChg>
        <pc:picChg chg="add del mod">
          <ac:chgData name="brogan cole" userId="b825634c84ffc706" providerId="LiveId" clId="{BF5693B2-228D-4EA8-9713-54B4B9B6787F}" dt="2023-10-29T12:28:25.535" v="357"/>
          <ac:picMkLst>
            <pc:docMk/>
            <pc:sldMk cId="997502970" sldId="259"/>
            <ac:picMk id="41" creationId="{393CAF6F-C7C4-4CE3-3CB7-1FA95224C02D}"/>
          </ac:picMkLst>
        </pc:picChg>
        <pc:picChg chg="add del mod">
          <ac:chgData name="brogan cole" userId="b825634c84ffc706" providerId="LiveId" clId="{BF5693B2-228D-4EA8-9713-54B4B9B6787F}" dt="2023-10-29T12:31:51.158" v="366"/>
          <ac:picMkLst>
            <pc:docMk/>
            <pc:sldMk cId="997502970" sldId="259"/>
            <ac:picMk id="42" creationId="{343C45C9-0314-A219-11D2-8444B1341C06}"/>
          </ac:picMkLst>
        </pc:picChg>
        <pc:picChg chg="add del mod ord">
          <ac:chgData name="brogan cole" userId="b825634c84ffc706" providerId="LiveId" clId="{BF5693B2-228D-4EA8-9713-54B4B9B6787F}" dt="2023-10-29T12:32:36.059" v="367"/>
          <ac:picMkLst>
            <pc:docMk/>
            <pc:sldMk cId="997502970" sldId="259"/>
            <ac:picMk id="51" creationId="{8556F37F-37C8-F40E-00E8-229C1790EFA9}"/>
          </ac:picMkLst>
        </pc:picChg>
        <pc:picChg chg="add del mod">
          <ac:chgData name="brogan cole" userId="b825634c84ffc706" providerId="LiveId" clId="{BF5693B2-228D-4EA8-9713-54B4B9B6787F}" dt="2023-10-29T12:32:41.116" v="369"/>
          <ac:picMkLst>
            <pc:docMk/>
            <pc:sldMk cId="997502970" sldId="259"/>
            <ac:picMk id="52" creationId="{99453EF3-1F5B-4E12-CAC3-4401D1D8B70C}"/>
          </ac:picMkLst>
        </pc:picChg>
        <pc:picChg chg="add del mod ord">
          <ac:chgData name="brogan cole" userId="b825634c84ffc706" providerId="LiveId" clId="{BF5693B2-228D-4EA8-9713-54B4B9B6787F}" dt="2023-10-29T12:33:43.195" v="370"/>
          <ac:picMkLst>
            <pc:docMk/>
            <pc:sldMk cId="997502970" sldId="259"/>
            <ac:picMk id="55" creationId="{A8A71BDE-C598-35C8-03A3-C390D8100C8C}"/>
          </ac:picMkLst>
        </pc:picChg>
        <pc:picChg chg="add del mod">
          <ac:chgData name="brogan cole" userId="b825634c84ffc706" providerId="LiveId" clId="{BF5693B2-228D-4EA8-9713-54B4B9B6787F}" dt="2023-10-29T12:36:39.067" v="379"/>
          <ac:picMkLst>
            <pc:docMk/>
            <pc:sldMk cId="997502970" sldId="259"/>
            <ac:picMk id="56" creationId="{D409AA99-3CB7-36F9-1409-2C981E706864}"/>
          </ac:picMkLst>
        </pc:picChg>
        <pc:picChg chg="add del mod ord">
          <ac:chgData name="brogan cole" userId="b825634c84ffc706" providerId="LiveId" clId="{BF5693B2-228D-4EA8-9713-54B4B9B6787F}" dt="2023-10-29T12:37:09.960" v="380"/>
          <ac:picMkLst>
            <pc:docMk/>
            <pc:sldMk cId="997502970" sldId="259"/>
            <ac:picMk id="64" creationId="{19E1BDB0-C39B-1B8C-947D-10E6320C9F2B}"/>
          </ac:picMkLst>
        </pc:picChg>
        <pc:picChg chg="add del mod">
          <ac:chgData name="brogan cole" userId="b825634c84ffc706" providerId="LiveId" clId="{BF5693B2-228D-4EA8-9713-54B4B9B6787F}" dt="2023-10-29T12:37:17.026" v="382"/>
          <ac:picMkLst>
            <pc:docMk/>
            <pc:sldMk cId="997502970" sldId="259"/>
            <ac:picMk id="65" creationId="{3C6AAEF9-B228-0DA3-0A8C-0CD7FC076476}"/>
          </ac:picMkLst>
        </pc:picChg>
        <pc:picChg chg="add del mod ord">
          <ac:chgData name="brogan cole" userId="b825634c84ffc706" providerId="LiveId" clId="{BF5693B2-228D-4EA8-9713-54B4B9B6787F}" dt="2023-10-29T12:37:58.187" v="383"/>
          <ac:picMkLst>
            <pc:docMk/>
            <pc:sldMk cId="997502970" sldId="259"/>
            <ac:picMk id="68" creationId="{81DE6121-5A91-9635-226F-96A701CD8E20}"/>
          </ac:picMkLst>
        </pc:picChg>
        <pc:picChg chg="add del mod">
          <ac:chgData name="brogan cole" userId="b825634c84ffc706" providerId="LiveId" clId="{BF5693B2-228D-4EA8-9713-54B4B9B6787F}" dt="2023-10-29T12:38:02.443" v="385"/>
          <ac:picMkLst>
            <pc:docMk/>
            <pc:sldMk cId="997502970" sldId="259"/>
            <ac:picMk id="69" creationId="{ABA728FA-B61E-BF3E-3473-9D134795DFD0}"/>
          </ac:picMkLst>
        </pc:picChg>
        <pc:picChg chg="add del mod ord">
          <ac:chgData name="brogan cole" userId="b825634c84ffc706" providerId="LiveId" clId="{BF5693B2-228D-4EA8-9713-54B4B9B6787F}" dt="2023-10-29T12:38:58.971" v="386"/>
          <ac:picMkLst>
            <pc:docMk/>
            <pc:sldMk cId="997502970" sldId="259"/>
            <ac:picMk id="72" creationId="{35A18051-1C68-B6B1-FA60-E4B8A413F0E4}"/>
          </ac:picMkLst>
        </pc:picChg>
        <pc:picChg chg="add mod">
          <ac:chgData name="brogan cole" userId="b825634c84ffc706" providerId="LiveId" clId="{BF5693B2-228D-4EA8-9713-54B4B9B6787F}" dt="2023-10-29T12:38:58.971" v="386"/>
          <ac:picMkLst>
            <pc:docMk/>
            <pc:sldMk cId="997502970" sldId="259"/>
            <ac:picMk id="73" creationId="{1121BB14-6A15-FBDB-4D80-55460ECB0112}"/>
          </ac:picMkLst>
        </pc:picChg>
      </pc:sldChg>
      <pc:sldChg chg="addSp delSp modSp mod modTransition modAnim">
        <pc:chgData name="brogan cole" userId="b825634c84ffc706" providerId="LiveId" clId="{BF5693B2-228D-4EA8-9713-54B4B9B6787F}" dt="2023-10-29T12:39:22.877" v="389"/>
        <pc:sldMkLst>
          <pc:docMk/>
          <pc:sldMk cId="3581576507" sldId="260"/>
        </pc:sldMkLst>
        <pc:spChg chg="mod">
          <ac:chgData name="brogan cole" userId="b825634c84ffc706" providerId="LiveId" clId="{BF5693B2-228D-4EA8-9713-54B4B9B6787F}" dt="2023-10-29T11:43:33.758" v="223" actId="20577"/>
          <ac:spMkLst>
            <pc:docMk/>
            <pc:sldMk cId="3581576507" sldId="260"/>
            <ac:spMk id="3" creationId="{D5E2737B-8F59-12C6-48AB-347B485434CA}"/>
          </ac:spMkLst>
        </pc:spChg>
        <pc:picChg chg="add del mod">
          <ac:chgData name="brogan cole" userId="b825634c84ffc706" providerId="LiveId" clId="{BF5693B2-228D-4EA8-9713-54B4B9B6787F}" dt="2023-10-29T12:05:52.064" v="309" actId="478"/>
          <ac:picMkLst>
            <pc:docMk/>
            <pc:sldMk cId="3581576507" sldId="260"/>
            <ac:picMk id="4" creationId="{F71C50EF-3138-B3FD-00C4-0E384B0EF48A}"/>
          </ac:picMkLst>
        </pc:picChg>
        <pc:picChg chg="add del mod">
          <ac:chgData name="brogan cole" userId="b825634c84ffc706" providerId="LiveId" clId="{BF5693B2-228D-4EA8-9713-54B4B9B6787F}" dt="2023-10-29T12:25:02.180" v="352" actId="478"/>
          <ac:picMkLst>
            <pc:docMk/>
            <pc:sldMk cId="3581576507" sldId="260"/>
            <ac:picMk id="5" creationId="{6E6EBF3F-8CAB-7BE3-C5EB-2AF8B7FBADC6}"/>
          </ac:picMkLst>
        </pc:picChg>
        <pc:picChg chg="add del mod">
          <ac:chgData name="brogan cole" userId="b825634c84ffc706" providerId="LiveId" clId="{BF5693B2-228D-4EA8-9713-54B4B9B6787F}" dt="2023-10-29T12:34:11.503" v="371"/>
          <ac:picMkLst>
            <pc:docMk/>
            <pc:sldMk cId="3581576507" sldId="260"/>
            <ac:picMk id="6" creationId="{545D6EC7-892B-A1F4-CE40-30BA993A32BD}"/>
          </ac:picMkLst>
        </pc:picChg>
        <pc:picChg chg="add del mod">
          <ac:chgData name="brogan cole" userId="b825634c84ffc706" providerId="LiveId" clId="{BF5693B2-228D-4EA8-9713-54B4B9B6787F}" dt="2023-10-29T12:34:15.540" v="373"/>
          <ac:picMkLst>
            <pc:docMk/>
            <pc:sldMk cId="3581576507" sldId="260"/>
            <ac:picMk id="7" creationId="{E0C0C627-CEC1-8D2B-FC0D-1D491265EAE5}"/>
          </ac:picMkLst>
        </pc:picChg>
        <pc:picChg chg="add del mod ord">
          <ac:chgData name="brogan cole" userId="b825634c84ffc706" providerId="LiveId" clId="{BF5693B2-228D-4EA8-9713-54B4B9B6787F}" dt="2023-10-29T12:34:27.444" v="374"/>
          <ac:picMkLst>
            <pc:docMk/>
            <pc:sldMk cId="3581576507" sldId="260"/>
            <ac:picMk id="10" creationId="{44E8B870-B024-B34D-8F4C-E6AAB1BF1598}"/>
          </ac:picMkLst>
        </pc:picChg>
        <pc:picChg chg="add del mod">
          <ac:chgData name="brogan cole" userId="b825634c84ffc706" providerId="LiveId" clId="{BF5693B2-228D-4EA8-9713-54B4B9B6787F}" dt="2023-10-29T12:39:11.955" v="388"/>
          <ac:picMkLst>
            <pc:docMk/>
            <pc:sldMk cId="3581576507" sldId="260"/>
            <ac:picMk id="11" creationId="{6BD1CC61-9C69-5BF9-13C7-6945D15651C9}"/>
          </ac:picMkLst>
        </pc:picChg>
        <pc:picChg chg="add del mod ord">
          <ac:chgData name="brogan cole" userId="b825634c84ffc706" providerId="LiveId" clId="{BF5693B2-228D-4EA8-9713-54B4B9B6787F}" dt="2023-10-29T12:39:22.877" v="389"/>
          <ac:picMkLst>
            <pc:docMk/>
            <pc:sldMk cId="3581576507" sldId="260"/>
            <ac:picMk id="16" creationId="{D064D807-97AE-4FB9-C729-5014CA9F9712}"/>
          </ac:picMkLst>
        </pc:picChg>
        <pc:picChg chg="add mod">
          <ac:chgData name="brogan cole" userId="b825634c84ffc706" providerId="LiveId" clId="{BF5693B2-228D-4EA8-9713-54B4B9B6787F}" dt="2023-10-29T12:39:22.877" v="389"/>
          <ac:picMkLst>
            <pc:docMk/>
            <pc:sldMk cId="3581576507" sldId="260"/>
            <ac:picMk id="17" creationId="{5A216A31-E475-56D5-D889-3845B1A9A9D6}"/>
          </ac:picMkLst>
        </pc:picChg>
      </pc:sldChg>
      <pc:sldChg chg="addSp delSp modSp mod modTransition">
        <pc:chgData name="brogan cole" userId="b825634c84ffc706" providerId="LiveId" clId="{BF5693B2-228D-4EA8-9713-54B4B9B6787F}" dt="2023-10-29T12:52:32.006" v="416" actId="478"/>
        <pc:sldMkLst>
          <pc:docMk/>
          <pc:sldMk cId="3057349913" sldId="261"/>
        </pc:sldMkLst>
        <pc:spChg chg="mod">
          <ac:chgData name="brogan cole" userId="b825634c84ffc706" providerId="LiveId" clId="{BF5693B2-228D-4EA8-9713-54B4B9B6787F}" dt="2023-10-29T12:01:03.370" v="284" actId="20577"/>
          <ac:spMkLst>
            <pc:docMk/>
            <pc:sldMk cId="3057349913" sldId="261"/>
            <ac:spMk id="3" creationId="{C73D648B-E91C-1E3A-1DCF-4DA7D2085BD9}"/>
          </ac:spMkLst>
        </pc:spChg>
        <pc:picChg chg="add del mod">
          <ac:chgData name="brogan cole" userId="b825634c84ffc706" providerId="LiveId" clId="{BF5693B2-228D-4EA8-9713-54B4B9B6787F}" dt="2023-10-29T12:52:32.006" v="416" actId="478"/>
          <ac:picMkLst>
            <pc:docMk/>
            <pc:sldMk cId="3057349913" sldId="261"/>
            <ac:picMk id="4" creationId="{1547B845-B883-AFB4-B9D1-C6C69BA8845C}"/>
          </ac:picMkLst>
        </pc:picChg>
        <pc:picChg chg="add del mod">
          <ac:chgData name="brogan cole" userId="b825634c84ffc706" providerId="LiveId" clId="{BF5693B2-228D-4EA8-9713-54B4B9B6787F}" dt="2023-10-29T12:25:34.730" v="355" actId="478"/>
          <ac:picMkLst>
            <pc:docMk/>
            <pc:sldMk cId="3057349913" sldId="261"/>
            <ac:picMk id="5" creationId="{FB0359E4-BDE9-FF79-89B5-0834C867502A}"/>
          </ac:picMkLst>
        </pc:picChg>
        <pc:picChg chg="add del mod">
          <ac:chgData name="brogan cole" userId="b825634c84ffc706" providerId="LiveId" clId="{BF5693B2-228D-4EA8-9713-54B4B9B6787F}" dt="2023-10-29T12:25:36.273" v="356" actId="478"/>
          <ac:picMkLst>
            <pc:docMk/>
            <pc:sldMk cId="3057349913" sldId="261"/>
            <ac:picMk id="6" creationId="{D2F7C8A8-188F-F747-B8AF-0B50128E833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16BE6F-990F-4D62-ADD2-7303AE38C39E}" type="datetimeFigureOut">
              <a:rPr lang="en-GB" smtClean="0"/>
              <a:t>29/10/2023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422FF9-185C-45AF-92C2-D4C4FA16C53B}" type="slidenum">
              <a:rPr lang="en-GB" smtClean="0"/>
              <a:t>‹#›</a:t>
            </a:fld>
            <a:endParaRPr lang="en-GB"/>
          </a:p>
        </p:txBody>
      </p:sp>
    </p:spTree>
    <p:extLst>
      <p:ext uri="{BB962C8B-B14F-4D97-AF65-F5344CB8AC3E}">
        <p14:creationId xmlns:p14="http://schemas.microsoft.com/office/powerpoint/2010/main" val="35935904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6422FF9-185C-45AF-92C2-D4C4FA16C53B}" type="slidenum">
              <a:rPr lang="en-GB" smtClean="0"/>
              <a:t>1</a:t>
            </a:fld>
            <a:endParaRPr lang="en-GB"/>
          </a:p>
        </p:txBody>
      </p:sp>
    </p:spTree>
    <p:extLst>
      <p:ext uri="{BB962C8B-B14F-4D97-AF65-F5344CB8AC3E}">
        <p14:creationId xmlns:p14="http://schemas.microsoft.com/office/powerpoint/2010/main" val="9947131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10/25/2023</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7509409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10/25/2023</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532733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10/25/2023</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509924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10/25/2023</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530892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10/25/2023</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722479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10/25/2023</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125927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10/25/2023</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85424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10/25/2023</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181572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10/25/2023</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05530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10/25/2023</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0509769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10/25/2023</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525652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10/25/2023</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16562302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hyperlink" Target="https://library.trinitycollege.edu/home/Plagiarism" TargetMode="External"/><Relationship Id="rId2" Type="http://schemas.openxmlformats.org/officeDocument/2006/relationships/hyperlink" Target="https://www.ox.ac.uk/students/academic/guidance/skills/plagiarism" TargetMode="External"/><Relationship Id="rId1" Type="http://schemas.openxmlformats.org/officeDocument/2006/relationships/slideLayout" Target="../slideLayouts/slideLayout2.xml"/><Relationship Id="rId5" Type="http://schemas.openxmlformats.org/officeDocument/2006/relationships/hyperlink" Target="https://www.grammarly.com/blog/5-most-effective-methods-for-avoiding-plagiarism/" TargetMode="External"/><Relationship Id="rId4" Type="http://schemas.openxmlformats.org/officeDocument/2006/relationships/hyperlink" Target="https://www.plagiarismtoday.com/2017/02/15/5-reasons-people-plagiarize-and-how-to-stop-the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Image result for Pastel Background for PowerPoint">
            <a:extLst>
              <a:ext uri="{FF2B5EF4-FFF2-40B4-BE49-F238E27FC236}">
                <a16:creationId xmlns:a16="http://schemas.microsoft.com/office/drawing/2014/main" id="{879D689A-6DA6-5111-51C7-29EB7453953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2598"/>
          <a:stretch/>
        </p:blipFill>
        <p:spPr bwMode="auto">
          <a:xfrm>
            <a:off x="-3047"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50000">
                <a:schemeClr val="tx1">
                  <a:alpha val="3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16C4057-BA7C-1581-A36E-369F5264BD70}"/>
              </a:ext>
            </a:extLst>
          </p:cNvPr>
          <p:cNvSpPr>
            <a:spLocks noGrp="1"/>
          </p:cNvSpPr>
          <p:nvPr>
            <p:ph type="subTitle" idx="1"/>
          </p:nvPr>
        </p:nvSpPr>
        <p:spPr>
          <a:xfrm>
            <a:off x="643466" y="4133135"/>
            <a:ext cx="10902016" cy="1008767"/>
          </a:xfrm>
          <a:effectLst>
            <a:outerShdw blurRad="50800" dist="38100" dir="2700000" algn="tl" rotWithShape="0">
              <a:prstClr val="black">
                <a:alpha val="40000"/>
              </a:prstClr>
            </a:outerShdw>
          </a:effectLst>
        </p:spPr>
        <p:txBody>
          <a:bodyPr>
            <a:normAutofit/>
          </a:bodyPr>
          <a:lstStyle/>
          <a:p>
            <a:pPr algn="ctr"/>
            <a:r>
              <a:rPr lang="en-GB" sz="1800" dirty="0"/>
              <a:t>Brogan Cole </a:t>
            </a:r>
          </a:p>
        </p:txBody>
      </p:sp>
      <p:cxnSp>
        <p:nvCxnSpPr>
          <p:cNvPr id="1038" name="Straight Connector 1037">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D6B1101-9612-993F-70DF-6A3DFDAC6DEB}"/>
              </a:ext>
            </a:extLst>
          </p:cNvPr>
          <p:cNvSpPr>
            <a:spLocks noGrp="1"/>
          </p:cNvSpPr>
          <p:nvPr>
            <p:ph type="ctrTitle"/>
          </p:nvPr>
        </p:nvSpPr>
        <p:spPr>
          <a:xfrm>
            <a:off x="643466" y="1322616"/>
            <a:ext cx="10905059" cy="2651204"/>
          </a:xfrm>
          <a:effectLst>
            <a:outerShdw blurRad="50800" dist="38100" dir="2700000" algn="tl" rotWithShape="0">
              <a:prstClr val="black">
                <a:alpha val="40000"/>
              </a:prstClr>
            </a:outerShdw>
          </a:effectLst>
        </p:spPr>
        <p:txBody>
          <a:bodyPr>
            <a:normAutofit/>
          </a:bodyPr>
          <a:lstStyle/>
          <a:p>
            <a:pPr algn="ctr"/>
            <a:r>
              <a:rPr lang="en-GB" sz="5400"/>
              <a:t>What is plagiarism &amp; how can you avoid it?</a:t>
            </a:r>
          </a:p>
        </p:txBody>
      </p:sp>
      <p:pic>
        <p:nvPicPr>
          <p:cNvPr id="25" name="Video 24">
            <a:hlinkClick r:id="" action="ppaction://media"/>
            <a:extLst>
              <a:ext uri="{FF2B5EF4-FFF2-40B4-BE49-F238E27FC236}">
                <a16:creationId xmlns:a16="http://schemas.microsoft.com/office/drawing/2014/main" id="{50709E96-C890-D02C-0365-99539EEC6F6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01624636"/>
      </p:ext>
    </p:extLst>
  </p:cSld>
  <p:clrMapOvr>
    <a:masterClrMapping/>
  </p:clrMapOvr>
  <mc:AlternateContent xmlns:mc="http://schemas.openxmlformats.org/markup-compatibility/2006">
    <mc:Choice xmlns:p14="http://schemas.microsoft.com/office/powerpoint/2010/main" Requires="p14">
      <p:transition spd="slow" p14:dur="2000" advTm="5704"/>
    </mc:Choice>
    <mc:Fallback>
      <p:transition spd="slow" advTm="57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25"/>
                </p:tgtEl>
              </p:cMediaNode>
            </p:video>
            <p:seq concurrent="1" nextAc="seek">
              <p:cTn id="11" restart="whenNotActive" fill="hold" evtFilter="cancelBubble" nodeType="interactiveSeq">
                <p:stCondLst>
                  <p:cond evt="onClick" delay="0">
                    <p:tgtEl>
                      <p:spTgt spid="25"/>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25"/>
                                        </p:tgtEl>
                                      </p:cBhvr>
                                    </p:cmd>
                                  </p:childTnLst>
                                </p:cTn>
                              </p:par>
                            </p:childTnLst>
                          </p:cTn>
                        </p:par>
                      </p:childTnLst>
                    </p:cTn>
                  </p:par>
                </p:childTnLst>
              </p:cTn>
              <p:nextCondLst>
                <p:cond evt="onClick" delay="0">
                  <p:tgtEl>
                    <p:spTgt spid="25"/>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B7F33-340B-B2CF-1F01-28C09B6F1BC6}"/>
              </a:ext>
            </a:extLst>
          </p:cNvPr>
          <p:cNvSpPr>
            <a:spLocks noGrp="1"/>
          </p:cNvSpPr>
          <p:nvPr>
            <p:ph type="title"/>
          </p:nvPr>
        </p:nvSpPr>
        <p:spPr/>
        <p:txBody>
          <a:bodyPr/>
          <a:lstStyle/>
          <a:p>
            <a:r>
              <a:rPr lang="en-GB" dirty="0"/>
              <a:t>What is plagiarism? </a:t>
            </a:r>
          </a:p>
        </p:txBody>
      </p:sp>
      <p:sp>
        <p:nvSpPr>
          <p:cNvPr id="3" name="Content Placeholder 2">
            <a:extLst>
              <a:ext uri="{FF2B5EF4-FFF2-40B4-BE49-F238E27FC236}">
                <a16:creationId xmlns:a16="http://schemas.microsoft.com/office/drawing/2014/main" id="{6AAD5826-4CB2-91A8-A448-01372507F751}"/>
              </a:ext>
            </a:extLst>
          </p:cNvPr>
          <p:cNvSpPr>
            <a:spLocks noGrp="1"/>
          </p:cNvSpPr>
          <p:nvPr>
            <p:ph idx="1"/>
          </p:nvPr>
        </p:nvSpPr>
        <p:spPr/>
        <p:txBody>
          <a:bodyPr>
            <a:noAutofit/>
          </a:bodyPr>
          <a:lstStyle/>
          <a:p>
            <a:pPr marL="0" indent="0">
              <a:buNone/>
            </a:pPr>
            <a:r>
              <a:rPr lang="en-US" sz="2200" b="0" i="0" dirty="0">
                <a:solidFill>
                  <a:srgbClr val="2C2C2C"/>
                </a:solidFill>
                <a:effectLst/>
                <a:latin typeface="PT Serif" panose="020F0502020204030204" pitchFamily="18" charset="0"/>
              </a:rPr>
              <a:t>“Presenting work or ideas from another source as your own, with or without consent of the original author, by incorporating it into your work without full acknowledgement. All published and unpublished material, whether in manuscript, printed or electronic form, is covered under this definition. Plagiarism can also include re-using your own work without citation. Under the regulations for examinations, intentional or reckless plagiarism is a disciplinary offence.”</a:t>
            </a:r>
          </a:p>
          <a:p>
            <a:pPr marL="0" indent="0">
              <a:buNone/>
            </a:pPr>
            <a:r>
              <a:rPr lang="en-US" sz="2200" dirty="0">
                <a:solidFill>
                  <a:srgbClr val="2C2C2C"/>
                </a:solidFill>
                <a:latin typeface="PT Serif" panose="020F0502020204030204" pitchFamily="18" charset="0"/>
              </a:rPr>
              <a:t>(University of oxford, 2023)</a:t>
            </a:r>
            <a:endParaRPr lang="en-GB" sz="2200" dirty="0"/>
          </a:p>
        </p:txBody>
      </p:sp>
      <p:pic>
        <p:nvPicPr>
          <p:cNvPr id="2050" name="Picture 2" descr="Plagiarism - Raymond H. Center Library - LibGuides at Trinity College (FL)">
            <a:extLst>
              <a:ext uri="{FF2B5EF4-FFF2-40B4-BE49-F238E27FC236}">
                <a16:creationId xmlns:a16="http://schemas.microsoft.com/office/drawing/2014/main" id="{71E6FA43-F8E7-53DC-2231-7C199EA7DE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15754" y="4161656"/>
            <a:ext cx="2202173" cy="22764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5D8DB40-DA54-7A6C-F852-C58E6CBDADD3}"/>
              </a:ext>
            </a:extLst>
          </p:cNvPr>
          <p:cNvSpPr txBox="1"/>
          <p:nvPr/>
        </p:nvSpPr>
        <p:spPr>
          <a:xfrm>
            <a:off x="4871017" y="6448040"/>
            <a:ext cx="2735499" cy="338554"/>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(Trinity college of Florida</a:t>
            </a:r>
            <a:r>
              <a:rPr lang="en-GB" sz="1600" dirty="0">
                <a:latin typeface="Arial" panose="020B0604020202020204" pitchFamily="34" charset="0"/>
                <a:cs typeface="Arial" panose="020B0604020202020204" pitchFamily="34" charset="0"/>
              </a:rPr>
              <a:t>)</a:t>
            </a:r>
          </a:p>
        </p:txBody>
      </p:sp>
      <p:pic>
        <p:nvPicPr>
          <p:cNvPr id="36" name="Video 35">
            <a:hlinkClick r:id="" action="ppaction://media"/>
            <a:extLst>
              <a:ext uri="{FF2B5EF4-FFF2-40B4-BE49-F238E27FC236}">
                <a16:creationId xmlns:a16="http://schemas.microsoft.com/office/drawing/2014/main" id="{304C7D73-57AD-2399-EE71-26928EA61EA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0708128"/>
      </p:ext>
    </p:extLst>
  </p:cSld>
  <p:clrMapOvr>
    <a:masterClrMapping/>
  </p:clrMapOvr>
  <mc:AlternateContent xmlns:mc="http://schemas.openxmlformats.org/markup-compatibility/2006">
    <mc:Choice xmlns:p14="http://schemas.microsoft.com/office/powerpoint/2010/main" Requires="p14">
      <p:transition spd="slow" p14:dur="2000" advTm="33624"/>
    </mc:Choice>
    <mc:Fallback>
      <p:transition spd="slow" advTm="336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6"/>
                </p:tgtEl>
              </p:cMediaNode>
            </p:video>
            <p:seq concurrent="1" nextAc="seek">
              <p:cTn id="8" restart="whenNotActive" fill="hold" evtFilter="cancelBubble" nodeType="interactiveSeq">
                <p:stCondLst>
                  <p:cond evt="onClick" delay="0">
                    <p:tgtEl>
                      <p:spTgt spid="3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6"/>
                                        </p:tgtEl>
                                      </p:cBhvr>
                                    </p:cmd>
                                  </p:childTnLst>
                                </p:cTn>
                              </p:par>
                            </p:childTnLst>
                          </p:cTn>
                        </p:par>
                      </p:childTnLst>
                    </p:cTn>
                  </p:par>
                </p:childTnLst>
              </p:cTn>
              <p:nextCondLst>
                <p:cond evt="onClick" delay="0">
                  <p:tgtEl>
                    <p:spTgt spid="3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8D7C0-A911-491A-E583-DDDBA47D88AA}"/>
              </a:ext>
            </a:extLst>
          </p:cNvPr>
          <p:cNvSpPr>
            <a:spLocks noGrp="1"/>
          </p:cNvSpPr>
          <p:nvPr>
            <p:ph type="title"/>
          </p:nvPr>
        </p:nvSpPr>
        <p:spPr/>
        <p:txBody>
          <a:bodyPr/>
          <a:lstStyle/>
          <a:p>
            <a:r>
              <a:rPr lang="en-GB" dirty="0"/>
              <a:t>Reasons people </a:t>
            </a:r>
            <a:r>
              <a:rPr lang="en-GB" dirty="0" err="1"/>
              <a:t>plagarise</a:t>
            </a:r>
            <a:r>
              <a:rPr lang="en-GB" dirty="0"/>
              <a:t> </a:t>
            </a:r>
          </a:p>
        </p:txBody>
      </p:sp>
      <p:sp>
        <p:nvSpPr>
          <p:cNvPr id="3" name="Content Placeholder 2">
            <a:extLst>
              <a:ext uri="{FF2B5EF4-FFF2-40B4-BE49-F238E27FC236}">
                <a16:creationId xmlns:a16="http://schemas.microsoft.com/office/drawing/2014/main" id="{015623F6-D219-0B0A-75E5-417A11ECC6A0}"/>
              </a:ext>
            </a:extLst>
          </p:cNvPr>
          <p:cNvSpPr>
            <a:spLocks noGrp="1"/>
          </p:cNvSpPr>
          <p:nvPr>
            <p:ph idx="1"/>
          </p:nvPr>
        </p:nvSpPr>
        <p:spPr/>
        <p:txBody>
          <a:bodyPr>
            <a:normAutofit/>
          </a:bodyPr>
          <a:lstStyle/>
          <a:p>
            <a:r>
              <a:rPr lang="en-GB" sz="1400" dirty="0">
                <a:latin typeface="Arial" panose="020B0604020202020204" pitchFamily="34" charset="0"/>
                <a:cs typeface="Arial" panose="020B0604020202020204" pitchFamily="34" charset="0"/>
              </a:rPr>
              <a:t>Insufficient confidence - </a:t>
            </a:r>
            <a:r>
              <a:rPr lang="en-US" sz="1400" dirty="0">
                <a:latin typeface="Arial" panose="020B0604020202020204" pitchFamily="34" charset="0"/>
                <a:cs typeface="Arial" panose="020B0604020202020204" pitchFamily="34" charset="0"/>
              </a:rPr>
              <a:t>This pressure makes sense especially in academic settings. A student who is uncertain of their writing skills and is under pressure to get a good grade is probably going to be tempted to plagiarize. But this also creeps into work settings, particularly when authors are assigned projects that are outside of their area of expertise.</a:t>
            </a:r>
          </a:p>
          <a:p>
            <a:r>
              <a:rPr lang="en-US" sz="1400" dirty="0">
                <a:latin typeface="Arial" panose="020B0604020202020204" pitchFamily="34" charset="0"/>
                <a:cs typeface="Arial" panose="020B0604020202020204" pitchFamily="34" charset="0"/>
              </a:rPr>
              <a:t>Not Enough Time - The writer could be to blame. They can find themselves in a situation where they are pressed for time and can't complete a task because of poor time management or lack of concentration. Overloading writers or students to the point where they have little to no chance of finishing the assignment morally, even with ideal time management.</a:t>
            </a:r>
          </a:p>
          <a:p>
            <a:r>
              <a:rPr lang="en-US" sz="1400" dirty="0">
                <a:latin typeface="Arial" panose="020B0604020202020204" pitchFamily="34" charset="0"/>
                <a:cs typeface="Arial" panose="020B0604020202020204" pitchFamily="34" charset="0"/>
              </a:rPr>
              <a:t>Carelessness / Laziness - This is a challenging one for editors and educators alike, but some writers are just unmotivated to finish the assignment because they don't care about it. When an author doesn't take an assignment seriously, the likelihood that they will submit someone else's writing as their own increases, whether they believe it to be worthless or just beneath them personally.</a:t>
            </a:r>
          </a:p>
          <a:p>
            <a:r>
              <a:rPr lang="en-US" sz="1400" dirty="0">
                <a:latin typeface="Arial" panose="020B0604020202020204" pitchFamily="34" charset="0"/>
                <a:cs typeface="Arial" panose="020B0604020202020204" pitchFamily="34" charset="0"/>
              </a:rPr>
              <a:t>They made an error - Errors do occur, whether from inadequate paraphrasing, missing citations, or other causes. To be clear, accidental plagiarism does not appear to be malicious plagiarism. It is typically smaller in scope and deals more with poor attribution than no attribution at all.</a:t>
            </a:r>
          </a:p>
          <a:p>
            <a:endParaRPr lang="en-GB" sz="1400" dirty="0">
              <a:latin typeface="Arial" panose="020B0604020202020204" pitchFamily="34" charset="0"/>
              <a:cs typeface="Arial" panose="020B0604020202020204" pitchFamily="34" charset="0"/>
            </a:endParaRPr>
          </a:p>
        </p:txBody>
      </p:sp>
      <p:pic>
        <p:nvPicPr>
          <p:cNvPr id="39" name="Video 38">
            <a:hlinkClick r:id="" action="ppaction://media"/>
            <a:extLst>
              <a:ext uri="{FF2B5EF4-FFF2-40B4-BE49-F238E27FC236}">
                <a16:creationId xmlns:a16="http://schemas.microsoft.com/office/drawing/2014/main" id="{3BB801D3-C841-03C8-09DB-DEC79517BB3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9704" r="19704"/>
          <a:stretch>
            <a:fillRect/>
          </a:stretch>
        </p:blipFill>
        <p:spPr>
          <a:xfrm>
            <a:off x="9985629" y="0"/>
            <a:ext cx="2057400" cy="1909953"/>
          </a:xfrm>
          <a:prstGeom prst="ellipse">
            <a:avLst/>
          </a:prstGeom>
        </p:spPr>
      </p:pic>
    </p:spTree>
    <p:extLst>
      <p:ext uri="{BB962C8B-B14F-4D97-AF65-F5344CB8AC3E}">
        <p14:creationId xmlns:p14="http://schemas.microsoft.com/office/powerpoint/2010/main" val="2694291571"/>
      </p:ext>
    </p:extLst>
  </p:cSld>
  <p:clrMapOvr>
    <a:masterClrMapping/>
  </p:clrMapOvr>
  <mc:AlternateContent xmlns:mc="http://schemas.openxmlformats.org/markup-compatibility/2006">
    <mc:Choice xmlns:p14="http://schemas.microsoft.com/office/powerpoint/2010/main" Requires="p14">
      <p:transition spd="slow" p14:dur="2000" advTm="80149"/>
    </mc:Choice>
    <mc:Fallback>
      <p:transition spd="slow" advTm="801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9"/>
                </p:tgtEl>
              </p:cMediaNode>
            </p:video>
            <p:seq concurrent="1" nextAc="seek">
              <p:cTn id="8" restart="whenNotActive" fill="hold" evtFilter="cancelBubble" nodeType="interactiveSeq">
                <p:stCondLst>
                  <p:cond evt="onClick" delay="0">
                    <p:tgtEl>
                      <p:spTgt spid="3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9"/>
                                        </p:tgtEl>
                                      </p:cBhvr>
                                    </p:cmd>
                                  </p:childTnLst>
                                </p:cTn>
                              </p:par>
                            </p:childTnLst>
                          </p:cTn>
                        </p:par>
                      </p:childTnLst>
                    </p:cTn>
                  </p:par>
                </p:childTnLst>
              </p:cTn>
              <p:nextCondLst>
                <p:cond evt="onClick" delay="0">
                  <p:tgtEl>
                    <p:spTgt spid="3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36EBB-BD09-6D0D-3D5F-2F27CF3CF042}"/>
              </a:ext>
            </a:extLst>
          </p:cNvPr>
          <p:cNvSpPr>
            <a:spLocks noGrp="1"/>
          </p:cNvSpPr>
          <p:nvPr>
            <p:ph type="title"/>
          </p:nvPr>
        </p:nvSpPr>
        <p:spPr/>
        <p:txBody>
          <a:bodyPr/>
          <a:lstStyle/>
          <a:p>
            <a:r>
              <a:rPr lang="en-GB" dirty="0"/>
              <a:t>Methods on how to avoid plagiarism.</a:t>
            </a:r>
          </a:p>
        </p:txBody>
      </p:sp>
      <p:sp>
        <p:nvSpPr>
          <p:cNvPr id="3" name="Content Placeholder 2">
            <a:extLst>
              <a:ext uri="{FF2B5EF4-FFF2-40B4-BE49-F238E27FC236}">
                <a16:creationId xmlns:a16="http://schemas.microsoft.com/office/drawing/2014/main" id="{ECC8D5D0-B242-EED6-3425-033CA3416EC5}"/>
              </a:ext>
            </a:extLst>
          </p:cNvPr>
          <p:cNvSpPr>
            <a:spLocks noGrp="1"/>
          </p:cNvSpPr>
          <p:nvPr>
            <p:ph idx="1"/>
          </p:nvPr>
        </p:nvSpPr>
        <p:spPr/>
        <p:txBody>
          <a:bodyPr>
            <a:normAutofit/>
          </a:bodyPr>
          <a:lstStyle/>
          <a:p>
            <a:r>
              <a:rPr lang="en-GB" sz="1400" dirty="0">
                <a:latin typeface="Arial" panose="020B0604020202020204" pitchFamily="34" charset="0"/>
                <a:cs typeface="Arial" panose="020B0604020202020204" pitchFamily="34" charset="0"/>
              </a:rPr>
              <a:t>Reference your work - </a:t>
            </a:r>
            <a:r>
              <a:rPr lang="en-US" sz="1400" dirty="0">
                <a:latin typeface="Arial" panose="020B0604020202020204" pitchFamily="34" charset="0"/>
                <a:cs typeface="Arial" panose="020B0604020202020204" pitchFamily="34" charset="0"/>
              </a:rPr>
              <a:t>When referencing a thought or phrase that isn't your own, include a citation in your work that includes the complete name of the source, the publication date, and any other information required by the style guide you're following.</a:t>
            </a:r>
          </a:p>
          <a:p>
            <a:r>
              <a:rPr lang="en-US" sz="1400" dirty="0">
                <a:latin typeface="Arial" panose="020B0604020202020204" pitchFamily="34" charset="0"/>
                <a:cs typeface="Arial" panose="020B0604020202020204" pitchFamily="34" charset="0"/>
              </a:rPr>
              <a:t>Incorporate quotes - One of the easiest, yet most obvious, ways to avoid plagiarism when using someone else's words in your writing is to use quotation marks to indicate that the words aren't your own. </a:t>
            </a:r>
          </a:p>
          <a:p>
            <a:r>
              <a:rPr lang="en-US" sz="1400" dirty="0">
                <a:latin typeface="Arial" panose="020B0604020202020204" pitchFamily="34" charset="0"/>
                <a:cs typeface="Arial" panose="020B0604020202020204" pitchFamily="34" charset="0"/>
              </a:rPr>
              <a:t>Condense - Rewriting a source's concepts or details in your own words without altering their meaning is known as paraphrasing. But exercise caution if paraphrasing is done poorly, it can turn into plagiarism.</a:t>
            </a:r>
          </a:p>
          <a:p>
            <a:r>
              <a:rPr lang="en-US" sz="1400" dirty="0">
                <a:latin typeface="Arial" panose="020B0604020202020204" pitchFamily="34" charset="0"/>
                <a:cs typeface="Arial" panose="020B0604020202020204" pitchFamily="34" charset="0"/>
              </a:rPr>
              <a:t>Give a presentation of your own idea - Consider what original viewpoint or point you can make in your writing that is wholly original. </a:t>
            </a:r>
          </a:p>
        </p:txBody>
      </p:sp>
      <p:pic>
        <p:nvPicPr>
          <p:cNvPr id="4" name="Picture 3">
            <a:extLst>
              <a:ext uri="{FF2B5EF4-FFF2-40B4-BE49-F238E27FC236}">
                <a16:creationId xmlns:a16="http://schemas.microsoft.com/office/drawing/2014/main" id="{7275CBA7-830D-9309-9610-F8C87A706C49}"/>
              </a:ext>
            </a:extLst>
          </p:cNvPr>
          <p:cNvPicPr>
            <a:picLocks noChangeAspect="1"/>
          </p:cNvPicPr>
          <p:nvPr/>
        </p:nvPicPr>
        <p:blipFill>
          <a:blip r:embed="rId4"/>
          <a:stretch>
            <a:fillRect/>
          </a:stretch>
        </p:blipFill>
        <p:spPr>
          <a:xfrm>
            <a:off x="7585788" y="4542160"/>
            <a:ext cx="3549780" cy="1996751"/>
          </a:xfrm>
          <a:prstGeom prst="rect">
            <a:avLst/>
          </a:prstGeom>
        </p:spPr>
      </p:pic>
      <p:sp>
        <p:nvSpPr>
          <p:cNvPr id="6" name="TextBox 5">
            <a:extLst>
              <a:ext uri="{FF2B5EF4-FFF2-40B4-BE49-F238E27FC236}">
                <a16:creationId xmlns:a16="http://schemas.microsoft.com/office/drawing/2014/main" id="{EE6FAC3C-F93E-9FAD-E3E2-1EF8C99A3BC7}"/>
              </a:ext>
            </a:extLst>
          </p:cNvPr>
          <p:cNvSpPr txBox="1"/>
          <p:nvPr/>
        </p:nvSpPr>
        <p:spPr>
          <a:xfrm>
            <a:off x="7585788" y="6538911"/>
            <a:ext cx="1810139" cy="338554"/>
          </a:xfrm>
          <a:prstGeom prst="rect">
            <a:avLst/>
          </a:prstGeom>
          <a:noFill/>
        </p:spPr>
        <p:txBody>
          <a:bodyPr wrap="square" rtlCol="0">
            <a:spAutoFit/>
          </a:bodyPr>
          <a:lstStyle/>
          <a:p>
            <a:r>
              <a:rPr lang="en-US" sz="1600" b="0" i="0" dirty="0">
                <a:solidFill>
                  <a:srgbClr val="000000"/>
                </a:solidFill>
                <a:effectLst/>
                <a:latin typeface="Calibri" panose="020F0502020204030204" pitchFamily="34" charset="0"/>
              </a:rPr>
              <a:t>Lachey, B. (2020)</a:t>
            </a:r>
            <a:endParaRPr lang="en-GB" sz="1600" dirty="0"/>
          </a:p>
        </p:txBody>
      </p:sp>
      <p:pic>
        <p:nvPicPr>
          <p:cNvPr id="73" name="Video 72">
            <a:hlinkClick r:id="" action="ppaction://media"/>
            <a:extLst>
              <a:ext uri="{FF2B5EF4-FFF2-40B4-BE49-F238E27FC236}">
                <a16:creationId xmlns:a16="http://schemas.microsoft.com/office/drawing/2014/main" id="{1121BB14-6A15-FBDB-4D80-55460ECB011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470154" y="4542160"/>
            <a:ext cx="2057400" cy="2057400"/>
          </a:xfrm>
          <a:prstGeom prst="ellipse">
            <a:avLst/>
          </a:prstGeom>
        </p:spPr>
      </p:pic>
    </p:spTree>
    <p:extLst>
      <p:ext uri="{BB962C8B-B14F-4D97-AF65-F5344CB8AC3E}">
        <p14:creationId xmlns:p14="http://schemas.microsoft.com/office/powerpoint/2010/main" val="997502970"/>
      </p:ext>
    </p:extLst>
  </p:cSld>
  <p:clrMapOvr>
    <a:masterClrMapping/>
  </p:clrMapOvr>
  <mc:AlternateContent xmlns:mc="http://schemas.openxmlformats.org/markup-compatibility/2006">
    <mc:Choice xmlns:p14="http://schemas.microsoft.com/office/powerpoint/2010/main" Requires="p14">
      <p:transition spd="slow" p14:dur="2000" advTm="52758"/>
    </mc:Choice>
    <mc:Fallback>
      <p:transition spd="slow" advTm="527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3"/>
                </p:tgtEl>
              </p:cMediaNode>
            </p:video>
            <p:seq concurrent="1" nextAc="seek">
              <p:cTn id="8" restart="whenNotActive" fill="hold" evtFilter="cancelBubble" nodeType="interactiveSeq">
                <p:stCondLst>
                  <p:cond evt="onClick" delay="0">
                    <p:tgtEl>
                      <p:spTgt spid="7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3"/>
                                        </p:tgtEl>
                                      </p:cBhvr>
                                    </p:cmd>
                                  </p:childTnLst>
                                </p:cTn>
                              </p:par>
                            </p:childTnLst>
                          </p:cTn>
                        </p:par>
                      </p:childTnLst>
                    </p:cTn>
                  </p:par>
                </p:childTnLst>
              </p:cTn>
              <p:nextCondLst>
                <p:cond evt="onClick" delay="0">
                  <p:tgtEl>
                    <p:spTgt spid="73"/>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A05CA-C2B0-79CF-8F6A-A4A77439122D}"/>
              </a:ext>
            </a:extLst>
          </p:cNvPr>
          <p:cNvSpPr>
            <a:spLocks noGrp="1"/>
          </p:cNvSpPr>
          <p:nvPr>
            <p:ph type="title"/>
          </p:nvPr>
        </p:nvSpPr>
        <p:spPr/>
        <p:txBody>
          <a:bodyPr/>
          <a:lstStyle/>
          <a:p>
            <a:r>
              <a:rPr lang="en-GB" dirty="0"/>
              <a:t>Summery </a:t>
            </a:r>
          </a:p>
        </p:txBody>
      </p:sp>
      <p:sp>
        <p:nvSpPr>
          <p:cNvPr id="3" name="Content Placeholder 2">
            <a:extLst>
              <a:ext uri="{FF2B5EF4-FFF2-40B4-BE49-F238E27FC236}">
                <a16:creationId xmlns:a16="http://schemas.microsoft.com/office/drawing/2014/main" id="{D5E2737B-8F59-12C6-48AB-347B485434CA}"/>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This is a short video to explain what plagiarism is and how it can be avoided in your work.</a:t>
            </a:r>
          </a:p>
        </p:txBody>
      </p:sp>
      <p:pic>
        <p:nvPicPr>
          <p:cNvPr id="17" name="Video 16">
            <a:hlinkClick r:id="" action="ppaction://media"/>
            <a:extLst>
              <a:ext uri="{FF2B5EF4-FFF2-40B4-BE49-F238E27FC236}">
                <a16:creationId xmlns:a16="http://schemas.microsoft.com/office/drawing/2014/main" id="{5A216A31-E475-56D5-D889-3845B1A9A9D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81576507"/>
      </p:ext>
    </p:extLst>
  </p:cSld>
  <p:clrMapOvr>
    <a:masterClrMapping/>
  </p:clrMapOvr>
  <mc:AlternateContent xmlns:mc="http://schemas.openxmlformats.org/markup-compatibility/2006">
    <mc:Choice xmlns:p14="http://schemas.microsoft.com/office/powerpoint/2010/main" Requires="p14">
      <p:transition spd="slow" p14:dur="2000" advTm="8491"/>
    </mc:Choice>
    <mc:Fallback>
      <p:transition spd="slow" advTm="84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3CE02-2EDF-EC11-2397-B9C825C89706}"/>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C73D648B-E91C-1E3A-1DCF-4DA7D2085BD9}"/>
              </a:ext>
            </a:extLst>
          </p:cNvPr>
          <p:cNvSpPr>
            <a:spLocks noGrp="1"/>
          </p:cNvSpPr>
          <p:nvPr>
            <p:ph idx="1"/>
          </p:nvPr>
        </p:nvSpPr>
        <p:spPr/>
        <p:txBody>
          <a:bodyPr/>
          <a:lstStyle/>
          <a:p>
            <a:pPr algn="l"/>
            <a:r>
              <a:rPr lang="en-US" sz="1400" b="0" i="0" dirty="0">
                <a:solidFill>
                  <a:srgbClr val="000000"/>
                </a:solidFill>
                <a:effectLst/>
                <a:latin typeface="Calibri" panose="020F0502020204030204" pitchFamily="34" charset="0"/>
              </a:rPr>
              <a:t>University of Oxford (2023). </a:t>
            </a:r>
            <a:r>
              <a:rPr lang="en-US" sz="1400" b="0" i="1" dirty="0">
                <a:solidFill>
                  <a:srgbClr val="000000"/>
                </a:solidFill>
                <a:effectLst/>
                <a:latin typeface="Calibri" panose="020F0502020204030204" pitchFamily="34" charset="0"/>
              </a:rPr>
              <a:t>Plagiarism</a:t>
            </a:r>
            <a:r>
              <a:rPr lang="en-US" sz="1400" b="0" i="0" dirty="0">
                <a:solidFill>
                  <a:srgbClr val="000000"/>
                </a:solidFill>
                <a:effectLst/>
                <a:latin typeface="Calibri" panose="020F0502020204030204" pitchFamily="34" charset="0"/>
              </a:rPr>
              <a:t>. [online] University of Oxford. Available at: </a:t>
            </a:r>
            <a:r>
              <a:rPr lang="en-US" sz="1400" b="0" i="0" dirty="0">
                <a:solidFill>
                  <a:srgbClr val="000000"/>
                </a:solidFill>
                <a:effectLst/>
                <a:latin typeface="Calibri" panose="020F0502020204030204" pitchFamily="34" charset="0"/>
                <a:hlinkClick r:id="rId2"/>
              </a:rPr>
              <a:t>https://www.ox.ac.uk/students/academic/guidance/skills/plagiarism</a:t>
            </a:r>
            <a:r>
              <a:rPr lang="en-US" sz="1400" b="0" i="0" dirty="0">
                <a:solidFill>
                  <a:srgbClr val="000000"/>
                </a:solidFill>
                <a:effectLst/>
                <a:latin typeface="Calibri" panose="020F0502020204030204" pitchFamily="34" charset="0"/>
              </a:rPr>
              <a:t>.</a:t>
            </a:r>
          </a:p>
          <a:p>
            <a:pPr algn="l"/>
            <a:r>
              <a:rPr lang="en-US" sz="1400" b="0" i="0" dirty="0">
                <a:solidFill>
                  <a:srgbClr val="000000"/>
                </a:solidFill>
                <a:effectLst/>
                <a:latin typeface="Calibri" panose="020F0502020204030204" pitchFamily="34" charset="0"/>
              </a:rPr>
              <a:t>‌</a:t>
            </a:r>
            <a:r>
              <a:rPr lang="en-GB" sz="1400" b="0" i="0" dirty="0" err="1">
                <a:solidFill>
                  <a:srgbClr val="000000"/>
                </a:solidFill>
                <a:effectLst/>
                <a:latin typeface="Calibri" panose="020F0502020204030204" pitchFamily="34" charset="0"/>
              </a:rPr>
              <a:t>TrinityCollege</a:t>
            </a:r>
            <a:r>
              <a:rPr lang="en-GB" sz="1400" b="0" i="0" dirty="0">
                <a:solidFill>
                  <a:srgbClr val="000000"/>
                </a:solidFill>
                <a:effectLst/>
                <a:latin typeface="Calibri" panose="020F0502020204030204" pitchFamily="34" charset="0"/>
              </a:rPr>
              <a:t>, C.H. - (n.d.). </a:t>
            </a:r>
            <a:r>
              <a:rPr lang="en-GB" sz="1400" b="0" i="1" dirty="0" err="1">
                <a:solidFill>
                  <a:srgbClr val="000000"/>
                </a:solidFill>
                <a:effectLst/>
                <a:latin typeface="Calibri" panose="020F0502020204030204" pitchFamily="34" charset="0"/>
              </a:rPr>
              <a:t>LibGuides</a:t>
            </a:r>
            <a:r>
              <a:rPr lang="en-GB" sz="1400" b="0" i="1" dirty="0">
                <a:solidFill>
                  <a:srgbClr val="000000"/>
                </a:solidFill>
                <a:effectLst/>
                <a:latin typeface="Calibri" panose="020F0502020204030204" pitchFamily="34" charset="0"/>
              </a:rPr>
              <a:t>: Raymond H. </a:t>
            </a:r>
            <a:r>
              <a:rPr lang="en-GB" sz="1400" b="0" i="1" dirty="0" err="1">
                <a:solidFill>
                  <a:srgbClr val="000000"/>
                </a:solidFill>
                <a:effectLst/>
                <a:latin typeface="Calibri" panose="020F0502020204030204" pitchFamily="34" charset="0"/>
              </a:rPr>
              <a:t>Center</a:t>
            </a:r>
            <a:r>
              <a:rPr lang="en-GB" sz="1400" b="0" i="1" dirty="0">
                <a:solidFill>
                  <a:srgbClr val="000000"/>
                </a:solidFill>
                <a:effectLst/>
                <a:latin typeface="Calibri" panose="020F0502020204030204" pitchFamily="34" charset="0"/>
              </a:rPr>
              <a:t> Library: Plagiarism</a:t>
            </a:r>
            <a:r>
              <a:rPr lang="en-GB" sz="1400" b="0" i="0" dirty="0">
                <a:solidFill>
                  <a:srgbClr val="000000"/>
                </a:solidFill>
                <a:effectLst/>
                <a:latin typeface="Calibri" panose="020F0502020204030204" pitchFamily="34" charset="0"/>
              </a:rPr>
              <a:t>. [online] library.trinitycollege.edu. Available at: </a:t>
            </a:r>
            <a:r>
              <a:rPr lang="en-GB" sz="1400" b="0" i="0" dirty="0">
                <a:solidFill>
                  <a:srgbClr val="000000"/>
                </a:solidFill>
                <a:effectLst/>
                <a:latin typeface="Calibri" panose="020F0502020204030204" pitchFamily="34" charset="0"/>
                <a:hlinkClick r:id="rId3"/>
              </a:rPr>
              <a:t>https://library.trinitycollege.edu/home/Plagiarism</a:t>
            </a:r>
            <a:r>
              <a:rPr lang="en-GB" sz="1400" b="0" i="0" dirty="0">
                <a:solidFill>
                  <a:srgbClr val="000000"/>
                </a:solidFill>
                <a:effectLst/>
                <a:latin typeface="Calibri" panose="020F0502020204030204" pitchFamily="34" charset="0"/>
              </a:rPr>
              <a:t>.</a:t>
            </a:r>
          </a:p>
          <a:p>
            <a:pPr algn="l"/>
            <a:r>
              <a:rPr lang="en-US" sz="1400" b="0" i="0" dirty="0">
                <a:solidFill>
                  <a:srgbClr val="000000"/>
                </a:solidFill>
                <a:effectLst/>
                <a:latin typeface="Calibri" panose="020F0502020204030204" pitchFamily="34" charset="0"/>
              </a:rPr>
              <a:t>Bailey, J. (2017). </a:t>
            </a:r>
            <a:r>
              <a:rPr lang="en-US" sz="1400" b="0" i="1" dirty="0">
                <a:solidFill>
                  <a:srgbClr val="000000"/>
                </a:solidFill>
                <a:effectLst/>
                <a:latin typeface="Calibri" panose="020F0502020204030204" pitchFamily="34" charset="0"/>
              </a:rPr>
              <a:t>5 Reasons People Plagiarize (And How to Stop Them) - Plagiarism Today</a:t>
            </a:r>
            <a:r>
              <a:rPr lang="en-US" sz="1400" b="0" i="0" dirty="0">
                <a:solidFill>
                  <a:srgbClr val="000000"/>
                </a:solidFill>
                <a:effectLst/>
                <a:latin typeface="Calibri" panose="020F0502020204030204" pitchFamily="34" charset="0"/>
              </a:rPr>
              <a:t>. [online] Plagiarism Today. Available at: </a:t>
            </a:r>
            <a:r>
              <a:rPr lang="en-US" sz="1400" b="0" i="0" dirty="0">
                <a:solidFill>
                  <a:srgbClr val="000000"/>
                </a:solidFill>
                <a:effectLst/>
                <a:latin typeface="Calibri" panose="020F0502020204030204" pitchFamily="34" charset="0"/>
                <a:hlinkClick r:id="rId4"/>
              </a:rPr>
              <a:t>https://www.plagiarismtoday.com/2017/02/15/5-reasons-people-plagiarize-and-how-to-stop-them/</a:t>
            </a:r>
            <a:r>
              <a:rPr lang="en-US" sz="1400" b="0" i="0" dirty="0">
                <a:solidFill>
                  <a:srgbClr val="000000"/>
                </a:solidFill>
                <a:effectLst/>
                <a:latin typeface="Calibri" panose="020F0502020204030204" pitchFamily="34" charset="0"/>
              </a:rPr>
              <a:t>.</a:t>
            </a:r>
          </a:p>
          <a:p>
            <a:pPr algn="l"/>
            <a:r>
              <a:rPr lang="en-US" sz="1400" b="0" i="0" dirty="0" err="1">
                <a:solidFill>
                  <a:srgbClr val="000000"/>
                </a:solidFill>
                <a:effectLst/>
                <a:latin typeface="Calibri" panose="020F0502020204030204" pitchFamily="34" charset="0"/>
              </a:rPr>
              <a:t>Calonia</a:t>
            </a:r>
            <a:r>
              <a:rPr lang="en-US" sz="1400" b="0" i="0" dirty="0">
                <a:solidFill>
                  <a:srgbClr val="000000"/>
                </a:solidFill>
                <a:effectLst/>
                <a:latin typeface="Calibri" panose="020F0502020204030204" pitchFamily="34" charset="0"/>
              </a:rPr>
              <a:t>, J. (2016). </a:t>
            </a:r>
            <a:r>
              <a:rPr lang="en-US" sz="1400" b="0" i="1" dirty="0">
                <a:solidFill>
                  <a:srgbClr val="000000"/>
                </a:solidFill>
                <a:effectLst/>
                <a:latin typeface="Calibri" panose="020F0502020204030204" pitchFamily="34" charset="0"/>
              </a:rPr>
              <a:t>5 Most Effective Methods for Avoiding Plagiarism</a:t>
            </a:r>
            <a:r>
              <a:rPr lang="en-US" sz="1400" b="0" i="0" dirty="0">
                <a:solidFill>
                  <a:srgbClr val="000000"/>
                </a:solidFill>
                <a:effectLst/>
                <a:latin typeface="Calibri" panose="020F0502020204030204" pitchFamily="34" charset="0"/>
              </a:rPr>
              <a:t>. [online] 5 Most Effective Methods for Avoiding Plagiarism | Grammarly Blog. Available at: </a:t>
            </a:r>
            <a:r>
              <a:rPr lang="en-US" sz="1400" b="0" i="0" dirty="0">
                <a:solidFill>
                  <a:srgbClr val="000000"/>
                </a:solidFill>
                <a:effectLst/>
                <a:latin typeface="Calibri" panose="020F0502020204030204" pitchFamily="34" charset="0"/>
                <a:hlinkClick r:id="rId5"/>
              </a:rPr>
              <a:t>https://www.grammarly.com/blog/5-most-effective-methods-for-avoiding-plagiarism/</a:t>
            </a:r>
            <a:r>
              <a:rPr lang="en-US" sz="1400" b="0" i="0" dirty="0">
                <a:solidFill>
                  <a:srgbClr val="000000"/>
                </a:solidFill>
                <a:effectLst/>
                <a:latin typeface="Calibri" panose="020F0502020204030204" pitchFamily="34" charset="0"/>
              </a:rPr>
              <a:t>.</a:t>
            </a:r>
          </a:p>
          <a:p>
            <a:pPr algn="l"/>
            <a:r>
              <a:rPr lang="en-US" sz="1400" b="0" i="0" dirty="0">
                <a:solidFill>
                  <a:srgbClr val="000000"/>
                </a:solidFill>
                <a:effectLst/>
                <a:latin typeface="Calibri" panose="020F0502020204030204" pitchFamily="34" charset="0"/>
              </a:rPr>
              <a:t>Lachey, B. (2020). </a:t>
            </a:r>
            <a:r>
              <a:rPr lang="en-US" sz="1400" b="0" i="1" dirty="0">
                <a:solidFill>
                  <a:srgbClr val="000000"/>
                </a:solidFill>
                <a:effectLst/>
                <a:latin typeface="Calibri" panose="020F0502020204030204" pitchFamily="34" charset="0"/>
              </a:rPr>
              <a:t>Here Are 4 Simple Ways To Avoid Plagiarism In Your Content - ZOBUZ</a:t>
            </a:r>
            <a:r>
              <a:rPr lang="en-US" sz="1400" b="0" i="0" dirty="0">
                <a:solidFill>
                  <a:srgbClr val="000000"/>
                </a:solidFill>
                <a:effectLst/>
                <a:latin typeface="Calibri" panose="020F0502020204030204" pitchFamily="34" charset="0"/>
              </a:rPr>
              <a:t>. [online] zobuz.com. Available at: https://zobuz.com/here-are-4-simple-ways-to-avoid-plagiarism-in-your-content/5388/ [Accessed 29 Oct. 2023].</a:t>
            </a:r>
          </a:p>
          <a:p>
            <a:pPr algn="l"/>
            <a:endParaRPr lang="en-US" sz="1400" b="0" i="0" dirty="0">
              <a:solidFill>
                <a:srgbClr val="000000"/>
              </a:solidFill>
              <a:effectLst/>
              <a:latin typeface="Calibri" panose="020F0502020204030204" pitchFamily="34" charset="0"/>
            </a:endParaRPr>
          </a:p>
          <a:p>
            <a:pPr algn="l"/>
            <a:endParaRPr lang="en-US" sz="1050" b="0" i="0" dirty="0">
              <a:solidFill>
                <a:srgbClr val="000000"/>
              </a:solidFill>
              <a:effectLst/>
              <a:latin typeface="Calibri" panose="020F0502020204030204" pitchFamily="34" charset="0"/>
            </a:endParaRPr>
          </a:p>
          <a:p>
            <a:pPr algn="l"/>
            <a:endParaRPr lang="en-US" sz="1050" b="0" i="0" dirty="0">
              <a:solidFill>
                <a:srgbClr val="000000"/>
              </a:solidFill>
              <a:effectLst/>
              <a:latin typeface="Calibri" panose="020F0502020204030204" pitchFamily="34" charset="0"/>
            </a:endParaRPr>
          </a:p>
          <a:p>
            <a:pPr algn="l"/>
            <a:endParaRPr lang="en-US" sz="1400" b="0" i="0" dirty="0">
              <a:solidFill>
                <a:srgbClr val="000000"/>
              </a:solidFill>
              <a:effectLst/>
              <a:latin typeface="Calibri" panose="020F0502020204030204" pitchFamily="34" charset="0"/>
            </a:endParaRPr>
          </a:p>
          <a:p>
            <a:pPr algn="l"/>
            <a:endParaRPr lang="en-US" dirty="0"/>
          </a:p>
          <a:p>
            <a:pPr algn="l"/>
            <a:endParaRPr lang="en-GB" sz="1400" b="0" i="0" dirty="0">
              <a:solidFill>
                <a:srgbClr val="000000"/>
              </a:solidFill>
              <a:effectLst/>
              <a:latin typeface="Calibri" panose="020F0502020204030204" pitchFamily="34" charset="0"/>
            </a:endParaRPr>
          </a:p>
          <a:p>
            <a:pPr algn="l"/>
            <a:endParaRPr lang="en-GB" sz="1400" b="0" i="0" dirty="0">
              <a:solidFill>
                <a:srgbClr val="000000"/>
              </a:solidFill>
              <a:effectLst/>
              <a:latin typeface="Calibri" panose="020F0502020204030204" pitchFamily="34" charset="0"/>
            </a:endParaRPr>
          </a:p>
          <a:p>
            <a:pPr algn="l"/>
            <a:endParaRPr lang="en-GB" sz="1400" b="0" i="0" dirty="0">
              <a:solidFill>
                <a:srgbClr val="000000"/>
              </a:solidFill>
              <a:effectLst/>
              <a:latin typeface="Calibri" panose="020F0502020204030204" pitchFamily="34" charset="0"/>
            </a:endParaRPr>
          </a:p>
          <a:p>
            <a:pPr marL="0" indent="0" algn="l">
              <a:buNone/>
            </a:pPr>
            <a:endParaRPr lang="en-GB" b="0" i="0" dirty="0">
              <a:solidFill>
                <a:srgbClr val="000000"/>
              </a:solidFill>
              <a:effectLst/>
              <a:latin typeface="Calibri" panose="020F0502020204030204" pitchFamily="34" charset="0"/>
            </a:endParaRPr>
          </a:p>
          <a:p>
            <a:pPr algn="l"/>
            <a:endParaRPr lang="en-US" b="0" i="0" dirty="0">
              <a:solidFill>
                <a:srgbClr val="000000"/>
              </a:solidFill>
              <a:effectLst/>
              <a:latin typeface="Calibri" panose="020F0502020204030204" pitchFamily="34" charset="0"/>
            </a:endParaRPr>
          </a:p>
          <a:p>
            <a:endParaRPr lang="en-GB" dirty="0"/>
          </a:p>
        </p:txBody>
      </p:sp>
    </p:spTree>
    <p:extLst>
      <p:ext uri="{BB962C8B-B14F-4D97-AF65-F5344CB8AC3E}">
        <p14:creationId xmlns:p14="http://schemas.microsoft.com/office/powerpoint/2010/main" val="3057349913"/>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5312</TotalTime>
  <Words>758</Words>
  <Application>Microsoft Office PowerPoint</Application>
  <PresentationFormat>Widescreen</PresentationFormat>
  <Paragraphs>35</Paragraphs>
  <Slides>6</Slides>
  <Notes>1</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Modern Love</vt:lpstr>
      <vt:lpstr>PT Serif</vt:lpstr>
      <vt:lpstr>The Hand</vt:lpstr>
      <vt:lpstr>SketchyVTI</vt:lpstr>
      <vt:lpstr>What is plagiarism &amp; how can you avoid it?</vt:lpstr>
      <vt:lpstr>What is plagiarism? </vt:lpstr>
      <vt:lpstr>Reasons people plagarise </vt:lpstr>
      <vt:lpstr>Methods on how to avoid plagiarism.</vt:lpstr>
      <vt:lpstr>Summery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plagiarism &amp; how can you avoid it?</dc:title>
  <dc:creator>brogan cole</dc:creator>
  <cp:lastModifiedBy>brogan cole</cp:lastModifiedBy>
  <cp:revision>2</cp:revision>
  <dcterms:created xsi:type="dcterms:W3CDTF">2023-10-24T18:10:53Z</dcterms:created>
  <dcterms:modified xsi:type="dcterms:W3CDTF">2023-10-29T12:52:41Z</dcterms:modified>
</cp:coreProperties>
</file>