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32" r:id="rId1"/>
  </p:sldMasterIdLst>
  <p:sldIdLst>
    <p:sldId id="257" r:id="rId2"/>
    <p:sldId id="256" r:id="rId3"/>
  </p:sldIdLst>
  <p:sldSz cx="34775775" cy="51120675"/>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p:scale>
          <a:sx n="33" d="100"/>
          <a:sy n="33" d="100"/>
        </p:scale>
        <p:origin x="298" y="3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32197" y="-63118"/>
            <a:ext cx="34873911" cy="51246911"/>
            <a:chOff x="-8466" y="-8468"/>
            <a:chExt cx="9169804" cy="6874935"/>
          </a:xfrm>
        </p:grpSpPr>
        <p:cxnSp>
          <p:nvCxnSpPr>
            <p:cNvPr id="17" name="Straight Connector 16"/>
            <p:cNvCxnSpPr/>
            <p:nvPr/>
          </p:nvCxnSpPr>
          <p:spPr>
            <a:xfrm flipV="1">
              <a:off x="5130830" y="4175605"/>
              <a:ext cx="4022475" cy="2682396"/>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042707"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19" name="Freeform 18"/>
            <p:cNvSpPr/>
            <p:nvPr/>
          </p:nvSpPr>
          <p:spPr>
            <a:xfrm>
              <a:off x="6891896" y="1"/>
              <a:ext cx="2269442" cy="686646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Freeform 19"/>
            <p:cNvSpPr/>
            <p:nvPr/>
          </p:nvSpPr>
          <p:spPr>
            <a:xfrm>
              <a:off x="7205158" y="-8467"/>
              <a:ext cx="1948147" cy="6866467"/>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Freeform 20"/>
            <p:cNvSpPr/>
            <p:nvPr/>
          </p:nvSpPr>
          <p:spPr>
            <a:xfrm>
              <a:off x="6637896" y="3920066"/>
              <a:ext cx="2513565" cy="2937933"/>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21"/>
            <p:cNvSpPr/>
            <p:nvPr/>
          </p:nvSpPr>
          <p:spPr>
            <a:xfrm>
              <a:off x="7010429" y="-8467"/>
              <a:ext cx="2142876" cy="6866467"/>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Freeform 22"/>
            <p:cNvSpPr/>
            <p:nvPr/>
          </p:nvSpPr>
          <p:spPr>
            <a:xfrm>
              <a:off x="8295776" y="-8467"/>
              <a:ext cx="857530" cy="6866467"/>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Freeform 23"/>
            <p:cNvSpPr/>
            <p:nvPr/>
          </p:nvSpPr>
          <p:spPr>
            <a:xfrm>
              <a:off x="8077231" y="-8468"/>
              <a:ext cx="1066770" cy="6866467"/>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Freeform 24"/>
            <p:cNvSpPr/>
            <p:nvPr/>
          </p:nvSpPr>
          <p:spPr>
            <a:xfrm>
              <a:off x="8060297" y="4893733"/>
              <a:ext cx="1094086" cy="1964267"/>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Freeform 27"/>
            <p:cNvSpPr/>
            <p:nvPr/>
          </p:nvSpPr>
          <p:spPr>
            <a:xfrm>
              <a:off x="-8466" y="-8468"/>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4299796" y="17923797"/>
            <a:ext cx="22159741" cy="12271809"/>
          </a:xfrm>
        </p:spPr>
        <p:txBody>
          <a:bodyPr anchor="b">
            <a:noAutofit/>
          </a:bodyPr>
          <a:lstStyle>
            <a:lvl1pPr algn="r">
              <a:defRPr sz="20537">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4299796" y="30195595"/>
            <a:ext cx="22159741" cy="8176468"/>
          </a:xfrm>
        </p:spPr>
        <p:txBody>
          <a:bodyPr anchor="t"/>
          <a:lstStyle>
            <a:lvl1pPr marL="0" indent="0" algn="r">
              <a:buNone/>
              <a:defRPr>
                <a:solidFill>
                  <a:schemeClr val="tx1">
                    <a:lumMod val="50000"/>
                    <a:lumOff val="50000"/>
                  </a:schemeClr>
                </a:solidFill>
              </a:defRPr>
            </a:lvl1pPr>
            <a:lvl2pPr marL="1738777" indent="0" algn="ctr">
              <a:buNone/>
              <a:defRPr>
                <a:solidFill>
                  <a:schemeClr val="tx1">
                    <a:tint val="75000"/>
                  </a:schemeClr>
                </a:solidFill>
              </a:defRPr>
            </a:lvl2pPr>
            <a:lvl3pPr marL="3477555" indent="0" algn="ctr">
              <a:buNone/>
              <a:defRPr>
                <a:solidFill>
                  <a:schemeClr val="tx1">
                    <a:tint val="75000"/>
                  </a:schemeClr>
                </a:solidFill>
              </a:defRPr>
            </a:lvl3pPr>
            <a:lvl4pPr marL="5216332" indent="0" algn="ctr">
              <a:buNone/>
              <a:defRPr>
                <a:solidFill>
                  <a:schemeClr val="tx1">
                    <a:tint val="75000"/>
                  </a:schemeClr>
                </a:solidFill>
              </a:defRPr>
            </a:lvl4pPr>
            <a:lvl5pPr marL="6955109" indent="0" algn="ctr">
              <a:buNone/>
              <a:defRPr>
                <a:solidFill>
                  <a:schemeClr val="tx1">
                    <a:tint val="75000"/>
                  </a:schemeClr>
                </a:solidFill>
              </a:defRPr>
            </a:lvl5pPr>
            <a:lvl6pPr marL="8693887" indent="0" algn="ctr">
              <a:buNone/>
              <a:defRPr>
                <a:solidFill>
                  <a:schemeClr val="tx1">
                    <a:tint val="75000"/>
                  </a:schemeClr>
                </a:solidFill>
              </a:defRPr>
            </a:lvl6pPr>
            <a:lvl7pPr marL="10432664" indent="0" algn="ctr">
              <a:buNone/>
              <a:defRPr>
                <a:solidFill>
                  <a:schemeClr val="tx1">
                    <a:tint val="75000"/>
                  </a:schemeClr>
                </a:solidFill>
              </a:defRPr>
            </a:lvl7pPr>
            <a:lvl8pPr marL="12171441" indent="0" algn="ctr">
              <a:buNone/>
              <a:defRPr>
                <a:solidFill>
                  <a:schemeClr val="tx1">
                    <a:tint val="75000"/>
                  </a:schemeClr>
                </a:solidFill>
              </a:defRPr>
            </a:lvl8pPr>
            <a:lvl9pPr marL="13910219"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F0574208-419D-48B0-82F3-9E8B14B8B024}" type="datetimeFigureOut">
              <a:rPr lang="en-GB" smtClean="0"/>
              <a:t>24/11/2023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25BA151-7668-4EE9-9925-E956FE806968}" type="slidenum">
              <a:rPr lang="en-GB" smtClean="0"/>
              <a:t>‹#›</a:t>
            </a:fld>
            <a:endParaRPr lang="en-GB"/>
          </a:p>
        </p:txBody>
      </p:sp>
    </p:spTree>
    <p:extLst>
      <p:ext uri="{BB962C8B-B14F-4D97-AF65-F5344CB8AC3E}">
        <p14:creationId xmlns:p14="http://schemas.microsoft.com/office/powerpoint/2010/main" val="39634162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0574208-419D-48B0-82F3-9E8B14B8B024}" type="datetimeFigureOut">
              <a:rPr lang="en-GB" smtClean="0"/>
              <a:t>24/11/2023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25BA151-7668-4EE9-9925-E956FE806968}" type="slidenum">
              <a:rPr lang="en-GB" smtClean="0"/>
              <a:t>‹#›</a:t>
            </a:fld>
            <a:endParaRPr lang="en-GB"/>
          </a:p>
        </p:txBody>
      </p:sp>
    </p:spTree>
    <p:extLst>
      <p:ext uri="{BB962C8B-B14F-4D97-AF65-F5344CB8AC3E}">
        <p14:creationId xmlns:p14="http://schemas.microsoft.com/office/powerpoint/2010/main" val="12860131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318379" y="20132724"/>
            <a:ext cx="24141154" cy="13615639"/>
          </a:xfrm>
        </p:spPr>
        <p:txBody>
          <a:bodyPr anchor="b"/>
          <a:lstStyle>
            <a:lvl1pPr algn="l">
              <a:defRPr sz="15212" b="0" cap="none"/>
            </a:lvl1pPr>
          </a:lstStyle>
          <a:p>
            <a:r>
              <a:rPr lang="en-US"/>
              <a:t>Click to edit Master title style</a:t>
            </a:r>
            <a:endParaRPr lang="en-US" dirty="0"/>
          </a:p>
        </p:txBody>
      </p:sp>
      <p:sp>
        <p:nvSpPr>
          <p:cNvPr id="3" name="Text Placeholder 2"/>
          <p:cNvSpPr>
            <a:spLocks noGrp="1"/>
          </p:cNvSpPr>
          <p:nvPr>
            <p:ph type="body" idx="1"/>
          </p:nvPr>
        </p:nvSpPr>
        <p:spPr>
          <a:xfrm>
            <a:off x="2318379" y="33748352"/>
            <a:ext cx="24141154" cy="6413565"/>
          </a:xfrm>
        </p:spPr>
        <p:txBody>
          <a:bodyPr anchor="t"/>
          <a:lstStyle>
            <a:lvl1pPr marL="0" indent="0" algn="l">
              <a:buNone/>
              <a:defRPr sz="7606">
                <a:solidFill>
                  <a:schemeClr val="tx1">
                    <a:lumMod val="50000"/>
                    <a:lumOff val="50000"/>
                  </a:schemeClr>
                </a:solidFill>
              </a:defRPr>
            </a:lvl1pPr>
            <a:lvl2pPr marL="1738777" indent="0">
              <a:buNone/>
              <a:defRPr sz="6846">
                <a:solidFill>
                  <a:schemeClr val="tx1">
                    <a:tint val="75000"/>
                  </a:schemeClr>
                </a:solidFill>
              </a:defRPr>
            </a:lvl2pPr>
            <a:lvl3pPr marL="3477555" indent="0">
              <a:buNone/>
              <a:defRPr sz="6085">
                <a:solidFill>
                  <a:schemeClr val="tx1">
                    <a:tint val="75000"/>
                  </a:schemeClr>
                </a:solidFill>
              </a:defRPr>
            </a:lvl3pPr>
            <a:lvl4pPr marL="5216332" indent="0">
              <a:buNone/>
              <a:defRPr sz="5324">
                <a:solidFill>
                  <a:schemeClr val="tx1">
                    <a:tint val="75000"/>
                  </a:schemeClr>
                </a:solidFill>
              </a:defRPr>
            </a:lvl4pPr>
            <a:lvl5pPr marL="6955109" indent="0">
              <a:buNone/>
              <a:defRPr sz="5324">
                <a:solidFill>
                  <a:schemeClr val="tx1">
                    <a:tint val="75000"/>
                  </a:schemeClr>
                </a:solidFill>
              </a:defRPr>
            </a:lvl5pPr>
            <a:lvl6pPr marL="8693887" indent="0">
              <a:buNone/>
              <a:defRPr sz="5324">
                <a:solidFill>
                  <a:schemeClr val="tx1">
                    <a:tint val="75000"/>
                  </a:schemeClr>
                </a:solidFill>
              </a:defRPr>
            </a:lvl6pPr>
            <a:lvl7pPr marL="10432664" indent="0">
              <a:buNone/>
              <a:defRPr sz="5324">
                <a:solidFill>
                  <a:schemeClr val="tx1">
                    <a:tint val="75000"/>
                  </a:schemeClr>
                </a:solidFill>
              </a:defRPr>
            </a:lvl7pPr>
            <a:lvl8pPr marL="12171441" indent="0">
              <a:buNone/>
              <a:defRPr sz="5324">
                <a:solidFill>
                  <a:schemeClr val="tx1">
                    <a:tint val="75000"/>
                  </a:schemeClr>
                </a:solidFill>
              </a:defRPr>
            </a:lvl8pPr>
            <a:lvl9pPr marL="13910219" indent="0">
              <a:buNone/>
              <a:defRPr sz="5324">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0574208-419D-48B0-82F3-9E8B14B8B024}" type="datetimeFigureOut">
              <a:rPr lang="en-GB" smtClean="0"/>
              <a:t>24/11/2023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25BA151-7668-4EE9-9925-E956FE806968}" type="slidenum">
              <a:rPr lang="en-GB" smtClean="0"/>
              <a:t>‹#›</a:t>
            </a:fld>
            <a:endParaRPr lang="en-GB"/>
          </a:p>
        </p:txBody>
      </p:sp>
    </p:spTree>
    <p:extLst>
      <p:ext uri="{BB962C8B-B14F-4D97-AF65-F5344CB8AC3E}">
        <p14:creationId xmlns:p14="http://schemas.microsoft.com/office/powerpoint/2010/main" val="864412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2318385" y="4544060"/>
            <a:ext cx="24141150" cy="9845463"/>
          </a:xfrm>
        </p:spPr>
        <p:txBody>
          <a:bodyPr/>
          <a:lstStyle/>
          <a:p>
            <a:r>
              <a:rPr lang="en-US"/>
              <a:t>Click to edit Master title style</a:t>
            </a:r>
            <a:endParaRPr lang="en-US" dirty="0"/>
          </a:p>
        </p:txBody>
      </p:sp>
      <p:sp>
        <p:nvSpPr>
          <p:cNvPr id="3" name="Content Placeholder 2"/>
          <p:cNvSpPr>
            <a:spLocks noGrp="1"/>
          </p:cNvSpPr>
          <p:nvPr>
            <p:ph sz="half" idx="1"/>
          </p:nvPr>
        </p:nvSpPr>
        <p:spPr>
          <a:xfrm>
            <a:off x="2318387" y="16105391"/>
            <a:ext cx="11744465" cy="28927921"/>
          </a:xfrm>
        </p:spPr>
        <p:txBody>
          <a:bodyPr>
            <a:normAutofit/>
          </a:bodyPr>
          <a:lstStyle>
            <a:lvl1pPr>
              <a:defRPr sz="6846"/>
            </a:lvl1pPr>
            <a:lvl2pPr>
              <a:defRPr sz="6085"/>
            </a:lvl2pPr>
            <a:lvl3pPr>
              <a:defRPr sz="5324"/>
            </a:lvl3pPr>
            <a:lvl4pPr>
              <a:defRPr sz="4564"/>
            </a:lvl4pPr>
            <a:lvl5pPr>
              <a:defRPr sz="4564"/>
            </a:lvl5pPr>
            <a:lvl6pPr>
              <a:defRPr sz="4564"/>
            </a:lvl6pPr>
            <a:lvl7pPr>
              <a:defRPr sz="4564"/>
            </a:lvl7pPr>
            <a:lvl8pPr>
              <a:defRPr sz="4564"/>
            </a:lvl8pPr>
            <a:lvl9pPr>
              <a:defRPr sz="4564"/>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14715067" y="16105402"/>
            <a:ext cx="11744468" cy="28927929"/>
          </a:xfrm>
        </p:spPr>
        <p:txBody>
          <a:bodyPr>
            <a:normAutofit/>
          </a:bodyPr>
          <a:lstStyle>
            <a:lvl1pPr>
              <a:defRPr sz="6846"/>
            </a:lvl1pPr>
            <a:lvl2pPr>
              <a:defRPr sz="6085"/>
            </a:lvl2pPr>
            <a:lvl3pPr>
              <a:defRPr sz="5324"/>
            </a:lvl3pPr>
            <a:lvl4pPr>
              <a:defRPr sz="4564"/>
            </a:lvl4pPr>
            <a:lvl5pPr>
              <a:defRPr sz="4564"/>
            </a:lvl5pPr>
            <a:lvl6pPr>
              <a:defRPr sz="4564"/>
            </a:lvl6pPr>
            <a:lvl7pPr>
              <a:defRPr sz="4564"/>
            </a:lvl7pPr>
            <a:lvl8pPr>
              <a:defRPr sz="4564"/>
            </a:lvl8pPr>
            <a:lvl9pPr>
              <a:defRPr sz="4564"/>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0574208-419D-48B0-82F3-9E8B14B8B024}" type="datetimeFigureOut">
              <a:rPr lang="en-GB" smtClean="0"/>
              <a:t>24/11/2023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25BA151-7668-4EE9-9925-E956FE806968}" type="slidenum">
              <a:rPr lang="en-GB" smtClean="0"/>
              <a:t>‹#›</a:t>
            </a:fld>
            <a:endParaRPr lang="en-GB"/>
          </a:p>
        </p:txBody>
      </p:sp>
    </p:spTree>
    <p:extLst>
      <p:ext uri="{BB962C8B-B14F-4D97-AF65-F5344CB8AC3E}">
        <p14:creationId xmlns:p14="http://schemas.microsoft.com/office/powerpoint/2010/main" val="6882636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318383" y="4544060"/>
            <a:ext cx="24141146" cy="9845463"/>
          </a:xfrm>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2318381" y="16108327"/>
            <a:ext cx="11754212" cy="4295553"/>
          </a:xfrm>
        </p:spPr>
        <p:txBody>
          <a:bodyPr anchor="b">
            <a:noAutofit/>
          </a:bodyPr>
          <a:lstStyle>
            <a:lvl1pPr marL="0" indent="0">
              <a:buNone/>
              <a:defRPr sz="9127" b="0"/>
            </a:lvl1pPr>
            <a:lvl2pPr marL="1738777" indent="0">
              <a:buNone/>
              <a:defRPr sz="7606" b="1"/>
            </a:lvl2pPr>
            <a:lvl3pPr marL="3477555" indent="0">
              <a:buNone/>
              <a:defRPr sz="6846" b="1"/>
            </a:lvl3pPr>
            <a:lvl4pPr marL="5216332" indent="0">
              <a:buNone/>
              <a:defRPr sz="6085" b="1"/>
            </a:lvl4pPr>
            <a:lvl5pPr marL="6955109" indent="0">
              <a:buNone/>
              <a:defRPr sz="6085" b="1"/>
            </a:lvl5pPr>
            <a:lvl6pPr marL="8693887" indent="0">
              <a:buNone/>
              <a:defRPr sz="6085" b="1"/>
            </a:lvl6pPr>
            <a:lvl7pPr marL="10432664" indent="0">
              <a:buNone/>
              <a:defRPr sz="6085" b="1"/>
            </a:lvl7pPr>
            <a:lvl8pPr marL="12171441" indent="0">
              <a:buNone/>
              <a:defRPr sz="6085" b="1"/>
            </a:lvl8pPr>
            <a:lvl9pPr marL="13910219" indent="0">
              <a:buNone/>
              <a:defRPr sz="6085" b="1"/>
            </a:lvl9pPr>
          </a:lstStyle>
          <a:p>
            <a:pPr lvl="0"/>
            <a:r>
              <a:rPr lang="en-US"/>
              <a:t>Click to edit Master text styles</a:t>
            </a:r>
          </a:p>
        </p:txBody>
      </p:sp>
      <p:sp>
        <p:nvSpPr>
          <p:cNvPr id="4" name="Content Placeholder 3"/>
          <p:cNvSpPr>
            <a:spLocks noGrp="1"/>
          </p:cNvSpPr>
          <p:nvPr>
            <p:ph sz="half" idx="2"/>
          </p:nvPr>
        </p:nvSpPr>
        <p:spPr>
          <a:xfrm>
            <a:off x="2318381" y="20403892"/>
            <a:ext cx="11754212" cy="246294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14705315" y="16108327"/>
            <a:ext cx="11754212" cy="4295553"/>
          </a:xfrm>
        </p:spPr>
        <p:txBody>
          <a:bodyPr anchor="b">
            <a:noAutofit/>
          </a:bodyPr>
          <a:lstStyle>
            <a:lvl1pPr marL="0" indent="0">
              <a:buNone/>
              <a:defRPr sz="9127" b="0"/>
            </a:lvl1pPr>
            <a:lvl2pPr marL="1738777" indent="0">
              <a:buNone/>
              <a:defRPr sz="7606" b="1"/>
            </a:lvl2pPr>
            <a:lvl3pPr marL="3477555" indent="0">
              <a:buNone/>
              <a:defRPr sz="6846" b="1"/>
            </a:lvl3pPr>
            <a:lvl4pPr marL="5216332" indent="0">
              <a:buNone/>
              <a:defRPr sz="6085" b="1"/>
            </a:lvl4pPr>
            <a:lvl5pPr marL="6955109" indent="0">
              <a:buNone/>
              <a:defRPr sz="6085" b="1"/>
            </a:lvl5pPr>
            <a:lvl6pPr marL="8693887" indent="0">
              <a:buNone/>
              <a:defRPr sz="6085" b="1"/>
            </a:lvl6pPr>
            <a:lvl7pPr marL="10432664" indent="0">
              <a:buNone/>
              <a:defRPr sz="6085" b="1"/>
            </a:lvl7pPr>
            <a:lvl8pPr marL="12171441" indent="0">
              <a:buNone/>
              <a:defRPr sz="6085" b="1"/>
            </a:lvl8pPr>
            <a:lvl9pPr marL="13910219" indent="0">
              <a:buNone/>
              <a:defRPr sz="6085" b="1"/>
            </a:lvl9pPr>
          </a:lstStyle>
          <a:p>
            <a:pPr lvl="0"/>
            <a:r>
              <a:rPr lang="en-US"/>
              <a:t>Click to edit Master text styles</a:t>
            </a:r>
          </a:p>
        </p:txBody>
      </p:sp>
      <p:sp>
        <p:nvSpPr>
          <p:cNvPr id="6" name="Content Placeholder 5"/>
          <p:cNvSpPr>
            <a:spLocks noGrp="1"/>
          </p:cNvSpPr>
          <p:nvPr>
            <p:ph sz="quarter" idx="4"/>
          </p:nvPr>
        </p:nvSpPr>
        <p:spPr>
          <a:xfrm>
            <a:off x="14705315" y="20403892"/>
            <a:ext cx="11754212" cy="246294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0574208-419D-48B0-82F3-9E8B14B8B024}" type="datetimeFigureOut">
              <a:rPr lang="en-GB" smtClean="0"/>
              <a:t>24/11/2023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25BA151-7668-4EE9-9925-E956FE806968}" type="slidenum">
              <a:rPr lang="en-GB" smtClean="0"/>
              <a:t>‹#›</a:t>
            </a:fld>
            <a:endParaRPr lang="en-GB"/>
          </a:p>
        </p:txBody>
      </p:sp>
    </p:spTree>
    <p:extLst>
      <p:ext uri="{BB962C8B-B14F-4D97-AF65-F5344CB8AC3E}">
        <p14:creationId xmlns:p14="http://schemas.microsoft.com/office/powerpoint/2010/main" val="38179306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2318381" y="4544060"/>
            <a:ext cx="24141150" cy="9845463"/>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0574208-419D-48B0-82F3-9E8B14B8B024}" type="datetimeFigureOut">
              <a:rPr lang="en-GB" smtClean="0"/>
              <a:t>24/11/2023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25BA151-7668-4EE9-9925-E956FE806968}" type="slidenum">
              <a:rPr lang="en-GB" smtClean="0"/>
              <a:t>‹#›</a:t>
            </a:fld>
            <a:endParaRPr lang="en-GB"/>
          </a:p>
        </p:txBody>
      </p:sp>
    </p:spTree>
    <p:extLst>
      <p:ext uri="{BB962C8B-B14F-4D97-AF65-F5344CB8AC3E}">
        <p14:creationId xmlns:p14="http://schemas.microsoft.com/office/powerpoint/2010/main" val="295563098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0574208-419D-48B0-82F3-9E8B14B8B024}" type="datetimeFigureOut">
              <a:rPr lang="en-GB" smtClean="0"/>
              <a:t>24/11/2023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25BA151-7668-4EE9-9925-E956FE806968}" type="slidenum">
              <a:rPr lang="en-GB" smtClean="0"/>
              <a:t>‹#›</a:t>
            </a:fld>
            <a:endParaRPr lang="en-GB"/>
          </a:p>
        </p:txBody>
      </p:sp>
    </p:spTree>
    <p:extLst>
      <p:ext uri="{BB962C8B-B14F-4D97-AF65-F5344CB8AC3E}">
        <p14:creationId xmlns:p14="http://schemas.microsoft.com/office/powerpoint/2010/main" val="33166632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18381" y="11170844"/>
            <a:ext cx="10611411" cy="9529899"/>
          </a:xfrm>
        </p:spPr>
        <p:txBody>
          <a:bodyPr anchor="b">
            <a:normAutofit/>
          </a:bodyPr>
          <a:lstStyle>
            <a:lvl1pPr>
              <a:defRPr sz="7606"/>
            </a:lvl1pPr>
          </a:lstStyle>
          <a:p>
            <a:r>
              <a:rPr lang="en-US"/>
              <a:t>Click to edit Master title style</a:t>
            </a:r>
            <a:endParaRPr lang="en-US" dirty="0"/>
          </a:p>
        </p:txBody>
      </p:sp>
      <p:sp>
        <p:nvSpPr>
          <p:cNvPr id="3" name="Content Placeholder 2"/>
          <p:cNvSpPr>
            <a:spLocks noGrp="1"/>
          </p:cNvSpPr>
          <p:nvPr>
            <p:ph idx="1"/>
          </p:nvPr>
        </p:nvSpPr>
        <p:spPr>
          <a:xfrm>
            <a:off x="13582007" y="3838341"/>
            <a:ext cx="12877522" cy="4119498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318381" y="20700739"/>
            <a:ext cx="10611411" cy="19264914"/>
          </a:xfrm>
        </p:spPr>
        <p:txBody>
          <a:bodyPr>
            <a:normAutofit/>
          </a:bodyPr>
          <a:lstStyle>
            <a:lvl1pPr marL="0" indent="0">
              <a:buNone/>
              <a:defRPr sz="5324"/>
            </a:lvl1pPr>
            <a:lvl2pPr marL="1304083" indent="0">
              <a:buNone/>
              <a:defRPr sz="3993"/>
            </a:lvl2pPr>
            <a:lvl3pPr marL="2608166" indent="0">
              <a:buNone/>
              <a:defRPr sz="3423"/>
            </a:lvl3pPr>
            <a:lvl4pPr marL="3912249" indent="0">
              <a:buNone/>
              <a:defRPr sz="2852"/>
            </a:lvl4pPr>
            <a:lvl5pPr marL="5216332" indent="0">
              <a:buNone/>
              <a:defRPr sz="2852"/>
            </a:lvl5pPr>
            <a:lvl6pPr marL="6520415" indent="0">
              <a:buNone/>
              <a:defRPr sz="2852"/>
            </a:lvl6pPr>
            <a:lvl7pPr marL="7824498" indent="0">
              <a:buNone/>
              <a:defRPr sz="2852"/>
            </a:lvl7pPr>
            <a:lvl8pPr marL="9128581" indent="0">
              <a:buNone/>
              <a:defRPr sz="2852"/>
            </a:lvl8pPr>
            <a:lvl9pPr marL="10432664" indent="0">
              <a:buNone/>
              <a:defRPr sz="2852"/>
            </a:lvl9pPr>
          </a:lstStyle>
          <a:p>
            <a:pPr lvl="0"/>
            <a:r>
              <a:rPr lang="en-US"/>
              <a:t>Click to edit Master text styles</a:t>
            </a:r>
          </a:p>
        </p:txBody>
      </p:sp>
      <p:sp>
        <p:nvSpPr>
          <p:cNvPr id="5" name="Date Placeholder 4"/>
          <p:cNvSpPr>
            <a:spLocks noGrp="1"/>
          </p:cNvSpPr>
          <p:nvPr>
            <p:ph type="dt" sz="half" idx="10"/>
          </p:nvPr>
        </p:nvSpPr>
        <p:spPr/>
        <p:txBody>
          <a:bodyPr/>
          <a:lstStyle/>
          <a:p>
            <a:fld id="{F0574208-419D-48B0-82F3-9E8B14B8B024}" type="datetimeFigureOut">
              <a:rPr lang="en-GB" smtClean="0"/>
              <a:t>24/11/2023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25BA151-7668-4EE9-9925-E956FE806968}" type="slidenum">
              <a:rPr lang="en-GB" smtClean="0"/>
              <a:t>‹#›</a:t>
            </a:fld>
            <a:endParaRPr lang="en-GB"/>
          </a:p>
        </p:txBody>
      </p:sp>
    </p:spTree>
    <p:extLst>
      <p:ext uri="{BB962C8B-B14F-4D97-AF65-F5344CB8AC3E}">
        <p14:creationId xmlns:p14="http://schemas.microsoft.com/office/powerpoint/2010/main" val="132046478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18381" y="35784472"/>
            <a:ext cx="24141150" cy="4224560"/>
          </a:xfrm>
        </p:spPr>
        <p:txBody>
          <a:bodyPr anchor="b">
            <a:normAutofit/>
          </a:bodyPr>
          <a:lstStyle>
            <a:lvl1pPr algn="l">
              <a:defRPr sz="9127"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318381" y="4544060"/>
            <a:ext cx="24141150" cy="28666623"/>
          </a:xfrm>
        </p:spPr>
        <p:txBody>
          <a:bodyPr anchor="t">
            <a:normAutofit/>
          </a:bodyPr>
          <a:lstStyle>
            <a:lvl1pPr marL="0" indent="0" algn="ctr">
              <a:buNone/>
              <a:defRPr sz="6085"/>
            </a:lvl1pPr>
            <a:lvl2pPr marL="1738777" indent="0">
              <a:buNone/>
              <a:defRPr sz="6085"/>
            </a:lvl2pPr>
            <a:lvl3pPr marL="3477555" indent="0">
              <a:buNone/>
              <a:defRPr sz="6085"/>
            </a:lvl3pPr>
            <a:lvl4pPr marL="5216332" indent="0">
              <a:buNone/>
              <a:defRPr sz="6085"/>
            </a:lvl4pPr>
            <a:lvl5pPr marL="6955109" indent="0">
              <a:buNone/>
              <a:defRPr sz="6085"/>
            </a:lvl5pPr>
            <a:lvl6pPr marL="8693887" indent="0">
              <a:buNone/>
              <a:defRPr sz="6085"/>
            </a:lvl6pPr>
            <a:lvl7pPr marL="10432664" indent="0">
              <a:buNone/>
              <a:defRPr sz="6085"/>
            </a:lvl7pPr>
            <a:lvl8pPr marL="12171441" indent="0">
              <a:buNone/>
              <a:defRPr sz="6085"/>
            </a:lvl8pPr>
            <a:lvl9pPr marL="13910219" indent="0">
              <a:buNone/>
              <a:defRPr sz="6085"/>
            </a:lvl9pPr>
          </a:lstStyle>
          <a:p>
            <a:r>
              <a:rPr lang="en-US"/>
              <a:t>Click icon to add picture</a:t>
            </a:r>
            <a:endParaRPr lang="en-US" dirty="0"/>
          </a:p>
        </p:txBody>
      </p:sp>
      <p:sp>
        <p:nvSpPr>
          <p:cNvPr id="4" name="Text Placeholder 3"/>
          <p:cNvSpPr>
            <a:spLocks noGrp="1"/>
          </p:cNvSpPr>
          <p:nvPr>
            <p:ph type="body" sz="half" idx="2"/>
          </p:nvPr>
        </p:nvSpPr>
        <p:spPr>
          <a:xfrm>
            <a:off x="2318381" y="40009032"/>
            <a:ext cx="24141150" cy="5024287"/>
          </a:xfrm>
        </p:spPr>
        <p:txBody>
          <a:bodyPr>
            <a:normAutofit/>
          </a:bodyPr>
          <a:lstStyle>
            <a:lvl1pPr marL="0" indent="0">
              <a:buNone/>
              <a:defRPr sz="4564"/>
            </a:lvl1pPr>
            <a:lvl2pPr marL="1738777" indent="0">
              <a:buNone/>
              <a:defRPr sz="4564"/>
            </a:lvl2pPr>
            <a:lvl3pPr marL="3477555" indent="0">
              <a:buNone/>
              <a:defRPr sz="3803"/>
            </a:lvl3pPr>
            <a:lvl4pPr marL="5216332" indent="0">
              <a:buNone/>
              <a:defRPr sz="3423"/>
            </a:lvl4pPr>
            <a:lvl5pPr marL="6955109" indent="0">
              <a:buNone/>
              <a:defRPr sz="3423"/>
            </a:lvl5pPr>
            <a:lvl6pPr marL="8693887" indent="0">
              <a:buNone/>
              <a:defRPr sz="3423"/>
            </a:lvl6pPr>
            <a:lvl7pPr marL="10432664" indent="0">
              <a:buNone/>
              <a:defRPr sz="3423"/>
            </a:lvl7pPr>
            <a:lvl8pPr marL="12171441" indent="0">
              <a:buNone/>
              <a:defRPr sz="3423"/>
            </a:lvl8pPr>
            <a:lvl9pPr marL="13910219" indent="0">
              <a:buNone/>
              <a:defRPr sz="3423"/>
            </a:lvl9pPr>
          </a:lstStyle>
          <a:p>
            <a:pPr lvl="0"/>
            <a:r>
              <a:rPr lang="en-US"/>
              <a:t>Click to edit Master text styles</a:t>
            </a:r>
          </a:p>
        </p:txBody>
      </p:sp>
      <p:sp>
        <p:nvSpPr>
          <p:cNvPr id="5" name="Date Placeholder 4"/>
          <p:cNvSpPr>
            <a:spLocks noGrp="1"/>
          </p:cNvSpPr>
          <p:nvPr>
            <p:ph type="dt" sz="half" idx="10"/>
          </p:nvPr>
        </p:nvSpPr>
        <p:spPr/>
        <p:txBody>
          <a:bodyPr/>
          <a:lstStyle/>
          <a:p>
            <a:fld id="{F0574208-419D-48B0-82F3-9E8B14B8B024}" type="datetimeFigureOut">
              <a:rPr lang="en-GB" smtClean="0"/>
              <a:t>24/11/2023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25BA151-7668-4EE9-9925-E956FE806968}" type="slidenum">
              <a:rPr lang="en-GB" smtClean="0"/>
              <a:t>‹#›</a:t>
            </a:fld>
            <a:endParaRPr lang="en-GB"/>
          </a:p>
        </p:txBody>
      </p:sp>
    </p:spTree>
    <p:extLst>
      <p:ext uri="{BB962C8B-B14F-4D97-AF65-F5344CB8AC3E}">
        <p14:creationId xmlns:p14="http://schemas.microsoft.com/office/powerpoint/2010/main" val="400357833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318385" y="4544060"/>
            <a:ext cx="24141150" cy="25371002"/>
          </a:xfrm>
        </p:spPr>
        <p:txBody>
          <a:bodyPr anchor="ctr">
            <a:normAutofit/>
          </a:bodyPr>
          <a:lstStyle>
            <a:lvl1pPr algn="l">
              <a:defRPr sz="16734" b="0" cap="none"/>
            </a:lvl1pPr>
          </a:lstStyle>
          <a:p>
            <a:r>
              <a:rPr lang="en-US"/>
              <a:t>Click to edit Master title style</a:t>
            </a:r>
            <a:endParaRPr lang="en-US" dirty="0"/>
          </a:p>
        </p:txBody>
      </p:sp>
      <p:sp>
        <p:nvSpPr>
          <p:cNvPr id="3" name="Text Placeholder 2"/>
          <p:cNvSpPr>
            <a:spLocks noGrp="1"/>
          </p:cNvSpPr>
          <p:nvPr>
            <p:ph type="body" idx="1"/>
          </p:nvPr>
        </p:nvSpPr>
        <p:spPr>
          <a:xfrm>
            <a:off x="2318385" y="33323106"/>
            <a:ext cx="24141150" cy="11710213"/>
          </a:xfrm>
        </p:spPr>
        <p:txBody>
          <a:bodyPr anchor="ctr">
            <a:normAutofit/>
          </a:bodyPr>
          <a:lstStyle>
            <a:lvl1pPr marL="0" indent="0" algn="l">
              <a:buNone/>
              <a:defRPr sz="6846">
                <a:solidFill>
                  <a:schemeClr val="tx1">
                    <a:lumMod val="75000"/>
                    <a:lumOff val="25000"/>
                  </a:schemeClr>
                </a:solidFill>
              </a:defRPr>
            </a:lvl1pPr>
            <a:lvl2pPr marL="1738777" indent="0">
              <a:buNone/>
              <a:defRPr sz="6846">
                <a:solidFill>
                  <a:schemeClr val="tx1">
                    <a:tint val="75000"/>
                  </a:schemeClr>
                </a:solidFill>
              </a:defRPr>
            </a:lvl2pPr>
            <a:lvl3pPr marL="3477555" indent="0">
              <a:buNone/>
              <a:defRPr sz="6085">
                <a:solidFill>
                  <a:schemeClr val="tx1">
                    <a:tint val="75000"/>
                  </a:schemeClr>
                </a:solidFill>
              </a:defRPr>
            </a:lvl3pPr>
            <a:lvl4pPr marL="5216332" indent="0">
              <a:buNone/>
              <a:defRPr sz="5324">
                <a:solidFill>
                  <a:schemeClr val="tx1">
                    <a:tint val="75000"/>
                  </a:schemeClr>
                </a:solidFill>
              </a:defRPr>
            </a:lvl4pPr>
            <a:lvl5pPr marL="6955109" indent="0">
              <a:buNone/>
              <a:defRPr sz="5324">
                <a:solidFill>
                  <a:schemeClr val="tx1">
                    <a:tint val="75000"/>
                  </a:schemeClr>
                </a:solidFill>
              </a:defRPr>
            </a:lvl5pPr>
            <a:lvl6pPr marL="8693887" indent="0">
              <a:buNone/>
              <a:defRPr sz="5324">
                <a:solidFill>
                  <a:schemeClr val="tx1">
                    <a:tint val="75000"/>
                  </a:schemeClr>
                </a:solidFill>
              </a:defRPr>
            </a:lvl6pPr>
            <a:lvl7pPr marL="10432664" indent="0">
              <a:buNone/>
              <a:defRPr sz="5324">
                <a:solidFill>
                  <a:schemeClr val="tx1">
                    <a:tint val="75000"/>
                  </a:schemeClr>
                </a:solidFill>
              </a:defRPr>
            </a:lvl7pPr>
            <a:lvl8pPr marL="12171441" indent="0">
              <a:buNone/>
              <a:defRPr sz="5324">
                <a:solidFill>
                  <a:schemeClr val="tx1">
                    <a:tint val="75000"/>
                  </a:schemeClr>
                </a:solidFill>
              </a:defRPr>
            </a:lvl8pPr>
            <a:lvl9pPr marL="13910219" indent="0">
              <a:buNone/>
              <a:defRPr sz="5324">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0574208-419D-48B0-82F3-9E8B14B8B024}" type="datetimeFigureOut">
              <a:rPr lang="en-GB" smtClean="0"/>
              <a:t>24/11/2023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25BA151-7668-4EE9-9925-E956FE806968}" type="slidenum">
              <a:rPr lang="en-GB" smtClean="0"/>
              <a:t>‹#›</a:t>
            </a:fld>
            <a:endParaRPr lang="en-GB"/>
          </a:p>
        </p:txBody>
      </p:sp>
    </p:spTree>
    <p:extLst>
      <p:ext uri="{BB962C8B-B14F-4D97-AF65-F5344CB8AC3E}">
        <p14:creationId xmlns:p14="http://schemas.microsoft.com/office/powerpoint/2010/main" val="19665498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946985" y="4544060"/>
            <a:ext cx="23093267" cy="22530964"/>
          </a:xfrm>
        </p:spPr>
        <p:txBody>
          <a:bodyPr anchor="ctr">
            <a:normAutofit/>
          </a:bodyPr>
          <a:lstStyle>
            <a:lvl1pPr algn="l">
              <a:defRPr sz="16734"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4187522" y="27075024"/>
            <a:ext cx="20612192" cy="2840038"/>
          </a:xfrm>
        </p:spPr>
        <p:txBody>
          <a:bodyPr anchor="ctr">
            <a:noAutofit/>
          </a:bodyPr>
          <a:lstStyle>
            <a:lvl1pPr marL="0" indent="0">
              <a:buFontTx/>
              <a:buNone/>
              <a:defRPr sz="6085">
                <a:solidFill>
                  <a:schemeClr val="tx1">
                    <a:lumMod val="50000"/>
                    <a:lumOff val="50000"/>
                  </a:schemeClr>
                </a:solidFill>
              </a:defRPr>
            </a:lvl1pPr>
            <a:lvl2pPr marL="1738777" indent="0">
              <a:buFontTx/>
              <a:buNone/>
              <a:defRPr/>
            </a:lvl2pPr>
            <a:lvl3pPr marL="3477555" indent="0">
              <a:buFontTx/>
              <a:buNone/>
              <a:defRPr/>
            </a:lvl3pPr>
            <a:lvl4pPr marL="5216332" indent="0">
              <a:buFontTx/>
              <a:buNone/>
              <a:defRPr/>
            </a:lvl4pPr>
            <a:lvl5pPr marL="6955109" indent="0">
              <a:buFontTx/>
              <a:buNone/>
              <a:defRPr/>
            </a:lvl5pPr>
          </a:lstStyle>
          <a:p>
            <a:pPr lvl="0"/>
            <a:r>
              <a:rPr lang="en-US"/>
              <a:t>Click to edit Master text styles</a:t>
            </a:r>
          </a:p>
        </p:txBody>
      </p:sp>
      <p:sp>
        <p:nvSpPr>
          <p:cNvPr id="3" name="Text Placeholder 2"/>
          <p:cNvSpPr>
            <a:spLocks noGrp="1"/>
          </p:cNvSpPr>
          <p:nvPr>
            <p:ph type="body" idx="1"/>
          </p:nvPr>
        </p:nvSpPr>
        <p:spPr>
          <a:xfrm>
            <a:off x="2318379" y="33323106"/>
            <a:ext cx="24141154" cy="11710213"/>
          </a:xfrm>
        </p:spPr>
        <p:txBody>
          <a:bodyPr anchor="ctr">
            <a:normAutofit/>
          </a:bodyPr>
          <a:lstStyle>
            <a:lvl1pPr marL="0" indent="0" algn="l">
              <a:buNone/>
              <a:defRPr sz="6846">
                <a:solidFill>
                  <a:schemeClr val="tx1">
                    <a:lumMod val="75000"/>
                    <a:lumOff val="25000"/>
                  </a:schemeClr>
                </a:solidFill>
              </a:defRPr>
            </a:lvl1pPr>
            <a:lvl2pPr marL="1738777" indent="0">
              <a:buNone/>
              <a:defRPr sz="6846">
                <a:solidFill>
                  <a:schemeClr val="tx1">
                    <a:tint val="75000"/>
                  </a:schemeClr>
                </a:solidFill>
              </a:defRPr>
            </a:lvl2pPr>
            <a:lvl3pPr marL="3477555" indent="0">
              <a:buNone/>
              <a:defRPr sz="6085">
                <a:solidFill>
                  <a:schemeClr val="tx1">
                    <a:tint val="75000"/>
                  </a:schemeClr>
                </a:solidFill>
              </a:defRPr>
            </a:lvl3pPr>
            <a:lvl4pPr marL="5216332" indent="0">
              <a:buNone/>
              <a:defRPr sz="5324">
                <a:solidFill>
                  <a:schemeClr val="tx1">
                    <a:tint val="75000"/>
                  </a:schemeClr>
                </a:solidFill>
              </a:defRPr>
            </a:lvl4pPr>
            <a:lvl5pPr marL="6955109" indent="0">
              <a:buNone/>
              <a:defRPr sz="5324">
                <a:solidFill>
                  <a:schemeClr val="tx1">
                    <a:tint val="75000"/>
                  </a:schemeClr>
                </a:solidFill>
              </a:defRPr>
            </a:lvl5pPr>
            <a:lvl6pPr marL="8693887" indent="0">
              <a:buNone/>
              <a:defRPr sz="5324">
                <a:solidFill>
                  <a:schemeClr val="tx1">
                    <a:tint val="75000"/>
                  </a:schemeClr>
                </a:solidFill>
              </a:defRPr>
            </a:lvl6pPr>
            <a:lvl7pPr marL="10432664" indent="0">
              <a:buNone/>
              <a:defRPr sz="5324">
                <a:solidFill>
                  <a:schemeClr val="tx1">
                    <a:tint val="75000"/>
                  </a:schemeClr>
                </a:solidFill>
              </a:defRPr>
            </a:lvl7pPr>
            <a:lvl8pPr marL="12171441" indent="0">
              <a:buNone/>
              <a:defRPr sz="5324">
                <a:solidFill>
                  <a:schemeClr val="tx1">
                    <a:tint val="75000"/>
                  </a:schemeClr>
                </a:solidFill>
              </a:defRPr>
            </a:lvl8pPr>
            <a:lvl9pPr marL="13910219" indent="0">
              <a:buNone/>
              <a:defRPr sz="5324">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0574208-419D-48B0-82F3-9E8B14B8B024}" type="datetimeFigureOut">
              <a:rPr lang="en-GB" smtClean="0"/>
              <a:t>24/11/2023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25BA151-7668-4EE9-9925-E956FE806968}" type="slidenum">
              <a:rPr lang="en-GB" smtClean="0"/>
              <a:t>‹#›</a:t>
            </a:fld>
            <a:endParaRPr lang="en-GB"/>
          </a:p>
        </p:txBody>
      </p:sp>
      <p:sp>
        <p:nvSpPr>
          <p:cNvPr id="24" name="TextBox 23"/>
          <p:cNvSpPr txBox="1"/>
          <p:nvPr/>
        </p:nvSpPr>
        <p:spPr>
          <a:xfrm>
            <a:off x="1835812" y="5891609"/>
            <a:ext cx="1739241" cy="4359018"/>
          </a:xfrm>
          <a:prstGeom prst="rect">
            <a:avLst/>
          </a:prstGeom>
        </p:spPr>
        <p:txBody>
          <a:bodyPr vert="horz" lIns="347758" tIns="173879" rIns="347758" bIns="173879" rtlCol="0" anchor="ctr">
            <a:noAutofit/>
          </a:bodyPr>
          <a:lstStyle/>
          <a:p>
            <a:pPr lvl="0"/>
            <a:r>
              <a:rPr lang="en-US" sz="30425"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25662345" y="21516869"/>
            <a:ext cx="1739241" cy="4359018"/>
          </a:xfrm>
          <a:prstGeom prst="rect">
            <a:avLst/>
          </a:prstGeom>
        </p:spPr>
        <p:txBody>
          <a:bodyPr vert="horz" lIns="347758" tIns="173879" rIns="347758" bIns="173879" rtlCol="0" anchor="ctr">
            <a:noAutofit/>
          </a:bodyPr>
          <a:lstStyle/>
          <a:p>
            <a:pPr lvl="0"/>
            <a:r>
              <a:rPr lang="en-US" sz="30425"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63562963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318379" y="14401361"/>
            <a:ext cx="24141154" cy="19346991"/>
          </a:xfrm>
        </p:spPr>
        <p:txBody>
          <a:bodyPr anchor="b">
            <a:normAutofit/>
          </a:bodyPr>
          <a:lstStyle>
            <a:lvl1pPr algn="l">
              <a:defRPr sz="16734" b="0" cap="none"/>
            </a:lvl1pPr>
          </a:lstStyle>
          <a:p>
            <a:r>
              <a:rPr lang="en-US"/>
              <a:t>Click to edit Master title style</a:t>
            </a:r>
            <a:endParaRPr lang="en-US" dirty="0"/>
          </a:p>
        </p:txBody>
      </p:sp>
      <p:sp>
        <p:nvSpPr>
          <p:cNvPr id="3" name="Text Placeholder 2"/>
          <p:cNvSpPr>
            <a:spLocks noGrp="1"/>
          </p:cNvSpPr>
          <p:nvPr>
            <p:ph type="body" idx="1"/>
          </p:nvPr>
        </p:nvSpPr>
        <p:spPr>
          <a:xfrm>
            <a:off x="2318379" y="33748352"/>
            <a:ext cx="24141154" cy="11284967"/>
          </a:xfrm>
        </p:spPr>
        <p:txBody>
          <a:bodyPr anchor="t">
            <a:normAutofit/>
          </a:bodyPr>
          <a:lstStyle>
            <a:lvl1pPr marL="0" indent="0" algn="l">
              <a:buNone/>
              <a:defRPr sz="6846">
                <a:solidFill>
                  <a:schemeClr val="tx1">
                    <a:lumMod val="75000"/>
                    <a:lumOff val="25000"/>
                  </a:schemeClr>
                </a:solidFill>
              </a:defRPr>
            </a:lvl1pPr>
            <a:lvl2pPr marL="1738777" indent="0">
              <a:buNone/>
              <a:defRPr sz="6846">
                <a:solidFill>
                  <a:schemeClr val="tx1">
                    <a:tint val="75000"/>
                  </a:schemeClr>
                </a:solidFill>
              </a:defRPr>
            </a:lvl2pPr>
            <a:lvl3pPr marL="3477555" indent="0">
              <a:buNone/>
              <a:defRPr sz="6085">
                <a:solidFill>
                  <a:schemeClr val="tx1">
                    <a:tint val="75000"/>
                  </a:schemeClr>
                </a:solidFill>
              </a:defRPr>
            </a:lvl3pPr>
            <a:lvl4pPr marL="5216332" indent="0">
              <a:buNone/>
              <a:defRPr sz="5324">
                <a:solidFill>
                  <a:schemeClr val="tx1">
                    <a:tint val="75000"/>
                  </a:schemeClr>
                </a:solidFill>
              </a:defRPr>
            </a:lvl4pPr>
            <a:lvl5pPr marL="6955109" indent="0">
              <a:buNone/>
              <a:defRPr sz="5324">
                <a:solidFill>
                  <a:schemeClr val="tx1">
                    <a:tint val="75000"/>
                  </a:schemeClr>
                </a:solidFill>
              </a:defRPr>
            </a:lvl5pPr>
            <a:lvl6pPr marL="8693887" indent="0">
              <a:buNone/>
              <a:defRPr sz="5324">
                <a:solidFill>
                  <a:schemeClr val="tx1">
                    <a:tint val="75000"/>
                  </a:schemeClr>
                </a:solidFill>
              </a:defRPr>
            </a:lvl6pPr>
            <a:lvl7pPr marL="10432664" indent="0">
              <a:buNone/>
              <a:defRPr sz="5324">
                <a:solidFill>
                  <a:schemeClr val="tx1">
                    <a:tint val="75000"/>
                  </a:schemeClr>
                </a:solidFill>
              </a:defRPr>
            </a:lvl7pPr>
            <a:lvl8pPr marL="12171441" indent="0">
              <a:buNone/>
              <a:defRPr sz="5324">
                <a:solidFill>
                  <a:schemeClr val="tx1">
                    <a:tint val="75000"/>
                  </a:schemeClr>
                </a:solidFill>
              </a:defRPr>
            </a:lvl8pPr>
            <a:lvl9pPr marL="13910219" indent="0">
              <a:buNone/>
              <a:defRPr sz="5324">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0574208-419D-48B0-82F3-9E8B14B8B024}" type="datetimeFigureOut">
              <a:rPr lang="en-GB" smtClean="0"/>
              <a:t>24/11/2023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25BA151-7668-4EE9-9925-E956FE806968}" type="slidenum">
              <a:rPr lang="en-GB" smtClean="0"/>
              <a:t>‹#›</a:t>
            </a:fld>
            <a:endParaRPr lang="en-GB"/>
          </a:p>
        </p:txBody>
      </p:sp>
    </p:spTree>
    <p:extLst>
      <p:ext uri="{BB962C8B-B14F-4D97-AF65-F5344CB8AC3E}">
        <p14:creationId xmlns:p14="http://schemas.microsoft.com/office/powerpoint/2010/main" val="109770072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2946985" y="4544060"/>
            <a:ext cx="23093267" cy="22530964"/>
          </a:xfrm>
        </p:spPr>
        <p:txBody>
          <a:bodyPr anchor="ctr">
            <a:normAutofit/>
          </a:bodyPr>
          <a:lstStyle>
            <a:lvl1pPr algn="l">
              <a:defRPr sz="16734"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2318374" y="29915062"/>
            <a:ext cx="24141157" cy="3833290"/>
          </a:xfrm>
        </p:spPr>
        <p:txBody>
          <a:bodyPr anchor="b">
            <a:noAutofit/>
          </a:bodyPr>
          <a:lstStyle>
            <a:lvl1pPr marL="0" indent="0">
              <a:buFontTx/>
              <a:buNone/>
              <a:defRPr sz="9127">
                <a:solidFill>
                  <a:schemeClr val="tx1">
                    <a:lumMod val="75000"/>
                    <a:lumOff val="25000"/>
                  </a:schemeClr>
                </a:solidFill>
              </a:defRPr>
            </a:lvl1pPr>
            <a:lvl2pPr marL="1738777" indent="0">
              <a:buFontTx/>
              <a:buNone/>
              <a:defRPr/>
            </a:lvl2pPr>
            <a:lvl3pPr marL="3477555" indent="0">
              <a:buFontTx/>
              <a:buNone/>
              <a:defRPr/>
            </a:lvl3pPr>
            <a:lvl4pPr marL="5216332" indent="0">
              <a:buFontTx/>
              <a:buNone/>
              <a:defRPr/>
            </a:lvl4pPr>
            <a:lvl5pPr marL="6955109" indent="0">
              <a:buFontTx/>
              <a:buNone/>
              <a:defRPr/>
            </a:lvl5pPr>
          </a:lstStyle>
          <a:p>
            <a:pPr lvl="0"/>
            <a:r>
              <a:rPr lang="en-US"/>
              <a:t>Click to edit Master text styles</a:t>
            </a:r>
          </a:p>
        </p:txBody>
      </p:sp>
      <p:sp>
        <p:nvSpPr>
          <p:cNvPr id="3" name="Text Placeholder 2"/>
          <p:cNvSpPr>
            <a:spLocks noGrp="1"/>
          </p:cNvSpPr>
          <p:nvPr>
            <p:ph type="body" idx="1"/>
          </p:nvPr>
        </p:nvSpPr>
        <p:spPr>
          <a:xfrm>
            <a:off x="2318379" y="33748352"/>
            <a:ext cx="24141154" cy="11284967"/>
          </a:xfrm>
        </p:spPr>
        <p:txBody>
          <a:bodyPr anchor="t">
            <a:normAutofit/>
          </a:bodyPr>
          <a:lstStyle>
            <a:lvl1pPr marL="0" indent="0" algn="l">
              <a:buNone/>
              <a:defRPr sz="6846">
                <a:solidFill>
                  <a:schemeClr val="tx1">
                    <a:lumMod val="50000"/>
                    <a:lumOff val="50000"/>
                  </a:schemeClr>
                </a:solidFill>
              </a:defRPr>
            </a:lvl1pPr>
            <a:lvl2pPr marL="1738777" indent="0">
              <a:buNone/>
              <a:defRPr sz="6846">
                <a:solidFill>
                  <a:schemeClr val="tx1">
                    <a:tint val="75000"/>
                  </a:schemeClr>
                </a:solidFill>
              </a:defRPr>
            </a:lvl2pPr>
            <a:lvl3pPr marL="3477555" indent="0">
              <a:buNone/>
              <a:defRPr sz="6085">
                <a:solidFill>
                  <a:schemeClr val="tx1">
                    <a:tint val="75000"/>
                  </a:schemeClr>
                </a:solidFill>
              </a:defRPr>
            </a:lvl3pPr>
            <a:lvl4pPr marL="5216332" indent="0">
              <a:buNone/>
              <a:defRPr sz="5324">
                <a:solidFill>
                  <a:schemeClr val="tx1">
                    <a:tint val="75000"/>
                  </a:schemeClr>
                </a:solidFill>
              </a:defRPr>
            </a:lvl4pPr>
            <a:lvl5pPr marL="6955109" indent="0">
              <a:buNone/>
              <a:defRPr sz="5324">
                <a:solidFill>
                  <a:schemeClr val="tx1">
                    <a:tint val="75000"/>
                  </a:schemeClr>
                </a:solidFill>
              </a:defRPr>
            </a:lvl5pPr>
            <a:lvl6pPr marL="8693887" indent="0">
              <a:buNone/>
              <a:defRPr sz="5324">
                <a:solidFill>
                  <a:schemeClr val="tx1">
                    <a:tint val="75000"/>
                  </a:schemeClr>
                </a:solidFill>
              </a:defRPr>
            </a:lvl6pPr>
            <a:lvl7pPr marL="10432664" indent="0">
              <a:buNone/>
              <a:defRPr sz="5324">
                <a:solidFill>
                  <a:schemeClr val="tx1">
                    <a:tint val="75000"/>
                  </a:schemeClr>
                </a:solidFill>
              </a:defRPr>
            </a:lvl7pPr>
            <a:lvl8pPr marL="12171441" indent="0">
              <a:buNone/>
              <a:defRPr sz="5324">
                <a:solidFill>
                  <a:schemeClr val="tx1">
                    <a:tint val="75000"/>
                  </a:schemeClr>
                </a:solidFill>
              </a:defRPr>
            </a:lvl8pPr>
            <a:lvl9pPr marL="13910219" indent="0">
              <a:buNone/>
              <a:defRPr sz="5324">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0574208-419D-48B0-82F3-9E8B14B8B024}" type="datetimeFigureOut">
              <a:rPr lang="en-GB" smtClean="0"/>
              <a:t>24/11/2023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25BA151-7668-4EE9-9925-E956FE806968}" type="slidenum">
              <a:rPr lang="en-GB" smtClean="0"/>
              <a:t>‹#›</a:t>
            </a:fld>
            <a:endParaRPr lang="en-GB"/>
          </a:p>
        </p:txBody>
      </p:sp>
      <p:sp>
        <p:nvSpPr>
          <p:cNvPr id="24" name="TextBox 23"/>
          <p:cNvSpPr txBox="1"/>
          <p:nvPr/>
        </p:nvSpPr>
        <p:spPr>
          <a:xfrm>
            <a:off x="1835812" y="5891609"/>
            <a:ext cx="1739241" cy="4359018"/>
          </a:xfrm>
          <a:prstGeom prst="rect">
            <a:avLst/>
          </a:prstGeom>
        </p:spPr>
        <p:txBody>
          <a:bodyPr vert="horz" lIns="347758" tIns="173879" rIns="347758" bIns="173879" rtlCol="0" anchor="ctr">
            <a:noAutofit/>
          </a:bodyPr>
          <a:lstStyle/>
          <a:p>
            <a:pPr lvl="0"/>
            <a:r>
              <a:rPr lang="en-US" sz="30425"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25662345" y="21516869"/>
            <a:ext cx="1739241" cy="4359018"/>
          </a:xfrm>
          <a:prstGeom prst="rect">
            <a:avLst/>
          </a:prstGeom>
        </p:spPr>
        <p:txBody>
          <a:bodyPr vert="horz" lIns="347758" tIns="173879" rIns="347758" bIns="173879" rtlCol="0" anchor="ctr">
            <a:noAutofit/>
          </a:bodyPr>
          <a:lstStyle/>
          <a:p>
            <a:pPr lvl="0"/>
            <a:r>
              <a:rPr lang="en-US" sz="30425"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92651398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342149" y="4544060"/>
            <a:ext cx="24117384" cy="22530964"/>
          </a:xfrm>
        </p:spPr>
        <p:txBody>
          <a:bodyPr anchor="ctr">
            <a:normAutofit/>
          </a:bodyPr>
          <a:lstStyle>
            <a:lvl1pPr algn="l">
              <a:defRPr sz="16734"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2318374" y="29915062"/>
            <a:ext cx="24141157" cy="3833290"/>
          </a:xfrm>
        </p:spPr>
        <p:txBody>
          <a:bodyPr anchor="b">
            <a:noAutofit/>
          </a:bodyPr>
          <a:lstStyle>
            <a:lvl1pPr marL="0" indent="0">
              <a:buFontTx/>
              <a:buNone/>
              <a:defRPr sz="9127">
                <a:solidFill>
                  <a:schemeClr val="accent1"/>
                </a:solidFill>
              </a:defRPr>
            </a:lvl1pPr>
            <a:lvl2pPr marL="1738777" indent="0">
              <a:buFontTx/>
              <a:buNone/>
              <a:defRPr/>
            </a:lvl2pPr>
            <a:lvl3pPr marL="3477555" indent="0">
              <a:buFontTx/>
              <a:buNone/>
              <a:defRPr/>
            </a:lvl3pPr>
            <a:lvl4pPr marL="5216332" indent="0">
              <a:buFontTx/>
              <a:buNone/>
              <a:defRPr/>
            </a:lvl4pPr>
            <a:lvl5pPr marL="6955109" indent="0">
              <a:buFontTx/>
              <a:buNone/>
              <a:defRPr/>
            </a:lvl5pPr>
          </a:lstStyle>
          <a:p>
            <a:pPr lvl="0"/>
            <a:r>
              <a:rPr lang="en-US"/>
              <a:t>Click to edit Master text styles</a:t>
            </a:r>
          </a:p>
        </p:txBody>
      </p:sp>
      <p:sp>
        <p:nvSpPr>
          <p:cNvPr id="3" name="Text Placeholder 2"/>
          <p:cNvSpPr>
            <a:spLocks noGrp="1"/>
          </p:cNvSpPr>
          <p:nvPr>
            <p:ph type="body" idx="1"/>
          </p:nvPr>
        </p:nvSpPr>
        <p:spPr>
          <a:xfrm>
            <a:off x="2318379" y="33748352"/>
            <a:ext cx="24141154" cy="11284967"/>
          </a:xfrm>
        </p:spPr>
        <p:txBody>
          <a:bodyPr anchor="t">
            <a:normAutofit/>
          </a:bodyPr>
          <a:lstStyle>
            <a:lvl1pPr marL="0" indent="0" algn="l">
              <a:buNone/>
              <a:defRPr sz="6846">
                <a:solidFill>
                  <a:schemeClr val="tx1">
                    <a:lumMod val="50000"/>
                    <a:lumOff val="50000"/>
                  </a:schemeClr>
                </a:solidFill>
              </a:defRPr>
            </a:lvl1pPr>
            <a:lvl2pPr marL="1738777" indent="0">
              <a:buNone/>
              <a:defRPr sz="6846">
                <a:solidFill>
                  <a:schemeClr val="tx1">
                    <a:tint val="75000"/>
                  </a:schemeClr>
                </a:solidFill>
              </a:defRPr>
            </a:lvl2pPr>
            <a:lvl3pPr marL="3477555" indent="0">
              <a:buNone/>
              <a:defRPr sz="6085">
                <a:solidFill>
                  <a:schemeClr val="tx1">
                    <a:tint val="75000"/>
                  </a:schemeClr>
                </a:solidFill>
              </a:defRPr>
            </a:lvl3pPr>
            <a:lvl4pPr marL="5216332" indent="0">
              <a:buNone/>
              <a:defRPr sz="5324">
                <a:solidFill>
                  <a:schemeClr val="tx1">
                    <a:tint val="75000"/>
                  </a:schemeClr>
                </a:solidFill>
              </a:defRPr>
            </a:lvl4pPr>
            <a:lvl5pPr marL="6955109" indent="0">
              <a:buNone/>
              <a:defRPr sz="5324">
                <a:solidFill>
                  <a:schemeClr val="tx1">
                    <a:tint val="75000"/>
                  </a:schemeClr>
                </a:solidFill>
              </a:defRPr>
            </a:lvl5pPr>
            <a:lvl6pPr marL="8693887" indent="0">
              <a:buNone/>
              <a:defRPr sz="5324">
                <a:solidFill>
                  <a:schemeClr val="tx1">
                    <a:tint val="75000"/>
                  </a:schemeClr>
                </a:solidFill>
              </a:defRPr>
            </a:lvl6pPr>
            <a:lvl7pPr marL="10432664" indent="0">
              <a:buNone/>
              <a:defRPr sz="5324">
                <a:solidFill>
                  <a:schemeClr val="tx1">
                    <a:tint val="75000"/>
                  </a:schemeClr>
                </a:solidFill>
              </a:defRPr>
            </a:lvl7pPr>
            <a:lvl8pPr marL="12171441" indent="0">
              <a:buNone/>
              <a:defRPr sz="5324">
                <a:solidFill>
                  <a:schemeClr val="tx1">
                    <a:tint val="75000"/>
                  </a:schemeClr>
                </a:solidFill>
              </a:defRPr>
            </a:lvl8pPr>
            <a:lvl9pPr marL="13910219" indent="0">
              <a:buNone/>
              <a:defRPr sz="5324">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0574208-419D-48B0-82F3-9E8B14B8B024}" type="datetimeFigureOut">
              <a:rPr lang="en-GB" smtClean="0"/>
              <a:t>24/11/2023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25BA151-7668-4EE9-9925-E956FE806968}" type="slidenum">
              <a:rPr lang="en-GB" smtClean="0"/>
              <a:t>‹#›</a:t>
            </a:fld>
            <a:endParaRPr lang="en-GB"/>
          </a:p>
        </p:txBody>
      </p:sp>
    </p:spTree>
    <p:extLst>
      <p:ext uri="{BB962C8B-B14F-4D97-AF65-F5344CB8AC3E}">
        <p14:creationId xmlns:p14="http://schemas.microsoft.com/office/powerpoint/2010/main" val="349402678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0574208-419D-48B0-82F3-9E8B14B8B024}" type="datetimeFigureOut">
              <a:rPr lang="en-GB" smtClean="0"/>
              <a:t>24/11/2023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25BA151-7668-4EE9-9925-E956FE806968}" type="slidenum">
              <a:rPr lang="en-GB" smtClean="0"/>
              <a:t>‹#›</a:t>
            </a:fld>
            <a:endParaRPr lang="en-GB"/>
          </a:p>
        </p:txBody>
      </p:sp>
    </p:spTree>
    <p:extLst>
      <p:ext uri="{BB962C8B-B14F-4D97-AF65-F5344CB8AC3E}">
        <p14:creationId xmlns:p14="http://schemas.microsoft.com/office/powerpoint/2010/main" val="29798207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22732465" y="4544064"/>
            <a:ext cx="3722544" cy="3914519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318381" y="4544064"/>
            <a:ext cx="19757333" cy="3914519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0574208-419D-48B0-82F3-9E8B14B8B024}" type="datetimeFigureOut">
              <a:rPr lang="en-GB" smtClean="0"/>
              <a:t>24/11/2023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25BA151-7668-4EE9-9925-E956FE806968}" type="slidenum">
              <a:rPr lang="en-GB" smtClean="0"/>
              <a:t>‹#›</a:t>
            </a:fld>
            <a:endParaRPr lang="en-GB"/>
          </a:p>
        </p:txBody>
      </p:sp>
    </p:spTree>
    <p:extLst>
      <p:ext uri="{BB962C8B-B14F-4D97-AF65-F5344CB8AC3E}">
        <p14:creationId xmlns:p14="http://schemas.microsoft.com/office/powerpoint/2010/main" val="280176560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17" name="Group 16"/>
          <p:cNvGrpSpPr/>
          <p:nvPr/>
        </p:nvGrpSpPr>
        <p:grpSpPr>
          <a:xfrm>
            <a:off x="-32199" y="-63118"/>
            <a:ext cx="34873915" cy="51246911"/>
            <a:chOff x="-8467" y="-8468"/>
            <a:chExt cx="9169805" cy="6874935"/>
          </a:xfrm>
        </p:grpSpPr>
        <p:sp>
          <p:nvSpPr>
            <p:cNvPr id="7" name="Freeform 6"/>
            <p:cNvSpPr/>
            <p:nvPr/>
          </p:nvSpPr>
          <p:spPr>
            <a:xfrm>
              <a:off x="-8467" y="4013200"/>
              <a:ext cx="457200" cy="2853267"/>
            </a:xfrm>
            <a:custGeom>
              <a:avLst/>
              <a:gdLst/>
              <a:ahLst/>
              <a:cxnLst/>
              <a:rect l="l" t="t" r="r" b="b"/>
              <a:pathLst>
                <a:path w="457200" h="2853267">
                  <a:moveTo>
                    <a:pt x="0" y="0"/>
                  </a:moveTo>
                  <a:lnTo>
                    <a:pt x="457200" y="2853267"/>
                  </a:lnTo>
                  <a:lnTo>
                    <a:pt x="0" y="2844800"/>
                  </a:lnTo>
                  <a:cubicBezTo>
                    <a:pt x="2822" y="1905000"/>
                    <a:pt x="5645" y="965200"/>
                    <a:pt x="0" y="0"/>
                  </a:cubicBezTo>
                  <a:close/>
                </a:path>
              </a:pathLst>
            </a:cu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8" name="Straight Connector 7"/>
            <p:cNvCxnSpPr/>
            <p:nvPr/>
          </p:nvCxnSpPr>
          <p:spPr>
            <a:xfrm flipV="1">
              <a:off x="5130830" y="4175605"/>
              <a:ext cx="4022475" cy="2682396"/>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a:off x="7042707"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10" name="Freeform 9"/>
            <p:cNvSpPr/>
            <p:nvPr/>
          </p:nvSpPr>
          <p:spPr>
            <a:xfrm>
              <a:off x="6891896" y="1"/>
              <a:ext cx="2269442" cy="686646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10"/>
            <p:cNvSpPr/>
            <p:nvPr/>
          </p:nvSpPr>
          <p:spPr>
            <a:xfrm>
              <a:off x="7205158" y="-8467"/>
              <a:ext cx="1948147" cy="6866467"/>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 name="Freeform 11"/>
            <p:cNvSpPr/>
            <p:nvPr/>
          </p:nvSpPr>
          <p:spPr>
            <a:xfrm>
              <a:off x="6637896" y="3920066"/>
              <a:ext cx="2513565" cy="2937933"/>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Freeform 12"/>
            <p:cNvSpPr/>
            <p:nvPr/>
          </p:nvSpPr>
          <p:spPr>
            <a:xfrm>
              <a:off x="7010429" y="-8467"/>
              <a:ext cx="2142876" cy="6866467"/>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Freeform 13"/>
            <p:cNvSpPr/>
            <p:nvPr/>
          </p:nvSpPr>
          <p:spPr>
            <a:xfrm>
              <a:off x="8295776" y="-8467"/>
              <a:ext cx="857530" cy="6866467"/>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Freeform 14"/>
            <p:cNvSpPr/>
            <p:nvPr/>
          </p:nvSpPr>
          <p:spPr>
            <a:xfrm>
              <a:off x="8077231" y="-8468"/>
              <a:ext cx="1066770" cy="6866467"/>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Freeform 15"/>
            <p:cNvSpPr/>
            <p:nvPr/>
          </p:nvSpPr>
          <p:spPr>
            <a:xfrm>
              <a:off x="8060297" y="4893733"/>
              <a:ext cx="1094086" cy="1964267"/>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2318383" y="4544060"/>
            <a:ext cx="24141146" cy="9845463"/>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318381" y="16105402"/>
            <a:ext cx="24141150" cy="2892792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0556872" y="45033330"/>
            <a:ext cx="2601840" cy="2721703"/>
          </a:xfrm>
          <a:prstGeom prst="rect">
            <a:avLst/>
          </a:prstGeom>
        </p:spPr>
        <p:txBody>
          <a:bodyPr vert="horz" lIns="91440" tIns="45720" rIns="91440" bIns="45720" rtlCol="0" anchor="ctr"/>
          <a:lstStyle>
            <a:lvl1pPr algn="r">
              <a:defRPr sz="3423">
                <a:solidFill>
                  <a:schemeClr val="tx1">
                    <a:tint val="75000"/>
                  </a:schemeClr>
                </a:solidFill>
              </a:defRPr>
            </a:lvl1pPr>
          </a:lstStyle>
          <a:p>
            <a:fld id="{F0574208-419D-48B0-82F3-9E8B14B8B024}" type="datetimeFigureOut">
              <a:rPr lang="en-GB" smtClean="0"/>
              <a:t>24/11/2023</a:t>
            </a:fld>
            <a:endParaRPr lang="en-GB"/>
          </a:p>
        </p:txBody>
      </p:sp>
      <p:sp>
        <p:nvSpPr>
          <p:cNvPr id="5" name="Footer Placeholder 4"/>
          <p:cNvSpPr>
            <a:spLocks noGrp="1"/>
          </p:cNvSpPr>
          <p:nvPr>
            <p:ph type="ftr" sz="quarter" idx="3"/>
          </p:nvPr>
        </p:nvSpPr>
        <p:spPr>
          <a:xfrm>
            <a:off x="2318383" y="45033330"/>
            <a:ext cx="17581744" cy="2721703"/>
          </a:xfrm>
          <a:prstGeom prst="rect">
            <a:avLst/>
          </a:prstGeom>
        </p:spPr>
        <p:txBody>
          <a:bodyPr vert="horz" lIns="91440" tIns="45720" rIns="91440" bIns="45720" rtlCol="0" anchor="ctr"/>
          <a:lstStyle>
            <a:lvl1pPr algn="l">
              <a:defRPr sz="3423">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24509909" y="45033330"/>
            <a:ext cx="1949626" cy="2721703"/>
          </a:xfrm>
          <a:prstGeom prst="rect">
            <a:avLst/>
          </a:prstGeom>
        </p:spPr>
        <p:txBody>
          <a:bodyPr vert="horz" lIns="91440" tIns="45720" rIns="91440" bIns="45720" rtlCol="0" anchor="ctr"/>
          <a:lstStyle>
            <a:lvl1pPr algn="r">
              <a:defRPr sz="3423">
                <a:solidFill>
                  <a:schemeClr val="accent1"/>
                </a:solidFill>
              </a:defRPr>
            </a:lvl1pPr>
          </a:lstStyle>
          <a:p>
            <a:fld id="{525BA151-7668-4EE9-9925-E956FE806968}" type="slidenum">
              <a:rPr lang="en-GB" smtClean="0"/>
              <a:t>‹#›</a:t>
            </a:fld>
            <a:endParaRPr lang="en-GB"/>
          </a:p>
        </p:txBody>
      </p:sp>
    </p:spTree>
    <p:extLst>
      <p:ext uri="{BB962C8B-B14F-4D97-AF65-F5344CB8AC3E}">
        <p14:creationId xmlns:p14="http://schemas.microsoft.com/office/powerpoint/2010/main" val="2283256769"/>
      </p:ext>
    </p:extLst>
  </p:cSld>
  <p:clrMap bg1="lt1" tx1="dk1" bg2="lt2" tx2="dk2" accent1="accent1" accent2="accent2" accent3="accent3" accent4="accent4" accent5="accent5" accent6="accent6" hlink="hlink" folHlink="folHlink"/>
  <p:sldLayoutIdLst>
    <p:sldLayoutId id="2147483933" r:id="rId1"/>
    <p:sldLayoutId id="2147483934" r:id="rId2"/>
    <p:sldLayoutId id="2147483935" r:id="rId3"/>
    <p:sldLayoutId id="2147483936" r:id="rId4"/>
    <p:sldLayoutId id="2147483937" r:id="rId5"/>
    <p:sldLayoutId id="2147483938" r:id="rId6"/>
    <p:sldLayoutId id="2147483939" r:id="rId7"/>
    <p:sldLayoutId id="2147483940" r:id="rId8"/>
    <p:sldLayoutId id="2147483941" r:id="rId9"/>
    <p:sldLayoutId id="2147483942" r:id="rId10"/>
    <p:sldLayoutId id="2147483943" r:id="rId11"/>
    <p:sldLayoutId id="2147483944" r:id="rId12"/>
    <p:sldLayoutId id="2147483945" r:id="rId13"/>
    <p:sldLayoutId id="2147483946" r:id="rId14"/>
    <p:sldLayoutId id="2147483947" r:id="rId15"/>
    <p:sldLayoutId id="2147483948" r:id="rId16"/>
  </p:sldLayoutIdLst>
  <p:txStyles>
    <p:titleStyle>
      <a:lvl1pPr algn="l" defTabSz="1738777" rtl="0" eaLnBrk="1" latinLnBrk="0" hangingPunct="1">
        <a:spcBef>
          <a:spcPct val="0"/>
        </a:spcBef>
        <a:buNone/>
        <a:defRPr sz="13691"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1304083" indent="-1304083" algn="l" defTabSz="1738777" rtl="0" eaLnBrk="1" latinLnBrk="0" hangingPunct="1">
        <a:spcBef>
          <a:spcPts val="3803"/>
        </a:spcBef>
        <a:spcAft>
          <a:spcPts val="0"/>
        </a:spcAft>
        <a:buClr>
          <a:schemeClr val="accent1"/>
        </a:buClr>
        <a:buSzPct val="80000"/>
        <a:buFont typeface="Wingdings 3" charset="2"/>
        <a:buChar char=""/>
        <a:defRPr sz="6846" kern="1200">
          <a:solidFill>
            <a:schemeClr val="tx1">
              <a:lumMod val="75000"/>
              <a:lumOff val="25000"/>
            </a:schemeClr>
          </a:solidFill>
          <a:latin typeface="+mn-lt"/>
          <a:ea typeface="+mn-ea"/>
          <a:cs typeface="+mn-cs"/>
        </a:defRPr>
      </a:lvl1pPr>
      <a:lvl2pPr marL="2825513" indent="-1086736" algn="l" defTabSz="1738777" rtl="0" eaLnBrk="1" latinLnBrk="0" hangingPunct="1">
        <a:spcBef>
          <a:spcPts val="3803"/>
        </a:spcBef>
        <a:spcAft>
          <a:spcPts val="0"/>
        </a:spcAft>
        <a:buClr>
          <a:schemeClr val="accent1"/>
        </a:buClr>
        <a:buSzPct val="80000"/>
        <a:buFont typeface="Wingdings 3" charset="2"/>
        <a:buChar char=""/>
        <a:defRPr sz="6085" kern="1200">
          <a:solidFill>
            <a:schemeClr val="tx1">
              <a:lumMod val="75000"/>
              <a:lumOff val="25000"/>
            </a:schemeClr>
          </a:solidFill>
          <a:latin typeface="+mn-lt"/>
          <a:ea typeface="+mn-ea"/>
          <a:cs typeface="+mn-cs"/>
        </a:defRPr>
      </a:lvl2pPr>
      <a:lvl3pPr marL="4346943" indent="-869389" algn="l" defTabSz="1738777" rtl="0" eaLnBrk="1" latinLnBrk="0" hangingPunct="1">
        <a:spcBef>
          <a:spcPts val="3803"/>
        </a:spcBef>
        <a:spcAft>
          <a:spcPts val="0"/>
        </a:spcAft>
        <a:buClr>
          <a:schemeClr val="accent1"/>
        </a:buClr>
        <a:buSzPct val="80000"/>
        <a:buFont typeface="Wingdings 3" charset="2"/>
        <a:buChar char=""/>
        <a:defRPr sz="5324" kern="1200">
          <a:solidFill>
            <a:schemeClr val="tx1">
              <a:lumMod val="75000"/>
              <a:lumOff val="25000"/>
            </a:schemeClr>
          </a:solidFill>
          <a:latin typeface="+mn-lt"/>
          <a:ea typeface="+mn-ea"/>
          <a:cs typeface="+mn-cs"/>
        </a:defRPr>
      </a:lvl3pPr>
      <a:lvl4pPr marL="6085721" indent="-869389" algn="l" defTabSz="1738777" rtl="0" eaLnBrk="1" latinLnBrk="0" hangingPunct="1">
        <a:spcBef>
          <a:spcPts val="3803"/>
        </a:spcBef>
        <a:spcAft>
          <a:spcPts val="0"/>
        </a:spcAft>
        <a:buClr>
          <a:schemeClr val="accent1"/>
        </a:buClr>
        <a:buSzPct val="80000"/>
        <a:buFont typeface="Wingdings 3" charset="2"/>
        <a:buChar char=""/>
        <a:defRPr sz="4564" kern="1200">
          <a:solidFill>
            <a:schemeClr val="tx1">
              <a:lumMod val="75000"/>
              <a:lumOff val="25000"/>
            </a:schemeClr>
          </a:solidFill>
          <a:latin typeface="+mn-lt"/>
          <a:ea typeface="+mn-ea"/>
          <a:cs typeface="+mn-cs"/>
        </a:defRPr>
      </a:lvl4pPr>
      <a:lvl5pPr marL="7824498" indent="-869389" algn="l" defTabSz="1738777" rtl="0" eaLnBrk="1" latinLnBrk="0" hangingPunct="1">
        <a:spcBef>
          <a:spcPts val="3803"/>
        </a:spcBef>
        <a:spcAft>
          <a:spcPts val="0"/>
        </a:spcAft>
        <a:buClr>
          <a:schemeClr val="accent1"/>
        </a:buClr>
        <a:buSzPct val="80000"/>
        <a:buFont typeface="Wingdings 3" charset="2"/>
        <a:buChar char=""/>
        <a:defRPr sz="4564" kern="1200">
          <a:solidFill>
            <a:schemeClr val="tx1">
              <a:lumMod val="75000"/>
              <a:lumOff val="25000"/>
            </a:schemeClr>
          </a:solidFill>
          <a:latin typeface="+mn-lt"/>
          <a:ea typeface="+mn-ea"/>
          <a:cs typeface="+mn-cs"/>
        </a:defRPr>
      </a:lvl5pPr>
      <a:lvl6pPr marL="9563275" indent="-869389" algn="l" defTabSz="1738777" rtl="0" eaLnBrk="1" latinLnBrk="0" hangingPunct="1">
        <a:spcBef>
          <a:spcPts val="3803"/>
        </a:spcBef>
        <a:spcAft>
          <a:spcPts val="0"/>
        </a:spcAft>
        <a:buClr>
          <a:schemeClr val="accent1"/>
        </a:buClr>
        <a:buSzPct val="80000"/>
        <a:buFont typeface="Wingdings 3" charset="2"/>
        <a:buChar char=""/>
        <a:defRPr sz="4564" kern="1200">
          <a:solidFill>
            <a:schemeClr val="tx1">
              <a:lumMod val="75000"/>
              <a:lumOff val="25000"/>
            </a:schemeClr>
          </a:solidFill>
          <a:latin typeface="+mn-lt"/>
          <a:ea typeface="+mn-ea"/>
          <a:cs typeface="+mn-cs"/>
        </a:defRPr>
      </a:lvl6pPr>
      <a:lvl7pPr marL="11302053" indent="-869389" algn="l" defTabSz="1738777" rtl="0" eaLnBrk="1" latinLnBrk="0" hangingPunct="1">
        <a:spcBef>
          <a:spcPts val="3803"/>
        </a:spcBef>
        <a:spcAft>
          <a:spcPts val="0"/>
        </a:spcAft>
        <a:buClr>
          <a:schemeClr val="accent1"/>
        </a:buClr>
        <a:buSzPct val="80000"/>
        <a:buFont typeface="Wingdings 3" charset="2"/>
        <a:buChar char=""/>
        <a:defRPr sz="4564" kern="1200">
          <a:solidFill>
            <a:schemeClr val="tx1">
              <a:lumMod val="75000"/>
              <a:lumOff val="25000"/>
            </a:schemeClr>
          </a:solidFill>
          <a:latin typeface="+mn-lt"/>
          <a:ea typeface="+mn-ea"/>
          <a:cs typeface="+mn-cs"/>
        </a:defRPr>
      </a:lvl7pPr>
      <a:lvl8pPr marL="13040830" indent="-869389" algn="l" defTabSz="1738777" rtl="0" eaLnBrk="1" latinLnBrk="0" hangingPunct="1">
        <a:spcBef>
          <a:spcPts val="3803"/>
        </a:spcBef>
        <a:spcAft>
          <a:spcPts val="0"/>
        </a:spcAft>
        <a:buClr>
          <a:schemeClr val="accent1"/>
        </a:buClr>
        <a:buSzPct val="80000"/>
        <a:buFont typeface="Wingdings 3" charset="2"/>
        <a:buChar char=""/>
        <a:defRPr sz="4564" kern="1200">
          <a:solidFill>
            <a:schemeClr val="tx1">
              <a:lumMod val="75000"/>
              <a:lumOff val="25000"/>
            </a:schemeClr>
          </a:solidFill>
          <a:latin typeface="+mn-lt"/>
          <a:ea typeface="+mn-ea"/>
          <a:cs typeface="+mn-cs"/>
        </a:defRPr>
      </a:lvl8pPr>
      <a:lvl9pPr marL="14779607" indent="-869389" algn="l" defTabSz="1738777" rtl="0" eaLnBrk="1" latinLnBrk="0" hangingPunct="1">
        <a:spcBef>
          <a:spcPts val="3803"/>
        </a:spcBef>
        <a:spcAft>
          <a:spcPts val="0"/>
        </a:spcAft>
        <a:buClr>
          <a:schemeClr val="accent1"/>
        </a:buClr>
        <a:buSzPct val="80000"/>
        <a:buFont typeface="Wingdings 3" charset="2"/>
        <a:buChar char=""/>
        <a:defRPr sz="4564" kern="1200">
          <a:solidFill>
            <a:schemeClr val="tx1">
              <a:lumMod val="75000"/>
              <a:lumOff val="25000"/>
            </a:schemeClr>
          </a:solidFill>
          <a:latin typeface="+mn-lt"/>
          <a:ea typeface="+mn-ea"/>
          <a:cs typeface="+mn-cs"/>
        </a:defRPr>
      </a:lvl9pPr>
    </p:bodyStyle>
    <p:otherStyle>
      <a:defPPr>
        <a:defRPr lang="en-US"/>
      </a:defPPr>
      <a:lvl1pPr marL="0" algn="l" defTabSz="1738777" rtl="0" eaLnBrk="1" latinLnBrk="0" hangingPunct="1">
        <a:defRPr sz="6846" kern="1200">
          <a:solidFill>
            <a:schemeClr val="tx1"/>
          </a:solidFill>
          <a:latin typeface="+mn-lt"/>
          <a:ea typeface="+mn-ea"/>
          <a:cs typeface="+mn-cs"/>
        </a:defRPr>
      </a:lvl1pPr>
      <a:lvl2pPr marL="1738777" algn="l" defTabSz="1738777" rtl="0" eaLnBrk="1" latinLnBrk="0" hangingPunct="1">
        <a:defRPr sz="6846" kern="1200">
          <a:solidFill>
            <a:schemeClr val="tx1"/>
          </a:solidFill>
          <a:latin typeface="+mn-lt"/>
          <a:ea typeface="+mn-ea"/>
          <a:cs typeface="+mn-cs"/>
        </a:defRPr>
      </a:lvl2pPr>
      <a:lvl3pPr marL="3477555" algn="l" defTabSz="1738777" rtl="0" eaLnBrk="1" latinLnBrk="0" hangingPunct="1">
        <a:defRPr sz="6846" kern="1200">
          <a:solidFill>
            <a:schemeClr val="tx1"/>
          </a:solidFill>
          <a:latin typeface="+mn-lt"/>
          <a:ea typeface="+mn-ea"/>
          <a:cs typeface="+mn-cs"/>
        </a:defRPr>
      </a:lvl3pPr>
      <a:lvl4pPr marL="5216332" algn="l" defTabSz="1738777" rtl="0" eaLnBrk="1" latinLnBrk="0" hangingPunct="1">
        <a:defRPr sz="6846" kern="1200">
          <a:solidFill>
            <a:schemeClr val="tx1"/>
          </a:solidFill>
          <a:latin typeface="+mn-lt"/>
          <a:ea typeface="+mn-ea"/>
          <a:cs typeface="+mn-cs"/>
        </a:defRPr>
      </a:lvl4pPr>
      <a:lvl5pPr marL="6955109" algn="l" defTabSz="1738777" rtl="0" eaLnBrk="1" latinLnBrk="0" hangingPunct="1">
        <a:defRPr sz="6846" kern="1200">
          <a:solidFill>
            <a:schemeClr val="tx1"/>
          </a:solidFill>
          <a:latin typeface="+mn-lt"/>
          <a:ea typeface="+mn-ea"/>
          <a:cs typeface="+mn-cs"/>
        </a:defRPr>
      </a:lvl5pPr>
      <a:lvl6pPr marL="8693887" algn="l" defTabSz="1738777" rtl="0" eaLnBrk="1" latinLnBrk="0" hangingPunct="1">
        <a:defRPr sz="6846" kern="1200">
          <a:solidFill>
            <a:schemeClr val="tx1"/>
          </a:solidFill>
          <a:latin typeface="+mn-lt"/>
          <a:ea typeface="+mn-ea"/>
          <a:cs typeface="+mn-cs"/>
        </a:defRPr>
      </a:lvl6pPr>
      <a:lvl7pPr marL="10432664" algn="l" defTabSz="1738777" rtl="0" eaLnBrk="1" latinLnBrk="0" hangingPunct="1">
        <a:defRPr sz="6846" kern="1200">
          <a:solidFill>
            <a:schemeClr val="tx1"/>
          </a:solidFill>
          <a:latin typeface="+mn-lt"/>
          <a:ea typeface="+mn-ea"/>
          <a:cs typeface="+mn-cs"/>
        </a:defRPr>
      </a:lvl7pPr>
      <a:lvl8pPr marL="12171441" algn="l" defTabSz="1738777" rtl="0" eaLnBrk="1" latinLnBrk="0" hangingPunct="1">
        <a:defRPr sz="6846" kern="1200">
          <a:solidFill>
            <a:schemeClr val="tx1"/>
          </a:solidFill>
          <a:latin typeface="+mn-lt"/>
          <a:ea typeface="+mn-ea"/>
          <a:cs typeface="+mn-cs"/>
        </a:defRPr>
      </a:lvl8pPr>
      <a:lvl9pPr marL="13910219" algn="l" defTabSz="1738777" rtl="0" eaLnBrk="1" latinLnBrk="0" hangingPunct="1">
        <a:defRPr sz="6846"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8" Type="http://schemas.openxmlformats.org/officeDocument/2006/relationships/hyperlink" Target="https://www.ethnicity-facts-figures.service.gov.uk/style-guide/writing-about-ethnicity" TargetMode="External"/><Relationship Id="rId13" Type="http://schemas.openxmlformats.org/officeDocument/2006/relationships/hyperlink" Target="https://openstax.org/books/introduction-sociology-3e/pages/11-1-racial-ethnic-and-minority-groups#:~:text=According%20to%20Charles%20Wagley%20and,4)%20awareness%20of%20subordination%2C%20and" TargetMode="External"/><Relationship Id="rId3" Type="http://schemas.openxmlformats.org/officeDocument/2006/relationships/hyperlink" Target="https://doi.org/10.1016/j.fsiml.2020.100036" TargetMode="External"/><Relationship Id="rId7" Type="http://schemas.openxmlformats.org/officeDocument/2006/relationships/hyperlink" Target="https://doi.org/10.1016/j.jaac.2018.07.906" TargetMode="External"/><Relationship Id="rId12" Type="http://schemas.openxmlformats.org/officeDocument/2006/relationships/hyperlink" Target="https://webarchive.nationalarchives.gov.uk/ukgwa/20180328140249/http:/digital.nhs.uk/catalogue/PUB21748" TargetMode="External"/><Relationship Id="rId2" Type="http://schemas.openxmlformats.org/officeDocument/2006/relationships/hyperlink" Target="https://irr.org.uk/article/rocky-bennett-killed-by-institutional-racism/" TargetMode="External"/><Relationship Id="rId16" Type="http://schemas.openxmlformats.org/officeDocument/2006/relationships/hyperlink" Target="https://www.gov.wales/sites/default/files/pdf-versions/2022/11/2/1669715725/ethnic-group-national-identity-language-and-religion-wales-census-2021.pdf" TargetMode="External"/><Relationship Id="rId1" Type="http://schemas.openxmlformats.org/officeDocument/2006/relationships/slideLayout" Target="../slideLayouts/slideLayout1.xml"/><Relationship Id="rId6" Type="http://schemas.openxmlformats.org/officeDocument/2006/relationships/hyperlink" Target="https://dopeblack.org/what-is-black-culture/#:~:text=Community%20and%20Social%20Activism%3A%20Black,in%20the%20face%20of%20adversity" TargetMode="External"/><Relationship Id="rId11" Type="http://schemas.openxmlformats.org/officeDocument/2006/relationships/hyperlink" Target="https://mhmwales.org.uk/about-us-1/bme-mental-health.html" TargetMode="External"/><Relationship Id="rId5" Type="http://schemas.openxmlformats.org/officeDocument/2006/relationships/hyperlink" Target="https://www.gov.uk/government/consultations/mental-health-units-use-of-force-act-2018-statutory-guidance/outcome/mental-health-units-use-of-force-act-2018-statutory-guidance-consultation-response" TargetMode="External"/><Relationship Id="rId15" Type="http://schemas.openxmlformats.org/officeDocument/2006/relationships/hyperlink" Target="https://psychology.uga.edu/coping-racial-trauma" TargetMode="External"/><Relationship Id="rId10" Type="http://schemas.openxmlformats.org/officeDocument/2006/relationships/hyperlink" Target="https://www.mentalhealth.org.uk/explore-mental-health/a-z-topics/black-asian-and-minority-ethnic-bame-communities#:~:text=people%20of%20Indian%2C%20Pakistani%20and,people%20than%20among%20White%20people" TargetMode="External"/><Relationship Id="rId4" Type="http://schemas.openxmlformats.org/officeDocument/2006/relationships/hyperlink" Target="https://www.masshist.org/events/strange-history-and-career-drapetomania-mania-caused-enslaved-blacks-escape-and-man-behind#:~:text=Samuel%20Adolphus%20Cartwright%20invented%20%E2%80%9CDrapetomania,tendency%20of%20Blacks%20to%20escape" TargetMode="External"/><Relationship Id="rId9" Type="http://schemas.openxmlformats.org/officeDocument/2006/relationships/hyperlink" Target="https://www.centreformentalhealth.org.uk/publications/against-odds/" TargetMode="External"/><Relationship Id="rId14" Type="http://schemas.openxmlformats.org/officeDocument/2006/relationships/hyperlink" Target="https://www.cbsnews.com/news/george-floyd-black-lives-matter-impac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B09A646A-BE1F-E6E7-1BEC-CC9AB44B820D}"/>
              </a:ext>
            </a:extLst>
          </p:cNvPr>
          <p:cNvSpPr txBox="1">
            <a:spLocks/>
          </p:cNvSpPr>
          <p:nvPr/>
        </p:nvSpPr>
        <p:spPr>
          <a:xfrm>
            <a:off x="5351657" y="281638"/>
            <a:ext cx="17666902" cy="3027921"/>
          </a:xfrm>
          <a:prstGeom prst="rect">
            <a:avLst/>
          </a:prstGeom>
        </p:spPr>
        <p:txBody>
          <a:bodyPr vert="horz" lIns="101602" tIns="50801" rIns="101602" bIns="50801" rtlCol="0" anchor="t">
            <a:noAutofit/>
          </a:bodyPr>
          <a:lstStyle>
            <a:lvl1pPr algn="l" defTabSz="1175461" rtl="0" eaLnBrk="1" latinLnBrk="0" hangingPunct="1">
              <a:spcBef>
                <a:spcPct val="0"/>
              </a:spcBef>
              <a:buNone/>
              <a:defRPr sz="9256"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GB" sz="9601" dirty="0">
                <a:latin typeface="ADLaM Display" panose="020F0502020204030204" pitchFamily="2" charset="0"/>
                <a:ea typeface="ADLaM Display" panose="020F0502020204030204" pitchFamily="2" charset="0"/>
                <a:cs typeface="ADLaM Display" panose="020F0502020204030204" pitchFamily="2" charset="0"/>
              </a:rPr>
              <a:t>BAME:</a:t>
            </a:r>
            <a:br>
              <a:rPr lang="en-GB" sz="9601" dirty="0">
                <a:latin typeface="ADLaM Display" panose="020F0502020204030204" pitchFamily="2" charset="0"/>
                <a:ea typeface="ADLaM Display" panose="020F0502020204030204" pitchFamily="2" charset="0"/>
                <a:cs typeface="ADLaM Display" panose="020F0502020204030204" pitchFamily="2" charset="0"/>
              </a:rPr>
            </a:br>
            <a:r>
              <a:rPr lang="en-GB" sz="9601" dirty="0">
                <a:solidFill>
                  <a:schemeClr val="tx1"/>
                </a:solidFill>
                <a:latin typeface="ADLaM Display" panose="020F0502020204030204" pitchFamily="2" charset="0"/>
                <a:ea typeface="ADLaM Display" panose="020F0502020204030204" pitchFamily="2" charset="0"/>
                <a:cs typeface="ADLaM Display" panose="020F0502020204030204" pitchFamily="2" charset="0"/>
              </a:rPr>
              <a:t>BLACK LIVES MATTER</a:t>
            </a:r>
          </a:p>
        </p:txBody>
      </p:sp>
      <p:sp>
        <p:nvSpPr>
          <p:cNvPr id="2" name="TextBox 1">
            <a:extLst>
              <a:ext uri="{FF2B5EF4-FFF2-40B4-BE49-F238E27FC236}">
                <a16:creationId xmlns:a16="http://schemas.microsoft.com/office/drawing/2014/main" id="{CF277EE3-2C8F-CC78-8FB0-C8A362C1B8EC}"/>
              </a:ext>
            </a:extLst>
          </p:cNvPr>
          <p:cNvSpPr txBox="1"/>
          <p:nvPr/>
        </p:nvSpPr>
        <p:spPr>
          <a:xfrm>
            <a:off x="244394" y="11042243"/>
            <a:ext cx="27512324" cy="10483576"/>
          </a:xfrm>
          <a:prstGeom prst="rect">
            <a:avLst/>
          </a:prstGeom>
          <a:noFill/>
        </p:spPr>
        <p:txBody>
          <a:bodyPr wrap="square" rtlCol="0">
            <a:spAutoFit/>
          </a:bodyPr>
          <a:lstStyle/>
          <a:p>
            <a:pPr>
              <a:lnSpc>
                <a:spcPct val="150000"/>
              </a:lnSpc>
            </a:pPr>
            <a:r>
              <a:rPr lang="en-GB" sz="2667" b="1" dirty="0">
                <a:solidFill>
                  <a:schemeClr val="accent2">
                    <a:lumMod val="75000"/>
                  </a:schemeClr>
                </a:solidFill>
                <a:latin typeface="Trebuchet MS" panose="020B0603020202020204" pitchFamily="34" charset="0"/>
              </a:rPr>
              <a:t>Mental Health in BAME communities</a:t>
            </a:r>
          </a:p>
          <a:p>
            <a:pPr>
              <a:lnSpc>
                <a:spcPct val="150000"/>
              </a:lnSpc>
            </a:pPr>
            <a:r>
              <a:rPr lang="en-GB" sz="2667" dirty="0">
                <a:latin typeface="Trebuchet MS" panose="020B0603020202020204" pitchFamily="34" charset="0"/>
              </a:rPr>
              <a:t>The Black and minority ethnic population are not listened to and supported as well as White communities. Studies have revealed there are significant mental health, health and justice inequalities for Black and minority ethnic individuals (MHM Wales, (N/D). On Census Day, 21</a:t>
            </a:r>
            <a:r>
              <a:rPr lang="en-GB" sz="2667" baseline="30000" dirty="0">
                <a:latin typeface="Trebuchet MS" panose="020B0603020202020204" pitchFamily="34" charset="0"/>
              </a:rPr>
              <a:t>st</a:t>
            </a:r>
            <a:r>
              <a:rPr lang="en-GB" sz="2667" dirty="0">
                <a:latin typeface="Trebuchet MS" panose="020B0603020202020204" pitchFamily="34" charset="0"/>
              </a:rPr>
              <a:t> March 2021, 89,000 (2.9% of the population) people identified as Asian, Asian Welsh or Asian British, living in Wales. 28,000 (0.9% of the population) identified as being Black, Black Welsh, Black British, Caribbean, or African (Welsh Government, 2022).</a:t>
            </a:r>
          </a:p>
          <a:p>
            <a:pPr>
              <a:lnSpc>
                <a:spcPct val="150000"/>
              </a:lnSpc>
            </a:pPr>
            <a:r>
              <a:rPr lang="en-GB" sz="2667" dirty="0">
                <a:latin typeface="Trebuchet MS" panose="020B0603020202020204" pitchFamily="34" charset="0"/>
              </a:rPr>
              <a:t>According to the Mental Health Foundation (2021) BAME rates for mental health issues are higher than for White people. Black males are more likely to have experience of a psychotic disorder than White men within the last year. Black women are more likely to be diagnosed with anxiety or depression. Black people are four times more likely than White people to be detained under the Mental Health Act. Older South-Asian women are an at-risk group for suicide. However, people from Indian, Pakistani, and African-Caribbean origins show a higher level of mental wellbeing than differentiating ethnic groups. Asian people are less likely to have suicidal thoughts or to self-harm than White people. </a:t>
            </a:r>
            <a:r>
              <a:rPr lang="en-GB" sz="2400" dirty="0"/>
              <a:t>Self-harm is not permitted in Islam as the body is seen as a trust and must not be harmed. </a:t>
            </a:r>
            <a:r>
              <a:rPr lang="en-GB" sz="2667" dirty="0">
                <a:latin typeface="Trebuchet MS" panose="020B0603020202020204" pitchFamily="34" charset="0"/>
              </a:rPr>
              <a:t>Mental illness is lower amongst Chinese individuals than White people. 8% of Black or Black British adults have PTSD symptoms compared with 4% of White people. African and Caribbean men in the UK are at a higher risk of developing schizophrenia during adulthood (Khan et al., 2017). Young people from minority ethnic backgrounds are more likely to be referred through routes such as youth justice and social services to mental health services than the typical route of primary care (</a:t>
            </a:r>
            <a:r>
              <a:rPr lang="en-GB" sz="2667" dirty="0" err="1">
                <a:latin typeface="Trebuchet MS" panose="020B0603020202020204" pitchFamily="34" charset="0"/>
              </a:rPr>
              <a:t>Edbrooke</a:t>
            </a:r>
            <a:r>
              <a:rPr lang="en-GB" sz="2667" dirty="0">
                <a:latin typeface="Trebuchet MS" panose="020B0603020202020204" pitchFamily="34" charset="0"/>
              </a:rPr>
              <a:t>-Childs and </a:t>
            </a:r>
            <a:r>
              <a:rPr lang="en-GB" sz="2667" dirty="0" err="1">
                <a:latin typeface="Trebuchet MS" panose="020B0603020202020204" pitchFamily="34" charset="0"/>
              </a:rPr>
              <a:t>Patalay</a:t>
            </a:r>
            <a:r>
              <a:rPr lang="en-GB" sz="2667" dirty="0">
                <a:latin typeface="Trebuchet MS" panose="020B0603020202020204" pitchFamily="34" charset="0"/>
              </a:rPr>
              <a:t>, 2019). </a:t>
            </a:r>
          </a:p>
          <a:p>
            <a:pPr>
              <a:lnSpc>
                <a:spcPct val="150000"/>
              </a:lnSpc>
            </a:pPr>
            <a:r>
              <a:rPr lang="en-GB" sz="2667" dirty="0">
                <a:latin typeface="Trebuchet MS" panose="020B0603020202020204" pitchFamily="34" charset="0"/>
              </a:rPr>
              <a:t>Carter (2007) suggested that some Black Americans who experience racial discrimination develop racial trauma which is a form of psychological trauma which symptoms are comparable to the DSM-5 criteria for PTSD. These symptoms include negative alterations to cognition and mood, intrusive symptoms, avoidance, and physical reactions. Carter (2007) stated people who experience racial discrimination are more susceptible to psychological distress and disorders such as personality disorder.</a:t>
            </a:r>
          </a:p>
          <a:p>
            <a:pPr>
              <a:lnSpc>
                <a:spcPct val="150000"/>
              </a:lnSpc>
            </a:pPr>
            <a:r>
              <a:rPr lang="en-GB" sz="2667" dirty="0" err="1">
                <a:latin typeface="Trebuchet MS" panose="020B0603020202020204" pitchFamily="34" charset="0"/>
              </a:rPr>
              <a:t>Coid</a:t>
            </a:r>
            <a:r>
              <a:rPr lang="en-GB" sz="2667" dirty="0">
                <a:latin typeface="Trebuchet MS" panose="020B0603020202020204" pitchFamily="34" charset="0"/>
              </a:rPr>
              <a:t> et al (2002, as cited by </a:t>
            </a:r>
            <a:r>
              <a:rPr lang="en-GB" sz="2667" dirty="0" err="1">
                <a:latin typeface="Trebuchet MS" panose="020B0603020202020204" pitchFamily="34" charset="0"/>
              </a:rPr>
              <a:t>Bhugra</a:t>
            </a:r>
            <a:r>
              <a:rPr lang="en-GB" sz="2667" dirty="0">
                <a:latin typeface="Trebuchet MS" panose="020B0603020202020204" pitchFamily="34" charset="0"/>
              </a:rPr>
              <a:t> et al., 2020) stated prisons are overpopulated with Black, Asian and minority ethnic individuals at 24%, compared to 14% for White people. Incarceration has a significant impact on mental health. Lack of funding for provisions to help prisoners with their mental health continues.</a:t>
            </a:r>
          </a:p>
        </p:txBody>
      </p:sp>
      <p:sp>
        <p:nvSpPr>
          <p:cNvPr id="14" name="TextBox 13">
            <a:extLst>
              <a:ext uri="{FF2B5EF4-FFF2-40B4-BE49-F238E27FC236}">
                <a16:creationId xmlns:a16="http://schemas.microsoft.com/office/drawing/2014/main" id="{7343E95A-26E1-53C4-9C19-14FC1E48F687}"/>
              </a:ext>
            </a:extLst>
          </p:cNvPr>
          <p:cNvSpPr txBox="1"/>
          <p:nvPr/>
        </p:nvSpPr>
        <p:spPr>
          <a:xfrm>
            <a:off x="16935427" y="21857752"/>
            <a:ext cx="12102168" cy="7405169"/>
          </a:xfrm>
          <a:prstGeom prst="rect">
            <a:avLst/>
          </a:prstGeom>
          <a:noFill/>
        </p:spPr>
        <p:txBody>
          <a:bodyPr wrap="square" rtlCol="0">
            <a:spAutoFit/>
          </a:bodyPr>
          <a:lstStyle/>
          <a:p>
            <a:pPr>
              <a:lnSpc>
                <a:spcPct val="150000"/>
              </a:lnSpc>
            </a:pPr>
            <a:r>
              <a:rPr lang="en-GB" sz="2667" b="1" dirty="0">
                <a:solidFill>
                  <a:schemeClr val="accent2">
                    <a:lumMod val="75000"/>
                  </a:schemeClr>
                </a:solidFill>
                <a:latin typeface="Trebuchet MS" panose="020B0603020202020204" pitchFamily="34" charset="0"/>
              </a:rPr>
              <a:t>Studies</a:t>
            </a:r>
          </a:p>
          <a:p>
            <a:pPr>
              <a:lnSpc>
                <a:spcPct val="150000"/>
              </a:lnSpc>
            </a:pPr>
            <a:r>
              <a:rPr lang="en-GB" sz="2667" dirty="0">
                <a:latin typeface="Trebuchet MS" panose="020B0603020202020204" pitchFamily="34" charset="0"/>
              </a:rPr>
              <a:t>A study by Harvey (2021) found inequalities in access to services and service experiences. The study found there to be an under-representation of BAME groupings in GP referrals to mental health services whilst an over-representation of black people in “adverse pathways to care” which involve police, the judiciary system and mandatory sectioning. The study found longer stays on in-patient psychiatric units for BAME people, a greater use of coercive treatments, and an increased use of psychotropic medication on in-patients from BAME backgrounds. Finally, the study found an under-representation of BAME people receiving medication for common mental health disorders (anxiety, depression) or talking therapies. (Harvey, 2021) There is an increased risk of BAME groups having a diagnosis for distress. </a:t>
            </a:r>
          </a:p>
        </p:txBody>
      </p:sp>
      <p:pic>
        <p:nvPicPr>
          <p:cNvPr id="1026" name="Picture 2" descr="Has Black Lives Matter Changed the World? | The New Yorker">
            <a:extLst>
              <a:ext uri="{FF2B5EF4-FFF2-40B4-BE49-F238E27FC236}">
                <a16:creationId xmlns:a16="http://schemas.microsoft.com/office/drawing/2014/main" id="{A706CEF0-2C01-5A98-EAF5-E726095897C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7474142" y="46751872"/>
            <a:ext cx="6723214" cy="3765004"/>
          </a:xfrm>
          <a:prstGeom prst="rect">
            <a:avLst/>
          </a:prstGeom>
          <a:noFill/>
          <a:extLst>
            <a:ext uri="{909E8E84-426E-40DD-AFC4-6F175D3DCCD1}">
              <a14:hiddenFill xmlns:a14="http://schemas.microsoft.com/office/drawing/2010/main">
                <a:solidFill>
                  <a:srgbClr val="FFFFFF"/>
                </a:solidFill>
              </a14:hiddenFill>
            </a:ext>
          </a:extLst>
        </p:spPr>
      </p:pic>
      <p:cxnSp>
        <p:nvCxnSpPr>
          <p:cNvPr id="24" name="Straight Connector 23">
            <a:extLst>
              <a:ext uri="{FF2B5EF4-FFF2-40B4-BE49-F238E27FC236}">
                <a16:creationId xmlns:a16="http://schemas.microsoft.com/office/drawing/2014/main" id="{B4BA7795-AD29-A635-56C9-E371606D1F3F}"/>
              </a:ext>
            </a:extLst>
          </p:cNvPr>
          <p:cNvCxnSpPr/>
          <p:nvPr/>
        </p:nvCxnSpPr>
        <p:spPr>
          <a:xfrm>
            <a:off x="17845087" y="4607870"/>
            <a:ext cx="0" cy="5181604"/>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25" name="TextBox 24">
            <a:extLst>
              <a:ext uri="{FF2B5EF4-FFF2-40B4-BE49-F238E27FC236}">
                <a16:creationId xmlns:a16="http://schemas.microsoft.com/office/drawing/2014/main" id="{70E3E9C7-0E92-2710-483A-0A632B1097A9}"/>
              </a:ext>
            </a:extLst>
          </p:cNvPr>
          <p:cNvSpPr txBox="1"/>
          <p:nvPr/>
        </p:nvSpPr>
        <p:spPr>
          <a:xfrm>
            <a:off x="244393" y="21493214"/>
            <a:ext cx="16407737" cy="9252213"/>
          </a:xfrm>
          <a:prstGeom prst="rect">
            <a:avLst/>
          </a:prstGeom>
          <a:noFill/>
        </p:spPr>
        <p:txBody>
          <a:bodyPr wrap="square" rtlCol="0">
            <a:spAutoFit/>
          </a:bodyPr>
          <a:lstStyle/>
          <a:p>
            <a:pPr>
              <a:lnSpc>
                <a:spcPct val="150000"/>
              </a:lnSpc>
            </a:pPr>
            <a:r>
              <a:rPr lang="en-GB" sz="2667" b="1" dirty="0">
                <a:solidFill>
                  <a:schemeClr val="accent2">
                    <a:lumMod val="75000"/>
                  </a:schemeClr>
                </a:solidFill>
                <a:latin typeface="Trebuchet MS" panose="020B0603020202020204" pitchFamily="34" charset="0"/>
              </a:rPr>
              <a:t>Contributing factors</a:t>
            </a:r>
          </a:p>
          <a:p>
            <a:pPr marL="457340" indent="-457340">
              <a:lnSpc>
                <a:spcPct val="150000"/>
              </a:lnSpc>
              <a:buFont typeface="Arial" panose="020B0604020202020204" pitchFamily="34" charset="0"/>
              <a:buChar char="•"/>
            </a:pPr>
            <a:r>
              <a:rPr lang="en-GB" sz="2667" i="1" dirty="0">
                <a:solidFill>
                  <a:schemeClr val="accent2">
                    <a:lumMod val="75000"/>
                  </a:schemeClr>
                </a:solidFill>
                <a:latin typeface="Trebuchet MS" panose="020B0603020202020204" pitchFamily="34" charset="0"/>
              </a:rPr>
              <a:t>Racism and discrimination</a:t>
            </a:r>
          </a:p>
          <a:p>
            <a:pPr>
              <a:lnSpc>
                <a:spcPct val="150000"/>
              </a:lnSpc>
            </a:pPr>
            <a:r>
              <a:rPr lang="en-GB" sz="2667" dirty="0">
                <a:latin typeface="Trebuchet MS" panose="020B0603020202020204" pitchFamily="34" charset="0"/>
              </a:rPr>
              <a:t>Over 60% of Black Americans experience racial discrimination at least once in their lifetime (University of Georgia, (N/D). Racism ranges from micro-aggression to explicit words of hatred or physical aggression. Racism can be extremely stressful and can negatively affect one's wellbeing. Exposure to racism may increase the chances of developing psychosis and depression.</a:t>
            </a:r>
          </a:p>
          <a:p>
            <a:pPr marL="457340" indent="-457340">
              <a:lnSpc>
                <a:spcPct val="150000"/>
              </a:lnSpc>
              <a:buFont typeface="Arial" panose="020B0604020202020204" pitchFamily="34" charset="0"/>
              <a:buChar char="•"/>
            </a:pPr>
            <a:r>
              <a:rPr lang="en-GB" sz="2667" i="1" dirty="0">
                <a:solidFill>
                  <a:schemeClr val="accent2">
                    <a:lumMod val="75000"/>
                  </a:schemeClr>
                </a:solidFill>
                <a:latin typeface="Trebuchet MS" panose="020B0603020202020204" pitchFamily="34" charset="0"/>
              </a:rPr>
              <a:t>Social and economic inequalities</a:t>
            </a:r>
          </a:p>
          <a:p>
            <a:pPr>
              <a:lnSpc>
                <a:spcPct val="150000"/>
              </a:lnSpc>
            </a:pPr>
            <a:r>
              <a:rPr lang="en-GB" sz="2667" dirty="0">
                <a:latin typeface="Trebuchet MS" panose="020B0603020202020204" pitchFamily="34" charset="0"/>
              </a:rPr>
              <a:t>BAME communities face disadvantages in society which can increase the risk of developing poor mental health. Black people are more likely to be socially disadvantaged or living in poverty, people like this are more likely to experience a mental health condition.</a:t>
            </a:r>
          </a:p>
          <a:p>
            <a:pPr marL="457340" indent="-457340">
              <a:lnSpc>
                <a:spcPct val="150000"/>
              </a:lnSpc>
              <a:buFont typeface="Arial" panose="020B0604020202020204" pitchFamily="34" charset="0"/>
              <a:buChar char="•"/>
            </a:pPr>
            <a:r>
              <a:rPr lang="en-GB" sz="2667" i="1" dirty="0">
                <a:solidFill>
                  <a:schemeClr val="accent2">
                    <a:lumMod val="75000"/>
                  </a:schemeClr>
                </a:solidFill>
                <a:latin typeface="Trebuchet MS" panose="020B0603020202020204" pitchFamily="34" charset="0"/>
              </a:rPr>
              <a:t>Mental health stigma</a:t>
            </a:r>
          </a:p>
          <a:p>
            <a:pPr>
              <a:lnSpc>
                <a:spcPct val="150000"/>
              </a:lnSpc>
            </a:pPr>
            <a:r>
              <a:rPr lang="en-GB" sz="2667" dirty="0">
                <a:latin typeface="Trebuchet MS" panose="020B0603020202020204" pitchFamily="34" charset="0"/>
              </a:rPr>
              <a:t>In some BAME communities, mental health is not discussed as it can be seen as shameful (Mental Health Foundation, 2021). Thompson-Sanders et al. (2004, as cited by Ward &amp; Heidrich, 2009) found that mental illness in the African American community was shameful and embarrassing, and both the individual and their family hid the illness. </a:t>
            </a:r>
          </a:p>
        </p:txBody>
      </p:sp>
      <p:sp>
        <p:nvSpPr>
          <p:cNvPr id="26" name="TextBox 25">
            <a:extLst>
              <a:ext uri="{FF2B5EF4-FFF2-40B4-BE49-F238E27FC236}">
                <a16:creationId xmlns:a16="http://schemas.microsoft.com/office/drawing/2014/main" id="{EC7D8324-7940-A1A8-ADEF-F62117BEA51F}"/>
              </a:ext>
            </a:extLst>
          </p:cNvPr>
          <p:cNvSpPr txBox="1"/>
          <p:nvPr/>
        </p:nvSpPr>
        <p:spPr>
          <a:xfrm>
            <a:off x="775522" y="31013235"/>
            <a:ext cx="15811195" cy="8020850"/>
          </a:xfrm>
          <a:prstGeom prst="rect">
            <a:avLst/>
          </a:prstGeom>
          <a:noFill/>
        </p:spPr>
        <p:txBody>
          <a:bodyPr wrap="square" rtlCol="0">
            <a:spAutoFit/>
          </a:bodyPr>
          <a:lstStyle/>
          <a:p>
            <a:pPr>
              <a:lnSpc>
                <a:spcPct val="150000"/>
              </a:lnSpc>
            </a:pPr>
            <a:r>
              <a:rPr lang="en-GB" sz="2667" b="1" dirty="0">
                <a:solidFill>
                  <a:schemeClr val="accent2">
                    <a:lumMod val="75000"/>
                  </a:schemeClr>
                </a:solidFill>
                <a:latin typeface="Trebuchet MS" panose="020B0603020202020204" pitchFamily="34" charset="0"/>
              </a:rPr>
              <a:t>Cultural barriers</a:t>
            </a:r>
          </a:p>
          <a:p>
            <a:pPr>
              <a:lnSpc>
                <a:spcPct val="150000"/>
              </a:lnSpc>
            </a:pPr>
            <a:r>
              <a:rPr lang="en-GB" sz="2667" dirty="0">
                <a:latin typeface="Trebuchet MS" panose="020B0603020202020204" pitchFamily="34" charset="0"/>
              </a:rPr>
              <a:t>Although people from BAME communities have the same legal right to access the same support as White people, they still face barriers to getting the right help. They may not recognise they have a mental illness due to the stigma in their community, not knowing that help is available or where to get it, language barriers, asking friends or family for support due to lack of trust in healthcare professionals and systems, financial barriers such as private therapy or counselling, not feeling validated by healthcare professionals, and White professionals who do not understand racial discrimination (Mental Health Foundation, 2021). According to the National Health Service [NHS] (2016) Black adults have the lowest treatment rate for mental health at 6% compared to 13% of White adults. In a study by Chatters et al. (2008, as cited by Ward &amp; Heidrich, 2009) 90% of African Americans and 86% of Black people reported a higher usage of religious coping. Some BAME communities have ‘community champions’ an initiative created to promote and enhance people’s wellbeing – often liaising with GPs to share concerns regarding the community accessing support.</a:t>
            </a:r>
          </a:p>
        </p:txBody>
      </p:sp>
      <p:cxnSp>
        <p:nvCxnSpPr>
          <p:cNvPr id="27" name="Connector: Curved 26">
            <a:extLst>
              <a:ext uri="{FF2B5EF4-FFF2-40B4-BE49-F238E27FC236}">
                <a16:creationId xmlns:a16="http://schemas.microsoft.com/office/drawing/2014/main" id="{E4B025D3-8739-0D03-76B4-0A75E40C08AE}"/>
              </a:ext>
            </a:extLst>
          </p:cNvPr>
          <p:cNvCxnSpPr>
            <a:cxnSpLocks/>
          </p:cNvCxnSpPr>
          <p:nvPr/>
        </p:nvCxnSpPr>
        <p:spPr>
          <a:xfrm>
            <a:off x="2409046" y="30927073"/>
            <a:ext cx="11841478" cy="12702"/>
          </a:xfrm>
          <a:prstGeom prst="curvedConnector3">
            <a:avLst/>
          </a:prstGeom>
          <a:ln w="76200"/>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20B8760A-E0B0-B875-03C4-A3C062DAC7A9}"/>
              </a:ext>
            </a:extLst>
          </p:cNvPr>
          <p:cNvCxnSpPr>
            <a:cxnSpLocks/>
          </p:cNvCxnSpPr>
          <p:nvPr/>
        </p:nvCxnSpPr>
        <p:spPr>
          <a:xfrm>
            <a:off x="16684835" y="23035487"/>
            <a:ext cx="0" cy="14689375"/>
          </a:xfrm>
          <a:prstGeom prst="line">
            <a:avLst/>
          </a:prstGeom>
          <a:ln w="762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81777772-00BF-2D8B-AD92-78A1ABA87E9F}"/>
              </a:ext>
            </a:extLst>
          </p:cNvPr>
          <p:cNvCxnSpPr/>
          <p:nvPr/>
        </p:nvCxnSpPr>
        <p:spPr>
          <a:xfrm>
            <a:off x="3915903" y="21525819"/>
            <a:ext cx="20669243" cy="0"/>
          </a:xfrm>
          <a:prstGeom prst="line">
            <a:avLst/>
          </a:prstGeom>
          <a:ln w="76200"/>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11149A06-6227-E2A8-EC2E-F13DA1DE2189}"/>
              </a:ext>
            </a:extLst>
          </p:cNvPr>
          <p:cNvCxnSpPr/>
          <p:nvPr/>
        </p:nvCxnSpPr>
        <p:spPr>
          <a:xfrm>
            <a:off x="3915903" y="11006613"/>
            <a:ext cx="20669243"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1837F309-E2B9-DA83-5CCB-37CB2B3AB259}"/>
              </a:ext>
            </a:extLst>
          </p:cNvPr>
          <p:cNvSpPr txBox="1"/>
          <p:nvPr/>
        </p:nvSpPr>
        <p:spPr>
          <a:xfrm>
            <a:off x="334881" y="3561005"/>
            <a:ext cx="17510206" cy="7421199"/>
          </a:xfrm>
          <a:prstGeom prst="rect">
            <a:avLst/>
          </a:prstGeom>
          <a:noFill/>
        </p:spPr>
        <p:txBody>
          <a:bodyPr wrap="square" rtlCol="0">
            <a:spAutoFit/>
          </a:bodyPr>
          <a:lstStyle/>
          <a:p>
            <a:pPr>
              <a:lnSpc>
                <a:spcPct val="150000"/>
              </a:lnSpc>
            </a:pPr>
            <a:r>
              <a:rPr lang="en-GB" sz="2673" b="1" dirty="0">
                <a:solidFill>
                  <a:schemeClr val="accent2">
                    <a:lumMod val="75000"/>
                  </a:schemeClr>
                </a:solidFill>
              </a:rPr>
              <a:t>What is BAME?</a:t>
            </a:r>
          </a:p>
          <a:p>
            <a:pPr>
              <a:lnSpc>
                <a:spcPct val="150000"/>
              </a:lnSpc>
            </a:pPr>
            <a:r>
              <a:rPr lang="en-GB" sz="2673" dirty="0"/>
              <a:t>BAME stands for Black, Asian and minority ethnic. The term is typically used when in comparison to the White population. </a:t>
            </a:r>
            <a:r>
              <a:rPr lang="en-GB" sz="2673" dirty="0" err="1"/>
              <a:t>Wagley</a:t>
            </a:r>
            <a:r>
              <a:rPr lang="en-GB" sz="2673" dirty="0"/>
              <a:t> and Harris (1958, as cited by Rice University, 2021) described a minority group is distinguished by five main characteristics: unequal treatment and less power over their lives, distinguishing physical or cultural traits like skin colour or language, involuntary membership in the group, awareness of subordination, and high rate of in-group marriages.</a:t>
            </a:r>
          </a:p>
          <a:p>
            <a:pPr>
              <a:lnSpc>
                <a:spcPct val="150000"/>
              </a:lnSpc>
            </a:pPr>
            <a:r>
              <a:rPr lang="en-GB" sz="2673" b="1" dirty="0">
                <a:solidFill>
                  <a:schemeClr val="accent2">
                    <a:lumMod val="75000"/>
                  </a:schemeClr>
                </a:solidFill>
              </a:rPr>
              <a:t>Culture and Values</a:t>
            </a:r>
          </a:p>
          <a:p>
            <a:pPr>
              <a:lnSpc>
                <a:spcPct val="150000"/>
              </a:lnSpc>
            </a:pPr>
            <a:r>
              <a:rPr lang="en-GB" sz="2673" dirty="0"/>
              <a:t>Refers to the diverse range of customs, traditions, beliefs, practices, art forms, languages, and social behaviours which have emerged from people of African descent. Black culture emphasises community, solidarity and social justice. Black culture has been driving social movements against racial injustice and equality. Black culture aims to celebrate achievements, strength and resilience of Black individuals and communities throughout history (Dope Black, 2023). </a:t>
            </a:r>
          </a:p>
        </p:txBody>
      </p:sp>
      <p:sp>
        <p:nvSpPr>
          <p:cNvPr id="7" name="TextBox 6">
            <a:extLst>
              <a:ext uri="{FF2B5EF4-FFF2-40B4-BE49-F238E27FC236}">
                <a16:creationId xmlns:a16="http://schemas.microsoft.com/office/drawing/2014/main" id="{79FF4CE7-F68E-C533-C730-9F61396F80CF}"/>
              </a:ext>
            </a:extLst>
          </p:cNvPr>
          <p:cNvSpPr txBox="1"/>
          <p:nvPr/>
        </p:nvSpPr>
        <p:spPr>
          <a:xfrm>
            <a:off x="18010821" y="3822551"/>
            <a:ext cx="9287829" cy="6804170"/>
          </a:xfrm>
          <a:prstGeom prst="rect">
            <a:avLst/>
          </a:prstGeom>
          <a:noFill/>
        </p:spPr>
        <p:txBody>
          <a:bodyPr wrap="square" rtlCol="0">
            <a:spAutoFit/>
          </a:bodyPr>
          <a:lstStyle/>
          <a:p>
            <a:pPr>
              <a:lnSpc>
                <a:spcPct val="150000"/>
              </a:lnSpc>
            </a:pPr>
            <a:r>
              <a:rPr lang="en-GB" sz="2673" b="1" dirty="0">
                <a:solidFill>
                  <a:schemeClr val="accent2">
                    <a:lumMod val="75000"/>
                  </a:schemeClr>
                </a:solidFill>
              </a:rPr>
              <a:t>The Equality Act 2010</a:t>
            </a:r>
          </a:p>
          <a:p>
            <a:pPr>
              <a:lnSpc>
                <a:spcPct val="150000"/>
              </a:lnSpc>
            </a:pPr>
            <a:r>
              <a:rPr lang="en-GB" sz="2673" dirty="0"/>
              <a:t>The Act came into force on 1</a:t>
            </a:r>
            <a:r>
              <a:rPr lang="en-GB" sz="2673" baseline="30000" dirty="0"/>
              <a:t>st</a:t>
            </a:r>
            <a:r>
              <a:rPr lang="en-GB" sz="2673" dirty="0"/>
              <a:t> October 2010. The aim of the Act is to increase diversity and reduce inequality. The Act introduced protected characteristics and definitions of new forms of discrimination (Mental Health Matters Wales [MHM Wales], (N/D). Protected characteristics include sex, race, disability, gender reassignment, age, marriage and civil partnership, religion or belief, pregnancy and maternity and sexual orientation. ‘Race’ includes colour, nationality, and ethnic or national origins (The Equality Act, 2010). </a:t>
            </a:r>
          </a:p>
        </p:txBody>
      </p:sp>
      <p:sp>
        <p:nvSpPr>
          <p:cNvPr id="8" name="TextBox 7">
            <a:extLst>
              <a:ext uri="{FF2B5EF4-FFF2-40B4-BE49-F238E27FC236}">
                <a16:creationId xmlns:a16="http://schemas.microsoft.com/office/drawing/2014/main" id="{7DB963B9-8EF1-DB47-62E0-E8F5CB73BB53}"/>
              </a:ext>
            </a:extLst>
          </p:cNvPr>
          <p:cNvSpPr txBox="1"/>
          <p:nvPr/>
        </p:nvSpPr>
        <p:spPr>
          <a:xfrm>
            <a:off x="1748444" y="48634374"/>
            <a:ext cx="23698202" cy="2484976"/>
          </a:xfrm>
          <a:prstGeom prst="rect">
            <a:avLst/>
          </a:prstGeom>
          <a:noFill/>
        </p:spPr>
        <p:txBody>
          <a:bodyPr wrap="square" rtlCol="0">
            <a:spAutoFit/>
          </a:bodyPr>
          <a:lstStyle/>
          <a:p>
            <a:pPr>
              <a:lnSpc>
                <a:spcPct val="150000"/>
              </a:lnSpc>
            </a:pPr>
            <a:r>
              <a:rPr lang="en-GB" sz="2673" b="1" dirty="0">
                <a:solidFill>
                  <a:schemeClr val="accent2">
                    <a:lumMod val="75000"/>
                  </a:schemeClr>
                </a:solidFill>
              </a:rPr>
              <a:t>Conclusion</a:t>
            </a:r>
          </a:p>
          <a:p>
            <a:pPr>
              <a:lnSpc>
                <a:spcPct val="150000"/>
              </a:lnSpc>
            </a:pPr>
            <a:r>
              <a:rPr lang="en-GB" sz="2673" dirty="0"/>
              <a:t>In conclusion BAME individuals experience mental health difficulties often because of racial discrimination. Both history and religion has affected the way in which these people access support. If we want to reduce mental health issues within BAME communities, we need to work with them and learn to understand their issues better. It is important to address issues at point of prejudice not at discrimination.</a:t>
            </a:r>
          </a:p>
        </p:txBody>
      </p:sp>
      <p:sp>
        <p:nvSpPr>
          <p:cNvPr id="10" name="TextBox 9">
            <a:extLst>
              <a:ext uri="{FF2B5EF4-FFF2-40B4-BE49-F238E27FC236}">
                <a16:creationId xmlns:a16="http://schemas.microsoft.com/office/drawing/2014/main" id="{17A65604-0EE2-B9CC-A98C-DE5092E5BAD1}"/>
              </a:ext>
            </a:extLst>
          </p:cNvPr>
          <p:cNvSpPr txBox="1"/>
          <p:nvPr/>
        </p:nvSpPr>
        <p:spPr>
          <a:xfrm>
            <a:off x="1403553" y="39215116"/>
            <a:ext cx="25916598" cy="9268050"/>
          </a:xfrm>
          <a:prstGeom prst="rect">
            <a:avLst/>
          </a:prstGeom>
          <a:noFill/>
        </p:spPr>
        <p:txBody>
          <a:bodyPr wrap="square" rtlCol="0">
            <a:spAutoFit/>
          </a:bodyPr>
          <a:lstStyle/>
          <a:p>
            <a:pPr>
              <a:lnSpc>
                <a:spcPct val="150000"/>
              </a:lnSpc>
            </a:pPr>
            <a:r>
              <a:rPr lang="en-GB" sz="2673" b="1" dirty="0">
                <a:solidFill>
                  <a:schemeClr val="accent2">
                    <a:lumMod val="75000"/>
                  </a:schemeClr>
                </a:solidFill>
              </a:rPr>
              <a:t>Cultural movements</a:t>
            </a:r>
          </a:p>
          <a:p>
            <a:pPr>
              <a:lnSpc>
                <a:spcPct val="150000"/>
              </a:lnSpc>
            </a:pPr>
            <a:r>
              <a:rPr lang="en-GB" sz="2673" dirty="0"/>
              <a:t>Back in 1851, Dr Samuel A Cartwright developed a diagnosis known as ‘Drapetomania’. He hypothesised it would describe the “psychological disorder” enslaved African people had when they ran away from bondage before the Civil War. He believed slavery was an improvement upon the lives of slaves and that only those suffering from a mental illness would want to escape (</a:t>
            </a:r>
            <a:r>
              <a:rPr lang="en-GB" sz="2673" dirty="0" err="1"/>
              <a:t>Broyld</a:t>
            </a:r>
            <a:r>
              <a:rPr lang="en-GB" sz="2673" dirty="0"/>
              <a:t>, 2023). This helped form the criterion for ADHD, ADD and ODD in the 20</a:t>
            </a:r>
            <a:r>
              <a:rPr lang="en-GB" sz="2673" baseline="30000" dirty="0"/>
              <a:t>th</a:t>
            </a:r>
            <a:r>
              <a:rPr lang="en-GB" sz="2673" dirty="0"/>
              <a:t> Century (Myers, 2014). </a:t>
            </a:r>
          </a:p>
          <a:p>
            <a:pPr>
              <a:lnSpc>
                <a:spcPct val="150000"/>
              </a:lnSpc>
            </a:pPr>
            <a:r>
              <a:rPr lang="en-GB" sz="2673" dirty="0"/>
              <a:t>Founded in 2013, Black Lives Matter strive to eradicate white supremacy and to end violence inflicted on Black communities. The case of George Floyd in 2020 created one of the largest racial justice protests globally since the Civil Rights Movement. Black communities saw Floyd’s death as a “symbol of the intolerance and injustice they face” (Silverstein, 2021).</a:t>
            </a:r>
          </a:p>
          <a:p>
            <a:pPr>
              <a:lnSpc>
                <a:spcPct val="150000"/>
              </a:lnSpc>
            </a:pPr>
            <a:r>
              <a:rPr lang="en-GB" sz="2673" dirty="0"/>
              <a:t>Back in 1998, the NHS and its services were branded ‘institutionally racist’ due to the death of a Black man, David “Rocky” Bennett after he was restrained by five nurses in a psychiatric clinic in Norfolk. The </a:t>
            </a:r>
            <a:r>
              <a:rPr lang="en-GB" sz="2670" dirty="0"/>
              <a:t>‘</a:t>
            </a:r>
            <a:r>
              <a:rPr lang="en-GB" sz="2670" b="0" i="1" dirty="0">
                <a:effectLst/>
              </a:rPr>
              <a:t>Independent Inquiry into the death of David Bennett’</a:t>
            </a:r>
            <a:r>
              <a:rPr lang="en-GB" sz="2670" b="0" i="0" dirty="0">
                <a:effectLst/>
              </a:rPr>
              <a:t> found that ‘at present people from the black and minority ethnic communities, who are involved in the mental health services, are not getting the service they are entitled to’ (Athwal, 2004). A similar incident occurred with Ol</a:t>
            </a:r>
            <a:r>
              <a:rPr lang="en-GB" sz="2670" dirty="0"/>
              <a:t>aseni Lewis in 2010. He died due to being restrained by 11 police officers when trying to receive help from a hospital in Croydon for his mental health. As a result, Seni’s Law was drafted, also known as The Mental Health Units (Use of Force) Act 2018. Gillian Keegan (Minister for Care and Mental Health) (2021) stated “</a:t>
            </a:r>
            <a:r>
              <a:rPr lang="en-GB" sz="2670" b="0" i="0" dirty="0">
                <a:effectLst/>
              </a:rPr>
              <a:t>there is an over-reliance on the use of force in mental health units and that certain groups, such as people from Black and minority ethnic groups, are more likely to have force used against them.” The purpose of the Act is to “clearly set out the measures </a:t>
            </a:r>
            <a:r>
              <a:rPr lang="en-GB" sz="2670" b="0" i="0" dirty="0">
                <a:solidFill>
                  <a:srgbClr val="0B0C0C"/>
                </a:solidFill>
                <a:effectLst/>
              </a:rPr>
              <a:t>to both reduce the inappropriate use of force and ensure accountability and transparency about the use of force in mental health units” (Department for Health and Social Care, 2021). </a:t>
            </a:r>
            <a:endParaRPr lang="en-GB" sz="2670" b="0" i="0" dirty="0">
              <a:effectLst/>
            </a:endParaRPr>
          </a:p>
        </p:txBody>
      </p:sp>
      <p:sp>
        <p:nvSpPr>
          <p:cNvPr id="11" name="TextBox 10">
            <a:extLst>
              <a:ext uri="{FF2B5EF4-FFF2-40B4-BE49-F238E27FC236}">
                <a16:creationId xmlns:a16="http://schemas.microsoft.com/office/drawing/2014/main" id="{84A9FA60-DB8F-D33F-8492-5D35207D1B1C}"/>
              </a:ext>
            </a:extLst>
          </p:cNvPr>
          <p:cNvSpPr txBox="1"/>
          <p:nvPr/>
        </p:nvSpPr>
        <p:spPr>
          <a:xfrm>
            <a:off x="16935427" y="29199499"/>
            <a:ext cx="11938643" cy="7156318"/>
          </a:xfrm>
          <a:prstGeom prst="rect">
            <a:avLst/>
          </a:prstGeom>
          <a:noFill/>
        </p:spPr>
        <p:txBody>
          <a:bodyPr wrap="square" rtlCol="0">
            <a:spAutoFit/>
          </a:bodyPr>
          <a:lstStyle/>
          <a:p>
            <a:pPr>
              <a:lnSpc>
                <a:spcPct val="150000"/>
              </a:lnSpc>
            </a:pPr>
            <a:r>
              <a:rPr lang="en-GB" sz="2673" dirty="0">
                <a:latin typeface="+mj-lt"/>
              </a:rPr>
              <a:t>According to a study by the U.S Department for Health and Human Services [USDHHS] (2001, as cited by Carter, 2007) people of a minority ethnic origin  have less access to and are less likely to receive the care needed, the care they do receive is often of poor quality. The Surgeon’s General report by USDHHS continued as having identified a clinician's lack of awareness of cultural issues, bias, or inability to speak the patient’s language as well as the patients’ fear and mistrust of treatment as a barrier Black, Asian and minority ethnic people experience in the mental health system. Furthermore, Carter (2007) suggested a contributing factor of racism on mental health is a failure to understand the emotional, psychological, and physical effects racism has on individuals.</a:t>
            </a:r>
          </a:p>
          <a:p>
            <a:endParaRPr lang="en-GB" sz="1798" dirty="0"/>
          </a:p>
        </p:txBody>
      </p:sp>
      <p:cxnSp>
        <p:nvCxnSpPr>
          <p:cNvPr id="15" name="Straight Connector 14">
            <a:extLst>
              <a:ext uri="{FF2B5EF4-FFF2-40B4-BE49-F238E27FC236}">
                <a16:creationId xmlns:a16="http://schemas.microsoft.com/office/drawing/2014/main" id="{3D40E4BE-9DFB-AC93-EF3A-A4F03DDC7D07}"/>
              </a:ext>
            </a:extLst>
          </p:cNvPr>
          <p:cNvCxnSpPr>
            <a:cxnSpLocks/>
          </p:cNvCxnSpPr>
          <p:nvPr/>
        </p:nvCxnSpPr>
        <p:spPr>
          <a:xfrm>
            <a:off x="2159078" y="39275155"/>
            <a:ext cx="11841478" cy="0"/>
          </a:xfrm>
          <a:prstGeom prst="line">
            <a:avLst/>
          </a:prstGeom>
          <a:ln w="76200"/>
        </p:spPr>
        <p:style>
          <a:lnRef idx="1">
            <a:schemeClr val="accent1"/>
          </a:lnRef>
          <a:fillRef idx="0">
            <a:schemeClr val="accent1"/>
          </a:fillRef>
          <a:effectRef idx="0">
            <a:schemeClr val="accent1"/>
          </a:effectRef>
          <a:fontRef idx="minor">
            <a:schemeClr val="tx1"/>
          </a:fontRef>
        </p:style>
      </p:cxnSp>
      <p:pic>
        <p:nvPicPr>
          <p:cNvPr id="17" name="Picture 2" descr="SDSU APIDA Pledge | SDSU Global Campus">
            <a:extLst>
              <a:ext uri="{FF2B5EF4-FFF2-40B4-BE49-F238E27FC236}">
                <a16:creationId xmlns:a16="http://schemas.microsoft.com/office/drawing/2014/main" id="{F1690C46-3383-B9C0-82FA-75DC4DB68D2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310431" y="36604668"/>
            <a:ext cx="6107584" cy="2077511"/>
          </a:xfrm>
          <a:prstGeom prst="rect">
            <a:avLst/>
          </a:prstGeom>
          <a:noFill/>
          <a:extLst>
            <a:ext uri="{909E8E84-426E-40DD-AFC4-6F175D3DCCD1}">
              <a14:hiddenFill xmlns:a14="http://schemas.microsoft.com/office/drawing/2010/main">
                <a:solidFill>
                  <a:srgbClr val="FFFFFF"/>
                </a:solidFill>
              </a14:hiddenFill>
            </a:ext>
          </a:extLst>
        </p:spPr>
      </p:pic>
      <p:cxnSp>
        <p:nvCxnSpPr>
          <p:cNvPr id="18" name="Straight Connector 17">
            <a:extLst>
              <a:ext uri="{FF2B5EF4-FFF2-40B4-BE49-F238E27FC236}">
                <a16:creationId xmlns:a16="http://schemas.microsoft.com/office/drawing/2014/main" id="{937EDC57-3CDE-B6C8-30DC-039652E45EF1}"/>
              </a:ext>
            </a:extLst>
          </p:cNvPr>
          <p:cNvCxnSpPr>
            <a:cxnSpLocks/>
          </p:cNvCxnSpPr>
          <p:nvPr/>
        </p:nvCxnSpPr>
        <p:spPr>
          <a:xfrm>
            <a:off x="5264042" y="48708840"/>
            <a:ext cx="16667006"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9206954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Subtitle 8">
            <a:extLst>
              <a:ext uri="{FF2B5EF4-FFF2-40B4-BE49-F238E27FC236}">
                <a16:creationId xmlns:a16="http://schemas.microsoft.com/office/drawing/2014/main" id="{4777AFC9-BE58-74EB-67F5-77F8A5127EB7}"/>
              </a:ext>
            </a:extLst>
          </p:cNvPr>
          <p:cNvSpPr>
            <a:spLocks noGrp="1"/>
          </p:cNvSpPr>
          <p:nvPr>
            <p:ph type="subTitle" idx="1"/>
          </p:nvPr>
        </p:nvSpPr>
        <p:spPr>
          <a:xfrm>
            <a:off x="3202784" y="3864647"/>
            <a:ext cx="23679150" cy="32383106"/>
          </a:xfrm>
        </p:spPr>
        <p:txBody>
          <a:bodyPr>
            <a:normAutofit/>
          </a:bodyPr>
          <a:lstStyle/>
          <a:p>
            <a:pPr algn="l"/>
            <a:r>
              <a:rPr lang="en-GB" sz="3200" dirty="0"/>
              <a:t>Athwal, H. (2004). Rocky Bennett – killed by institutional racism? </a:t>
            </a:r>
            <a:r>
              <a:rPr lang="en-GB" sz="3200" dirty="0">
                <a:hlinkClick r:id="rId2"/>
              </a:rPr>
              <a:t>https://irr.org.uk/article/rocky-bennett-killed-by-institutional-racism/</a:t>
            </a:r>
            <a:r>
              <a:rPr lang="en-GB" sz="3200" dirty="0"/>
              <a:t> </a:t>
            </a:r>
          </a:p>
          <a:p>
            <a:pPr algn="l"/>
            <a:r>
              <a:rPr lang="en-GB" sz="3200" dirty="0" err="1"/>
              <a:t>Bhugra</a:t>
            </a:r>
            <a:r>
              <a:rPr lang="en-GB" sz="3200" dirty="0"/>
              <a:t>, D., Wijesuriya, R., </a:t>
            </a:r>
            <a:r>
              <a:rPr lang="en-GB" sz="3200" dirty="0" err="1"/>
              <a:t>Gnanapragasam</a:t>
            </a:r>
            <a:r>
              <a:rPr lang="en-GB" sz="3200" dirty="0"/>
              <a:t>, S., &amp; Persaud, A. (2020). Black and minority mental health in the UK: Challenges and solutions. </a:t>
            </a:r>
            <a:r>
              <a:rPr lang="en-GB" sz="3200" b="0" i="1" dirty="0">
                <a:effectLst/>
              </a:rPr>
              <a:t>Forensic science international. Mind and law</a:t>
            </a:r>
            <a:r>
              <a:rPr lang="en-GB" sz="3200" b="0" i="0" dirty="0">
                <a:effectLst/>
              </a:rPr>
              <a:t>, </a:t>
            </a:r>
            <a:r>
              <a:rPr lang="en-GB" sz="3200" b="0" i="1" dirty="0">
                <a:effectLst/>
              </a:rPr>
              <a:t>1</a:t>
            </a:r>
            <a:r>
              <a:rPr lang="en-GB" sz="3200" b="0" i="0" dirty="0">
                <a:effectLst/>
              </a:rPr>
              <a:t>, 100036. </a:t>
            </a:r>
            <a:r>
              <a:rPr lang="en-GB" sz="3200" b="0" i="0" dirty="0">
                <a:effectLst/>
                <a:hlinkClick r:id="rId3"/>
              </a:rPr>
              <a:t>https://doi.org/10.1016/j.fsiml.2020.100036</a:t>
            </a:r>
            <a:r>
              <a:rPr lang="en-GB" sz="3200" b="0" i="0" dirty="0">
                <a:effectLst/>
              </a:rPr>
              <a:t> </a:t>
            </a:r>
            <a:endParaRPr lang="en-GB" sz="3200" dirty="0"/>
          </a:p>
          <a:p>
            <a:pPr algn="l"/>
            <a:r>
              <a:rPr lang="en-GB" sz="3200" dirty="0" err="1"/>
              <a:t>Broyld</a:t>
            </a:r>
            <a:r>
              <a:rPr lang="en-GB" sz="3200" dirty="0"/>
              <a:t>, D, J. (2023). </a:t>
            </a:r>
            <a:r>
              <a:rPr lang="en-GB" sz="3200" i="1" dirty="0"/>
              <a:t>Massachusetts Historical Society. </a:t>
            </a:r>
            <a:r>
              <a:rPr lang="en-GB" sz="3200" dirty="0">
                <a:hlinkClick r:id="rId4"/>
              </a:rPr>
              <a:t>https://www.masshist.org/events/strange-history-and-career-drapetomania-mania-caused-enslaved-blacks-escape-and-man-behind#:~:text=Samuel%20Adolphus%20Cartwright%20invented%20%E2%80%9CDrapetomania,tendency%20of%20Blacks%20to%20escape</a:t>
            </a:r>
            <a:r>
              <a:rPr lang="en-GB" sz="3200" i="1" dirty="0"/>
              <a:t>.</a:t>
            </a:r>
          </a:p>
          <a:p>
            <a:pPr algn="l"/>
            <a:r>
              <a:rPr lang="en-GB" sz="3200" dirty="0"/>
              <a:t>Carter, R. (2007). Racism and psychological and emotional injury: recognising and assessing race-based traumatic stress. </a:t>
            </a:r>
            <a:r>
              <a:rPr lang="en-GB" sz="3200" i="1" dirty="0"/>
              <a:t>The counselling psychologist, 35</a:t>
            </a:r>
            <a:r>
              <a:rPr lang="en-GB" sz="3200" dirty="0"/>
              <a:t>(1), 13-105. DOI: 10.1177/0011000006292033 </a:t>
            </a:r>
          </a:p>
          <a:p>
            <a:pPr algn="l"/>
            <a:r>
              <a:rPr lang="en-GB" sz="3200" dirty="0"/>
              <a:t>Department of Health and Social Care. (2021). </a:t>
            </a:r>
            <a:r>
              <a:rPr lang="en-GB" sz="3200" i="1" dirty="0"/>
              <a:t>Mental Health Units (Use of Force) Act 2018. </a:t>
            </a:r>
            <a:r>
              <a:rPr lang="en-GB" sz="3200" i="1" dirty="0">
                <a:hlinkClick r:id="rId5"/>
              </a:rPr>
              <a:t>https://www.gov.uk/government/consultations/mental-health-units-use-of-force-act-2018-statutory-guidance/outcome/mental-health-units-use-of-force-act-2018-statutory-guidance-consultation-response</a:t>
            </a:r>
            <a:r>
              <a:rPr lang="en-GB" sz="3200" i="1" dirty="0"/>
              <a:t> </a:t>
            </a:r>
          </a:p>
          <a:p>
            <a:pPr algn="l"/>
            <a:r>
              <a:rPr lang="en-GB" sz="3200" dirty="0"/>
              <a:t>Dope Black. (2023). What is Black culture all about?. </a:t>
            </a:r>
            <a:r>
              <a:rPr lang="en-GB" sz="3200" dirty="0">
                <a:hlinkClick r:id="rId6"/>
              </a:rPr>
              <a:t>https://dopeblack.org/what-is-black-culture/#:~:text=Community%20and%20Social%20Activism%3A%20Black,in%20the%20face%20of%20adversity</a:t>
            </a:r>
            <a:r>
              <a:rPr lang="en-GB" sz="3200" dirty="0"/>
              <a:t>. </a:t>
            </a:r>
          </a:p>
          <a:p>
            <a:pPr algn="l"/>
            <a:r>
              <a:rPr lang="en-GB" sz="3200" dirty="0" err="1"/>
              <a:t>Edbrooke</a:t>
            </a:r>
            <a:r>
              <a:rPr lang="en-GB" sz="3200" dirty="0"/>
              <a:t>-Childs, J., </a:t>
            </a:r>
            <a:r>
              <a:rPr lang="en-GB" sz="3200" dirty="0" err="1"/>
              <a:t>Patalay</a:t>
            </a:r>
            <a:r>
              <a:rPr lang="en-GB" sz="3200" dirty="0"/>
              <a:t> P. (2019). Ethnic differences in referral routes to youth mental health services. </a:t>
            </a:r>
            <a:r>
              <a:rPr lang="en-GB" sz="3200" i="1" dirty="0"/>
              <a:t>Journal of the American Academy of Child and Adolescent Psychiatry, 58</a:t>
            </a:r>
            <a:r>
              <a:rPr lang="en-GB" sz="3200" dirty="0"/>
              <a:t>(3), 368-375. </a:t>
            </a:r>
            <a:r>
              <a:rPr lang="en-GB" sz="3200" dirty="0">
                <a:hlinkClick r:id="rId7"/>
              </a:rPr>
              <a:t>https://doi.org/10.1016/j.jaac.2018.07.906</a:t>
            </a:r>
            <a:r>
              <a:rPr lang="en-GB" sz="3200" dirty="0"/>
              <a:t> </a:t>
            </a:r>
          </a:p>
          <a:p>
            <a:pPr algn="l"/>
            <a:r>
              <a:rPr lang="en-GB" sz="3200" dirty="0"/>
              <a:t>GOV.UK. (N/D). Writing about ethnicity. </a:t>
            </a:r>
            <a:r>
              <a:rPr lang="en-GB" sz="3200" dirty="0">
                <a:hlinkClick r:id="rId8"/>
              </a:rPr>
              <a:t>https://www.ethnicity-facts-figures.service.gov.uk/style-guide/writing-about-ethnicity</a:t>
            </a:r>
            <a:r>
              <a:rPr lang="en-GB" sz="3200" dirty="0"/>
              <a:t> </a:t>
            </a:r>
          </a:p>
          <a:p>
            <a:pPr algn="l"/>
            <a:r>
              <a:rPr lang="en-GB" sz="3200" dirty="0"/>
              <a:t>Harvey, S. (2021). Moving beyond 'the cheapest kind of understanding': enriching policy responses to BAME mental health inequality. [Unpublished doctoral thesis]. Bath Spa University.</a:t>
            </a:r>
          </a:p>
          <a:p>
            <a:pPr algn="l"/>
            <a:r>
              <a:rPr lang="en-GB" sz="3200" dirty="0"/>
              <a:t>Khan, L., Saini, G., Augustine, A., Palmer, K., Johnson, M., Donald, R. (2017). </a:t>
            </a:r>
            <a:r>
              <a:rPr lang="en-GB" sz="3200" i="1" dirty="0"/>
              <a:t>Against the Odds. </a:t>
            </a:r>
            <a:r>
              <a:rPr lang="en-GB" sz="3200" i="1" dirty="0">
                <a:hlinkClick r:id="rId9"/>
              </a:rPr>
              <a:t>https://www.centreformentalhealth.org.uk/publications/against-odds/</a:t>
            </a:r>
            <a:r>
              <a:rPr lang="en-GB" sz="3200" dirty="0"/>
              <a:t> </a:t>
            </a:r>
          </a:p>
          <a:p>
            <a:pPr algn="l"/>
            <a:r>
              <a:rPr lang="en-GB" sz="3200" dirty="0"/>
              <a:t>Mental Health Foundation. (2021). Black, Asian and minority ethnic (BAME) communities. </a:t>
            </a:r>
            <a:r>
              <a:rPr lang="en-GB" sz="3200" dirty="0">
                <a:hlinkClick r:id="rId10"/>
              </a:rPr>
              <a:t>https://www.mentalhealth.org.uk/explore-mental-health/a-z-topics/black-asian-and-minority-ethnic-bame-communities#:~:text=people%20of%20Indian%2C%20Pakistani%20and,people%20than%20among%20White%20people</a:t>
            </a:r>
            <a:r>
              <a:rPr lang="en-GB" sz="3200" dirty="0"/>
              <a:t> </a:t>
            </a:r>
          </a:p>
          <a:p>
            <a:pPr algn="l"/>
            <a:r>
              <a:rPr lang="en-GB" sz="3200" dirty="0"/>
              <a:t>Mental Health Matters Wales. (N/D). BME Mental Health. </a:t>
            </a:r>
            <a:r>
              <a:rPr lang="en-GB" sz="3200" dirty="0">
                <a:hlinkClick r:id="rId11"/>
              </a:rPr>
              <a:t>https://mhmwales.org.uk/about-us-1/bme-mental-health.html</a:t>
            </a:r>
            <a:endParaRPr lang="en-GB" sz="3200" dirty="0"/>
          </a:p>
          <a:p>
            <a:pPr algn="l"/>
            <a:r>
              <a:rPr lang="en-GB" sz="3200" dirty="0"/>
              <a:t>Myers, B. (2014). Drapetomania. [Unpublished dissertation]. University of California, Los Angeles.</a:t>
            </a:r>
          </a:p>
          <a:p>
            <a:pPr algn="l"/>
            <a:r>
              <a:rPr lang="en-GB" sz="3200" dirty="0"/>
              <a:t>National Health Service Digital. (2016). Adult Psychiatric Morbidity Survey: Survey of Mental Health and Wellbeing, England, 2014. </a:t>
            </a:r>
            <a:r>
              <a:rPr lang="en-GB" sz="3200" dirty="0">
                <a:hlinkClick r:id="rId12"/>
              </a:rPr>
              <a:t>https://webarchive.nationalarchives.gov.uk/ukgwa/20180328140249/http:/digital.nhs.uk/catalogue/PUB21748</a:t>
            </a:r>
            <a:r>
              <a:rPr lang="en-GB" sz="3200" dirty="0"/>
              <a:t> </a:t>
            </a:r>
          </a:p>
          <a:p>
            <a:pPr algn="l"/>
            <a:r>
              <a:rPr lang="en-GB" sz="3200" dirty="0"/>
              <a:t>Rice University. (2021). </a:t>
            </a:r>
            <a:r>
              <a:rPr lang="en-GB" sz="3200" i="1" dirty="0"/>
              <a:t>Introduction to sociology </a:t>
            </a:r>
            <a:r>
              <a:rPr lang="en-GB" sz="3200" dirty="0"/>
              <a:t>(Guide No. 3e). </a:t>
            </a:r>
            <a:r>
              <a:rPr lang="en-GB" sz="3200" dirty="0">
                <a:hlinkClick r:id="rId13"/>
              </a:rPr>
              <a:t>https://openstax.org/books/introduction-sociology-3e/pages/11-1-racial-ethnic-and-minority-groups#:~:text=According%20to%20Charles%20Wagley%20and,4)%20awareness%20of%20subordination%2C%20and</a:t>
            </a:r>
            <a:r>
              <a:rPr lang="en-GB" sz="3200" dirty="0"/>
              <a:t> </a:t>
            </a:r>
          </a:p>
          <a:p>
            <a:pPr algn="l"/>
            <a:r>
              <a:rPr lang="en-GB" sz="3200" dirty="0"/>
              <a:t>Silverstein, J. (2021). The global impact of George Floyd: How Black Lives Matter protests shaped movements around the world. </a:t>
            </a:r>
            <a:r>
              <a:rPr lang="en-GB" sz="3200" dirty="0">
                <a:hlinkClick r:id="rId14"/>
              </a:rPr>
              <a:t>https://www.cbsnews.com/news/george-floyd-black-lives-matter-impact/</a:t>
            </a:r>
            <a:r>
              <a:rPr lang="en-GB" sz="3200" dirty="0"/>
              <a:t> </a:t>
            </a:r>
          </a:p>
          <a:p>
            <a:pPr algn="l"/>
            <a:r>
              <a:rPr lang="en-GB" sz="3200" dirty="0"/>
              <a:t>University of Georgia, Department of Psychology. (N/D). Coping with Racial Trauma. </a:t>
            </a:r>
            <a:r>
              <a:rPr lang="en-GB" sz="3200" dirty="0">
                <a:hlinkClick r:id="rId15"/>
              </a:rPr>
              <a:t>https://psychology.uga.edu/coping-racial-trauma</a:t>
            </a:r>
            <a:r>
              <a:rPr lang="en-GB" sz="3200" dirty="0"/>
              <a:t> </a:t>
            </a:r>
          </a:p>
          <a:p>
            <a:pPr algn="l"/>
            <a:r>
              <a:rPr lang="en-GB" sz="3200" dirty="0"/>
              <a:t>Ward, E., &amp; Heidrich, S. (2009). African American women’s beliefs about mental illness, stigma, and preferred coping behaviours. </a:t>
            </a:r>
            <a:r>
              <a:rPr lang="en-GB" sz="3200" b="0" i="1" dirty="0">
                <a:effectLst/>
              </a:rPr>
              <a:t>Research in nursing &amp; health</a:t>
            </a:r>
            <a:r>
              <a:rPr lang="en-GB" sz="3200" b="0" i="0" dirty="0">
                <a:effectLst/>
              </a:rPr>
              <a:t>, </a:t>
            </a:r>
            <a:r>
              <a:rPr lang="en-GB" sz="3200" b="0" i="1" dirty="0">
                <a:effectLst/>
              </a:rPr>
              <a:t>32</a:t>
            </a:r>
            <a:r>
              <a:rPr lang="en-GB" sz="3200" b="0" i="0" dirty="0">
                <a:effectLst/>
              </a:rPr>
              <a:t>(5), 480–492. https://doi.org/10.1002/nur.20344</a:t>
            </a:r>
            <a:endParaRPr lang="en-GB" sz="3200" dirty="0"/>
          </a:p>
          <a:p>
            <a:pPr algn="l"/>
            <a:r>
              <a:rPr lang="en-GB" sz="3200" dirty="0"/>
              <a:t>Welsh Government. (2022). Ethnic group, national identity, language and religion in Wales (Census 2021). GOV.WALES. </a:t>
            </a:r>
            <a:r>
              <a:rPr lang="en-GB" sz="3200" dirty="0">
                <a:hlinkClick r:id="rId16"/>
              </a:rPr>
              <a:t>https://www.gov.wales/sites/default/files/pdf-versions/2022/11/2/1669715725/ethnic-group-national-identity-language-and-religion-wales-census-2021.pdf</a:t>
            </a:r>
            <a:r>
              <a:rPr lang="en-GB" sz="3200" dirty="0"/>
              <a:t>  </a:t>
            </a:r>
          </a:p>
        </p:txBody>
      </p:sp>
      <p:sp>
        <p:nvSpPr>
          <p:cNvPr id="10" name="Title 1">
            <a:extLst>
              <a:ext uri="{FF2B5EF4-FFF2-40B4-BE49-F238E27FC236}">
                <a16:creationId xmlns:a16="http://schemas.microsoft.com/office/drawing/2014/main" id="{33B21DFE-84C9-7105-2585-DE726AD28F28}"/>
              </a:ext>
            </a:extLst>
          </p:cNvPr>
          <p:cNvSpPr txBox="1">
            <a:spLocks/>
          </p:cNvSpPr>
          <p:nvPr/>
        </p:nvSpPr>
        <p:spPr>
          <a:xfrm>
            <a:off x="3567774" y="1005811"/>
            <a:ext cx="23314160" cy="1756864"/>
          </a:xfrm>
          <a:prstGeom prst="rect">
            <a:avLst/>
          </a:prstGeom>
        </p:spPr>
        <p:txBody>
          <a:bodyPr vert="horz" lIns="101602" tIns="50801" rIns="101602" bIns="50801" rtlCol="0" anchor="b">
            <a:noAutofit/>
          </a:bodyPr>
          <a:lstStyle>
            <a:lvl1pPr algn="r" defTabSz="1175461" rtl="0" eaLnBrk="1" latinLnBrk="0" hangingPunct="1">
              <a:spcBef>
                <a:spcPct val="0"/>
              </a:spcBef>
              <a:buNone/>
              <a:defRPr sz="13883"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GB" sz="10500" dirty="0">
                <a:latin typeface="ADLaM Display" panose="02010000000000000000" pitchFamily="2" charset="0"/>
                <a:ea typeface="ADLaM Display" panose="02010000000000000000" pitchFamily="2" charset="0"/>
                <a:cs typeface="ADLaM Display" panose="02010000000000000000" pitchFamily="2" charset="0"/>
              </a:rPr>
              <a:t>REFERENCES</a:t>
            </a:r>
          </a:p>
        </p:txBody>
      </p:sp>
    </p:spTree>
    <p:extLst>
      <p:ext uri="{BB962C8B-B14F-4D97-AF65-F5344CB8AC3E}">
        <p14:creationId xmlns:p14="http://schemas.microsoft.com/office/powerpoint/2010/main" val="2089846764"/>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Facet</Template>
  <TotalTime>0</TotalTime>
  <Words>2692</Words>
  <Application>Microsoft Office PowerPoint</Application>
  <PresentationFormat>Custom</PresentationFormat>
  <Paragraphs>50</Paragraphs>
  <Slides>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vt:i4>
      </vt:variant>
    </vt:vector>
  </HeadingPairs>
  <TitlesOfParts>
    <vt:vector size="7" baseType="lpstr">
      <vt:lpstr>ADLaM Display</vt:lpstr>
      <vt:lpstr>Arial</vt:lpstr>
      <vt:lpstr>Trebuchet MS</vt:lpstr>
      <vt:lpstr>Wingdings 3</vt:lpstr>
      <vt:lpstr>Facet</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Elle Taylor</dc:creator>
  <cp:lastModifiedBy>Elle Taylor</cp:lastModifiedBy>
  <cp:revision>96</cp:revision>
  <dcterms:created xsi:type="dcterms:W3CDTF">2023-11-16T23:40:04Z</dcterms:created>
  <dcterms:modified xsi:type="dcterms:W3CDTF">2023-11-24T17:03:42Z</dcterms:modified>
</cp:coreProperties>
</file>