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1"/>
  </p:notesMasterIdLst>
  <p:sldIdLst>
    <p:sldId id="759" r:id="rId2"/>
    <p:sldId id="910" r:id="rId3"/>
    <p:sldId id="888" r:id="rId4"/>
    <p:sldId id="918" r:id="rId5"/>
    <p:sldId id="919" r:id="rId6"/>
    <p:sldId id="921" r:id="rId7"/>
    <p:sldId id="922" r:id="rId8"/>
    <p:sldId id="928" r:id="rId9"/>
    <p:sldId id="923" r:id="rId10"/>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ample Title Slide" id="{0BD4664B-D5CF-46FF-AF32-365F0FC12720}">
          <p14:sldIdLst>
            <p14:sldId id="759"/>
            <p14:sldId id="910"/>
            <p14:sldId id="888"/>
            <p14:sldId id="918"/>
            <p14:sldId id="919"/>
            <p14:sldId id="921"/>
            <p14:sldId id="922"/>
            <p14:sldId id="928"/>
            <p14:sldId id="923"/>
          </p14:sldIdLst>
        </p14:section>
      </p14:sectionLst>
    </p:ext>
    <p:ext uri="{EFAFB233-063F-42B5-8137-9DF3F51BA10A}">
      <p15:sldGuideLst xmlns:p15="http://schemas.microsoft.com/office/powerpoint/2012/main">
        <p15:guide id="1" orient="horz" pos="816" userDrawn="1">
          <p15:clr>
            <a:srgbClr val="A4A3A4"/>
          </p15:clr>
        </p15:guide>
        <p15:guide id="2" pos="512"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pers, Jessica" initials="AJ" lastIdx="33" clrIdx="0"/>
  <p:cmAuthor id="2" name="Mian Wang" initials="MW" lastIdx="10" clrIdx="1"/>
  <p:cmAuthor id="3" name="Kevin McGrath" initials="KM" lastIdx="13" clrIdx="2"/>
  <p:cmAuthor id="4" name="Olivia (Xunzi) Liu" initials="OL" lastIdx="1" clrIdx="3"/>
  <p:cmAuthor id="5" name="Na Li" initials="NL" lastIdx="7" clrIdx="4">
    <p:extLst>
      <p:ext uri="{19B8F6BF-5375-455C-9EA6-DF929625EA0E}">
        <p15:presenceInfo xmlns:p15="http://schemas.microsoft.com/office/powerpoint/2012/main" userId="43ae979a9804d16b" providerId="Windows Live"/>
      </p:ext>
    </p:extLst>
  </p:cmAuthor>
  <p:cmAuthor id="6" name="ks_yap" initials="k" lastIdx="14" clrIdx="5">
    <p:extLst>
      <p:ext uri="{19B8F6BF-5375-455C-9EA6-DF929625EA0E}">
        <p15:presenceInfo xmlns:p15="http://schemas.microsoft.com/office/powerpoint/2012/main" userId="ks_yap"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00"/>
    <a:srgbClr val="FED571"/>
    <a:srgbClr val="D9D9D9"/>
    <a:srgbClr val="F2F2F2"/>
    <a:srgbClr val="FDB913"/>
    <a:srgbClr val="00AB8E"/>
    <a:srgbClr val="FFC100"/>
    <a:srgbClr val="002060"/>
    <a:srgbClr val="000000"/>
    <a:srgbClr val="961319"/>
  </p:clrMru>
  <p:extLst>
    <p:ext uri="{E76CE94A-603C-4142-B9EB-6D1370010A27}">
      <p14:discardImageEditData xmlns:p14="http://schemas.microsoft.com/office/powerpoint/2010/main" val="1"/>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218" autoAdjust="0"/>
    <p:restoredTop sz="94434" autoAdjust="0"/>
  </p:normalViewPr>
  <p:slideViewPr>
    <p:cSldViewPr snapToGrid="0">
      <p:cViewPr varScale="1">
        <p:scale>
          <a:sx n="67" d="100"/>
          <a:sy n="67" d="100"/>
        </p:scale>
        <p:origin x="712" y="44"/>
      </p:cViewPr>
      <p:guideLst>
        <p:guide orient="horz" pos="816"/>
        <p:guide pos="512"/>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 d="1"/>
        <a:sy n="1" d="1"/>
      </p:scale>
      <p:origin x="0" y="-5316"/>
    </p:cViewPr>
  </p:sorterViewPr>
  <p:gridSpacing cx="180000" cy="1800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4046" tIns="47023" rIns="94046" bIns="47023" rtlCol="0"/>
          <a:lstStyle>
            <a:lvl1pPr algn="r">
              <a:defRPr sz="1200"/>
            </a:lvl1pPr>
          </a:lstStyle>
          <a:p>
            <a:fld id="{000664FC-4014-42BB-98E1-75403AEF9E7D}" type="datetimeFigureOut">
              <a:rPr lang="en-US" smtClean="0"/>
              <a:t>16-Jan-21</a:t>
            </a:fld>
            <a:endParaRPr lang="en-US"/>
          </a:p>
        </p:txBody>
      </p:sp>
      <p:sp>
        <p:nvSpPr>
          <p:cNvPr id="4" name="Slide Image Placeholder 3"/>
          <p:cNvSpPr>
            <a:spLocks noGrp="1" noRot="1" noChangeAspect="1"/>
          </p:cNvSpPr>
          <p:nvPr>
            <p:ph type="sldImg" idx="2"/>
          </p:nvPr>
        </p:nvSpPr>
        <p:spPr>
          <a:xfrm>
            <a:off x="406400" y="696913"/>
            <a:ext cx="6197600" cy="3486150"/>
          </a:xfrm>
          <a:prstGeom prst="rect">
            <a:avLst/>
          </a:prstGeom>
          <a:noFill/>
          <a:ln w="12700">
            <a:solidFill>
              <a:prstClr val="black"/>
            </a:solidFill>
          </a:ln>
        </p:spPr>
        <p:txBody>
          <a:bodyPr vert="horz" lIns="94046" tIns="47023" rIns="94046" bIns="47023" rtlCol="0" anchor="ctr"/>
          <a:lstStyle/>
          <a:p>
            <a:endParaRPr lang="en-US"/>
          </a:p>
        </p:txBody>
      </p:sp>
      <p:sp>
        <p:nvSpPr>
          <p:cNvPr id="5" name="Notes Placeholder 4"/>
          <p:cNvSpPr>
            <a:spLocks noGrp="1"/>
          </p:cNvSpPr>
          <p:nvPr>
            <p:ph type="body" sz="quarter" idx="3"/>
          </p:nvPr>
        </p:nvSpPr>
        <p:spPr>
          <a:xfrm>
            <a:off x="701041" y="4415790"/>
            <a:ext cx="5608320" cy="4183380"/>
          </a:xfrm>
          <a:prstGeom prst="rect">
            <a:avLst/>
          </a:prstGeom>
        </p:spPr>
        <p:txBody>
          <a:bodyPr vert="horz" lIns="94046" tIns="47023" rIns="94046" bIns="4702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6"/>
            <a:ext cx="3037840" cy="464820"/>
          </a:xfrm>
          <a:prstGeom prst="rect">
            <a:avLst/>
          </a:prstGeom>
        </p:spPr>
        <p:txBody>
          <a:bodyPr vert="horz" lIns="94046" tIns="47023" rIns="94046" bIns="47023"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6"/>
            <a:ext cx="3037840" cy="464820"/>
          </a:xfrm>
          <a:prstGeom prst="rect">
            <a:avLst/>
          </a:prstGeom>
        </p:spPr>
        <p:txBody>
          <a:bodyPr vert="horz" lIns="94046" tIns="47023" rIns="94046" bIns="47023" rtlCol="0" anchor="b"/>
          <a:lstStyle>
            <a:lvl1pPr algn="r">
              <a:defRPr sz="1200"/>
            </a:lvl1pPr>
          </a:lstStyle>
          <a:p>
            <a:fld id="{E2731FE9-F90D-409B-BFAC-39D681C90CF9}" type="slidenum">
              <a:rPr lang="en-US" smtClean="0"/>
              <a:t>‹#›</a:t>
            </a:fld>
            <a:endParaRPr lang="en-US"/>
          </a:p>
        </p:txBody>
      </p:sp>
    </p:spTree>
    <p:extLst>
      <p:ext uri="{BB962C8B-B14F-4D97-AF65-F5344CB8AC3E}">
        <p14:creationId xmlns:p14="http://schemas.microsoft.com/office/powerpoint/2010/main" val="4047015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2731FE9-F90D-409B-BFAC-39D681C90CF9}" type="slidenum">
              <a:rPr lang="en-US" smtClean="0"/>
              <a:t>1</a:t>
            </a:fld>
            <a:endParaRPr lang="en-US"/>
          </a:p>
        </p:txBody>
      </p:sp>
    </p:spTree>
    <p:extLst>
      <p:ext uri="{BB962C8B-B14F-4D97-AF65-F5344CB8AC3E}">
        <p14:creationId xmlns:p14="http://schemas.microsoft.com/office/powerpoint/2010/main" val="26449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Amber Dots">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0DCB86F2-FAAD-4E24-ABEF-C5D08A63B9BF}"/>
              </a:ext>
            </a:extLst>
          </p:cNvPr>
          <p:cNvSpPr>
            <a:spLocks noGrp="1"/>
          </p:cNvSpPr>
          <p:nvPr>
            <p:ph type="pic" sz="quarter" idx="13"/>
          </p:nvPr>
        </p:nvSpPr>
        <p:spPr>
          <a:xfrm>
            <a:off x="0" y="0"/>
            <a:ext cx="12192000" cy="6858000"/>
          </a:xfrm>
        </p:spPr>
        <p:txBody>
          <a:bodyPr/>
          <a:lstStyle/>
          <a:p>
            <a:endParaRPr lang="en-US"/>
          </a:p>
        </p:txBody>
      </p:sp>
      <p:sp>
        <p:nvSpPr>
          <p:cNvPr id="7" name="Title 12">
            <a:extLst>
              <a:ext uri="{FF2B5EF4-FFF2-40B4-BE49-F238E27FC236}">
                <a16:creationId xmlns:a16="http://schemas.microsoft.com/office/drawing/2014/main" id="{BF0A8339-545A-4170-8353-D4FD87381B6F}"/>
              </a:ext>
            </a:extLst>
          </p:cNvPr>
          <p:cNvSpPr>
            <a:spLocks noGrp="1"/>
          </p:cNvSpPr>
          <p:nvPr>
            <p:ph type="title" hasCustomPrompt="1"/>
          </p:nvPr>
        </p:nvSpPr>
        <p:spPr>
          <a:xfrm>
            <a:off x="900001" y="1980000"/>
            <a:ext cx="5088014" cy="1538883"/>
          </a:xfrm>
        </p:spPr>
        <p:txBody>
          <a:bodyPr wrap="square">
            <a:spAutoFit/>
          </a:bodyPr>
          <a:lstStyle>
            <a:lvl1pPr>
              <a:lnSpc>
                <a:spcPts val="6000"/>
              </a:lnSpc>
              <a:defRPr sz="6000">
                <a:solidFill>
                  <a:schemeClr val="tx1"/>
                </a:solidFill>
              </a:defRPr>
            </a:lvl1pPr>
          </a:lstStyle>
          <a:p>
            <a:r>
              <a:rPr lang="en-US" dirty="0"/>
              <a:t>Click to add Master title</a:t>
            </a:r>
          </a:p>
        </p:txBody>
      </p:sp>
      <p:sp>
        <p:nvSpPr>
          <p:cNvPr id="8" name="Text Placeholder 14">
            <a:extLst>
              <a:ext uri="{FF2B5EF4-FFF2-40B4-BE49-F238E27FC236}">
                <a16:creationId xmlns:a16="http://schemas.microsoft.com/office/drawing/2014/main" id="{C23C7FBF-CE69-4C83-B97D-04A8F09C2E4F}"/>
              </a:ext>
            </a:extLst>
          </p:cNvPr>
          <p:cNvSpPr>
            <a:spLocks noGrp="1"/>
          </p:cNvSpPr>
          <p:nvPr>
            <p:ph type="body" sz="quarter" idx="10" hasCustomPrompt="1"/>
          </p:nvPr>
        </p:nvSpPr>
        <p:spPr>
          <a:xfrm>
            <a:off x="900001" y="3420000"/>
            <a:ext cx="5088014" cy="369332"/>
          </a:xfrm>
        </p:spPr>
        <p:txBody>
          <a:bodyPr wrap="square">
            <a:spAutoFit/>
          </a:bodyPr>
          <a:lstStyle>
            <a:lvl1pPr marL="0" indent="0">
              <a:buNone/>
              <a:defRPr sz="2400">
                <a:solidFill>
                  <a:schemeClr val="tx1"/>
                </a:solidFill>
              </a:defRPr>
            </a:lvl1pPr>
          </a:lstStyle>
          <a:p>
            <a:pPr lvl="0"/>
            <a:r>
              <a:rPr lang="en-US" dirty="0"/>
              <a:t>Add Subtitle Here</a:t>
            </a:r>
          </a:p>
        </p:txBody>
      </p:sp>
      <p:sp>
        <p:nvSpPr>
          <p:cNvPr id="9" name="Text Placeholder 14">
            <a:extLst>
              <a:ext uri="{FF2B5EF4-FFF2-40B4-BE49-F238E27FC236}">
                <a16:creationId xmlns:a16="http://schemas.microsoft.com/office/drawing/2014/main" id="{4F6F90AA-5A81-4662-A7A9-9A1288B53FBE}"/>
              </a:ext>
            </a:extLst>
          </p:cNvPr>
          <p:cNvSpPr>
            <a:spLocks noGrp="1"/>
          </p:cNvSpPr>
          <p:nvPr>
            <p:ph type="body" sz="quarter" idx="11" hasCustomPrompt="1"/>
          </p:nvPr>
        </p:nvSpPr>
        <p:spPr>
          <a:xfrm>
            <a:off x="900001" y="4680000"/>
            <a:ext cx="5088014" cy="369332"/>
          </a:xfrm>
        </p:spPr>
        <p:txBody>
          <a:bodyPr wrap="square">
            <a:spAutoFit/>
          </a:bodyPr>
          <a:lstStyle>
            <a:lvl1pPr marL="0" indent="0">
              <a:buNone/>
              <a:defRPr sz="2400">
                <a:solidFill>
                  <a:schemeClr val="tx1"/>
                </a:solidFill>
              </a:defRPr>
            </a:lvl1pPr>
          </a:lstStyle>
          <a:p>
            <a:pPr lvl="0"/>
            <a:r>
              <a:rPr lang="en-US" dirty="0"/>
              <a:t>Presenters Name</a:t>
            </a:r>
          </a:p>
        </p:txBody>
      </p:sp>
      <p:sp>
        <p:nvSpPr>
          <p:cNvPr id="10" name="Text Placeholder 14">
            <a:extLst>
              <a:ext uri="{FF2B5EF4-FFF2-40B4-BE49-F238E27FC236}">
                <a16:creationId xmlns:a16="http://schemas.microsoft.com/office/drawing/2014/main" id="{24BECD84-6BDB-4C60-9269-5B0F3D3B6D4C}"/>
              </a:ext>
            </a:extLst>
          </p:cNvPr>
          <p:cNvSpPr>
            <a:spLocks noGrp="1"/>
          </p:cNvSpPr>
          <p:nvPr>
            <p:ph type="body" sz="quarter" idx="12" hasCustomPrompt="1"/>
          </p:nvPr>
        </p:nvSpPr>
        <p:spPr>
          <a:xfrm>
            <a:off x="900000" y="5220000"/>
            <a:ext cx="5088015" cy="369332"/>
          </a:xfrm>
        </p:spPr>
        <p:txBody>
          <a:bodyPr wrap="square">
            <a:spAutoFit/>
          </a:bodyPr>
          <a:lstStyle>
            <a:lvl1pPr marL="0" indent="0">
              <a:buNone/>
              <a:defRPr sz="2400">
                <a:solidFill>
                  <a:schemeClr val="tx1"/>
                </a:solidFill>
              </a:defRPr>
            </a:lvl1pPr>
          </a:lstStyle>
          <a:p>
            <a:pPr lvl="0"/>
            <a:r>
              <a:rPr lang="en-US" dirty="0"/>
              <a:t>Month/Day/Year</a:t>
            </a:r>
          </a:p>
        </p:txBody>
      </p:sp>
    </p:spTree>
    <p:extLst>
      <p:ext uri="{BB962C8B-B14F-4D97-AF65-F5344CB8AC3E}">
        <p14:creationId xmlns:p14="http://schemas.microsoft.com/office/powerpoint/2010/main" val="189021628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721AA8B5-9E1F-4E2E-814C-15CDBBA176FC}"/>
              </a:ext>
            </a:extLst>
          </p:cNvPr>
          <p:cNvSpPr>
            <a:spLocks noGrp="1"/>
          </p:cNvSpPr>
          <p:nvPr>
            <p:ph type="body" sz="quarter" idx="10"/>
          </p:nvPr>
        </p:nvSpPr>
        <p:spPr>
          <a:xfrm>
            <a:off x="540000" y="1800000"/>
            <a:ext cx="11160000" cy="450000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5177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618688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Content with Dot Backgrou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95C106F-42B8-42A1-8E89-09BCE8129178}"/>
              </a:ext>
            </a:extLst>
          </p:cNvPr>
          <p:cNvPicPr>
            <a:picLocks noChangeAspect="1"/>
          </p:cNvPicPr>
          <p:nvPr/>
        </p:nvPicPr>
        <p:blipFill>
          <a:blip r:embed="rId2"/>
          <a:stretch>
            <a:fillRect/>
          </a:stretch>
        </p:blipFill>
        <p:spPr>
          <a:xfrm>
            <a:off x="938784" y="557181"/>
            <a:ext cx="10314432" cy="5743645"/>
          </a:xfrm>
          <a:prstGeom prst="rect">
            <a:avLst/>
          </a:prstGeom>
        </p:spPr>
      </p:pic>
      <p:sp>
        <p:nvSpPr>
          <p:cNvPr id="11" name="Text Placeholder 10"/>
          <p:cNvSpPr>
            <a:spLocks noGrp="1"/>
          </p:cNvSpPr>
          <p:nvPr>
            <p:ph type="body" sz="quarter" idx="11"/>
          </p:nvPr>
        </p:nvSpPr>
        <p:spPr>
          <a:xfrm>
            <a:off x="938846" y="814754"/>
            <a:ext cx="5831231" cy="1752600"/>
          </a:xfrm>
        </p:spPr>
        <p:txBody>
          <a:bodyPr/>
          <a:lstStyle>
            <a:lvl1pPr marL="0" indent="0">
              <a:buFontTx/>
              <a:buNone/>
              <a:defRPr sz="4800" b="1"/>
            </a:lvl1pPr>
            <a:lvl2pPr marL="116586" indent="0">
              <a:buFontTx/>
              <a:buNone/>
              <a:defRPr/>
            </a:lvl2pPr>
            <a:lvl3pPr marL="226314" indent="0">
              <a:buFontTx/>
              <a:buNone/>
              <a:defRPr/>
            </a:lvl3pPr>
            <a:lvl4pPr marL="322326" indent="0">
              <a:buFontTx/>
              <a:buNone/>
              <a:defRPr/>
            </a:lvl4pPr>
            <a:lvl5pPr marL="418338" indent="0">
              <a:buFontTx/>
              <a:buNone/>
              <a:defRPr/>
            </a:lvl5pPr>
          </a:lstStyle>
          <a:p>
            <a:pPr lvl="0"/>
            <a:r>
              <a:rPr lang="en-US"/>
              <a:t>Edit Master text styles</a:t>
            </a:r>
          </a:p>
        </p:txBody>
      </p:sp>
      <p:sp>
        <p:nvSpPr>
          <p:cNvPr id="6" name="TextBox 5">
            <a:extLst>
              <a:ext uri="{FF2B5EF4-FFF2-40B4-BE49-F238E27FC236}">
                <a16:creationId xmlns:a16="http://schemas.microsoft.com/office/drawing/2014/main" id="{199D5923-4348-41F0-AF49-5518B89C8A36}"/>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8" name="TextBox 7">
            <a:extLst>
              <a:ext uri="{FF2B5EF4-FFF2-40B4-BE49-F238E27FC236}">
                <a16:creationId xmlns:a16="http://schemas.microsoft.com/office/drawing/2014/main" id="{7874D6F7-7CA6-4DF0-9C18-BBF32AA216B5}"/>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72444219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Break Amber">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7323B22-6313-43FF-8D4E-1952C572FE1A}"/>
              </a:ext>
            </a:extLst>
          </p:cNvPr>
          <p:cNvPicPr>
            <a:picLocks noChangeAspect="1"/>
          </p:cNvPicPr>
          <p:nvPr/>
        </p:nvPicPr>
        <p:blipFill>
          <a:blip r:embed="rId2"/>
          <a:stretch>
            <a:fillRect/>
          </a:stretch>
        </p:blipFill>
        <p:spPr>
          <a:xfrm>
            <a:off x="938846" y="557212"/>
            <a:ext cx="10314308" cy="5743576"/>
          </a:xfrm>
          <a:prstGeom prst="rect">
            <a:avLst/>
          </a:prstGeom>
        </p:spPr>
      </p:pic>
      <p:sp>
        <p:nvSpPr>
          <p:cNvPr id="11" name="Text Placeholder 10"/>
          <p:cNvSpPr>
            <a:spLocks noGrp="1"/>
          </p:cNvSpPr>
          <p:nvPr>
            <p:ph type="body" sz="quarter" idx="11"/>
          </p:nvPr>
        </p:nvSpPr>
        <p:spPr>
          <a:xfrm>
            <a:off x="938846" y="2552700"/>
            <a:ext cx="6909754" cy="1752600"/>
          </a:xfrm>
        </p:spPr>
        <p:txBody>
          <a:bodyPr/>
          <a:lstStyle>
            <a:lvl1pPr marL="0" indent="0">
              <a:buFontTx/>
              <a:buNone/>
              <a:defRPr sz="6000" b="1"/>
            </a:lvl1pPr>
            <a:lvl2pPr marL="116586" indent="0">
              <a:buFontTx/>
              <a:buNone/>
              <a:defRPr/>
            </a:lvl2pPr>
            <a:lvl3pPr marL="226314" indent="0">
              <a:buFontTx/>
              <a:buNone/>
              <a:defRPr/>
            </a:lvl3pPr>
            <a:lvl4pPr marL="322326" indent="0">
              <a:buFontTx/>
              <a:buNone/>
              <a:defRPr/>
            </a:lvl4pPr>
            <a:lvl5pPr marL="418338" indent="0">
              <a:buFontTx/>
              <a:buNone/>
              <a:defRPr/>
            </a:lvl5pPr>
          </a:lstStyle>
          <a:p>
            <a:pPr lvl="0"/>
            <a:r>
              <a:rPr lang="en-US"/>
              <a:t>Edit Master text styles</a:t>
            </a:r>
          </a:p>
        </p:txBody>
      </p:sp>
      <p:sp>
        <p:nvSpPr>
          <p:cNvPr id="7" name="TextBox 6">
            <a:extLst>
              <a:ext uri="{FF2B5EF4-FFF2-40B4-BE49-F238E27FC236}">
                <a16:creationId xmlns:a16="http://schemas.microsoft.com/office/drawing/2014/main" id="{A89DC78F-EE2C-4BF9-ADFE-ADD490446DD6}"/>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8" name="TextBox 7">
            <a:extLst>
              <a:ext uri="{FF2B5EF4-FFF2-40B4-BE49-F238E27FC236}">
                <a16:creationId xmlns:a16="http://schemas.microsoft.com/office/drawing/2014/main" id="{6E608D85-AAAD-4E22-BA54-7A2483BB7194}"/>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309599017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Section Break Whit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95C106F-42B8-42A1-8E89-09BCE8129178}"/>
              </a:ext>
            </a:extLst>
          </p:cNvPr>
          <p:cNvPicPr>
            <a:picLocks noChangeAspect="1"/>
          </p:cNvPicPr>
          <p:nvPr/>
        </p:nvPicPr>
        <p:blipFill>
          <a:blip r:embed="rId2"/>
          <a:stretch>
            <a:fillRect/>
          </a:stretch>
        </p:blipFill>
        <p:spPr>
          <a:xfrm>
            <a:off x="938784" y="557181"/>
            <a:ext cx="10314432" cy="5743645"/>
          </a:xfrm>
          <a:prstGeom prst="rect">
            <a:avLst/>
          </a:prstGeom>
        </p:spPr>
      </p:pic>
      <p:sp>
        <p:nvSpPr>
          <p:cNvPr id="11" name="Text Placeholder 10"/>
          <p:cNvSpPr>
            <a:spLocks noGrp="1"/>
          </p:cNvSpPr>
          <p:nvPr>
            <p:ph type="body" sz="quarter" idx="11"/>
          </p:nvPr>
        </p:nvSpPr>
        <p:spPr>
          <a:xfrm>
            <a:off x="938846" y="2514600"/>
            <a:ext cx="6909754" cy="1752600"/>
          </a:xfrm>
        </p:spPr>
        <p:txBody>
          <a:bodyPr/>
          <a:lstStyle>
            <a:lvl1pPr marL="0" indent="0">
              <a:buFontTx/>
              <a:buNone/>
              <a:defRPr sz="6000" b="1"/>
            </a:lvl1pPr>
            <a:lvl2pPr marL="116586" indent="0">
              <a:buFontTx/>
              <a:buNone/>
              <a:defRPr/>
            </a:lvl2pPr>
            <a:lvl3pPr marL="226314" indent="0">
              <a:buFontTx/>
              <a:buNone/>
              <a:defRPr/>
            </a:lvl3pPr>
            <a:lvl4pPr marL="322326" indent="0">
              <a:buFontTx/>
              <a:buNone/>
              <a:defRPr/>
            </a:lvl4pPr>
            <a:lvl5pPr marL="418338" indent="0">
              <a:buFontTx/>
              <a:buNone/>
              <a:defRPr/>
            </a:lvl5pPr>
          </a:lstStyle>
          <a:p>
            <a:pPr lvl="0"/>
            <a:r>
              <a:rPr lang="en-US"/>
              <a:t>Edit Master text styles</a:t>
            </a:r>
          </a:p>
        </p:txBody>
      </p:sp>
      <p:sp>
        <p:nvSpPr>
          <p:cNvPr id="6" name="TextBox 5">
            <a:extLst>
              <a:ext uri="{FF2B5EF4-FFF2-40B4-BE49-F238E27FC236}">
                <a16:creationId xmlns:a16="http://schemas.microsoft.com/office/drawing/2014/main" id="{811DD5F2-617A-49DB-A60F-21C8065D9B03}"/>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8" name="TextBox 7">
            <a:extLst>
              <a:ext uri="{FF2B5EF4-FFF2-40B4-BE49-F238E27FC236}">
                <a16:creationId xmlns:a16="http://schemas.microsoft.com/office/drawing/2014/main" id="{ABC5CCAB-4D14-4850-9713-8A2D75CB2211}"/>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291305904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Thank You &amp; Contact Information">
    <p:spTree>
      <p:nvGrpSpPr>
        <p:cNvPr id="1" name=""/>
        <p:cNvGrpSpPr/>
        <p:nvPr/>
      </p:nvGrpSpPr>
      <p:grpSpPr>
        <a:xfrm>
          <a:off x="0" y="0"/>
          <a:ext cx="0" cy="0"/>
          <a:chOff x="0" y="0"/>
          <a:chExt cx="0" cy="0"/>
        </a:xfrm>
      </p:grpSpPr>
      <p:sp>
        <p:nvSpPr>
          <p:cNvPr id="7" name="TextBox 6"/>
          <p:cNvSpPr txBox="1"/>
          <p:nvPr/>
        </p:nvSpPr>
        <p:spPr>
          <a:xfrm>
            <a:off x="540000" y="6318001"/>
            <a:ext cx="10890000" cy="307777"/>
          </a:xfrm>
          <a:prstGeom prst="rect">
            <a:avLst/>
          </a:prstGeom>
          <a:solidFill>
            <a:schemeClr val="bg1"/>
          </a:solid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500" dirty="0"/>
          </a:p>
          <a:p>
            <a:endParaRPr lang="en-US" sz="500" dirty="0"/>
          </a:p>
          <a:p>
            <a:endParaRPr lang="en-US" sz="500" dirty="0"/>
          </a:p>
          <a:p>
            <a:r>
              <a:rPr lang="en-US" sz="500" dirty="0"/>
              <a:t>© 2020 Crowe Malaysia </a:t>
            </a:r>
          </a:p>
        </p:txBody>
      </p:sp>
      <p:sp>
        <p:nvSpPr>
          <p:cNvPr id="9" name="Text Placeholder 5">
            <a:extLst>
              <a:ext uri="{FF2B5EF4-FFF2-40B4-BE49-F238E27FC236}">
                <a16:creationId xmlns:a16="http://schemas.microsoft.com/office/drawing/2014/main" id="{CA9DD2C7-F2C8-469B-B601-5D1F03015097}"/>
              </a:ext>
            </a:extLst>
          </p:cNvPr>
          <p:cNvSpPr>
            <a:spLocks noGrp="1"/>
          </p:cNvSpPr>
          <p:nvPr>
            <p:ph type="body" sz="quarter" idx="10" hasCustomPrompt="1"/>
          </p:nvPr>
        </p:nvSpPr>
        <p:spPr>
          <a:xfrm>
            <a:off x="540000" y="2971800"/>
            <a:ext cx="4229100" cy="3124200"/>
          </a:xfrm>
        </p:spPr>
        <p:txBody>
          <a:bodyPr/>
          <a:lstStyle>
            <a:lvl1pPr marL="0" indent="0">
              <a:buFontTx/>
              <a:buNone/>
              <a:defRPr sz="1800"/>
            </a:lvl1pPr>
          </a:lstStyle>
          <a:p>
            <a:pPr lvl="0"/>
            <a:r>
              <a:rPr lang="en-US" dirty="0"/>
              <a:t>Click to add presenters names and contact information.</a:t>
            </a:r>
          </a:p>
        </p:txBody>
      </p:sp>
      <p:pic>
        <p:nvPicPr>
          <p:cNvPr id="10" name="Picture 9">
            <a:extLst>
              <a:ext uri="{FF2B5EF4-FFF2-40B4-BE49-F238E27FC236}">
                <a16:creationId xmlns:a16="http://schemas.microsoft.com/office/drawing/2014/main" id="{092205DD-FD93-4F7C-93D0-A9B4B7B9657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40000" y="540000"/>
            <a:ext cx="2133599" cy="338433"/>
          </a:xfrm>
          <a:prstGeom prst="rect">
            <a:avLst/>
          </a:prstGeom>
        </p:spPr>
      </p:pic>
      <p:sp>
        <p:nvSpPr>
          <p:cNvPr id="11" name="Title 1">
            <a:extLst>
              <a:ext uri="{FF2B5EF4-FFF2-40B4-BE49-F238E27FC236}">
                <a16:creationId xmlns:a16="http://schemas.microsoft.com/office/drawing/2014/main" id="{6A64889E-E700-4ED3-BDD2-B76BED9ABC62}"/>
              </a:ext>
            </a:extLst>
          </p:cNvPr>
          <p:cNvSpPr txBox="1">
            <a:spLocks/>
          </p:cNvSpPr>
          <p:nvPr/>
        </p:nvSpPr>
        <p:spPr>
          <a:xfrm>
            <a:off x="540000" y="1752600"/>
            <a:ext cx="4229100" cy="923330"/>
          </a:xfrm>
          <a:prstGeom prst="rect">
            <a:avLst/>
          </a:prstGeom>
        </p:spPr>
        <p:txBody>
          <a:bodyPr vert="horz" wrap="square" lIns="0" tIns="0" rIns="0" bIns="0" rtlCol="0" anchor="t" anchorCtr="0">
            <a:spAutoFit/>
          </a:bodyPr>
          <a:lstStyle>
            <a:lvl1pPr algn="l" defTabSz="914400" rtl="0" eaLnBrk="1" latinLnBrk="0" hangingPunct="1">
              <a:spcBef>
                <a:spcPct val="0"/>
              </a:spcBef>
              <a:buNone/>
              <a:defRPr sz="2400" kern="1200" baseline="0">
                <a:solidFill>
                  <a:schemeClr val="tx1"/>
                </a:solidFill>
                <a:latin typeface="+mj-lt"/>
                <a:ea typeface="+mj-ea"/>
                <a:cs typeface="+mj-cs"/>
              </a:defRPr>
            </a:lvl1pPr>
          </a:lstStyle>
          <a:p>
            <a:r>
              <a:rPr lang="en-US" sz="6000" dirty="0">
                <a:solidFill>
                  <a:srgbClr val="000000"/>
                </a:solidFill>
              </a:rPr>
              <a:t>T</a:t>
            </a:r>
            <a:r>
              <a:rPr lang="en-US" sz="6000" spc="-300" dirty="0">
                <a:solidFill>
                  <a:srgbClr val="000000"/>
                </a:solidFill>
              </a:rPr>
              <a:t>hank you</a:t>
            </a:r>
          </a:p>
        </p:txBody>
      </p:sp>
    </p:spTree>
    <p:extLst>
      <p:ext uri="{BB962C8B-B14F-4D97-AF65-F5344CB8AC3E}">
        <p14:creationId xmlns:p14="http://schemas.microsoft.com/office/powerpoint/2010/main" val="33035450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0000" y="457201"/>
            <a:ext cx="11160000" cy="4932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40000" y="1752600"/>
            <a:ext cx="5410200" cy="4556760"/>
          </a:xfrm>
        </p:spPr>
        <p:txBody>
          <a:bodyPr/>
          <a:lstStyle>
            <a:lvl1pPr>
              <a:defRPr sz="2000"/>
            </a:lvl1pPr>
            <a:lvl2pPr>
              <a:defRPr sz="2000"/>
            </a:lvl2pPr>
            <a:lvl3pPr>
              <a:defRPr sz="2000"/>
            </a:lvl3pPr>
            <a:lvl4pPr>
              <a:defRPr sz="2000"/>
            </a:lvl4pPr>
            <a:lvl5pPr>
              <a:defRPr sz="200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87567" y="1752600"/>
            <a:ext cx="5412433" cy="4556760"/>
          </a:xfrm>
        </p:spPr>
        <p:txBody>
          <a:bodyPr/>
          <a:lstStyle>
            <a:lvl1pPr>
              <a:defRPr sz="2000"/>
            </a:lvl1pPr>
            <a:lvl2pPr>
              <a:defRPr sz="2000"/>
            </a:lvl2pPr>
            <a:lvl3pPr>
              <a:defRPr sz="2000"/>
            </a:lvl3pPr>
            <a:lvl4pPr>
              <a:defRPr sz="2000"/>
            </a:lvl4pPr>
            <a:lvl5pPr>
              <a:defRPr sz="200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3561025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0000" y="457201"/>
            <a:ext cx="11160000" cy="4932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40000" y="1752600"/>
            <a:ext cx="5394960" cy="307777"/>
          </a:xfrm>
        </p:spPr>
        <p:txBody>
          <a:bodyPr anchor="b"/>
          <a:lstStyle>
            <a:lvl1pPr marL="0" indent="0">
              <a:buNone/>
              <a:defRPr sz="20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540000" y="2194560"/>
            <a:ext cx="5394960" cy="4114800"/>
          </a:xfrm>
        </p:spPr>
        <p:txBody>
          <a:bodyPr/>
          <a:lstStyle>
            <a:lvl1pPr>
              <a:defRPr sz="1800"/>
            </a:lvl1pPr>
            <a:lvl2pPr>
              <a:defRPr sz="1800"/>
            </a:lvl2pPr>
            <a:lvl3pPr>
              <a:defRPr sz="1800"/>
            </a:lvl3pPr>
            <a:lvl4pPr>
              <a:defRPr sz="1800"/>
            </a:lvl4pPr>
            <a:lvl5pPr>
              <a:defRPr sz="18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05040" y="1775949"/>
            <a:ext cx="5394960" cy="307777"/>
          </a:xfrm>
        </p:spPr>
        <p:txBody>
          <a:bodyPr anchor="b"/>
          <a:lstStyle>
            <a:lvl1pPr marL="0" indent="0">
              <a:buNone/>
              <a:defRPr sz="20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305040" y="2194560"/>
            <a:ext cx="5394960" cy="4114800"/>
          </a:xfrm>
        </p:spPr>
        <p:txBody>
          <a:bodyPr/>
          <a:lstStyle>
            <a:lvl1pPr>
              <a:defRPr sz="1800"/>
            </a:lvl1pPr>
            <a:lvl2pPr>
              <a:defRPr sz="1800"/>
            </a:lvl2pPr>
            <a:lvl3pPr>
              <a:defRPr sz="1800"/>
            </a:lvl3pPr>
            <a:lvl4pPr>
              <a:defRPr sz="1800"/>
            </a:lvl4pPr>
            <a:lvl5pPr>
              <a:defRPr sz="18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40418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blank" preserve="1">
  <p:cSld name="Blank Option">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146F074-7F5E-4657-9B4B-D806B60AEF14}"/>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7" name="TextBox 6">
            <a:extLst>
              <a:ext uri="{FF2B5EF4-FFF2-40B4-BE49-F238E27FC236}">
                <a16:creationId xmlns:a16="http://schemas.microsoft.com/office/drawing/2014/main" id="{83683CB2-E51F-42B5-B557-7A5A10960F21}"/>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1286368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Title Slide">
    <p:spTree>
      <p:nvGrpSpPr>
        <p:cNvPr id="1" name=""/>
        <p:cNvGrpSpPr/>
        <p:nvPr/>
      </p:nvGrpSpPr>
      <p:grpSpPr>
        <a:xfrm>
          <a:off x="0" y="0"/>
          <a:ext cx="0" cy="0"/>
          <a:chOff x="0" y="0"/>
          <a:chExt cx="0" cy="0"/>
        </a:xfrm>
      </p:grpSpPr>
      <p:sp>
        <p:nvSpPr>
          <p:cNvPr id="6" name="Picture Placeholder 5"/>
          <p:cNvSpPr>
            <a:spLocks noGrp="1"/>
          </p:cNvSpPr>
          <p:nvPr>
            <p:ph type="pic" sz="quarter" idx="12"/>
          </p:nvPr>
        </p:nvSpPr>
        <p:spPr>
          <a:xfrm>
            <a:off x="0" y="0"/>
            <a:ext cx="12192000" cy="6858000"/>
          </a:xfrm>
        </p:spPr>
        <p:txBody>
          <a:bodyPr rtlCol="0">
            <a:noAutofit/>
          </a:bodyPr>
          <a:lstStyle/>
          <a:p>
            <a:pPr lvl="0"/>
            <a:endParaRPr lang="en-US" noProof="0" dirty="0"/>
          </a:p>
        </p:txBody>
      </p:sp>
      <p:sp>
        <p:nvSpPr>
          <p:cNvPr id="2" name="Title 1"/>
          <p:cNvSpPr>
            <a:spLocks noGrp="1"/>
          </p:cNvSpPr>
          <p:nvPr>
            <p:ph type="ctrTitle"/>
          </p:nvPr>
        </p:nvSpPr>
        <p:spPr>
          <a:xfrm>
            <a:off x="736600" y="2300407"/>
            <a:ext cx="11150600" cy="369332"/>
          </a:xfrm>
        </p:spPr>
        <p:txBody>
          <a:bodyPr/>
          <a:lstStyle>
            <a:lvl1pPr>
              <a:lnSpc>
                <a:spcPct val="100000"/>
              </a:lnSpc>
              <a:defRPr sz="2400"/>
            </a:lvl1pPr>
          </a:lstStyle>
          <a:p>
            <a:r>
              <a:rPr lang="en-US" dirty="0"/>
              <a:t>Click to edit Master title style</a:t>
            </a:r>
          </a:p>
        </p:txBody>
      </p:sp>
      <p:sp>
        <p:nvSpPr>
          <p:cNvPr id="3" name="Subtitle 2"/>
          <p:cNvSpPr>
            <a:spLocks noGrp="1"/>
          </p:cNvSpPr>
          <p:nvPr>
            <p:ph type="subTitle" idx="1"/>
          </p:nvPr>
        </p:nvSpPr>
        <p:spPr>
          <a:xfrm>
            <a:off x="812800" y="4023362"/>
            <a:ext cx="11193272" cy="276999"/>
          </a:xfrm>
        </p:spPr>
        <p:txBody>
          <a:bodyPr/>
          <a:lstStyle>
            <a:lvl1pPr marL="0" indent="0" algn="l">
              <a:buNone/>
              <a:defRPr baseline="0">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15" name="Text Placeholder 14"/>
          <p:cNvSpPr>
            <a:spLocks noGrp="1"/>
          </p:cNvSpPr>
          <p:nvPr>
            <p:ph type="body" sz="quarter" idx="10"/>
          </p:nvPr>
        </p:nvSpPr>
        <p:spPr>
          <a:xfrm>
            <a:off x="812800" y="4480560"/>
            <a:ext cx="11193272" cy="274320"/>
          </a:xfrm>
        </p:spPr>
        <p:txBody>
          <a:bodyPr/>
          <a:lstStyle>
            <a:lvl1pPr marL="0" indent="0">
              <a:buNone/>
              <a:defRPr/>
            </a:lvl1pPr>
          </a:lstStyle>
          <a:p>
            <a:pPr lvl="0"/>
            <a:r>
              <a:rPr lang="en-US" dirty="0"/>
              <a:t>Click to edit Master text styles</a:t>
            </a:r>
          </a:p>
        </p:txBody>
      </p:sp>
      <p:sp>
        <p:nvSpPr>
          <p:cNvPr id="17" name="Text Placeholder 16"/>
          <p:cNvSpPr>
            <a:spLocks noGrp="1"/>
          </p:cNvSpPr>
          <p:nvPr>
            <p:ph type="body" sz="quarter" idx="11"/>
          </p:nvPr>
        </p:nvSpPr>
        <p:spPr>
          <a:xfrm>
            <a:off x="812801" y="5394960"/>
            <a:ext cx="11193145" cy="274320"/>
          </a:xfrm>
        </p:spPr>
        <p:txBody>
          <a:bodyPr/>
          <a:lstStyle>
            <a:lvl1pPr marL="0" indent="0">
              <a:buNone/>
              <a:defRPr/>
            </a:lvl1pPr>
          </a:lstStyle>
          <a:p>
            <a:pPr lvl="0"/>
            <a:r>
              <a:rPr lang="en-US" dirty="0"/>
              <a:t>Click to edit Master text styles</a:t>
            </a:r>
          </a:p>
        </p:txBody>
      </p:sp>
    </p:spTree>
    <p:extLst>
      <p:ext uri="{BB962C8B-B14F-4D97-AF65-F5344CB8AC3E}">
        <p14:creationId xmlns:p14="http://schemas.microsoft.com/office/powerpoint/2010/main" val="1899526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Full Blank">
    <p:spTree>
      <p:nvGrpSpPr>
        <p:cNvPr id="1" name=""/>
        <p:cNvGrpSpPr/>
        <p:nvPr/>
      </p:nvGrpSpPr>
      <p:grpSpPr>
        <a:xfrm>
          <a:off x="0" y="0"/>
          <a:ext cx="0" cy="0"/>
          <a:chOff x="0" y="0"/>
          <a:chExt cx="0" cy="0"/>
        </a:xfrm>
      </p:grpSpPr>
      <p:sp>
        <p:nvSpPr>
          <p:cNvPr id="3" name="Rectangle 2"/>
          <p:cNvSpPr/>
          <p:nvPr userDrawn="1"/>
        </p:nvSpPr>
        <p:spPr>
          <a:xfrm>
            <a:off x="0" y="5867400"/>
            <a:ext cx="12192000" cy="990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418178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0000" y="457200"/>
            <a:ext cx="11160000" cy="492443"/>
          </a:xfrm>
          <a:prstGeom prst="rect">
            <a:avLst/>
          </a:prstGeom>
        </p:spPr>
        <p:txBody>
          <a:bodyPr vert="horz" wrap="square" lIns="0" tIns="0" rIns="0" bIns="0" rtlCol="0" anchor="t" anchorCtr="0">
            <a:spAutoFit/>
          </a:bodyPr>
          <a:lstStyle/>
          <a:p>
            <a:r>
              <a:rPr lang="en-US" dirty="0"/>
              <a:t>Click to edit Master title style</a:t>
            </a:r>
          </a:p>
        </p:txBody>
      </p:sp>
      <p:sp>
        <p:nvSpPr>
          <p:cNvPr id="3" name="Text Placeholder 2"/>
          <p:cNvSpPr>
            <a:spLocks noGrp="1"/>
          </p:cNvSpPr>
          <p:nvPr>
            <p:ph type="body" idx="1"/>
          </p:nvPr>
        </p:nvSpPr>
        <p:spPr>
          <a:xfrm>
            <a:off x="540000" y="1800000"/>
            <a:ext cx="11160000" cy="4500000"/>
          </a:xfrm>
          <a:prstGeom prst="rect">
            <a:avLst/>
          </a:prstGeom>
        </p:spPr>
        <p:txBody>
          <a:bodyPr vert="horz" wrap="square" lIns="0" tIns="0" rIns="0" bIns="0" rtlCol="0" anchor="t" anchorCtr="0">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Line 4"/>
          <p:cNvSpPr>
            <a:spLocks noChangeShapeType="1"/>
          </p:cNvSpPr>
          <p:nvPr/>
        </p:nvSpPr>
        <p:spPr bwMode="auto">
          <a:xfrm>
            <a:off x="540000" y="1260000"/>
            <a:ext cx="11160000" cy="0"/>
          </a:xfrm>
          <a:prstGeom prst="line">
            <a:avLst/>
          </a:prstGeom>
          <a:noFill/>
          <a:ln w="12700">
            <a:solidFill>
              <a:srgbClr val="FDB913"/>
            </a:solidFill>
            <a:round/>
            <a:headEnd type="oval" w="sm" len="sm"/>
            <a:tailEnd type="oval" w="sm" len="sm"/>
          </a:ln>
          <a:effectLst/>
        </p:spPr>
        <p:txBody>
          <a:bodyPr/>
          <a:lstStyle/>
          <a:p>
            <a:pPr>
              <a:defRPr/>
            </a:pPr>
            <a:endParaRPr lang="en-US" sz="1350" dirty="0"/>
          </a:p>
        </p:txBody>
      </p:sp>
      <p:sp>
        <p:nvSpPr>
          <p:cNvPr id="4" name="TextBox 3"/>
          <p:cNvSpPr txBox="1"/>
          <p:nvPr/>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6" name="TextBox 5">
            <a:extLst>
              <a:ext uri="{FF2B5EF4-FFF2-40B4-BE49-F238E27FC236}">
                <a16:creationId xmlns:a16="http://schemas.microsoft.com/office/drawing/2014/main" id="{5E17B961-3CA3-4520-9A64-79F3880ABCBB}"/>
              </a:ext>
            </a:extLst>
          </p:cNvPr>
          <p:cNvSpPr txBox="1"/>
          <p:nvPr/>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4225335485"/>
      </p:ext>
    </p:extLst>
  </p:cSld>
  <p:clrMap bg1="lt1" tx1="dk1" bg2="lt2" tx2="dk2" accent1="accent1" accent2="accent2" accent3="accent3" accent4="accent4" accent5="accent5" accent6="accent6" hlink="hlink" folHlink="folHlink"/>
  <p:sldLayoutIdLst>
    <p:sldLayoutId id="2147483777"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8" r:id="rId11"/>
    <p:sldLayoutId id="2147483858" r:id="rId12"/>
  </p:sldLayoutIdLst>
  <p:hf sldNum="0" hdr="0" ftr="0" dt="0"/>
  <p:txStyles>
    <p:titleStyle>
      <a:lvl1pPr algn="l" defTabSz="685800" rtl="0" eaLnBrk="1" latinLnBrk="0" hangingPunct="1">
        <a:spcBef>
          <a:spcPct val="0"/>
        </a:spcBef>
        <a:buNone/>
        <a:defRPr sz="3200" b="1" kern="1200" baseline="0">
          <a:solidFill>
            <a:schemeClr val="tx1"/>
          </a:solidFill>
          <a:latin typeface="+mj-lt"/>
          <a:ea typeface="+mj-ea"/>
          <a:cs typeface="+mj-cs"/>
        </a:defRPr>
      </a:lvl1pPr>
    </p:titleStyle>
    <p:bodyStyle>
      <a:lvl1pPr marL="179388" indent="-179388"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1pPr>
      <a:lvl2pPr marL="358775" indent="-203200"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2pPr>
      <a:lvl3pPr marL="446088" indent="-144463"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3pPr>
      <a:lvl4pPr marL="566928" indent="-137160"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4pPr>
      <a:lvl5pPr marL="694944" indent="-137160"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1104" userDrawn="1">
          <p15:clr>
            <a:srgbClr val="F26B43"/>
          </p15:clr>
        </p15:guide>
        <p15:guide id="3" pos="51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1" y="-1840"/>
            <a:ext cx="12192001" cy="6974139"/>
          </a:xfrm>
          <a:prstGeom prst="rect">
            <a:avLst/>
          </a:prstGeom>
        </p:spPr>
      </p:pic>
      <p:sp>
        <p:nvSpPr>
          <p:cNvPr id="12" name="Rectangle 11"/>
          <p:cNvSpPr/>
          <p:nvPr/>
        </p:nvSpPr>
        <p:spPr>
          <a:xfrm>
            <a:off x="0" y="1139223"/>
            <a:ext cx="12192000" cy="5833075"/>
          </a:xfrm>
          <a:prstGeom prst="rect">
            <a:avLst/>
          </a:prstGeom>
          <a:gradFill>
            <a:gsLst>
              <a:gs pos="0">
                <a:schemeClr val="tx1">
                  <a:alpha val="0"/>
                </a:schemeClr>
              </a:gs>
              <a:gs pos="62000">
                <a:srgbClr val="000000">
                  <a:alpha val="54000"/>
                </a:srgbClr>
              </a:gs>
              <a:gs pos="29000">
                <a:schemeClr val="tx1">
                  <a:alpha val="48000"/>
                </a:schemeClr>
              </a:gs>
              <a:gs pos="100000">
                <a:schemeClr val="tx1">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p:cNvSpPr txBox="1"/>
          <p:nvPr/>
        </p:nvSpPr>
        <p:spPr>
          <a:xfrm>
            <a:off x="653609" y="1741466"/>
            <a:ext cx="10322792" cy="830997"/>
          </a:xfrm>
          <a:prstGeom prst="rect">
            <a:avLst/>
          </a:prstGeom>
          <a:noFill/>
        </p:spPr>
        <p:txBody>
          <a:bodyPr wrap="square" rtlCol="0">
            <a:spAutoFit/>
          </a:bodyPr>
          <a:lstStyle/>
          <a:p>
            <a:r>
              <a:rPr lang="en-US" sz="4800" b="1" dirty="0">
                <a:solidFill>
                  <a:schemeClr val="bg1"/>
                </a:solidFill>
              </a:rPr>
              <a:t>The Mencius</a:t>
            </a:r>
          </a:p>
        </p:txBody>
      </p:sp>
      <p:sp>
        <p:nvSpPr>
          <p:cNvPr id="15" name="TextBox 14"/>
          <p:cNvSpPr txBox="1"/>
          <p:nvPr/>
        </p:nvSpPr>
        <p:spPr>
          <a:xfrm>
            <a:off x="691914" y="3311677"/>
            <a:ext cx="10284487" cy="523220"/>
          </a:xfrm>
          <a:prstGeom prst="rect">
            <a:avLst/>
          </a:prstGeom>
          <a:noFill/>
        </p:spPr>
        <p:txBody>
          <a:bodyPr wrap="square" rtlCol="0">
            <a:spAutoFit/>
          </a:bodyPr>
          <a:lstStyle/>
          <a:p>
            <a:r>
              <a:rPr lang="en-US" sz="2800" b="1" dirty="0">
                <a:solidFill>
                  <a:schemeClr val="accent2"/>
                </a:solidFill>
                <a:cs typeface="Helvetica" panose="020B0604020202020204" pitchFamily="34" charset="0"/>
              </a:rPr>
              <a:t>The Four Books</a:t>
            </a:r>
          </a:p>
        </p:txBody>
      </p:sp>
      <p:sp>
        <p:nvSpPr>
          <p:cNvPr id="13" name="TextBox 12"/>
          <p:cNvSpPr txBox="1"/>
          <p:nvPr/>
        </p:nvSpPr>
        <p:spPr>
          <a:xfrm>
            <a:off x="752535" y="4871940"/>
            <a:ext cx="5289990" cy="646331"/>
          </a:xfrm>
          <a:prstGeom prst="rect">
            <a:avLst/>
          </a:prstGeom>
          <a:noFill/>
        </p:spPr>
        <p:txBody>
          <a:bodyPr wrap="square" rtlCol="0">
            <a:spAutoFit/>
          </a:bodyPr>
          <a:lstStyle/>
          <a:p>
            <a:r>
              <a:rPr lang="en-US" b="1" dirty="0">
                <a:solidFill>
                  <a:schemeClr val="bg1"/>
                </a:solidFill>
              </a:rPr>
              <a:t>Presenter: </a:t>
            </a:r>
            <a:r>
              <a:rPr lang="en-US" b="1" dirty="0">
                <a:solidFill>
                  <a:schemeClr val="bg1"/>
                </a:solidFill>
                <a:latin typeface="Helvetica" panose="020B0604020202020204" pitchFamily="34" charset="0"/>
                <a:cs typeface="Helvetica" panose="020B0604020202020204" pitchFamily="34" charset="0"/>
              </a:rPr>
              <a:t>Eddy Chan</a:t>
            </a:r>
          </a:p>
          <a:p>
            <a:r>
              <a:rPr lang="en-US" b="1" dirty="0">
                <a:solidFill>
                  <a:schemeClr val="bg1"/>
                </a:solidFill>
                <a:latin typeface="Helvetica" panose="020B0604020202020204" pitchFamily="34" charset="0"/>
                <a:cs typeface="Helvetica" panose="020B0604020202020204" pitchFamily="34" charset="0"/>
              </a:rPr>
              <a:t>Date</a:t>
            </a:r>
            <a:r>
              <a:rPr lang="en-US" b="1">
                <a:solidFill>
                  <a:schemeClr val="bg1"/>
                </a:solidFill>
                <a:latin typeface="Helvetica" panose="020B0604020202020204" pitchFamily="34" charset="0"/>
                <a:cs typeface="Helvetica" panose="020B0604020202020204" pitchFamily="34" charset="0"/>
              </a:rPr>
              <a:t>: 15 </a:t>
            </a:r>
            <a:r>
              <a:rPr lang="en-US" b="1" dirty="0">
                <a:solidFill>
                  <a:schemeClr val="bg1"/>
                </a:solidFill>
                <a:latin typeface="Helvetica" panose="020B0604020202020204" pitchFamily="34" charset="0"/>
                <a:cs typeface="Helvetica" panose="020B0604020202020204" pitchFamily="34" charset="0"/>
              </a:rPr>
              <a:t>January 2021</a:t>
            </a:r>
          </a:p>
        </p:txBody>
      </p:sp>
    </p:spTree>
    <p:extLst>
      <p:ext uri="{BB962C8B-B14F-4D97-AF65-F5344CB8AC3E}">
        <p14:creationId xmlns:p14="http://schemas.microsoft.com/office/powerpoint/2010/main" val="1049219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0"/>
            <a:ext cx="12192000" cy="6876065"/>
          </a:xfrm>
          <a:prstGeom prst="rect">
            <a:avLst/>
          </a:prstGeom>
        </p:spPr>
      </p:pic>
      <p:pic>
        <p:nvPicPr>
          <p:cNvPr id="10" name="Picture 9"/>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8472488" y="-19050"/>
            <a:ext cx="3719512" cy="6877050"/>
          </a:xfrm>
          <a:prstGeom prst="rect">
            <a:avLst/>
          </a:prstGeom>
        </p:spPr>
      </p:pic>
      <p:sp>
        <p:nvSpPr>
          <p:cNvPr id="3" name="Rectangle 2"/>
          <p:cNvSpPr/>
          <p:nvPr/>
        </p:nvSpPr>
        <p:spPr>
          <a:xfrm>
            <a:off x="1" y="-14288"/>
            <a:ext cx="8472488" cy="6895115"/>
          </a:xfrm>
          <a:prstGeom prst="rect">
            <a:avLst/>
          </a:prstGeom>
          <a:solidFill>
            <a:schemeClr val="bg1">
              <a:lumMod val="95000"/>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p:cNvGrpSpPr/>
          <p:nvPr/>
        </p:nvGrpSpPr>
        <p:grpSpPr>
          <a:xfrm>
            <a:off x="-80967" y="1354021"/>
            <a:ext cx="2309817" cy="477152"/>
            <a:chOff x="1" y="1707212"/>
            <a:chExt cx="2309817" cy="477152"/>
          </a:xfrm>
        </p:grpSpPr>
        <p:sp>
          <p:nvSpPr>
            <p:cNvPr id="17" name="Round Single Corner Rectangle 16"/>
            <p:cNvSpPr/>
            <p:nvPr/>
          </p:nvSpPr>
          <p:spPr>
            <a:xfrm>
              <a:off x="1" y="1707212"/>
              <a:ext cx="2309817" cy="477152"/>
            </a:xfrm>
            <a:prstGeom prst="round1Rect">
              <a:avLst/>
            </a:prstGeom>
            <a:solidFill>
              <a:schemeClr val="accent2"/>
            </a:solidFill>
            <a:ln>
              <a:solidFill>
                <a:schemeClr val="bg2">
                  <a:lumMod val="7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7" name="TextBox 68">
              <a:extLst>
                <a:ext uri="{FF2B5EF4-FFF2-40B4-BE49-F238E27FC236}">
                  <a16:creationId xmlns:a16="http://schemas.microsoft.com/office/drawing/2014/main" id="{6D5E487A-CC52-4E53-9861-A957FEBC4FED}"/>
                </a:ext>
              </a:extLst>
            </p:cNvPr>
            <p:cNvSpPr txBox="1"/>
            <p:nvPr/>
          </p:nvSpPr>
          <p:spPr>
            <a:xfrm>
              <a:off x="667577" y="1769218"/>
              <a:ext cx="1162178" cy="387798"/>
            </a:xfrm>
            <a:prstGeom prst="rect">
              <a:avLst/>
            </a:prstGeom>
            <a:noFill/>
            <a:ln>
              <a:noFill/>
            </a:ln>
          </p:spPr>
          <p:txBody>
            <a:bodyPr wrap="none" lIns="0" r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b="1" dirty="0">
                  <a:latin typeface="Arial" panose="020B0604020202020204" pitchFamily="34" charset="0"/>
                  <a:cs typeface="Arial" panose="020B0604020202020204" pitchFamily="34" charset="0"/>
                </a:rPr>
                <a:t>Content</a:t>
              </a:r>
            </a:p>
          </p:txBody>
        </p:sp>
      </p:grpSp>
      <p:sp>
        <p:nvSpPr>
          <p:cNvPr id="2" name="TextBox 1">
            <a:extLst>
              <a:ext uri="{FF2B5EF4-FFF2-40B4-BE49-F238E27FC236}">
                <a16:creationId xmlns:a16="http://schemas.microsoft.com/office/drawing/2014/main" id="{3F4C427D-7811-4D9A-A301-845314956748}"/>
              </a:ext>
            </a:extLst>
          </p:cNvPr>
          <p:cNvSpPr txBox="1"/>
          <p:nvPr/>
        </p:nvSpPr>
        <p:spPr>
          <a:xfrm>
            <a:off x="650239" y="2269393"/>
            <a:ext cx="7822248" cy="2831544"/>
          </a:xfrm>
          <a:prstGeom prst="rect">
            <a:avLst/>
          </a:prstGeom>
          <a:noFill/>
        </p:spPr>
        <p:txBody>
          <a:bodyPr wrap="square" rtlCol="0">
            <a:spAutoFit/>
          </a:bodyPr>
          <a:lstStyle/>
          <a:p>
            <a:pPr marL="342900" indent="-342900">
              <a:buAutoNum type="arabicPeriod"/>
            </a:pPr>
            <a:r>
              <a:rPr lang="en-MY" sz="2000" dirty="0">
                <a:latin typeface="Arial" panose="020B0604020202020204" pitchFamily="34" charset="0"/>
                <a:cs typeface="Arial" panose="020B0604020202020204" pitchFamily="34" charset="0"/>
              </a:rPr>
              <a:t>Introduction – Mencius (The Person)</a:t>
            </a:r>
          </a:p>
          <a:p>
            <a:pPr marL="342900" indent="-342900">
              <a:buAutoNum type="arabicPeriod"/>
            </a:pPr>
            <a:endParaRPr lang="en-MY" sz="2000" dirty="0">
              <a:latin typeface="Arial" panose="020B0604020202020204" pitchFamily="34" charset="0"/>
              <a:cs typeface="Arial" panose="020B0604020202020204" pitchFamily="34" charset="0"/>
            </a:endParaRPr>
          </a:p>
          <a:p>
            <a:pPr marL="342900" indent="-342900">
              <a:buAutoNum type="arabicPeriod"/>
            </a:pPr>
            <a:r>
              <a:rPr lang="en-MY" sz="2000" dirty="0">
                <a:latin typeface="Arial" panose="020B0604020202020204" pitchFamily="34" charset="0"/>
                <a:cs typeface="Arial" panose="020B0604020202020204" pitchFamily="34" charset="0"/>
              </a:rPr>
              <a:t>The Mencius – One of The Four Books</a:t>
            </a:r>
          </a:p>
          <a:p>
            <a:pPr marL="342900" indent="-342900">
              <a:buAutoNum type="arabicPeriod"/>
            </a:pPr>
            <a:endParaRPr lang="en-MY" sz="2000" dirty="0">
              <a:latin typeface="Arial" panose="020B0604020202020204" pitchFamily="34" charset="0"/>
              <a:cs typeface="Arial" panose="020B0604020202020204" pitchFamily="34" charset="0"/>
            </a:endParaRPr>
          </a:p>
          <a:p>
            <a:pPr marL="342900" indent="-342900">
              <a:buFontTx/>
              <a:buAutoNum type="arabicPeriod"/>
            </a:pPr>
            <a:r>
              <a:rPr lang="en-MY" sz="2000" i="0" dirty="0">
                <a:latin typeface="Arial" panose="020B0604020202020204" pitchFamily="34" charset="0"/>
                <a:cs typeface="Arial" panose="020B0604020202020204" pitchFamily="34" charset="0"/>
              </a:rPr>
              <a:t>The Soldiers on The Run with Fifty Moves sneering those with Hundred Moves  </a:t>
            </a:r>
          </a:p>
          <a:p>
            <a:pPr marL="342900" indent="-342900">
              <a:buAutoNum type="arabicPeriod"/>
            </a:pPr>
            <a:endParaRPr lang="en-MY" sz="2000" dirty="0">
              <a:latin typeface="Arial" panose="020B0604020202020204" pitchFamily="34" charset="0"/>
              <a:cs typeface="Arial" panose="020B0604020202020204" pitchFamily="34" charset="0"/>
            </a:endParaRPr>
          </a:p>
          <a:p>
            <a:pPr marL="342900" indent="-342900">
              <a:buAutoNum type="arabicPeriod"/>
            </a:pPr>
            <a:endParaRPr lang="en-MY" sz="2000" dirty="0">
              <a:latin typeface="Arial" panose="020B0604020202020204" pitchFamily="34" charset="0"/>
              <a:cs typeface="Arial" panose="020B0604020202020204" pitchFamily="34" charset="0"/>
            </a:endParaRPr>
          </a:p>
          <a:p>
            <a:pPr marL="342900" indent="-342900">
              <a:buAutoNum type="arabicPeriod"/>
            </a:pPr>
            <a:endParaRPr lang="en-MY" dirty="0"/>
          </a:p>
        </p:txBody>
      </p:sp>
    </p:spTree>
    <p:extLst>
      <p:ext uri="{BB962C8B-B14F-4D97-AF65-F5344CB8AC3E}">
        <p14:creationId xmlns:p14="http://schemas.microsoft.com/office/powerpoint/2010/main" val="1630259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596148"/>
            <a:ext cx="10971491" cy="430887"/>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r>
              <a:rPr lang="en-US" sz="2800" dirty="0"/>
              <a:t>1.	Introduction – Mencius (The Person)</a:t>
            </a:r>
          </a:p>
        </p:txBody>
      </p:sp>
      <p:sp>
        <p:nvSpPr>
          <p:cNvPr id="16" name="Rectangle 15">
            <a:extLst>
              <a:ext uri="{FF2B5EF4-FFF2-40B4-BE49-F238E27FC236}">
                <a16:creationId xmlns:a16="http://schemas.microsoft.com/office/drawing/2014/main" id="{24EB8DB2-A05E-42BD-A803-4FD4C3D7C776}"/>
              </a:ext>
            </a:extLst>
          </p:cNvPr>
          <p:cNvSpPr/>
          <p:nvPr/>
        </p:nvSpPr>
        <p:spPr>
          <a:xfrm>
            <a:off x="503389" y="1361479"/>
            <a:ext cx="7485503" cy="584775"/>
          </a:xfrm>
          <a:prstGeom prst="rect">
            <a:avLst/>
          </a:prstGeom>
        </p:spPr>
        <p:txBody>
          <a:bodyPr wrap="square">
            <a:spAutoFit/>
          </a:bodyPr>
          <a:lstStyle/>
          <a:p>
            <a:r>
              <a:rPr lang="en-US" sz="1600" dirty="0">
                <a:solidFill>
                  <a:schemeClr val="bg1"/>
                </a:solidFill>
              </a:rPr>
              <a:t>Scope: Preparation of Transfer Pricing Documentation (“TPD”) for the FYE 31 December 2014 to 31 December 2018</a:t>
            </a:r>
          </a:p>
        </p:txBody>
      </p:sp>
      <p:sp>
        <p:nvSpPr>
          <p:cNvPr id="9" name="Rectangle 16"/>
          <p:cNvSpPr>
            <a:spLocks noChangeArrowheads="1"/>
          </p:cNvSpPr>
          <p:nvPr/>
        </p:nvSpPr>
        <p:spPr bwMode="auto">
          <a:xfrm>
            <a:off x="3795713" y="480536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pic>
        <p:nvPicPr>
          <p:cNvPr id="3" name="Picture 2" descr="A picture containing text, book&#10;&#10;Description automatically generated">
            <a:extLst>
              <a:ext uri="{FF2B5EF4-FFF2-40B4-BE49-F238E27FC236}">
                <a16:creationId xmlns:a16="http://schemas.microsoft.com/office/drawing/2014/main" id="{B298C22C-7EF7-4ACA-B51D-45ADB631C0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45860" y="1438976"/>
            <a:ext cx="3667019" cy="4965107"/>
          </a:xfrm>
          <a:prstGeom prst="rect">
            <a:avLst/>
          </a:prstGeom>
        </p:spPr>
      </p:pic>
      <p:sp>
        <p:nvSpPr>
          <p:cNvPr id="8" name="TextBox 7">
            <a:extLst>
              <a:ext uri="{FF2B5EF4-FFF2-40B4-BE49-F238E27FC236}">
                <a16:creationId xmlns:a16="http://schemas.microsoft.com/office/drawing/2014/main" id="{EDEFED56-81EC-4FD7-A24C-1ADA8AACC5BC}"/>
              </a:ext>
            </a:extLst>
          </p:cNvPr>
          <p:cNvSpPr txBox="1"/>
          <p:nvPr/>
        </p:nvSpPr>
        <p:spPr>
          <a:xfrm>
            <a:off x="768590" y="1483359"/>
            <a:ext cx="6932690" cy="5816977"/>
          </a:xfrm>
          <a:prstGeom prst="rect">
            <a:avLst/>
          </a:prstGeom>
          <a:noFill/>
        </p:spPr>
        <p:txBody>
          <a:bodyPr wrap="square" rtlCol="0">
            <a:spAutoFit/>
          </a:bodyPr>
          <a:lstStyle/>
          <a:p>
            <a:pPr marL="285750" indent="-285750">
              <a:buFont typeface="Wingdings" panose="05000000000000000000" pitchFamily="2" charset="2"/>
              <a:buChar char="q"/>
            </a:pPr>
            <a:r>
              <a:rPr lang="en-MY" dirty="0"/>
              <a:t>Real name : Meng </a:t>
            </a:r>
            <a:r>
              <a:rPr lang="en-MY" dirty="0" err="1"/>
              <a:t>Ke</a:t>
            </a:r>
            <a:r>
              <a:rPr lang="en-MY" dirty="0"/>
              <a:t> </a:t>
            </a:r>
            <a:r>
              <a:rPr lang="en-MY" sz="1800" dirty="0">
                <a:latin typeface="KaiTi" panose="02010609060101010101" pitchFamily="49" charset="-122"/>
                <a:ea typeface="KaiTi" panose="02010609060101010101" pitchFamily="49" charset="-122"/>
              </a:rPr>
              <a:t>(</a:t>
            </a:r>
            <a:r>
              <a:rPr lang="zh-CN" altLang="en-US" sz="2000" dirty="0">
                <a:latin typeface="KaiTi" panose="02010609060101010101" pitchFamily="49" charset="-122"/>
                <a:ea typeface="KaiTi" panose="02010609060101010101" pitchFamily="49" charset="-122"/>
              </a:rPr>
              <a:t>孟軻</a:t>
            </a:r>
            <a:r>
              <a:rPr lang="en-US" altLang="zh-CN" sz="1800" dirty="0">
                <a:latin typeface="KaiTi" panose="02010609060101010101" pitchFamily="49" charset="-122"/>
                <a:ea typeface="KaiTi" panose="02010609060101010101" pitchFamily="49" charset="-122"/>
              </a:rPr>
              <a:t>) or </a:t>
            </a:r>
            <a:r>
              <a:rPr lang="en-US" altLang="zh-CN" dirty="0"/>
              <a:t>Meng Zi (</a:t>
            </a:r>
            <a:r>
              <a:rPr lang="zh-CN" altLang="en-US" sz="1800" dirty="0">
                <a:latin typeface="KaiTi" panose="02010609060101010101" pitchFamily="49" charset="-122"/>
                <a:ea typeface="KaiTi" panose="02010609060101010101" pitchFamily="49" charset="-122"/>
              </a:rPr>
              <a:t>孟子）</a:t>
            </a:r>
            <a:r>
              <a:rPr lang="en-MY" altLang="zh-CN" sz="1800" dirty="0">
                <a:latin typeface="KaiTi" panose="02010609060101010101" pitchFamily="49" charset="-122"/>
                <a:ea typeface="KaiTi" panose="02010609060101010101" pitchFamily="49" charset="-122"/>
              </a:rPr>
              <a:t>.</a:t>
            </a:r>
            <a:endParaRPr lang="en-MY" altLang="zh-CN" dirty="0"/>
          </a:p>
          <a:p>
            <a:pPr marL="285750" indent="-285750">
              <a:buFont typeface="Wingdings" panose="05000000000000000000" pitchFamily="2" charset="2"/>
              <a:buChar char="q"/>
            </a:pPr>
            <a:endParaRPr lang="en-MY" altLang="zh-CN" sz="1800"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r>
              <a:rPr lang="en-US" altLang="zh-CN" sz="1800" dirty="0">
                <a:ea typeface="KaiTi" panose="02010609060101010101" pitchFamily="49" charset="-122"/>
              </a:rPr>
              <a:t>Born 372 B.C. – 289 B.C.</a:t>
            </a:r>
            <a:endParaRPr lang="en-MY" altLang="zh-CN" sz="1800" dirty="0">
              <a:ea typeface="KaiTi" panose="02010609060101010101" pitchFamily="49" charset="-122"/>
            </a:endParaRPr>
          </a:p>
          <a:p>
            <a:pPr marL="285750" indent="-285750">
              <a:buFont typeface="Wingdings" panose="05000000000000000000" pitchFamily="2" charset="2"/>
              <a:buChar char="q"/>
            </a:pPr>
            <a:endParaRPr lang="en-MY" sz="1800"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r>
              <a:rPr lang="en-MY" sz="1800" dirty="0"/>
              <a:t>Great Ancient Chinese </a:t>
            </a:r>
            <a:r>
              <a:rPr lang="en-US" altLang="zh-CN" sz="1800" dirty="0" err="1"/>
              <a:t>Confuci</a:t>
            </a:r>
            <a:r>
              <a:rPr lang="en-MY" altLang="zh-CN" sz="1800" dirty="0"/>
              <a:t>a</a:t>
            </a:r>
            <a:r>
              <a:rPr lang="en-US" altLang="zh-CN" sz="1800" dirty="0"/>
              <a:t>n </a:t>
            </a:r>
            <a:r>
              <a:rPr lang="en-MY" sz="1800" dirty="0"/>
              <a:t>Philosopher. </a:t>
            </a:r>
          </a:p>
          <a:p>
            <a:endParaRPr lang="en-MY" dirty="0"/>
          </a:p>
          <a:p>
            <a:pPr marL="285750" indent="-285750" algn="just">
              <a:buFont typeface="Wingdings" panose="05000000000000000000" pitchFamily="2" charset="2"/>
              <a:buChar char="q"/>
            </a:pPr>
            <a:r>
              <a:rPr lang="en-US" dirty="0"/>
              <a:t>O</a:t>
            </a:r>
            <a:r>
              <a:rPr lang="en-MY" sz="1800" dirty="0" err="1"/>
              <a:t>ften</a:t>
            </a:r>
            <a:r>
              <a:rPr lang="en-MY" sz="1800" dirty="0"/>
              <a:t> referred to as the “Second Sage” </a:t>
            </a:r>
            <a:r>
              <a:rPr lang="en-MY" sz="2000" dirty="0">
                <a:latin typeface="KaiTi" panose="02010609060101010101" pitchFamily="49" charset="-122"/>
                <a:ea typeface="KaiTi" panose="02010609060101010101" pitchFamily="49" charset="-122"/>
              </a:rPr>
              <a:t>(</a:t>
            </a:r>
            <a:r>
              <a:rPr lang="zh-CN" altLang="en-US" sz="2000" b="1" dirty="0">
                <a:latin typeface="KaiTi" panose="02010609060101010101" pitchFamily="49" charset="-122"/>
                <a:ea typeface="KaiTi" panose="02010609060101010101" pitchFamily="49" charset="-122"/>
              </a:rPr>
              <a:t>亞聖</a:t>
            </a:r>
            <a:r>
              <a:rPr lang="zh-CN" altLang="en-US" sz="2000" dirty="0">
                <a:latin typeface="KaiTi" panose="02010609060101010101" pitchFamily="49" charset="-122"/>
                <a:ea typeface="KaiTi" panose="02010609060101010101" pitchFamily="49" charset="-122"/>
              </a:rPr>
              <a:t>）</a:t>
            </a:r>
            <a:r>
              <a:rPr lang="en-MY" altLang="zh-CN" sz="1800" dirty="0">
                <a:ea typeface="KaiTi" panose="02010609060101010101" pitchFamily="49" charset="-122"/>
              </a:rPr>
              <a:t> of Confucianism (meaning second in importance only to </a:t>
            </a:r>
            <a:r>
              <a:rPr lang="en-MY" altLang="zh-CN" u="sng" dirty="0">
                <a:ea typeface="KaiTi" panose="02010609060101010101" pitchFamily="49" charset="-122"/>
              </a:rPr>
              <a:t> </a:t>
            </a:r>
            <a:r>
              <a:rPr lang="en-MY" altLang="zh-CN" b="1" dirty="0">
                <a:ea typeface="KaiTi" panose="02010609060101010101" pitchFamily="49" charset="-122"/>
              </a:rPr>
              <a:t>CONFUCIUS (</a:t>
            </a:r>
            <a:r>
              <a:rPr lang="zh-CN" altLang="en-US" sz="2000" b="1" dirty="0">
                <a:ea typeface="KaiTi" panose="02010609060101010101" pitchFamily="49" charset="-122"/>
              </a:rPr>
              <a:t>孔子</a:t>
            </a:r>
            <a:r>
              <a:rPr lang="zh-CN" altLang="en-US" dirty="0">
                <a:ea typeface="KaiTi" panose="02010609060101010101" pitchFamily="49" charset="-122"/>
              </a:rPr>
              <a:t>）</a:t>
            </a:r>
            <a:r>
              <a:rPr lang="en-MY" altLang="zh-CN" dirty="0">
                <a:ea typeface="KaiTi" panose="02010609060101010101" pitchFamily="49" charset="-122"/>
              </a:rPr>
              <a:t>himself).</a:t>
            </a:r>
          </a:p>
          <a:p>
            <a:pPr marL="285750" indent="-285750">
              <a:buFont typeface="Wingdings" panose="05000000000000000000" pitchFamily="2" charset="2"/>
              <a:buChar char="q"/>
            </a:pPr>
            <a:endParaRPr lang="en-MY" altLang="zh-CN" sz="2000"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r>
              <a:rPr lang="en-MY" altLang="zh-CN" dirty="0">
                <a:ea typeface="KaiTi" panose="02010609060101010101" pitchFamily="49" charset="-122"/>
              </a:rPr>
              <a:t>Part of Confucius fourth generation of disciples.</a:t>
            </a:r>
          </a:p>
          <a:p>
            <a:pPr marL="285750" indent="-285750">
              <a:buFont typeface="Wingdings" panose="05000000000000000000" pitchFamily="2" charset="2"/>
              <a:buChar char="q"/>
            </a:pPr>
            <a:endParaRPr lang="en-MY" altLang="zh-CN" dirty="0">
              <a:ea typeface="KaiTi" panose="02010609060101010101" pitchFamily="49" charset="-122"/>
            </a:endParaRPr>
          </a:p>
          <a:p>
            <a:pPr marL="285750" indent="-285750">
              <a:buFont typeface="Wingdings" panose="05000000000000000000" pitchFamily="2" charset="2"/>
              <a:buChar char="q"/>
            </a:pPr>
            <a:r>
              <a:rPr lang="en-MY" altLang="zh-CN" dirty="0">
                <a:ea typeface="KaiTi" panose="02010609060101010101" pitchFamily="49" charset="-122"/>
              </a:rPr>
              <a:t>Inherited the Confucius ideology and developed it further.</a:t>
            </a:r>
          </a:p>
          <a:p>
            <a:pPr marL="285750" indent="-285750">
              <a:buFont typeface="Wingdings" panose="05000000000000000000" pitchFamily="2" charset="2"/>
              <a:buChar char="q"/>
            </a:pPr>
            <a:endParaRPr lang="en-MY" altLang="zh-CN" dirty="0">
              <a:ea typeface="KaiTi" panose="02010609060101010101" pitchFamily="49" charset="-122"/>
            </a:endParaRPr>
          </a:p>
          <a:p>
            <a:pPr marL="285750" indent="-285750" algn="just">
              <a:buFont typeface="Wingdings" panose="05000000000000000000" pitchFamily="2" charset="2"/>
              <a:buChar char="q"/>
            </a:pPr>
            <a:r>
              <a:rPr lang="en-US" altLang="zh-CN" dirty="0">
                <a:ea typeface="KaiTi" panose="02010609060101010101" pitchFamily="49" charset="-122"/>
              </a:rPr>
              <a:t>He is said to have spent</a:t>
            </a:r>
            <a:r>
              <a:rPr lang="en-US" altLang="zh-CN" dirty="0">
                <a:solidFill>
                  <a:srgbClr val="00B0F0"/>
                </a:solidFill>
                <a:ea typeface="KaiTi" panose="02010609060101010101" pitchFamily="49" charset="-122"/>
              </a:rPr>
              <a:t> </a:t>
            </a:r>
            <a:r>
              <a:rPr lang="en-US" altLang="zh-CN" dirty="0">
                <a:ea typeface="KaiTi" panose="02010609060101010101" pitchFamily="49" charset="-122"/>
              </a:rPr>
              <a:t>much time travelling around the states offering counsel to different rulers.</a:t>
            </a:r>
            <a:endParaRPr lang="en-MY" altLang="zh-CN" dirty="0">
              <a:ea typeface="KaiTi" panose="02010609060101010101" pitchFamily="49" charset="-122"/>
            </a:endParaRPr>
          </a:p>
          <a:p>
            <a:pPr marL="285750" indent="-285750">
              <a:buFont typeface="Wingdings" panose="05000000000000000000" pitchFamily="2" charset="2"/>
              <a:buChar char="q"/>
            </a:pPr>
            <a:endParaRPr lang="en-MY" sz="2000"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endParaRPr lang="en-MY" sz="2000"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endParaRPr lang="en-MY" dirty="0"/>
          </a:p>
          <a:p>
            <a:pPr marL="285750" indent="-285750">
              <a:buFont typeface="Wingdings" panose="05000000000000000000" pitchFamily="2" charset="2"/>
              <a:buChar char="q"/>
            </a:pPr>
            <a:endParaRPr lang="en-MY" sz="1800" dirty="0"/>
          </a:p>
        </p:txBody>
      </p:sp>
    </p:spTree>
    <p:extLst>
      <p:ext uri="{BB962C8B-B14F-4D97-AF65-F5344CB8AC3E}">
        <p14:creationId xmlns:p14="http://schemas.microsoft.com/office/powerpoint/2010/main" val="2255513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596148"/>
            <a:ext cx="10971491" cy="430887"/>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r>
              <a:rPr lang="en-US" sz="2800" dirty="0"/>
              <a:t>2. The Mencius – One of The Four Books</a:t>
            </a:r>
          </a:p>
        </p:txBody>
      </p:sp>
      <p:sp>
        <p:nvSpPr>
          <p:cNvPr id="9" name="Rectangle 16"/>
          <p:cNvSpPr>
            <a:spLocks noChangeArrowheads="1"/>
          </p:cNvSpPr>
          <p:nvPr/>
        </p:nvSpPr>
        <p:spPr bwMode="auto">
          <a:xfrm>
            <a:off x="3795713" y="480536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 name="TextBox 9">
            <a:extLst>
              <a:ext uri="{FF2B5EF4-FFF2-40B4-BE49-F238E27FC236}">
                <a16:creationId xmlns:a16="http://schemas.microsoft.com/office/drawing/2014/main" id="{7EED4404-0C7E-495B-A857-E6E535E736EB}"/>
              </a:ext>
            </a:extLst>
          </p:cNvPr>
          <p:cNvSpPr txBox="1"/>
          <p:nvPr/>
        </p:nvSpPr>
        <p:spPr>
          <a:xfrm>
            <a:off x="768590" y="1625600"/>
            <a:ext cx="10971491" cy="3970318"/>
          </a:xfrm>
          <a:prstGeom prst="rect">
            <a:avLst/>
          </a:prstGeom>
          <a:noFill/>
        </p:spPr>
        <p:txBody>
          <a:bodyPr wrap="square" rtlCol="0">
            <a:spAutoFit/>
          </a:bodyPr>
          <a:lstStyle/>
          <a:p>
            <a:pPr marL="285750" indent="-285750" algn="just">
              <a:buFont typeface="Wingdings" panose="05000000000000000000" pitchFamily="2" charset="2"/>
              <a:buChar char="q"/>
            </a:pPr>
            <a:r>
              <a:rPr lang="en-MY" dirty="0">
                <a:latin typeface="Arial" panose="020B0604020202020204" pitchFamily="34" charset="0"/>
              </a:rPr>
              <a:t>The Mencius - </a:t>
            </a:r>
            <a:r>
              <a:rPr lang="en-MY" dirty="0">
                <a:solidFill>
                  <a:srgbClr val="202122"/>
                </a:solidFill>
                <a:latin typeface="Arial" panose="020B0604020202020204" pitchFamily="34" charset="0"/>
              </a:rPr>
              <a:t>written by himself and his disciples.</a:t>
            </a:r>
          </a:p>
          <a:p>
            <a:pPr algn="just"/>
            <a:endParaRPr lang="en-MY" u="sng" dirty="0">
              <a:latin typeface="Arial" panose="020B0604020202020204" pitchFamily="34" charset="0"/>
            </a:endParaRPr>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The Mencius </a:t>
            </a:r>
            <a:r>
              <a:rPr lang="en-MY" dirty="0">
                <a:latin typeface="Arial" panose="020B0604020202020204" pitchFamily="34" charset="0"/>
              </a:rPr>
              <a:t>consists</a:t>
            </a:r>
            <a:r>
              <a:rPr lang="en-MY" dirty="0">
                <a:solidFill>
                  <a:srgbClr val="00B0F0"/>
                </a:solidFill>
                <a:latin typeface="Arial" panose="020B0604020202020204" pitchFamily="34" charset="0"/>
              </a:rPr>
              <a:t> </a:t>
            </a:r>
            <a:r>
              <a:rPr lang="en-MY" dirty="0">
                <a:solidFill>
                  <a:srgbClr val="202122"/>
                </a:solidFill>
                <a:latin typeface="Arial" panose="020B0604020202020204" pitchFamily="34" charset="0"/>
              </a:rPr>
              <a:t>of 7 Articles.</a:t>
            </a:r>
          </a:p>
          <a:p>
            <a:pPr algn="just"/>
            <a:endParaRPr lang="en-MY" dirty="0"/>
          </a:p>
          <a:p>
            <a:pPr marL="285750" indent="-285750" algn="just">
              <a:buFont typeface="Wingdings" panose="05000000000000000000" pitchFamily="2" charset="2"/>
              <a:buChar char="q"/>
            </a:pPr>
            <a:r>
              <a:rPr lang="en-MY" dirty="0"/>
              <a:t>Recorded the conversation between Mencius and the rulers.</a:t>
            </a:r>
          </a:p>
          <a:p>
            <a:pPr marL="285750" indent="-285750" algn="just">
              <a:buFont typeface="Wingdings" panose="05000000000000000000" pitchFamily="2" charset="2"/>
              <a:buChar char="q"/>
            </a:pPr>
            <a:endParaRPr lang="en-MY" dirty="0"/>
          </a:p>
          <a:p>
            <a:pPr marL="285750" indent="-285750" algn="just">
              <a:buFont typeface="Wingdings" panose="05000000000000000000" pitchFamily="2" charset="2"/>
              <a:buChar char="q"/>
            </a:pPr>
            <a:r>
              <a:rPr lang="en-MY" dirty="0"/>
              <a:t>The Mencius which later has been canonised as a Confucian classic. </a:t>
            </a:r>
          </a:p>
          <a:p>
            <a:pPr marL="285750" indent="-285750" algn="just">
              <a:buFont typeface="Wingdings" panose="05000000000000000000" pitchFamily="2" charset="2"/>
              <a:buChar char="q"/>
            </a:pPr>
            <a:endParaRPr lang="en-MY" dirty="0"/>
          </a:p>
          <a:p>
            <a:pPr marL="285750" indent="-285750" algn="just">
              <a:buFont typeface="Wingdings" panose="05000000000000000000" pitchFamily="2" charset="2"/>
              <a:buChar char="q"/>
            </a:pPr>
            <a:r>
              <a:rPr lang="en-MY" dirty="0"/>
              <a:t>His key belief – Human are innately good but t</a:t>
            </a:r>
            <a:r>
              <a:rPr lang="en-MY" b="0" i="0" dirty="0">
                <a:solidFill>
                  <a:srgbClr val="202122"/>
                </a:solidFill>
                <a:effectLst/>
                <a:latin typeface="Arial" panose="020B0604020202020204" pitchFamily="34" charset="0"/>
              </a:rPr>
              <a:t>his quality requires cultivation and the right environment to flourish.</a:t>
            </a:r>
          </a:p>
          <a:p>
            <a:pPr marL="285750" indent="-285750" algn="just">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b="0" i="0" dirty="0">
                <a:solidFill>
                  <a:srgbClr val="202122"/>
                </a:solidFill>
                <a:effectLst/>
                <a:latin typeface="Arial" panose="020B0604020202020204" pitchFamily="34" charset="0"/>
              </a:rPr>
              <a:t>His ideology/philosophy of governing a state – Acting benevolently (</a:t>
            </a:r>
            <a:r>
              <a:rPr lang="zh-CN" altLang="en-US" b="0" i="0" dirty="0">
                <a:solidFill>
                  <a:srgbClr val="202122"/>
                </a:solidFill>
                <a:effectLst/>
                <a:latin typeface="Arial" panose="020B0604020202020204" pitchFamily="34" charset="0"/>
              </a:rPr>
              <a:t>仁義</a:t>
            </a:r>
            <a:r>
              <a:rPr lang="en-MY" altLang="zh-CN" b="0" i="0" dirty="0">
                <a:solidFill>
                  <a:srgbClr val="202122"/>
                </a:solidFill>
                <a:effectLst/>
                <a:latin typeface="Arial" panose="020B0604020202020204" pitchFamily="34" charset="0"/>
              </a:rPr>
              <a:t>) and responsible . </a:t>
            </a:r>
            <a:r>
              <a:rPr lang="en-MY" altLang="zh-CN" dirty="0">
                <a:solidFill>
                  <a:srgbClr val="202122"/>
                </a:solidFill>
                <a:latin typeface="Arial" panose="020B0604020202020204" pitchFamily="34" charset="0"/>
              </a:rPr>
              <a:t>Mencius </a:t>
            </a:r>
            <a:r>
              <a:rPr lang="en-MY" altLang="zh-CN" b="0" i="0" dirty="0">
                <a:solidFill>
                  <a:srgbClr val="202122"/>
                </a:solidFill>
                <a:effectLst/>
                <a:latin typeface="Arial" panose="020B0604020202020204" pitchFamily="34" charset="0"/>
              </a:rPr>
              <a:t>is also </a:t>
            </a:r>
            <a:r>
              <a:rPr lang="en-MY" dirty="0">
                <a:solidFill>
                  <a:srgbClr val="202122"/>
                </a:solidFill>
                <a:latin typeface="Arial" panose="020B0604020202020204" pitchFamily="34" charset="0"/>
              </a:rPr>
              <a:t>against war and a peace lover</a:t>
            </a:r>
            <a:r>
              <a:rPr lang="en-US" altLang="zh-CN" dirty="0">
                <a:solidFill>
                  <a:srgbClr val="202122"/>
                </a:solidFill>
                <a:latin typeface="Arial" panose="020B0604020202020204" pitchFamily="34" charset="0"/>
              </a:rPr>
              <a:t>.</a:t>
            </a: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p:txBody>
      </p:sp>
    </p:spTree>
    <p:extLst>
      <p:ext uri="{BB962C8B-B14F-4D97-AF65-F5344CB8AC3E}">
        <p14:creationId xmlns:p14="http://schemas.microsoft.com/office/powerpoint/2010/main" val="2829533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362468"/>
            <a:ext cx="10971491" cy="861774"/>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pPr marL="0" indent="0">
              <a:buFont typeface="Wingdings" pitchFamily="2" charset="2"/>
              <a:buNone/>
            </a:pPr>
            <a:r>
              <a:rPr lang="en-MY" sz="2800" i="0" dirty="0">
                <a:latin typeface="Arial" panose="020B0604020202020204" pitchFamily="34" charset="0"/>
                <a:cs typeface="Arial" panose="020B0604020202020204" pitchFamily="34" charset="0"/>
              </a:rPr>
              <a:t>3. The Soldiers on The Run with Fifty Moves sneering those with</a:t>
            </a:r>
          </a:p>
          <a:p>
            <a:pPr marL="0" indent="0">
              <a:buFont typeface="Wingdings" pitchFamily="2" charset="2"/>
              <a:buNone/>
            </a:pPr>
            <a:r>
              <a:rPr lang="en-MY" sz="2800" i="0" dirty="0">
                <a:latin typeface="Arial" panose="020B0604020202020204" pitchFamily="34" charset="0"/>
                <a:cs typeface="Arial" panose="020B0604020202020204" pitchFamily="34" charset="0"/>
              </a:rPr>
              <a:t>    Hundred Moves </a:t>
            </a:r>
          </a:p>
        </p:txBody>
      </p:sp>
      <p:sp>
        <p:nvSpPr>
          <p:cNvPr id="9" name="Rectangle 16"/>
          <p:cNvSpPr>
            <a:spLocks noChangeArrowheads="1"/>
          </p:cNvSpPr>
          <p:nvPr/>
        </p:nvSpPr>
        <p:spPr bwMode="auto">
          <a:xfrm>
            <a:off x="3795713" y="477488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 name="TextBox 9">
            <a:extLst>
              <a:ext uri="{FF2B5EF4-FFF2-40B4-BE49-F238E27FC236}">
                <a16:creationId xmlns:a16="http://schemas.microsoft.com/office/drawing/2014/main" id="{7EED4404-0C7E-495B-A857-E6E535E736EB}"/>
              </a:ext>
            </a:extLst>
          </p:cNvPr>
          <p:cNvSpPr txBox="1"/>
          <p:nvPr/>
        </p:nvSpPr>
        <p:spPr>
          <a:xfrm>
            <a:off x="768590" y="1574800"/>
            <a:ext cx="10971491" cy="4278094"/>
          </a:xfrm>
          <a:prstGeom prst="rect">
            <a:avLst/>
          </a:prstGeom>
          <a:noFill/>
        </p:spPr>
        <p:txBody>
          <a:bodyPr wrap="square" rtlCol="0">
            <a:spAutoFit/>
          </a:bodyPr>
          <a:lstStyle/>
          <a:p>
            <a:pPr marL="285750" indent="-285750" algn="just">
              <a:buFont typeface="Wingdings" panose="05000000000000000000" pitchFamily="2" charset="2"/>
              <a:buChar char="q"/>
            </a:pPr>
            <a:r>
              <a:rPr lang="en-MY" altLang="zh-CN" dirty="0"/>
              <a:t>The soldiers on the run with fifty moves sneering those with hundred moves. </a:t>
            </a:r>
          </a:p>
          <a:p>
            <a:pPr marL="285750" indent="-285750" algn="just">
              <a:buFont typeface="Wingdings" panose="05000000000000000000" pitchFamily="2" charset="2"/>
              <a:buChar char="q"/>
            </a:pPr>
            <a:endParaRPr lang="en-MY" dirty="0"/>
          </a:p>
          <a:p>
            <a:pPr marL="285750" indent="-285750" algn="just">
              <a:buFont typeface="Wingdings" panose="05000000000000000000" pitchFamily="2" charset="2"/>
              <a:buChar char="q"/>
            </a:pPr>
            <a:r>
              <a:rPr lang="en-MY" dirty="0"/>
              <a:t>Excerpt of the 1</a:t>
            </a:r>
            <a:r>
              <a:rPr lang="en-MY" baseline="30000" dirty="0"/>
              <a:t>st</a:t>
            </a:r>
            <a:r>
              <a:rPr lang="en-MY" dirty="0"/>
              <a:t> article of The Mencius which recorded conversation between Mencius and King Hui of Liang </a:t>
            </a:r>
            <a:r>
              <a:rPr lang="en-MY" sz="2000" dirty="0"/>
              <a:t>(</a:t>
            </a:r>
            <a:r>
              <a:rPr lang="zh-CN" altLang="en-US" sz="2000" dirty="0">
                <a:latin typeface="KaiTi" panose="02010609060101010101" pitchFamily="49" charset="-122"/>
                <a:ea typeface="KaiTi" panose="02010609060101010101" pitchFamily="49" charset="-122"/>
              </a:rPr>
              <a:t>梁惠王</a:t>
            </a:r>
            <a:r>
              <a:rPr lang="en-MY" altLang="zh-CN" sz="2000" dirty="0">
                <a:latin typeface="KaiTi" panose="02010609060101010101" pitchFamily="49" charset="-122"/>
                <a:ea typeface="KaiTi" panose="02010609060101010101" pitchFamily="49" charset="-122"/>
              </a:rPr>
              <a:t>).</a:t>
            </a:r>
            <a:endParaRPr lang="en-MY" altLang="zh-CN" dirty="0"/>
          </a:p>
          <a:p>
            <a:pPr algn="just"/>
            <a:endParaRPr lang="en-MY" dirty="0">
              <a:latin typeface="Arial" panose="020B0604020202020204" pitchFamily="34" charset="0"/>
              <a:ea typeface="KaiTi" panose="02010609060101010101" pitchFamily="49" charset="-122"/>
              <a:cs typeface="Arial" panose="020B0604020202020204" pitchFamily="34" charset="0"/>
            </a:endParaRPr>
          </a:p>
          <a:p>
            <a:pPr marL="285750" indent="-285750" algn="just">
              <a:buFont typeface="Wingdings" panose="05000000000000000000" pitchFamily="2" charset="2"/>
              <a:buChar char="q"/>
            </a:pPr>
            <a:r>
              <a:rPr lang="en-MY" dirty="0">
                <a:latin typeface="Arial" panose="020B0604020202020204" pitchFamily="34" charset="0"/>
                <a:ea typeface="KaiTi" panose="02010609060101010101" pitchFamily="49" charset="-122"/>
                <a:cs typeface="Arial" panose="020B0604020202020204" pitchFamily="34" charset="0"/>
              </a:rPr>
              <a:t>King Hui of Liang has been looking for </a:t>
            </a:r>
            <a:r>
              <a:rPr lang="en-MY" b="0" i="0" dirty="0">
                <a:solidFill>
                  <a:srgbClr val="202122"/>
                </a:solidFill>
                <a:effectLst/>
                <a:latin typeface="Arial" panose="020B0604020202020204" pitchFamily="34" charset="0"/>
              </a:rPr>
              <a:t>wise </a:t>
            </a:r>
            <a:r>
              <a:rPr lang="en-MY" dirty="0">
                <a:solidFill>
                  <a:srgbClr val="202122"/>
                </a:solidFill>
                <a:latin typeface="Arial" panose="020B0604020202020204" pitchFamily="34" charset="0"/>
              </a:rPr>
              <a:t>m</a:t>
            </a:r>
            <a:r>
              <a:rPr lang="en-MY" b="0" i="0" dirty="0">
                <a:solidFill>
                  <a:srgbClr val="202122"/>
                </a:solidFill>
                <a:effectLst/>
                <a:latin typeface="Arial" panose="020B0604020202020204" pitchFamily="34" charset="0"/>
              </a:rPr>
              <a:t>an to advice </a:t>
            </a:r>
            <a:r>
              <a:rPr lang="en-MY" dirty="0">
                <a:solidFill>
                  <a:srgbClr val="202122"/>
                </a:solidFill>
                <a:latin typeface="Arial" panose="020B0604020202020204" pitchFamily="34" charset="0"/>
              </a:rPr>
              <a:t>h</a:t>
            </a:r>
            <a:r>
              <a:rPr lang="en-MY" b="0" i="0" dirty="0">
                <a:solidFill>
                  <a:srgbClr val="202122"/>
                </a:solidFill>
                <a:effectLst/>
                <a:latin typeface="Arial" panose="020B0604020202020204" pitchFamily="34" charset="0"/>
              </a:rPr>
              <a:t>im to make </a:t>
            </a:r>
            <a:r>
              <a:rPr lang="en-MY" dirty="0">
                <a:solidFill>
                  <a:srgbClr val="202122"/>
                </a:solidFill>
                <a:latin typeface="Arial" panose="020B0604020202020204" pitchFamily="34" charset="0"/>
              </a:rPr>
              <a:t>h</a:t>
            </a:r>
            <a:r>
              <a:rPr lang="en-MY" b="0" i="0" dirty="0">
                <a:solidFill>
                  <a:srgbClr val="202122"/>
                </a:solidFill>
                <a:effectLst/>
                <a:latin typeface="Arial" panose="020B0604020202020204" pitchFamily="34" charset="0"/>
              </a:rPr>
              <a:t>is country </a:t>
            </a:r>
            <a:r>
              <a:rPr lang="en-MY" dirty="0">
                <a:solidFill>
                  <a:srgbClr val="202122"/>
                </a:solidFill>
                <a:latin typeface="Arial" panose="020B0604020202020204" pitchFamily="34" charset="0"/>
              </a:rPr>
              <a:t>s</a:t>
            </a:r>
            <a:r>
              <a:rPr lang="en-MY" b="0" i="0" dirty="0">
                <a:solidFill>
                  <a:srgbClr val="202122"/>
                </a:solidFill>
                <a:effectLst/>
                <a:latin typeface="Arial" panose="020B0604020202020204" pitchFamily="34" charset="0"/>
              </a:rPr>
              <a:t>tronger and </a:t>
            </a:r>
            <a:r>
              <a:rPr lang="en-MY" dirty="0">
                <a:solidFill>
                  <a:srgbClr val="202122"/>
                </a:solidFill>
                <a:latin typeface="Arial" panose="020B0604020202020204" pitchFamily="34" charset="0"/>
              </a:rPr>
              <a:t>able to withstand the threats from his neighbouring countries </a:t>
            </a:r>
            <a:r>
              <a:rPr lang="en-MY" b="0" i="0" dirty="0">
                <a:solidFill>
                  <a:srgbClr val="202122"/>
                </a:solidFill>
                <a:effectLst/>
                <a:latin typeface="Arial" panose="020B0604020202020204" pitchFamily="34" charset="0"/>
              </a:rPr>
              <a:t>during the Warring States as h</a:t>
            </a:r>
            <a:r>
              <a:rPr lang="en-MY" dirty="0">
                <a:solidFill>
                  <a:srgbClr val="202122"/>
                </a:solidFill>
                <a:latin typeface="Arial" panose="020B0604020202020204" pitchFamily="34" charset="0"/>
              </a:rPr>
              <a:t>is country often suffered defeat in war.</a:t>
            </a:r>
            <a:endParaRPr lang="en-MY" b="0" i="0" dirty="0">
              <a:solidFill>
                <a:srgbClr val="202122"/>
              </a:solidFill>
              <a:effectLst/>
              <a:latin typeface="Arial" panose="020B0604020202020204" pitchFamily="34" charset="0"/>
            </a:endParaRPr>
          </a:p>
          <a:p>
            <a:pPr marL="285750" indent="-285750" algn="just">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r>
              <a:rPr lang="en-MY" dirty="0">
                <a:solidFill>
                  <a:srgbClr val="202122"/>
                </a:solidFill>
                <a:latin typeface="Arial" panose="020B0604020202020204" pitchFamily="34" charset="0"/>
              </a:rPr>
              <a:t>King Hui of Liang believes that he has given his best to his people and his country, HOWEVER he is not able to attract people from neighbouring countries to follow him.</a:t>
            </a: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r>
              <a:rPr lang="en-MY" dirty="0">
                <a:solidFill>
                  <a:srgbClr val="202122"/>
                </a:solidFill>
                <a:latin typeface="Arial" panose="020B0604020202020204" pitchFamily="34" charset="0"/>
              </a:rPr>
              <a:t>King Hui of Liang seeks the advice of Mencius to improve the state of his country.</a:t>
            </a: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p:txBody>
      </p:sp>
    </p:spTree>
    <p:extLst>
      <p:ext uri="{BB962C8B-B14F-4D97-AF65-F5344CB8AC3E}">
        <p14:creationId xmlns:p14="http://schemas.microsoft.com/office/powerpoint/2010/main" val="1033551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362468"/>
            <a:ext cx="10971491" cy="861774"/>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pPr marL="0" indent="0">
              <a:buFont typeface="Wingdings" pitchFamily="2" charset="2"/>
              <a:buNone/>
            </a:pPr>
            <a:r>
              <a:rPr lang="en-MY" sz="2800" i="0" dirty="0">
                <a:latin typeface="Arial" panose="020B0604020202020204" pitchFamily="34" charset="0"/>
                <a:cs typeface="Arial" panose="020B0604020202020204" pitchFamily="34" charset="0"/>
              </a:rPr>
              <a:t>3. The Soldiers on The Run with Fifty Moves sneering those with</a:t>
            </a:r>
          </a:p>
          <a:p>
            <a:pPr marL="0" indent="0">
              <a:buFont typeface="Wingdings" pitchFamily="2" charset="2"/>
              <a:buNone/>
            </a:pPr>
            <a:r>
              <a:rPr lang="en-MY" sz="2800" i="0" dirty="0">
                <a:latin typeface="Arial" panose="020B0604020202020204" pitchFamily="34" charset="0"/>
                <a:cs typeface="Arial" panose="020B0604020202020204" pitchFamily="34" charset="0"/>
              </a:rPr>
              <a:t>    Hundred Moves </a:t>
            </a:r>
            <a:r>
              <a:rPr lang="en-MY" sz="2000" i="0" dirty="0">
                <a:latin typeface="Arial" panose="020B0604020202020204" pitchFamily="34" charset="0"/>
                <a:cs typeface="Arial" panose="020B0604020202020204" pitchFamily="34" charset="0"/>
              </a:rPr>
              <a:t>(cont’d)</a:t>
            </a:r>
          </a:p>
        </p:txBody>
      </p:sp>
      <p:sp>
        <p:nvSpPr>
          <p:cNvPr id="9" name="Rectangle 16"/>
          <p:cNvSpPr>
            <a:spLocks noChangeArrowheads="1"/>
          </p:cNvSpPr>
          <p:nvPr/>
        </p:nvSpPr>
        <p:spPr bwMode="auto">
          <a:xfrm>
            <a:off x="3795713" y="477488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 name="TextBox 9">
            <a:extLst>
              <a:ext uri="{FF2B5EF4-FFF2-40B4-BE49-F238E27FC236}">
                <a16:creationId xmlns:a16="http://schemas.microsoft.com/office/drawing/2014/main" id="{7EED4404-0C7E-495B-A857-E6E535E736EB}"/>
              </a:ext>
            </a:extLst>
          </p:cNvPr>
          <p:cNvSpPr txBox="1"/>
          <p:nvPr/>
        </p:nvSpPr>
        <p:spPr>
          <a:xfrm>
            <a:off x="856725" y="1807693"/>
            <a:ext cx="10971491" cy="4801314"/>
          </a:xfrm>
          <a:prstGeom prst="rect">
            <a:avLst/>
          </a:prstGeom>
          <a:noFill/>
        </p:spPr>
        <p:txBody>
          <a:bodyPr wrap="square" rtlCol="0">
            <a:spAutoFit/>
          </a:bodyPr>
          <a:lstStyle/>
          <a:p>
            <a:pPr marL="285750" indent="-285750" algn="just">
              <a:buFont typeface="Wingdings" panose="05000000000000000000" pitchFamily="2" charset="2"/>
              <a:buChar char="q"/>
            </a:pPr>
            <a:r>
              <a:rPr lang="en-MY" b="0" i="0" dirty="0">
                <a:solidFill>
                  <a:srgbClr val="202122"/>
                </a:solidFill>
                <a:effectLst/>
                <a:latin typeface="Arial" panose="020B0604020202020204" pitchFamily="34" charset="0"/>
              </a:rPr>
              <a:t>Knowing King Hui of Liang likes to go to war, Mencius used an indirect way </a:t>
            </a:r>
            <a:r>
              <a:rPr lang="en-MY" dirty="0">
                <a:solidFill>
                  <a:srgbClr val="202122"/>
                </a:solidFill>
                <a:latin typeface="Arial" panose="020B0604020202020204" pitchFamily="34" charset="0"/>
              </a:rPr>
              <a:t>o</a:t>
            </a:r>
            <a:r>
              <a:rPr lang="en-MY" b="0" i="0" dirty="0">
                <a:solidFill>
                  <a:srgbClr val="202122"/>
                </a:solidFill>
                <a:effectLst/>
                <a:latin typeface="Arial" panose="020B0604020202020204" pitchFamily="34" charset="0"/>
              </a:rPr>
              <a:t>f counselling the King by </a:t>
            </a:r>
            <a:r>
              <a:rPr lang="en-MY" dirty="0">
                <a:solidFill>
                  <a:srgbClr val="202122"/>
                </a:solidFill>
                <a:latin typeface="Arial" panose="020B0604020202020204" pitchFamily="34" charset="0"/>
              </a:rPr>
              <a:t>hinting King the effects of “</a:t>
            </a:r>
            <a:r>
              <a:rPr lang="en-MY" sz="1800" i="0" dirty="0">
                <a:latin typeface="Arial" panose="020B0604020202020204" pitchFamily="34" charset="0"/>
                <a:cs typeface="Arial" panose="020B0604020202020204" pitchFamily="34" charset="0"/>
              </a:rPr>
              <a:t>The soldiers on the </a:t>
            </a:r>
            <a:r>
              <a:rPr lang="en-MY" dirty="0">
                <a:latin typeface="Arial" panose="020B0604020202020204" pitchFamily="34" charset="0"/>
                <a:cs typeface="Arial" panose="020B0604020202020204" pitchFamily="34" charset="0"/>
              </a:rPr>
              <a:t>r</a:t>
            </a:r>
            <a:r>
              <a:rPr lang="en-MY" sz="1800" i="0" dirty="0">
                <a:latin typeface="Arial" panose="020B0604020202020204" pitchFamily="34" charset="0"/>
                <a:cs typeface="Arial" panose="020B0604020202020204" pitchFamily="34" charset="0"/>
              </a:rPr>
              <a:t>un with fifty </a:t>
            </a:r>
            <a:r>
              <a:rPr lang="en-MY" dirty="0">
                <a:latin typeface="Arial" panose="020B0604020202020204" pitchFamily="34" charset="0"/>
                <a:cs typeface="Arial" panose="020B0604020202020204" pitchFamily="34" charset="0"/>
              </a:rPr>
              <a:t>m</a:t>
            </a:r>
            <a:r>
              <a:rPr lang="en-MY" sz="1800" i="0" dirty="0">
                <a:latin typeface="Arial" panose="020B0604020202020204" pitchFamily="34" charset="0"/>
                <a:cs typeface="Arial" panose="020B0604020202020204" pitchFamily="34" charset="0"/>
              </a:rPr>
              <a:t>oves sneering those with hundred </a:t>
            </a:r>
            <a:r>
              <a:rPr lang="en-MY" dirty="0">
                <a:latin typeface="Arial" panose="020B0604020202020204" pitchFamily="34" charset="0"/>
                <a:cs typeface="Arial" panose="020B0604020202020204" pitchFamily="34" charset="0"/>
              </a:rPr>
              <a:t>m</a:t>
            </a:r>
            <a:r>
              <a:rPr lang="en-MY" sz="1800" i="0" dirty="0">
                <a:latin typeface="Arial" panose="020B0604020202020204" pitchFamily="34" charset="0"/>
                <a:cs typeface="Arial" panose="020B0604020202020204" pitchFamily="34" charset="0"/>
              </a:rPr>
              <a:t>oves”.</a:t>
            </a:r>
          </a:p>
          <a:p>
            <a:pPr marL="263525" algn="just"/>
            <a:r>
              <a:rPr lang="zh-TW" sz="1800" dirty="0">
                <a:effectLst/>
                <a:latin typeface="KaiTi" panose="02010609060101010101" pitchFamily="49" charset="-122"/>
                <a:ea typeface="KaiTi" panose="02010609060101010101" pitchFamily="49" charset="-122"/>
                <a:cs typeface="DFKai-SB"/>
              </a:rPr>
              <a:t>孟子對曰：「王好戰，請以戰喻：填然鼓之，兵刃既接，棄甲曳兵而走，或百步而後止，或五十步而後止。以五十步笑百步，則何如？」</a:t>
            </a:r>
            <a:endParaRPr lang="en-MY" sz="1800" dirty="0">
              <a:effectLst/>
              <a:latin typeface="KaiTi" panose="02010609060101010101" pitchFamily="49" charset="-122"/>
              <a:ea typeface="KaiTi" panose="02010609060101010101" pitchFamily="49" charset="-122"/>
              <a:cs typeface="Times New Roman" panose="02020603050405020304" pitchFamily="18" charset="0"/>
            </a:endParaRPr>
          </a:p>
          <a:p>
            <a:endParaRPr lang="en-MY" dirty="0"/>
          </a:p>
          <a:p>
            <a:pPr marL="285750" indent="-285750">
              <a:buFont typeface="Wingdings" panose="05000000000000000000" pitchFamily="2" charset="2"/>
              <a:buChar char="q"/>
            </a:pPr>
            <a:r>
              <a:rPr lang="en-MY" dirty="0"/>
              <a:t>According to Mencius, </a:t>
            </a:r>
            <a:r>
              <a:rPr lang="en-MY" dirty="0">
                <a:solidFill>
                  <a:srgbClr val="202122"/>
                </a:solidFill>
                <a:latin typeface="Arial" panose="020B0604020202020204" pitchFamily="34" charset="0"/>
              </a:rPr>
              <a:t>to govern a country effectively</a:t>
            </a:r>
            <a:r>
              <a:rPr lang="en-MY" dirty="0"/>
              <a:t>, the nation must practice benevolence governing. </a:t>
            </a:r>
          </a:p>
          <a:p>
            <a:pPr marL="285750" indent="-285750">
              <a:buFont typeface="Wingdings" panose="05000000000000000000" pitchFamily="2" charset="2"/>
              <a:buChar char="q"/>
            </a:pPr>
            <a:endParaRPr lang="en-MY" dirty="0"/>
          </a:p>
          <a:p>
            <a:pPr marL="285750" indent="-285750" algn="just">
              <a:buFont typeface="Wingdings" panose="05000000000000000000" pitchFamily="2" charset="2"/>
              <a:buChar char="q"/>
            </a:pPr>
            <a:r>
              <a:rPr lang="en-MY" dirty="0">
                <a:latin typeface="Arial" panose="020B0604020202020204" pitchFamily="34" charset="0"/>
              </a:rPr>
              <a:t>The ruler must </a:t>
            </a:r>
            <a:r>
              <a:rPr lang="en-MY" b="0" i="0" dirty="0">
                <a:effectLst/>
                <a:latin typeface="Arial" panose="020B0604020202020204" pitchFamily="34" charset="0"/>
              </a:rPr>
              <a:t>act </a:t>
            </a:r>
            <a:r>
              <a:rPr lang="en-MY" b="0" i="0" dirty="0">
                <a:solidFill>
                  <a:srgbClr val="202122"/>
                </a:solidFill>
                <a:effectLst/>
                <a:latin typeface="Arial" panose="020B0604020202020204" pitchFamily="34" charset="0"/>
              </a:rPr>
              <a:t>benevolently, be responsible, sets good example and take care of his people.</a:t>
            </a:r>
            <a:endParaRPr lang="en-MY" dirty="0"/>
          </a:p>
          <a:p>
            <a:pPr marL="285750" indent="-285750">
              <a:buFont typeface="Wingdings" panose="05000000000000000000" pitchFamily="2" charset="2"/>
              <a:buChar char="q"/>
            </a:pPr>
            <a:endParaRPr lang="en-MY" dirty="0"/>
          </a:p>
          <a:p>
            <a:pPr marL="285750" indent="-285750">
              <a:buFont typeface="Wingdings" panose="05000000000000000000" pitchFamily="2" charset="2"/>
              <a:buChar char="q"/>
            </a:pPr>
            <a:r>
              <a:rPr lang="en-MY" dirty="0"/>
              <a:t>Then the people will follow and cherish their ruler.</a:t>
            </a:r>
          </a:p>
          <a:p>
            <a:pPr marL="285750" indent="-285750">
              <a:buFont typeface="Wingdings" panose="05000000000000000000" pitchFamily="2" charset="2"/>
              <a:buChar char="q"/>
            </a:pPr>
            <a:endParaRPr lang="en-MY"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endParaRPr lang="en-MY" dirty="0">
              <a:latin typeface="KaiTi" panose="02010609060101010101" pitchFamily="49" charset="-122"/>
              <a:ea typeface="KaiTi" panose="02010609060101010101" pitchFamily="49" charset="-122"/>
            </a:endParaRPr>
          </a:p>
          <a:p>
            <a:endParaRPr lang="en-MY" sz="1800" i="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r>
              <a:rPr lang="en-MY" dirty="0">
                <a:solidFill>
                  <a:srgbClr val="202122"/>
                </a:solidFill>
                <a:latin typeface="Arial" panose="020B0604020202020204" pitchFamily="34" charset="0"/>
              </a:rPr>
              <a:t> </a:t>
            </a:r>
          </a:p>
        </p:txBody>
      </p:sp>
    </p:spTree>
    <p:extLst>
      <p:ext uri="{BB962C8B-B14F-4D97-AF65-F5344CB8AC3E}">
        <p14:creationId xmlns:p14="http://schemas.microsoft.com/office/powerpoint/2010/main" val="911442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362468"/>
            <a:ext cx="10971491" cy="861774"/>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pPr marL="0" indent="0">
              <a:buFont typeface="Wingdings" pitchFamily="2" charset="2"/>
              <a:buNone/>
            </a:pPr>
            <a:r>
              <a:rPr lang="en-MY" sz="2800" i="0" dirty="0">
                <a:latin typeface="Arial" panose="020B0604020202020204" pitchFamily="34" charset="0"/>
                <a:cs typeface="Arial" panose="020B0604020202020204" pitchFamily="34" charset="0"/>
              </a:rPr>
              <a:t>3. The Soldiers on The Run with Fifty Moves sneering those with</a:t>
            </a:r>
          </a:p>
          <a:p>
            <a:pPr marL="0" indent="0">
              <a:buFont typeface="Wingdings" pitchFamily="2" charset="2"/>
              <a:buNone/>
            </a:pPr>
            <a:r>
              <a:rPr lang="en-MY" sz="2800" i="0" dirty="0">
                <a:latin typeface="Arial" panose="020B0604020202020204" pitchFamily="34" charset="0"/>
                <a:cs typeface="Arial" panose="020B0604020202020204" pitchFamily="34" charset="0"/>
              </a:rPr>
              <a:t>    Hundred Moves </a:t>
            </a:r>
            <a:r>
              <a:rPr lang="en-MY" sz="1800" i="0" dirty="0">
                <a:latin typeface="Arial" panose="020B0604020202020204" pitchFamily="34" charset="0"/>
                <a:cs typeface="Arial" panose="020B0604020202020204" pitchFamily="34" charset="0"/>
              </a:rPr>
              <a:t>(cont’d)</a:t>
            </a:r>
          </a:p>
        </p:txBody>
      </p:sp>
      <p:sp>
        <p:nvSpPr>
          <p:cNvPr id="9" name="Rectangle 16"/>
          <p:cNvSpPr>
            <a:spLocks noChangeArrowheads="1"/>
          </p:cNvSpPr>
          <p:nvPr/>
        </p:nvSpPr>
        <p:spPr bwMode="auto">
          <a:xfrm>
            <a:off x="3795713" y="477488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 name="TextBox 9">
            <a:extLst>
              <a:ext uri="{FF2B5EF4-FFF2-40B4-BE49-F238E27FC236}">
                <a16:creationId xmlns:a16="http://schemas.microsoft.com/office/drawing/2014/main" id="{7EED4404-0C7E-495B-A857-E6E535E736EB}"/>
              </a:ext>
            </a:extLst>
          </p:cNvPr>
          <p:cNvSpPr txBox="1"/>
          <p:nvPr/>
        </p:nvSpPr>
        <p:spPr>
          <a:xfrm>
            <a:off x="768590" y="1735894"/>
            <a:ext cx="10971491" cy="3139321"/>
          </a:xfrm>
          <a:prstGeom prst="rect">
            <a:avLst/>
          </a:prstGeom>
          <a:noFill/>
        </p:spPr>
        <p:txBody>
          <a:bodyPr wrap="square" rtlCol="0">
            <a:spAutoFit/>
          </a:bodyPr>
          <a:lstStyle/>
          <a:p>
            <a:pPr marL="285750" indent="-285750">
              <a:buFont typeface="Wingdings" panose="05000000000000000000" pitchFamily="2" charset="2"/>
              <a:buChar char="q"/>
            </a:pPr>
            <a:r>
              <a:rPr lang="en-MY" dirty="0">
                <a:solidFill>
                  <a:srgbClr val="202122"/>
                </a:solidFill>
                <a:latin typeface="Arial" panose="020B0604020202020204" pitchFamily="34" charset="0"/>
              </a:rPr>
              <a:t>Mencius further elaborated the ways of putting the nation in a better position.</a:t>
            </a: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The ruler must ensure sufficient food supplies (Do not disturb the farmers and bring the people to war), peaceful place to live (No War) and good basic infrastructure for the people.</a:t>
            </a:r>
          </a:p>
          <a:p>
            <a:pPr marL="285750" indent="-285750" algn="just">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When the basic infrastructure, food supplies are sufficiently provided, people live in harmony and peacefully, the leader can commence the process of education.</a:t>
            </a:r>
          </a:p>
          <a:p>
            <a:pPr marL="285750" indent="-285750" algn="just">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Teaching good virtues, filial piety, respect one another and the people will follow.</a:t>
            </a:r>
          </a:p>
          <a:p>
            <a:pPr marL="285750" indent="-285750" algn="just">
              <a:buFont typeface="Wingdings" panose="05000000000000000000" pitchFamily="2" charset="2"/>
              <a:buChar char="q"/>
            </a:pPr>
            <a:endParaRPr lang="en-MY" dirty="0">
              <a:solidFill>
                <a:srgbClr val="202122"/>
              </a:solidFill>
              <a:latin typeface="Arial" panose="020B0604020202020204" pitchFamily="34" charset="0"/>
            </a:endParaRPr>
          </a:p>
          <a:p>
            <a:r>
              <a:rPr lang="en-MY" dirty="0">
                <a:solidFill>
                  <a:srgbClr val="202122"/>
                </a:solidFill>
                <a:latin typeface="Arial" panose="020B0604020202020204" pitchFamily="34" charset="0"/>
              </a:rPr>
              <a:t> </a:t>
            </a:r>
          </a:p>
        </p:txBody>
      </p:sp>
    </p:spTree>
    <p:extLst>
      <p:ext uri="{BB962C8B-B14F-4D97-AF65-F5344CB8AC3E}">
        <p14:creationId xmlns:p14="http://schemas.microsoft.com/office/powerpoint/2010/main" val="2975114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6C3E8-DC40-4DB2-B0F1-56D6515E3785}"/>
              </a:ext>
            </a:extLst>
          </p:cNvPr>
          <p:cNvSpPr>
            <a:spLocks noGrp="1"/>
          </p:cNvSpPr>
          <p:nvPr>
            <p:ph type="title"/>
          </p:nvPr>
        </p:nvSpPr>
        <p:spPr>
          <a:xfrm>
            <a:off x="540000" y="457200"/>
            <a:ext cx="11160000" cy="1074145"/>
          </a:xfrm>
        </p:spPr>
        <p:txBody>
          <a:bodyPr/>
          <a:lstStyle/>
          <a:p>
            <a:pPr marL="0" indent="0"/>
            <a:r>
              <a:rPr lang="en-MY" sz="2800" i="0" dirty="0">
                <a:latin typeface="Arial" panose="020B0604020202020204" pitchFamily="34" charset="0"/>
                <a:cs typeface="Arial" panose="020B0604020202020204" pitchFamily="34" charset="0"/>
              </a:rPr>
              <a:t>3. The Soldiers on The Run with Fifty Moves sneering those with</a:t>
            </a:r>
            <a:br>
              <a:rPr lang="en-MY" sz="2800" i="0" dirty="0">
                <a:latin typeface="Arial" panose="020B0604020202020204" pitchFamily="34" charset="0"/>
                <a:cs typeface="Arial" panose="020B0604020202020204" pitchFamily="34" charset="0"/>
              </a:rPr>
            </a:br>
            <a:r>
              <a:rPr lang="en-MY" sz="2800" i="0" dirty="0">
                <a:latin typeface="Arial" panose="020B0604020202020204" pitchFamily="34" charset="0"/>
                <a:cs typeface="Arial" panose="020B0604020202020204" pitchFamily="34" charset="0"/>
              </a:rPr>
              <a:t>    Hundred Moves </a:t>
            </a:r>
            <a:r>
              <a:rPr lang="en-MY" sz="1800" i="0" dirty="0">
                <a:latin typeface="Arial" panose="020B0604020202020204" pitchFamily="34" charset="0"/>
                <a:cs typeface="Arial" panose="020B0604020202020204" pitchFamily="34" charset="0"/>
              </a:rPr>
              <a:t>(cont’d)</a:t>
            </a:r>
            <a:br>
              <a:rPr lang="en-MY" sz="2000" i="0" dirty="0">
                <a:latin typeface="Arial" panose="020B0604020202020204" pitchFamily="34" charset="0"/>
                <a:cs typeface="Arial" panose="020B0604020202020204" pitchFamily="34" charset="0"/>
              </a:rPr>
            </a:br>
            <a:endParaRPr lang="en-MY" dirty="0"/>
          </a:p>
        </p:txBody>
      </p:sp>
      <p:sp>
        <p:nvSpPr>
          <p:cNvPr id="3" name="Text Placeholder 2">
            <a:extLst>
              <a:ext uri="{FF2B5EF4-FFF2-40B4-BE49-F238E27FC236}">
                <a16:creationId xmlns:a16="http://schemas.microsoft.com/office/drawing/2014/main" id="{E5A9EA13-07A3-484D-94EE-9AAF80FA242F}"/>
              </a:ext>
            </a:extLst>
          </p:cNvPr>
          <p:cNvSpPr>
            <a:spLocks noGrp="1"/>
          </p:cNvSpPr>
          <p:nvPr>
            <p:ph type="body" sz="quarter" idx="10"/>
          </p:nvPr>
        </p:nvSpPr>
        <p:spPr>
          <a:xfrm>
            <a:off x="540000" y="1800000"/>
            <a:ext cx="11160000" cy="3807586"/>
          </a:xfrm>
        </p:spPr>
        <p:txBody>
          <a:bodyPr/>
          <a:lstStyle/>
          <a:p>
            <a:pPr marL="285750" indent="-285750" algn="just">
              <a:buFont typeface="Wingdings" panose="05000000000000000000" pitchFamily="2" charset="2"/>
              <a:buChar char="q"/>
            </a:pPr>
            <a:r>
              <a:rPr lang="en-MY" sz="1800" dirty="0">
                <a:solidFill>
                  <a:srgbClr val="202122"/>
                </a:solidFill>
                <a:latin typeface="Arial" panose="020B0604020202020204" pitchFamily="34" charset="0"/>
              </a:rPr>
              <a:t>Mencius is also a strong believer of Balance in Ecology. </a:t>
            </a:r>
          </a:p>
          <a:p>
            <a:pPr marL="285750" indent="-285750" algn="just">
              <a:buFont typeface="Wingdings" panose="05000000000000000000" pitchFamily="2" charset="2"/>
              <a:buChar char="q"/>
            </a:pPr>
            <a:endParaRPr lang="en-MY" sz="1800"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sz="1800" dirty="0">
                <a:solidFill>
                  <a:srgbClr val="202122"/>
                </a:solidFill>
                <a:latin typeface="Arial" panose="020B0604020202020204" pitchFamily="34" charset="0"/>
              </a:rPr>
              <a:t>No excessive hunting, logging and promoting agriculture, this will ensure the constant food supplies to the people – No famine will happen.</a:t>
            </a:r>
          </a:p>
          <a:p>
            <a:pPr marL="263525" indent="0" algn="just">
              <a:buNone/>
            </a:pPr>
            <a:r>
              <a:rPr lang="zh-TW" sz="1800" dirty="0">
                <a:effectLst/>
                <a:latin typeface="KaiTi" panose="02010609060101010101" pitchFamily="49" charset="-122"/>
                <a:ea typeface="KaiTi" panose="02010609060101010101" pitchFamily="49" charset="-122"/>
                <a:cs typeface="DFKai-SB"/>
              </a:rPr>
              <a:t>曰：</a:t>
            </a:r>
            <a:r>
              <a:rPr lang="zh-TW" sz="1800" dirty="0">
                <a:effectLst/>
                <a:ea typeface="KaiTi" panose="02010609060101010101" pitchFamily="49" charset="-122"/>
                <a:cs typeface="DFKai-SB"/>
              </a:rPr>
              <a:t>「</a:t>
            </a:r>
            <a:r>
              <a:rPr lang="zh-TW" sz="1800" dirty="0">
                <a:effectLst/>
                <a:latin typeface="KaiTi" panose="02010609060101010101" pitchFamily="49" charset="-122"/>
                <a:ea typeface="KaiTi" panose="02010609060101010101" pitchFamily="49" charset="-122"/>
                <a:cs typeface="DFKai-SB"/>
              </a:rPr>
              <a:t>王如知此，則無望民之多於鄰國也。不違農時，穀不可勝食也；數罟不入洿池，魚鼈不可勝食也；斧斤以時入山林，材木不可勝用也</a:t>
            </a:r>
            <a:r>
              <a:rPr lang="en-MY" altLang="zh-TW" sz="1800" dirty="0">
                <a:effectLst/>
                <a:latin typeface="KaiTi" panose="02010609060101010101" pitchFamily="49" charset="-122"/>
                <a:ea typeface="KaiTi" panose="02010609060101010101" pitchFamily="49" charset="-122"/>
                <a:cs typeface="DFKai-SB"/>
              </a:rPr>
              <a:t>.</a:t>
            </a:r>
            <a:r>
              <a:rPr lang="zh-TW" sz="1800" dirty="0">
                <a:effectLst/>
                <a:ea typeface="KaiTi" panose="02010609060101010101" pitchFamily="49" charset="-122"/>
                <a:cs typeface="DFKai-SB"/>
              </a:rPr>
              <a:t>」</a:t>
            </a:r>
            <a:endParaRPr lang="en-MY" sz="1800" dirty="0">
              <a:solidFill>
                <a:srgbClr val="202122"/>
              </a:solidFill>
              <a:latin typeface="KaiTi" panose="02010609060101010101" pitchFamily="49" charset="-122"/>
              <a:ea typeface="KaiTi" panose="02010609060101010101" pitchFamily="49" charset="-122"/>
            </a:endParaRPr>
          </a:p>
          <a:p>
            <a:pPr marL="285750" indent="-285750" algn="just">
              <a:buFont typeface="Wingdings" panose="05000000000000000000" pitchFamily="2" charset="2"/>
              <a:buChar char="q"/>
            </a:pPr>
            <a:endParaRPr lang="en-MY" sz="1800"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sz="1800" dirty="0">
                <a:solidFill>
                  <a:srgbClr val="202122"/>
                </a:solidFill>
                <a:latin typeface="Arial" panose="020B0604020202020204" pitchFamily="34" charset="0"/>
              </a:rPr>
              <a:t>If the leader does not know how to cherish his people, showing bad examples, irresponsible, wasting resources, his people will abundant him</a:t>
            </a:r>
          </a:p>
          <a:p>
            <a:pPr marL="285750" indent="-285750" algn="just">
              <a:buFont typeface="Wingdings" panose="05000000000000000000" pitchFamily="2" charset="2"/>
              <a:buChar char="q"/>
            </a:pPr>
            <a:endParaRPr lang="en-MY" sz="1800" dirty="0">
              <a:solidFill>
                <a:srgbClr val="202122"/>
              </a:solidFill>
              <a:latin typeface="Arial" panose="020B0604020202020204" pitchFamily="34" charset="0"/>
            </a:endParaRPr>
          </a:p>
          <a:p>
            <a:pPr marL="0" indent="0">
              <a:buNone/>
            </a:pPr>
            <a:endParaRPr lang="en-MY" dirty="0"/>
          </a:p>
        </p:txBody>
      </p:sp>
    </p:spTree>
    <p:extLst>
      <p:ext uri="{BB962C8B-B14F-4D97-AF65-F5344CB8AC3E}">
        <p14:creationId xmlns:p14="http://schemas.microsoft.com/office/powerpoint/2010/main" val="3747540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FCE4C-C41F-1045-84D9-5639D9BA4F73}"/>
              </a:ext>
            </a:extLst>
          </p:cNvPr>
          <p:cNvSpPr>
            <a:spLocks noGrp="1"/>
          </p:cNvSpPr>
          <p:nvPr>
            <p:ph type="title"/>
          </p:nvPr>
        </p:nvSpPr>
        <p:spPr>
          <a:xfrm>
            <a:off x="540000" y="457200"/>
            <a:ext cx="11160000" cy="430887"/>
          </a:xfrm>
        </p:spPr>
        <p:txBody>
          <a:bodyPr/>
          <a:lstStyle/>
          <a:p>
            <a:r>
              <a:rPr lang="en-US" sz="2800" dirty="0"/>
              <a:t>References</a:t>
            </a:r>
          </a:p>
        </p:txBody>
      </p:sp>
      <p:sp>
        <p:nvSpPr>
          <p:cNvPr id="3" name="Text Placeholder 2">
            <a:extLst>
              <a:ext uri="{FF2B5EF4-FFF2-40B4-BE49-F238E27FC236}">
                <a16:creationId xmlns:a16="http://schemas.microsoft.com/office/drawing/2014/main" id="{3AFF484C-104D-254C-83D2-6347367D52E9}"/>
              </a:ext>
            </a:extLst>
          </p:cNvPr>
          <p:cNvSpPr>
            <a:spLocks noGrp="1"/>
          </p:cNvSpPr>
          <p:nvPr>
            <p:ph type="body" sz="quarter" idx="10"/>
          </p:nvPr>
        </p:nvSpPr>
        <p:spPr>
          <a:xfrm>
            <a:off x="540000" y="1098960"/>
            <a:ext cx="11160000" cy="4500000"/>
          </a:xfrm>
        </p:spPr>
        <p:txBody>
          <a:bodyPr/>
          <a:lstStyle/>
          <a:p>
            <a:pPr marL="447675" indent="-447675">
              <a:buNone/>
            </a:pPr>
            <a:endParaRPr lang="en-US" altLang="zh-CN" sz="1800" dirty="0"/>
          </a:p>
          <a:p>
            <a:pPr marL="538163" indent="-538163">
              <a:buAutoNum type="arabicPeriod"/>
            </a:pPr>
            <a:r>
              <a:rPr lang="en-US" altLang="zh-CN" sz="1800" dirty="0"/>
              <a:t>Recorded Lecture</a:t>
            </a:r>
          </a:p>
          <a:p>
            <a:pPr marL="538163" indent="0">
              <a:buNone/>
            </a:pPr>
            <a:r>
              <a:rPr lang="en-US" altLang="zh-CN" sz="1800" dirty="0"/>
              <a:t>Teacher Li Na, Classical Chinese episode 16 to episode 20</a:t>
            </a:r>
            <a:endParaRPr lang="en-US" sz="1800" dirty="0"/>
          </a:p>
          <a:p>
            <a:pPr marL="0" indent="0">
              <a:buNone/>
            </a:pPr>
            <a:endParaRPr lang="en-US" sz="1800" dirty="0"/>
          </a:p>
          <a:p>
            <a:pPr marL="538163" indent="-538163">
              <a:buNone/>
            </a:pPr>
            <a:r>
              <a:rPr lang="en-US" sz="1800" dirty="0"/>
              <a:t>2.	Reference books</a:t>
            </a:r>
          </a:p>
          <a:p>
            <a:pPr marL="538163" indent="0">
              <a:buNone/>
            </a:pPr>
            <a:r>
              <a:rPr lang="en-MY" altLang="zh-TW" sz="1800" dirty="0">
                <a:effectLst/>
                <a:ea typeface="KaiTi" panose="02010609060101010101" pitchFamily="49" charset="-122"/>
                <a:cs typeface="DFKai-SB"/>
              </a:rPr>
              <a:t>- </a:t>
            </a:r>
            <a:r>
              <a:rPr lang="zh-TW" sz="1800" dirty="0">
                <a:effectLst/>
                <a:ea typeface="KaiTi" panose="02010609060101010101" pitchFamily="49" charset="-122"/>
                <a:cs typeface="DFKai-SB"/>
              </a:rPr>
              <a:t>陳瑞珠</a:t>
            </a:r>
            <a:r>
              <a:rPr lang="zh-CN" altLang="en-US" sz="1800" dirty="0">
                <a:ea typeface="KaiTi" panose="02010609060101010101" pitchFamily="49" charset="-122"/>
                <a:cs typeface="DFKai-SB"/>
              </a:rPr>
              <a:t>老師</a:t>
            </a:r>
            <a:r>
              <a:rPr lang="zh-TW" sz="1800" dirty="0">
                <a:effectLst/>
                <a:ea typeface="KaiTi" panose="02010609060101010101" pitchFamily="49" charset="-122"/>
                <a:cs typeface="DFKai-SB"/>
              </a:rPr>
              <a:t>，陳亭君</a:t>
            </a:r>
            <a:r>
              <a:rPr lang="zh-CN" altLang="en-US" sz="1800" dirty="0">
                <a:effectLst/>
                <a:ea typeface="KaiTi" panose="02010609060101010101" pitchFamily="49" charset="-122"/>
                <a:cs typeface="DFKai-SB"/>
              </a:rPr>
              <a:t>老師</a:t>
            </a:r>
            <a:r>
              <a:rPr lang="zh-TW" sz="1800" dirty="0">
                <a:effectLst/>
                <a:ea typeface="KaiTi" panose="02010609060101010101" pitchFamily="49" charset="-122"/>
                <a:cs typeface="DFKai-SB"/>
              </a:rPr>
              <a:t>：</a:t>
            </a:r>
            <a:r>
              <a:rPr lang="en-US" altLang="zh-TW" sz="1800" dirty="0">
                <a:ea typeface="KaiTi" panose="02010609060101010101" pitchFamily="49" charset="-122"/>
              </a:rPr>
              <a:t>《</a:t>
            </a:r>
            <a:r>
              <a:rPr lang="zh-TW" altLang="en-US" sz="1800" dirty="0">
                <a:ea typeface="KaiTi" panose="02010609060101010101" pitchFamily="49" charset="-122"/>
              </a:rPr>
              <a:t>孟子選</a:t>
            </a:r>
            <a:r>
              <a:rPr lang="en-MY" sz="1800" dirty="0">
                <a:ea typeface="KaiTi" panose="02010609060101010101" pitchFamily="49" charset="-122"/>
              </a:rPr>
              <a:t>-</a:t>
            </a:r>
            <a:r>
              <a:rPr lang="zh-TW" altLang="en-US" sz="1800" dirty="0">
                <a:ea typeface="KaiTi" panose="02010609060101010101" pitchFamily="49" charset="-122"/>
              </a:rPr>
              <a:t>五十步笑百步</a:t>
            </a:r>
            <a:r>
              <a:rPr lang="en-MY" sz="1800" dirty="0">
                <a:ea typeface="KaiTi" panose="02010609060101010101" pitchFamily="49" charset="-122"/>
              </a:rPr>
              <a:t>-</a:t>
            </a:r>
            <a:r>
              <a:rPr lang="zh-TW" altLang="en-US" sz="1800" dirty="0">
                <a:ea typeface="KaiTi" panose="02010609060101010101" pitchFamily="49" charset="-122"/>
              </a:rPr>
              <a:t>課文資料</a:t>
            </a:r>
            <a:r>
              <a:rPr lang="en-US" altLang="zh-TW" sz="1800" dirty="0">
                <a:ea typeface="KaiTi" panose="02010609060101010101" pitchFamily="49" charset="-122"/>
              </a:rPr>
              <a:t>》</a:t>
            </a:r>
            <a:endParaRPr lang="en-MY" altLang="zh-TW" sz="1800" dirty="0">
              <a:ea typeface="KaiTi" panose="02010609060101010101" pitchFamily="49" charset="-122"/>
            </a:endParaRPr>
          </a:p>
          <a:p>
            <a:pPr marL="538163" indent="0">
              <a:buNone/>
            </a:pPr>
            <a:r>
              <a:rPr lang="en-MY" altLang="zh-TW" sz="1800" dirty="0">
                <a:effectLst/>
                <a:ea typeface="KaiTi" panose="02010609060101010101" pitchFamily="49" charset="-122"/>
                <a:cs typeface="DFKai-SB"/>
              </a:rPr>
              <a:t>- </a:t>
            </a:r>
            <a:r>
              <a:rPr lang="zh-TW" sz="1800" dirty="0">
                <a:effectLst/>
                <a:ea typeface="KaiTi" panose="02010609060101010101" pitchFamily="49" charset="-122"/>
                <a:cs typeface="DFKai-SB"/>
              </a:rPr>
              <a:t>陳瑞珠</a:t>
            </a:r>
            <a:r>
              <a:rPr lang="zh-CN" altLang="en-US" sz="1800" dirty="0">
                <a:ea typeface="KaiTi" panose="02010609060101010101" pitchFamily="49" charset="-122"/>
                <a:cs typeface="DFKai-SB"/>
              </a:rPr>
              <a:t>老師</a:t>
            </a:r>
            <a:r>
              <a:rPr lang="zh-TW" sz="1800" dirty="0">
                <a:effectLst/>
                <a:ea typeface="KaiTi" panose="02010609060101010101" pitchFamily="49" charset="-122"/>
                <a:cs typeface="DFKai-SB"/>
              </a:rPr>
              <a:t>，陳亭君</a:t>
            </a:r>
            <a:r>
              <a:rPr lang="zh-CN" altLang="en-US" sz="1800" dirty="0">
                <a:effectLst/>
                <a:ea typeface="KaiTi" panose="02010609060101010101" pitchFamily="49" charset="-122"/>
                <a:cs typeface="DFKai-SB"/>
              </a:rPr>
              <a:t>老師</a:t>
            </a:r>
            <a:r>
              <a:rPr lang="zh-TW" sz="1800" dirty="0">
                <a:effectLst/>
                <a:ea typeface="KaiTi" panose="02010609060101010101" pitchFamily="49" charset="-122"/>
                <a:cs typeface="DFKai-SB"/>
              </a:rPr>
              <a:t>：</a:t>
            </a:r>
            <a:r>
              <a:rPr lang="en-US" altLang="zh-TW" sz="1800" dirty="0">
                <a:ea typeface="KaiTi" panose="02010609060101010101" pitchFamily="49" charset="-122"/>
              </a:rPr>
              <a:t>《</a:t>
            </a:r>
            <a:r>
              <a:rPr lang="zh-TW" altLang="en-US" sz="1800" dirty="0">
                <a:ea typeface="KaiTi" panose="02010609060101010101" pitchFamily="49" charset="-122"/>
              </a:rPr>
              <a:t>孟子選</a:t>
            </a:r>
            <a:r>
              <a:rPr lang="en-MY" sz="1800" dirty="0">
                <a:ea typeface="KaiTi" panose="02010609060101010101" pitchFamily="49" charset="-122"/>
              </a:rPr>
              <a:t>-</a:t>
            </a:r>
            <a:r>
              <a:rPr lang="zh-TW" altLang="en-US" sz="1800" dirty="0">
                <a:ea typeface="KaiTi" panose="02010609060101010101" pitchFamily="49" charset="-122"/>
              </a:rPr>
              <a:t>五十步笑百步</a:t>
            </a:r>
            <a:r>
              <a:rPr lang="en-MY" sz="1800" dirty="0">
                <a:ea typeface="KaiTi" panose="02010609060101010101" pitchFamily="49" charset="-122"/>
              </a:rPr>
              <a:t>-</a:t>
            </a:r>
            <a:r>
              <a:rPr lang="zh-CN" altLang="en-US" sz="1800" dirty="0">
                <a:ea typeface="KaiTi" panose="02010609060101010101" pitchFamily="49" charset="-122"/>
              </a:rPr>
              <a:t>講義</a:t>
            </a:r>
            <a:r>
              <a:rPr lang="en-US" altLang="zh-TW" sz="1800" dirty="0">
                <a:ea typeface="KaiTi" panose="02010609060101010101" pitchFamily="49" charset="-122"/>
              </a:rPr>
              <a:t>》</a:t>
            </a:r>
            <a:endParaRPr lang="en-MY" altLang="zh-TW" sz="1800" dirty="0">
              <a:ea typeface="KaiTi" panose="02010609060101010101" pitchFamily="49" charset="-122"/>
            </a:endParaRPr>
          </a:p>
          <a:p>
            <a:pPr marL="0" indent="0">
              <a:buNone/>
            </a:pPr>
            <a:endParaRPr lang="en-US" sz="1800" dirty="0"/>
          </a:p>
          <a:p>
            <a:pPr marL="538163" indent="-538163">
              <a:buNone/>
            </a:pPr>
            <a:r>
              <a:rPr lang="en-US" altLang="zh-CN" sz="1800" dirty="0"/>
              <a:t>3.	Internet</a:t>
            </a:r>
            <a:r>
              <a:rPr lang="en-MY" altLang="zh-CN" sz="1800" dirty="0"/>
              <a:t> website</a:t>
            </a:r>
            <a:endParaRPr lang="en-US" sz="1800" dirty="0"/>
          </a:p>
          <a:p>
            <a:pPr marL="538163" indent="0">
              <a:buNone/>
            </a:pPr>
            <a:r>
              <a:rPr lang="en-US" sz="1800" dirty="0"/>
              <a:t>Extracted from https://en.wikipedia.org/wiki/Mencius (30 December 2020)</a:t>
            </a:r>
          </a:p>
          <a:p>
            <a:pPr marL="457200" indent="-457200">
              <a:buAutoNum type="arabicPeriod"/>
            </a:pPr>
            <a:endParaRPr lang="en-US" sz="1800" dirty="0"/>
          </a:p>
          <a:p>
            <a:pPr marL="457200" indent="-457200">
              <a:buAutoNum type="arabicPeriod"/>
            </a:pPr>
            <a:endParaRPr lang="en-MY" sz="2000" dirty="0">
              <a:ea typeface="KaiTi" panose="02010609060101010101" pitchFamily="49" charset="-122"/>
            </a:endParaRPr>
          </a:p>
        </p:txBody>
      </p:sp>
    </p:spTree>
    <p:extLst>
      <p:ext uri="{BB962C8B-B14F-4D97-AF65-F5344CB8AC3E}">
        <p14:creationId xmlns:p14="http://schemas.microsoft.com/office/powerpoint/2010/main" val="4209734349"/>
      </p:ext>
    </p:extLst>
  </p:cSld>
  <p:clrMapOvr>
    <a:masterClrMapping/>
  </p:clrMapOvr>
</p:sld>
</file>

<file path=ppt/theme/theme1.xml><?xml version="1.0" encoding="utf-8"?>
<a:theme xmlns:a="http://schemas.openxmlformats.org/drawingml/2006/main" name="2018 Brand Refresh">
  <a:themeElements>
    <a:clrScheme name="CROWE HORWATH COLORS">
      <a:dk1>
        <a:srgbClr val="000000"/>
      </a:dk1>
      <a:lt1>
        <a:srgbClr val="FFFFFF"/>
      </a:lt1>
      <a:dk2>
        <a:srgbClr val="666666"/>
      </a:dk2>
      <a:lt2>
        <a:srgbClr val="CCCCCC"/>
      </a:lt2>
      <a:accent1>
        <a:srgbClr val="002D62"/>
      </a:accent1>
      <a:accent2>
        <a:srgbClr val="FDB913"/>
      </a:accent2>
      <a:accent3>
        <a:srgbClr val="55C5E9"/>
      </a:accent3>
      <a:accent4>
        <a:srgbClr val="00AB8E"/>
      </a:accent4>
      <a:accent5>
        <a:srgbClr val="CC3333"/>
      </a:accent5>
      <a:accent6>
        <a:srgbClr val="666666"/>
      </a:accent6>
      <a:hlink>
        <a:srgbClr val="55C5E9"/>
      </a:hlink>
      <a:folHlink>
        <a:srgbClr val="002D6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2" id="{E8948692-1AF6-4485-80DF-8C70B26F4F91}" vid="{17DB5A86-6635-43BE-957C-5846FF4739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Revised Current Template 2</Template>
  <TotalTime>48412</TotalTime>
  <Words>942</Words>
  <Application>Microsoft Office PowerPoint</Application>
  <PresentationFormat>Widescreen</PresentationFormat>
  <Paragraphs>98</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KaiTi</vt:lpstr>
      <vt:lpstr>Arial</vt:lpstr>
      <vt:lpstr>Calibri</vt:lpstr>
      <vt:lpstr>Helvetica</vt:lpstr>
      <vt:lpstr>Wingdings</vt:lpstr>
      <vt:lpstr>2018 Brand Refresh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3. The Soldiers on The Run with Fifty Moves sneering those with     Hundred Moves (cont’d) </vt:lpstr>
      <vt:lpstr>References</vt:lpstr>
    </vt:vector>
  </TitlesOfParts>
  <Company>Crowe Horwath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Hello.</dc:title>
  <dc:creator>Sylvia</dc:creator>
  <cp:lastModifiedBy>Eddy Chan Wai Hun</cp:lastModifiedBy>
  <cp:revision>1502</cp:revision>
  <cp:lastPrinted>2021-01-13T13:03:28Z</cp:lastPrinted>
  <dcterms:created xsi:type="dcterms:W3CDTF">2016-04-14T19:57:34Z</dcterms:created>
  <dcterms:modified xsi:type="dcterms:W3CDTF">2021-01-16T11:54:16Z</dcterms:modified>
</cp:coreProperties>
</file>