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4"/>
  </p:notesMasterIdLst>
  <p:sldIdLst>
    <p:sldId id="740" r:id="rId24"/>
    <p:sldId id="720" r:id="rId25"/>
    <p:sldId id="731" r:id="rId26"/>
    <p:sldId id="732" r:id="rId27"/>
    <p:sldId id="733" r:id="rId28"/>
    <p:sldId id="735" r:id="rId29"/>
    <p:sldId id="736" r:id="rId30"/>
    <p:sldId id="734" r:id="rId31"/>
    <p:sldId id="739" r:id="rId32"/>
    <p:sldId id="728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78CC24-0BC9-4958-AC2E-81CD22A3BDE4}" v="31" dt="2023-10-10T09:03:13.2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5730" autoAdjust="0"/>
    <p:restoredTop sz="94660"/>
  </p:normalViewPr>
  <p:slideViewPr>
    <p:cSldViewPr snapToGrid="0">
      <p:cViewPr>
        <p:scale>
          <a:sx n="118" d="100"/>
          <a:sy n="118" d="100"/>
        </p:scale>
        <p:origin x="186" y="-212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6/11/relationships/changesInfo" Target="changesInfos/changesInfo1.xml"/><Relationship Id="rId21" Type="http://schemas.openxmlformats.org/officeDocument/2006/relationships/slideMaster" Target="slideMasters/slideMaster18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5A82AF9-0352-4448-8200-9101CEB0E9A9}"/>
    <pc:docChg chg="undo custSel addSld delSld modSld sldOrd">
      <pc:chgData name="Jenifer Prince Devaraj" userId="c3fb109c-09d1-42a6-93f4-69472d709861" providerId="ADAL" clId="{35A82AF9-0352-4448-8200-9101CEB0E9A9}" dt="2023-02-11T17:22:07.270" v="375" actId="47"/>
      <pc:docMkLst>
        <pc:docMk/>
      </pc:docMkLst>
      <pc:sldChg chg="modSp del mod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657130640" sldId="301"/>
        </pc:sldMkLst>
        <pc:spChg chg="mod">
          <ac:chgData name="Jenifer Prince Devaraj" userId="c3fb109c-09d1-42a6-93f4-69472d709861" providerId="ADAL" clId="{35A82AF9-0352-4448-8200-9101CEB0E9A9}" dt="2023-02-06T22:09:35.743" v="9"/>
          <ac:spMkLst>
            <pc:docMk/>
            <pc:sldMk cId="3657130640" sldId="301"/>
            <ac:spMk id="6" creationId="{6B8EA7E8-01AF-47F4-3267-EB6E52169FB3}"/>
          </ac:spMkLst>
        </pc:spChg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1394292336" sldId="554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066732469" sldId="557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097475315" sldId="558"/>
        </pc:sldMkLst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2582902761" sldId="559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2145727998" sldId="562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389049147" sldId="569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854552047" sldId="570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241363661" sldId="571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3949986998" sldId="572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1520164130" sldId="573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756976179" sldId="574"/>
        </pc:sldMkLst>
      </pc:sldChg>
      <pc:sldChg chg="del">
        <pc:chgData name="Jenifer Prince Devaraj" userId="c3fb109c-09d1-42a6-93f4-69472d709861" providerId="ADAL" clId="{35A82AF9-0352-4448-8200-9101CEB0E9A9}" dt="2023-02-06T22:10:14.010" v="35" actId="47"/>
        <pc:sldMkLst>
          <pc:docMk/>
          <pc:sldMk cId="2906065752" sldId="575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362680405" sldId="593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3952045605" sldId="594"/>
        </pc:sldMkLst>
      </pc:sldChg>
      <pc:sldChg chg="modSp mod">
        <pc:chgData name="Jenifer Prince Devaraj" userId="c3fb109c-09d1-42a6-93f4-69472d709861" providerId="ADAL" clId="{35A82AF9-0352-4448-8200-9101CEB0E9A9}" dt="2023-02-06T22:10:55.810" v="4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5A82AF9-0352-4448-8200-9101CEB0E9A9}" dt="2023-02-06T22:10:55.810" v="49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delSp modSp add del mod">
        <pc:chgData name="Jenifer Prince Devaraj" userId="c3fb109c-09d1-42a6-93f4-69472d709861" providerId="ADAL" clId="{35A82AF9-0352-4448-8200-9101CEB0E9A9}" dt="2023-02-06T22:52:43.152" v="359" actId="20577"/>
        <pc:sldMkLst>
          <pc:docMk/>
          <pc:sldMk cId="497137624" sldId="720"/>
        </pc:sldMkLst>
        <pc:spChg chg="mod">
          <ac:chgData name="Jenifer Prince Devaraj" userId="c3fb109c-09d1-42a6-93f4-69472d709861" providerId="ADAL" clId="{35A82AF9-0352-4448-8200-9101CEB0E9A9}" dt="2023-02-06T22:10:44.479" v="47" actId="20577"/>
          <ac:spMkLst>
            <pc:docMk/>
            <pc:sldMk cId="497137624" sldId="720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35A82AF9-0352-4448-8200-9101CEB0E9A9}" dt="2023-02-06T22:52:43.152" v="359" actId="20577"/>
          <ac:spMkLst>
            <pc:docMk/>
            <pc:sldMk cId="497137624" sldId="720"/>
            <ac:spMk id="7" creationId="{9DB36DBF-A308-3EE6-FA1C-BCAA79D30329}"/>
          </ac:spMkLst>
        </pc:spChg>
        <pc:spChg chg="del">
          <ac:chgData name="Jenifer Prince Devaraj" userId="c3fb109c-09d1-42a6-93f4-69472d709861" providerId="ADAL" clId="{35A82AF9-0352-4448-8200-9101CEB0E9A9}" dt="2023-02-06T22:12:07.381" v="62" actId="478"/>
          <ac:spMkLst>
            <pc:docMk/>
            <pc:sldMk cId="497137624" sldId="720"/>
            <ac:spMk id="9" creationId="{65CB98E5-E208-381B-6392-6B10F3D1D904}"/>
          </ac:spMkLst>
        </pc:spChg>
      </pc:sldChg>
      <pc:sldChg chg="add del">
        <pc:chgData name="Jenifer Prince Devaraj" userId="c3fb109c-09d1-42a6-93f4-69472d709861" providerId="ADAL" clId="{35A82AF9-0352-4448-8200-9101CEB0E9A9}" dt="2023-02-06T22:10:35.832" v="39" actId="47"/>
        <pc:sldMkLst>
          <pc:docMk/>
          <pc:sldMk cId="3932392687" sldId="725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1815592890" sldId="726"/>
        </pc:sldMkLst>
      </pc:sldChg>
      <pc:sldChg chg="del">
        <pc:chgData name="Jenifer Prince Devaraj" userId="c3fb109c-09d1-42a6-93f4-69472d709861" providerId="ADAL" clId="{35A82AF9-0352-4448-8200-9101CEB0E9A9}" dt="2023-02-06T22:10:20.555" v="36" actId="47"/>
        <pc:sldMkLst>
          <pc:docMk/>
          <pc:sldMk cId="2935683048" sldId="727"/>
        </pc:sldMkLst>
      </pc:sldChg>
      <pc:sldChg chg="addSp modSp add mod">
        <pc:chgData name="Jenifer Prince Devaraj" userId="c3fb109c-09d1-42a6-93f4-69472d709861" providerId="ADAL" clId="{35A82AF9-0352-4448-8200-9101CEB0E9A9}" dt="2023-02-06T22:13:30.769" v="92" actId="1076"/>
        <pc:sldMkLst>
          <pc:docMk/>
          <pc:sldMk cId="3675738568" sldId="729"/>
        </pc:sldMkLst>
        <pc:spChg chg="add mod">
          <ac:chgData name="Jenifer Prince Devaraj" userId="c3fb109c-09d1-42a6-93f4-69472d709861" providerId="ADAL" clId="{35A82AF9-0352-4448-8200-9101CEB0E9A9}" dt="2023-02-06T22:13:27.700" v="91" actId="1076"/>
          <ac:spMkLst>
            <pc:docMk/>
            <pc:sldMk cId="3675738568" sldId="729"/>
            <ac:spMk id="2" creationId="{33FDEC62-BB77-C2A0-0FF7-13647385BEAC}"/>
          </ac:spMkLst>
        </pc:spChg>
        <pc:spChg chg="mod">
          <ac:chgData name="Jenifer Prince Devaraj" userId="c3fb109c-09d1-42a6-93f4-69472d709861" providerId="ADAL" clId="{35A82AF9-0352-4448-8200-9101CEB0E9A9}" dt="2023-02-06T22:13:30.769" v="92" actId="1076"/>
          <ac:spMkLst>
            <pc:docMk/>
            <pc:sldMk cId="3675738568" sldId="729"/>
            <ac:spMk id="7" creationId="{9DB36DBF-A308-3EE6-FA1C-BCAA79D30329}"/>
          </ac:spMkLst>
        </pc:spChg>
      </pc:sldChg>
      <pc:sldChg chg="addSp delSp modSp add mod ord">
        <pc:chgData name="Jenifer Prince Devaraj" userId="c3fb109c-09d1-42a6-93f4-69472d709861" providerId="ADAL" clId="{35A82AF9-0352-4448-8200-9101CEB0E9A9}" dt="2023-02-06T22:18:33.411" v="99"/>
        <pc:sldMkLst>
          <pc:docMk/>
          <pc:sldMk cId="703977490" sldId="730"/>
        </pc:sldMkLst>
        <pc:spChg chg="del">
          <ac:chgData name="Jenifer Prince Devaraj" userId="c3fb109c-09d1-42a6-93f4-69472d709861" providerId="ADAL" clId="{35A82AF9-0352-4448-8200-9101CEB0E9A9}" dt="2023-02-06T22:18:23.453" v="94" actId="478"/>
          <ac:spMkLst>
            <pc:docMk/>
            <pc:sldMk cId="703977490" sldId="730"/>
            <ac:spMk id="2" creationId="{33FDEC62-BB77-C2A0-0FF7-13647385BEAC}"/>
          </ac:spMkLst>
        </pc:spChg>
        <pc:picChg chg="add mod">
          <ac:chgData name="Jenifer Prince Devaraj" userId="c3fb109c-09d1-42a6-93f4-69472d709861" providerId="ADAL" clId="{35A82AF9-0352-4448-8200-9101CEB0E9A9}" dt="2023-02-06T22:18:29.520" v="97" actId="1076"/>
          <ac:picMkLst>
            <pc:docMk/>
            <pc:sldMk cId="703977490" sldId="730"/>
            <ac:picMk id="8" creationId="{0E6A7281-6F81-D75D-B308-2F21B5213E3B}"/>
          </ac:picMkLst>
        </pc:picChg>
      </pc:sldChg>
      <pc:sldChg chg="modSp add mod">
        <pc:chgData name="Jenifer Prince Devaraj" userId="c3fb109c-09d1-42a6-93f4-69472d709861" providerId="ADAL" clId="{35A82AF9-0352-4448-8200-9101CEB0E9A9}" dt="2023-02-08T07:07:43.860" v="372" actId="20577"/>
        <pc:sldMkLst>
          <pc:docMk/>
          <pc:sldMk cId="736629142" sldId="731"/>
        </pc:sldMkLst>
        <pc:spChg chg="mod">
          <ac:chgData name="Jenifer Prince Devaraj" userId="c3fb109c-09d1-42a6-93f4-69472d709861" providerId="ADAL" clId="{35A82AF9-0352-4448-8200-9101CEB0E9A9}" dt="2023-02-08T07:07:43.860" v="372" actId="20577"/>
          <ac:spMkLst>
            <pc:docMk/>
            <pc:sldMk cId="736629142" sldId="731"/>
            <ac:spMk id="2" creationId="{33FDEC62-BB77-C2A0-0FF7-13647385BEAC}"/>
          </ac:spMkLst>
        </pc:spChg>
        <pc:spChg chg="mod">
          <ac:chgData name="Jenifer Prince Devaraj" userId="c3fb109c-09d1-42a6-93f4-69472d709861" providerId="ADAL" clId="{35A82AF9-0352-4448-8200-9101CEB0E9A9}" dt="2023-02-06T22:19:47.016" v="115" actId="20577"/>
          <ac:spMkLst>
            <pc:docMk/>
            <pc:sldMk cId="736629142" sldId="731"/>
            <ac:spMk id="7" creationId="{9DB36DBF-A308-3EE6-FA1C-BCAA79D30329}"/>
          </ac:spMkLst>
        </pc:spChg>
      </pc:sldChg>
      <pc:sldChg chg="addSp modSp add mod">
        <pc:chgData name="Jenifer Prince Devaraj" userId="c3fb109c-09d1-42a6-93f4-69472d709861" providerId="ADAL" clId="{35A82AF9-0352-4448-8200-9101CEB0E9A9}" dt="2023-02-06T22:30:50.693" v="175" actId="20577"/>
        <pc:sldMkLst>
          <pc:docMk/>
          <pc:sldMk cId="1010320274" sldId="732"/>
        </pc:sldMkLst>
        <pc:spChg chg="mod">
          <ac:chgData name="Jenifer Prince Devaraj" userId="c3fb109c-09d1-42a6-93f4-69472d709861" providerId="ADAL" clId="{35A82AF9-0352-4448-8200-9101CEB0E9A9}" dt="2023-02-06T22:30:50.693" v="175" actId="20577"/>
          <ac:spMkLst>
            <pc:docMk/>
            <pc:sldMk cId="1010320274" sldId="732"/>
            <ac:spMk id="2" creationId="{33FDEC62-BB77-C2A0-0FF7-13647385BEAC}"/>
          </ac:spMkLst>
        </pc:spChg>
        <pc:picChg chg="add mod">
          <ac:chgData name="Jenifer Prince Devaraj" userId="c3fb109c-09d1-42a6-93f4-69472d709861" providerId="ADAL" clId="{35A82AF9-0352-4448-8200-9101CEB0E9A9}" dt="2023-02-06T22:28:54.291" v="154" actId="1076"/>
          <ac:picMkLst>
            <pc:docMk/>
            <pc:sldMk cId="1010320274" sldId="732"/>
            <ac:picMk id="8" creationId="{3B478A83-C3CC-18FB-3897-9D635DA8DE0B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33:45.477" v="207" actId="1076"/>
        <pc:sldMkLst>
          <pc:docMk/>
          <pc:sldMk cId="2065924745" sldId="733"/>
        </pc:sldMkLst>
        <pc:spChg chg="mod">
          <ac:chgData name="Jenifer Prince Devaraj" userId="c3fb109c-09d1-42a6-93f4-69472d709861" providerId="ADAL" clId="{35A82AF9-0352-4448-8200-9101CEB0E9A9}" dt="2023-02-06T22:31:05.923" v="195" actId="5793"/>
          <ac:spMkLst>
            <pc:docMk/>
            <pc:sldMk cId="2065924745" sldId="733"/>
            <ac:spMk id="2" creationId="{33FDEC62-BB77-C2A0-0FF7-13647385BEAC}"/>
          </ac:spMkLst>
        </pc:spChg>
        <pc:picChg chg="del">
          <ac:chgData name="Jenifer Prince Devaraj" userId="c3fb109c-09d1-42a6-93f4-69472d709861" providerId="ADAL" clId="{35A82AF9-0352-4448-8200-9101CEB0E9A9}" dt="2023-02-06T22:30:09.399" v="156" actId="478"/>
          <ac:picMkLst>
            <pc:docMk/>
            <pc:sldMk cId="2065924745" sldId="733"/>
            <ac:picMk id="8" creationId="{3B478A83-C3CC-18FB-3897-9D635DA8DE0B}"/>
          </ac:picMkLst>
        </pc:picChg>
        <pc:picChg chg="add del mod">
          <ac:chgData name="Jenifer Prince Devaraj" userId="c3fb109c-09d1-42a6-93f4-69472d709861" providerId="ADAL" clId="{35A82AF9-0352-4448-8200-9101CEB0E9A9}" dt="2023-02-06T22:33:42.539" v="205" actId="478"/>
          <ac:picMkLst>
            <pc:docMk/>
            <pc:sldMk cId="2065924745" sldId="733"/>
            <ac:picMk id="9" creationId="{601BDCE4-D546-3980-F771-AC85853688EF}"/>
          </ac:picMkLst>
        </pc:picChg>
        <pc:picChg chg="add del">
          <ac:chgData name="Jenifer Prince Devaraj" userId="c3fb109c-09d1-42a6-93f4-69472d709861" providerId="ADAL" clId="{35A82AF9-0352-4448-8200-9101CEB0E9A9}" dt="2023-02-06T22:32:50.804" v="201" actId="22"/>
          <ac:picMkLst>
            <pc:docMk/>
            <pc:sldMk cId="2065924745" sldId="733"/>
            <ac:picMk id="11" creationId="{B6C8826D-2D61-CB82-616A-2F34CFD588C7}"/>
          </ac:picMkLst>
        </pc:picChg>
        <pc:picChg chg="add mod">
          <ac:chgData name="Jenifer Prince Devaraj" userId="c3fb109c-09d1-42a6-93f4-69472d709861" providerId="ADAL" clId="{35A82AF9-0352-4448-8200-9101CEB0E9A9}" dt="2023-02-06T22:33:11.683" v="204" actId="1076"/>
          <ac:picMkLst>
            <pc:docMk/>
            <pc:sldMk cId="2065924745" sldId="733"/>
            <ac:picMk id="13" creationId="{D8E5FD89-2AD0-74AA-AF71-096A52395EC2}"/>
          </ac:picMkLst>
        </pc:picChg>
        <pc:picChg chg="add mod">
          <ac:chgData name="Jenifer Prince Devaraj" userId="c3fb109c-09d1-42a6-93f4-69472d709861" providerId="ADAL" clId="{35A82AF9-0352-4448-8200-9101CEB0E9A9}" dt="2023-02-06T22:33:45.477" v="207" actId="1076"/>
          <ac:picMkLst>
            <pc:docMk/>
            <pc:sldMk cId="2065924745" sldId="733"/>
            <ac:picMk id="15" creationId="{9FE7BDC5-7F75-6F80-2DCB-46ECE3939D98}"/>
          </ac:picMkLst>
        </pc:picChg>
      </pc:sldChg>
      <pc:sldChg chg="addSp delSp modSp add mod ord">
        <pc:chgData name="Jenifer Prince Devaraj" userId="c3fb109c-09d1-42a6-93f4-69472d709861" providerId="ADAL" clId="{35A82AF9-0352-4448-8200-9101CEB0E9A9}" dt="2023-02-06T22:42:33.089" v="307" actId="14100"/>
        <pc:sldMkLst>
          <pc:docMk/>
          <pc:sldMk cId="1452441401" sldId="734"/>
        </pc:sldMkLst>
        <pc:spChg chg="del mod">
          <ac:chgData name="Jenifer Prince Devaraj" userId="c3fb109c-09d1-42a6-93f4-69472d709861" providerId="ADAL" clId="{35A82AF9-0352-4448-8200-9101CEB0E9A9}" dt="2023-02-06T22:41:32.009" v="292" actId="478"/>
          <ac:spMkLst>
            <pc:docMk/>
            <pc:sldMk cId="1452441401" sldId="734"/>
            <ac:spMk id="2" creationId="{33FDEC62-BB77-C2A0-0FF7-13647385BEAC}"/>
          </ac:spMkLst>
        </pc:spChg>
        <pc:spChg chg="del">
          <ac:chgData name="Jenifer Prince Devaraj" userId="c3fb109c-09d1-42a6-93f4-69472d709861" providerId="ADAL" clId="{35A82AF9-0352-4448-8200-9101CEB0E9A9}" dt="2023-02-06T22:41:34.849" v="293" actId="478"/>
          <ac:spMkLst>
            <pc:docMk/>
            <pc:sldMk cId="1452441401" sldId="734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35A82AF9-0352-4448-8200-9101CEB0E9A9}" dt="2023-02-06T22:41:40.639" v="295" actId="478"/>
          <ac:spMkLst>
            <pc:docMk/>
            <pc:sldMk cId="1452441401" sldId="734"/>
            <ac:spMk id="16" creationId="{447B5552-1935-3115-4A9E-7DD64D513D40}"/>
          </ac:spMkLst>
        </pc:spChg>
        <pc:spChg chg="add mod">
          <ac:chgData name="Jenifer Prince Devaraj" userId="c3fb109c-09d1-42a6-93f4-69472d709861" providerId="ADAL" clId="{35A82AF9-0352-4448-8200-9101CEB0E9A9}" dt="2023-02-06T22:42:30.571" v="306" actId="1076"/>
          <ac:spMkLst>
            <pc:docMk/>
            <pc:sldMk cId="1452441401" sldId="734"/>
            <ac:spMk id="18" creationId="{B4F14FEE-C5C2-3C32-C5C8-E3C2FFF36DDB}"/>
          </ac:spMkLst>
        </pc:spChg>
        <pc:picChg chg="add del mod">
          <ac:chgData name="Jenifer Prince Devaraj" userId="c3fb109c-09d1-42a6-93f4-69472d709861" providerId="ADAL" clId="{35A82AF9-0352-4448-8200-9101CEB0E9A9}" dt="2023-02-06T22:39:59.716" v="264" actId="478"/>
          <ac:picMkLst>
            <pc:docMk/>
            <pc:sldMk cId="1452441401" sldId="734"/>
            <ac:picMk id="8" creationId="{42F63C53-DAC5-CFF1-13AB-660559DFB197}"/>
          </ac:picMkLst>
        </pc:picChg>
        <pc:picChg chg="add del mod">
          <ac:chgData name="Jenifer Prince Devaraj" userId="c3fb109c-09d1-42a6-93f4-69472d709861" providerId="ADAL" clId="{35A82AF9-0352-4448-8200-9101CEB0E9A9}" dt="2023-02-06T22:41:37.512" v="294" actId="478"/>
          <ac:picMkLst>
            <pc:docMk/>
            <pc:sldMk cId="1452441401" sldId="734"/>
            <ac:picMk id="10" creationId="{7AC10FA0-B2BE-5988-2EBA-D7DDD5CCFFF7}"/>
          </ac:picMkLst>
        </pc:picChg>
        <pc:picChg chg="add mod">
          <ac:chgData name="Jenifer Prince Devaraj" userId="c3fb109c-09d1-42a6-93f4-69472d709861" providerId="ADAL" clId="{35A82AF9-0352-4448-8200-9101CEB0E9A9}" dt="2023-02-06T22:42:33.089" v="307" actId="14100"/>
          <ac:picMkLst>
            <pc:docMk/>
            <pc:sldMk cId="1452441401" sldId="734"/>
            <ac:picMk id="12" creationId="{89B60A88-6817-D170-9CC2-60122D42372A}"/>
          </ac:picMkLst>
        </pc:picChg>
        <pc:picChg chg="del">
          <ac:chgData name="Jenifer Prince Devaraj" userId="c3fb109c-09d1-42a6-93f4-69472d709861" providerId="ADAL" clId="{35A82AF9-0352-4448-8200-9101CEB0E9A9}" dt="2023-02-06T22:34:53.104" v="226" actId="478"/>
          <ac:picMkLst>
            <pc:docMk/>
            <pc:sldMk cId="1452441401" sldId="734"/>
            <ac:picMk id="13" creationId="{D8E5FD89-2AD0-74AA-AF71-096A52395EC2}"/>
          </ac:picMkLst>
        </pc:picChg>
        <pc:picChg chg="del">
          <ac:chgData name="Jenifer Prince Devaraj" userId="c3fb109c-09d1-42a6-93f4-69472d709861" providerId="ADAL" clId="{35A82AF9-0352-4448-8200-9101CEB0E9A9}" dt="2023-02-06T22:34:51.046" v="225" actId="478"/>
          <ac:picMkLst>
            <pc:docMk/>
            <pc:sldMk cId="1452441401" sldId="734"/>
            <ac:picMk id="15" creationId="{9FE7BDC5-7F75-6F80-2DCB-46ECE3939D98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39:52.212" v="261" actId="13900"/>
        <pc:sldMkLst>
          <pc:docMk/>
          <pc:sldMk cId="1190209900" sldId="735"/>
        </pc:sldMkLst>
        <pc:spChg chg="add mod">
          <ac:chgData name="Jenifer Prince Devaraj" userId="c3fb109c-09d1-42a6-93f4-69472d709861" providerId="ADAL" clId="{35A82AF9-0352-4448-8200-9101CEB0E9A9}" dt="2023-02-06T22:39:52.212" v="261" actId="13900"/>
          <ac:spMkLst>
            <pc:docMk/>
            <pc:sldMk cId="1190209900" sldId="735"/>
            <ac:spMk id="9" creationId="{6DDBDA19-E152-1F2F-1C37-38653772EE04}"/>
          </ac:spMkLst>
        </pc:spChg>
        <pc:picChg chg="mod">
          <ac:chgData name="Jenifer Prince Devaraj" userId="c3fb109c-09d1-42a6-93f4-69472d709861" providerId="ADAL" clId="{35A82AF9-0352-4448-8200-9101CEB0E9A9}" dt="2023-02-06T22:39:46.880" v="260" actId="1076"/>
          <ac:picMkLst>
            <pc:docMk/>
            <pc:sldMk cId="1190209900" sldId="735"/>
            <ac:picMk id="8" creationId="{42F63C53-DAC5-CFF1-13AB-660559DFB197}"/>
          </ac:picMkLst>
        </pc:picChg>
        <pc:picChg chg="del mod">
          <ac:chgData name="Jenifer Prince Devaraj" userId="c3fb109c-09d1-42a6-93f4-69472d709861" providerId="ADAL" clId="{35A82AF9-0352-4448-8200-9101CEB0E9A9}" dt="2023-02-06T22:39:05.686" v="246" actId="478"/>
          <ac:picMkLst>
            <pc:docMk/>
            <pc:sldMk cId="1190209900" sldId="735"/>
            <ac:picMk id="10" creationId="{7AC10FA0-B2BE-5988-2EBA-D7DDD5CCFFF7}"/>
          </ac:picMkLst>
        </pc:picChg>
        <pc:picChg chg="del">
          <ac:chgData name="Jenifer Prince Devaraj" userId="c3fb109c-09d1-42a6-93f4-69472d709861" providerId="ADAL" clId="{35A82AF9-0352-4448-8200-9101CEB0E9A9}" dt="2023-02-06T22:39:07.311" v="247" actId="478"/>
          <ac:picMkLst>
            <pc:docMk/>
            <pc:sldMk cId="1190209900" sldId="735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41:23.383" v="289" actId="1076"/>
        <pc:sldMkLst>
          <pc:docMk/>
          <pc:sldMk cId="856522639" sldId="736"/>
        </pc:sldMkLst>
        <pc:spChg chg="del">
          <ac:chgData name="Jenifer Prince Devaraj" userId="c3fb109c-09d1-42a6-93f4-69472d709861" providerId="ADAL" clId="{35A82AF9-0352-4448-8200-9101CEB0E9A9}" dt="2023-02-06T22:41:11.982" v="285" actId="478"/>
          <ac:spMkLst>
            <pc:docMk/>
            <pc:sldMk cId="856522639" sldId="736"/>
            <ac:spMk id="2" creationId="{33FDEC62-BB77-C2A0-0FF7-13647385BEAC}"/>
          </ac:spMkLst>
        </pc:spChg>
        <pc:spChg chg="del mod">
          <ac:chgData name="Jenifer Prince Devaraj" userId="c3fb109c-09d1-42a6-93f4-69472d709861" providerId="ADAL" clId="{35A82AF9-0352-4448-8200-9101CEB0E9A9}" dt="2023-02-06T22:41:21.239" v="288" actId="478"/>
          <ac:spMkLst>
            <pc:docMk/>
            <pc:sldMk cId="856522639" sldId="736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35A82AF9-0352-4448-8200-9101CEB0E9A9}" dt="2023-02-06T22:41:01.297" v="282" actId="1076"/>
          <ac:spMkLst>
            <pc:docMk/>
            <pc:sldMk cId="856522639" sldId="736"/>
            <ac:spMk id="8" creationId="{F4EAA988-B585-02B3-B8DA-158BB10E9CE3}"/>
          </ac:spMkLst>
        </pc:spChg>
        <pc:picChg chg="mod">
          <ac:chgData name="Jenifer Prince Devaraj" userId="c3fb109c-09d1-42a6-93f4-69472d709861" providerId="ADAL" clId="{35A82AF9-0352-4448-8200-9101CEB0E9A9}" dt="2023-02-06T22:41:23.383" v="289" actId="1076"/>
          <ac:picMkLst>
            <pc:docMk/>
            <pc:sldMk cId="856522639" sldId="736"/>
            <ac:picMk id="10" creationId="{7AC10FA0-B2BE-5988-2EBA-D7DDD5CCFFF7}"/>
          </ac:picMkLst>
        </pc:picChg>
        <pc:picChg chg="del">
          <ac:chgData name="Jenifer Prince Devaraj" userId="c3fb109c-09d1-42a6-93f4-69472d709861" providerId="ADAL" clId="{35A82AF9-0352-4448-8200-9101CEB0E9A9}" dt="2023-02-06T22:40:07.049" v="266" actId="478"/>
          <ac:picMkLst>
            <pc:docMk/>
            <pc:sldMk cId="856522639" sldId="736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50:24.168" v="330" actId="1076"/>
        <pc:sldMkLst>
          <pc:docMk/>
          <pc:sldMk cId="1298913453" sldId="737"/>
        </pc:sldMkLst>
        <pc:spChg chg="mod">
          <ac:chgData name="Jenifer Prince Devaraj" userId="c3fb109c-09d1-42a6-93f4-69472d709861" providerId="ADAL" clId="{35A82AF9-0352-4448-8200-9101CEB0E9A9}" dt="2023-02-06T22:50:05.113" v="322" actId="113"/>
          <ac:spMkLst>
            <pc:docMk/>
            <pc:sldMk cId="1298913453" sldId="737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35A82AF9-0352-4448-8200-9101CEB0E9A9}" dt="2023-02-06T22:50:24.168" v="330" actId="1076"/>
          <ac:picMkLst>
            <pc:docMk/>
            <pc:sldMk cId="1298913453" sldId="737"/>
            <ac:picMk id="3" creationId="{279215C6-29C3-3642-F339-32D945807D6C}"/>
          </ac:picMkLst>
        </pc:picChg>
        <pc:picChg chg="del">
          <ac:chgData name="Jenifer Prince Devaraj" userId="c3fb109c-09d1-42a6-93f4-69472d709861" providerId="ADAL" clId="{35A82AF9-0352-4448-8200-9101CEB0E9A9}" dt="2023-02-06T22:49:49.754" v="309" actId="478"/>
          <ac:picMkLst>
            <pc:docMk/>
            <pc:sldMk cId="1298913453" sldId="737"/>
            <ac:picMk id="12" creationId="{89B60A88-6817-D170-9CC2-60122D42372A}"/>
          </ac:picMkLst>
        </pc:picChg>
      </pc:sldChg>
      <pc:sldChg chg="addSp delSp modSp add mod">
        <pc:chgData name="Jenifer Prince Devaraj" userId="c3fb109c-09d1-42a6-93f4-69472d709861" providerId="ADAL" clId="{35A82AF9-0352-4448-8200-9101CEB0E9A9}" dt="2023-02-06T22:51:38.170" v="346" actId="1076"/>
        <pc:sldMkLst>
          <pc:docMk/>
          <pc:sldMk cId="1959693830" sldId="738"/>
        </pc:sldMkLst>
        <pc:spChg chg="add mod">
          <ac:chgData name="Jenifer Prince Devaraj" userId="c3fb109c-09d1-42a6-93f4-69472d709861" providerId="ADAL" clId="{35A82AF9-0352-4448-8200-9101CEB0E9A9}" dt="2023-02-06T22:51:38.170" v="346" actId="1076"/>
          <ac:spMkLst>
            <pc:docMk/>
            <pc:sldMk cId="1959693830" sldId="738"/>
            <ac:spMk id="7" creationId="{86DD7592-7D9D-F6A0-F2C6-8C3B27AAF903}"/>
          </ac:spMkLst>
        </pc:spChg>
        <pc:picChg chg="del">
          <ac:chgData name="Jenifer Prince Devaraj" userId="c3fb109c-09d1-42a6-93f4-69472d709861" providerId="ADAL" clId="{35A82AF9-0352-4448-8200-9101CEB0E9A9}" dt="2023-02-06T22:50:50.394" v="332" actId="478"/>
          <ac:picMkLst>
            <pc:docMk/>
            <pc:sldMk cId="1959693830" sldId="738"/>
            <ac:picMk id="3" creationId="{279215C6-29C3-3642-F339-32D945807D6C}"/>
          </ac:picMkLst>
        </pc:picChg>
      </pc:sldChg>
      <pc:sldChg chg="addSp modSp new del">
        <pc:chgData name="Jenifer Prince Devaraj" userId="c3fb109c-09d1-42a6-93f4-69472d709861" providerId="ADAL" clId="{35A82AF9-0352-4448-8200-9101CEB0E9A9}" dt="2023-02-11T17:22:07.270" v="375" actId="47"/>
        <pc:sldMkLst>
          <pc:docMk/>
          <pc:sldMk cId="966490122" sldId="739"/>
        </pc:sldMkLst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6" creationId="{FEAA79A2-ED0A-CA38-F9D7-C0DCE4610C15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7" creationId="{0F3E2CCA-040A-3D8E-DC61-1C0D26934CBC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8" creationId="{71599895-3415-EBE1-BAE4-AB1B200FB22E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9" creationId="{60C0906C-CF6C-4521-93F3-657718DC07D5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13" creationId="{424E31BC-B119-4F58-42D9-5EAAD0ADBCEE}"/>
          </ac:spMkLst>
        </pc:spChg>
        <pc:spChg chg="add mod">
          <ac:chgData name="Jenifer Prince Devaraj" userId="c3fb109c-09d1-42a6-93f4-69472d709861" providerId="ADAL" clId="{35A82AF9-0352-4448-8200-9101CEB0E9A9}" dt="2023-02-11T17:17:45.789" v="374"/>
          <ac:spMkLst>
            <pc:docMk/>
            <pc:sldMk cId="966490122" sldId="739"/>
            <ac:spMk id="14" creationId="{9A09CBB3-A8D6-736C-ACCA-DFE936753AA1}"/>
          </ac:spMkLst>
        </pc:spChg>
        <pc:picChg chg="add mod">
          <ac:chgData name="Jenifer Prince Devaraj" userId="c3fb109c-09d1-42a6-93f4-69472d709861" providerId="ADAL" clId="{35A82AF9-0352-4448-8200-9101CEB0E9A9}" dt="2023-02-11T17:17:45.789" v="374"/>
          <ac:picMkLst>
            <pc:docMk/>
            <pc:sldMk cId="966490122" sldId="739"/>
            <ac:picMk id="10" creationId="{6AE9AA05-D37E-8981-65AB-0D2B67881C4C}"/>
          </ac:picMkLst>
        </pc:picChg>
        <pc:picChg chg="add mod">
          <ac:chgData name="Jenifer Prince Devaraj" userId="c3fb109c-09d1-42a6-93f4-69472d709861" providerId="ADAL" clId="{35A82AF9-0352-4448-8200-9101CEB0E9A9}" dt="2023-02-11T17:17:45.789" v="374"/>
          <ac:picMkLst>
            <pc:docMk/>
            <pc:sldMk cId="966490122" sldId="739"/>
            <ac:picMk id="11" creationId="{66D2CDB9-F9B0-2E28-CA2F-3D24926C5DE0}"/>
          </ac:picMkLst>
        </pc:picChg>
        <pc:picChg chg="add mod">
          <ac:chgData name="Jenifer Prince Devaraj" userId="c3fb109c-09d1-42a6-93f4-69472d709861" providerId="ADAL" clId="{35A82AF9-0352-4448-8200-9101CEB0E9A9}" dt="2023-02-11T17:17:45.789" v="374"/>
          <ac:picMkLst>
            <pc:docMk/>
            <pc:sldMk cId="966490122" sldId="739"/>
            <ac:picMk id="12" creationId="{C9F559CE-D8E8-B974-EFBB-848EAB1AB7DF}"/>
          </ac:picMkLst>
        </pc:picChg>
      </pc:sldChg>
      <pc:sldChg chg="modSp add del mod">
        <pc:chgData name="Jenifer Prince Devaraj" userId="c3fb109c-09d1-42a6-93f4-69472d709861" providerId="ADAL" clId="{35A82AF9-0352-4448-8200-9101CEB0E9A9}" dt="2023-02-06T22:52:19.559" v="351" actId="47"/>
        <pc:sldMkLst>
          <pc:docMk/>
          <pc:sldMk cId="3044238002" sldId="739"/>
        </pc:sldMkLst>
        <pc:spChg chg="mod">
          <ac:chgData name="Jenifer Prince Devaraj" userId="c3fb109c-09d1-42a6-93f4-69472d709861" providerId="ADAL" clId="{35A82AF9-0352-4448-8200-9101CEB0E9A9}" dt="2023-02-06T22:52:03.214" v="350" actId="20577"/>
          <ac:spMkLst>
            <pc:docMk/>
            <pc:sldMk cId="3044238002" sldId="739"/>
            <ac:spMk id="7" creationId="{86DD7592-7D9D-F6A0-F2C6-8C3B27AAF903}"/>
          </ac:spMkLst>
        </pc:spChg>
      </pc:sldChg>
      <pc:sldMasterChg chg="addSldLayout delSldLayout">
        <pc:chgData name="Jenifer Prince Devaraj" userId="c3fb109c-09d1-42a6-93f4-69472d709861" providerId="ADAL" clId="{35A82AF9-0352-4448-8200-9101CEB0E9A9}" dt="2023-02-06T22:10:30.165" v="38" actId="47"/>
        <pc:sldMasterMkLst>
          <pc:docMk/>
          <pc:sldMasterMk cId="3508390215" sldId="2147483661"/>
        </pc:sldMasterMkLst>
        <pc:sldLayoutChg chg="add del">
          <pc:chgData name="Jenifer Prince Devaraj" userId="c3fb109c-09d1-42a6-93f4-69472d709861" providerId="ADAL" clId="{35A82AF9-0352-4448-8200-9101CEB0E9A9}" dt="2023-02-06T22:10:30.165" v="38" actId="47"/>
          <pc:sldLayoutMkLst>
            <pc:docMk/>
            <pc:sldMasterMk cId="3508390215" sldId="2147483661"/>
            <pc:sldLayoutMk cId="1385637312" sldId="2147483713"/>
          </pc:sldLayoutMkLst>
        </pc:sldLayoutChg>
      </pc:sldMasterChg>
    </pc:docChg>
  </pc:docChgLst>
  <pc:docChgLst>
    <pc:chgData name="Jenifer Prince Devaraj" userId="c3fb109c-09d1-42a6-93f4-69472d709861" providerId="ADAL" clId="{8D08F1B1-FD25-44A1-BCE5-CBEC11C80F04}"/>
    <pc:docChg chg="undo custSel addSld delSld modSld sldOrd">
      <pc:chgData name="Jenifer Prince Devaraj" userId="c3fb109c-09d1-42a6-93f4-69472d709861" providerId="ADAL" clId="{8D08F1B1-FD25-44A1-BCE5-CBEC11C80F04}" dt="2023-02-06T22:02:44.226" v="1640" actId="47"/>
      <pc:docMkLst>
        <pc:docMk/>
      </pc:docMkLst>
      <pc:sldChg chg="addSp delSp modSp add mod">
        <pc:chgData name="Jenifer Prince Devaraj" userId="c3fb109c-09d1-42a6-93f4-69472d709861" providerId="ADAL" clId="{8D08F1B1-FD25-44A1-BCE5-CBEC11C80F04}" dt="2023-02-03T17:12:16.081" v="75" actId="255"/>
        <pc:sldMkLst>
          <pc:docMk/>
          <pc:sldMk cId="3657130640" sldId="301"/>
        </pc:sldMkLst>
        <pc:spChg chg="del mod">
          <ac:chgData name="Jenifer Prince Devaraj" userId="c3fb109c-09d1-42a6-93f4-69472d709861" providerId="ADAL" clId="{8D08F1B1-FD25-44A1-BCE5-CBEC11C80F04}" dt="2023-02-03T17:07:05.215" v="4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2:16.081" v="75" actId="255"/>
          <ac:spMkLst>
            <pc:docMk/>
            <pc:sldMk cId="3657130640" sldId="30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04:51.325" v="38"/>
          <ac:spMkLst>
            <pc:docMk/>
            <pc:sldMk cId="3657130640" sldId="301"/>
            <ac:spMk id="6" creationId="{6B8EA7E8-01AF-47F4-3267-EB6E52169FB3}"/>
          </ac:spMkLst>
        </pc:spChg>
        <pc:spChg chg="add del mod">
          <ac:chgData name="Jenifer Prince Devaraj" userId="c3fb109c-09d1-42a6-93f4-69472d709861" providerId="ADAL" clId="{8D08F1B1-FD25-44A1-BCE5-CBEC11C80F04}" dt="2023-02-03T17:07:09.140" v="43" actId="478"/>
          <ac:spMkLst>
            <pc:docMk/>
            <pc:sldMk cId="3657130640" sldId="301"/>
            <ac:spMk id="8" creationId="{2AAD80CA-31BA-08BF-A4E4-CA489A6C37CA}"/>
          </ac:spMkLst>
        </pc:spChg>
        <pc:spChg chg="add mod">
          <ac:chgData name="Jenifer Prince Devaraj" userId="c3fb109c-09d1-42a6-93f4-69472d709861" providerId="ADAL" clId="{8D08F1B1-FD25-44A1-BCE5-CBEC11C80F04}" dt="2023-02-03T17:08:39.908" v="47" actId="1076"/>
          <ac:spMkLst>
            <pc:docMk/>
            <pc:sldMk cId="3657130640" sldId="301"/>
            <ac:spMk id="9" creationId="{65CB98E5-E208-381B-6392-6B10F3D1D904}"/>
          </ac:spMkLst>
        </pc:spChg>
      </pc:sldChg>
      <pc:sldChg chg="add del">
        <pc:chgData name="Jenifer Prince Devaraj" userId="c3fb109c-09d1-42a6-93f4-69472d709861" providerId="ADAL" clId="{8D08F1B1-FD25-44A1-BCE5-CBEC11C80F04}" dt="2023-02-03T17:11:27.102" v="59" actId="47"/>
        <pc:sldMkLst>
          <pc:docMk/>
          <pc:sldMk cId="3192266062" sldId="302"/>
        </pc:sldMkLst>
      </pc:sldChg>
      <pc:sldChg chg="addSp modSp add del mod">
        <pc:chgData name="Jenifer Prince Devaraj" userId="c3fb109c-09d1-42a6-93f4-69472d709861" providerId="ADAL" clId="{8D08F1B1-FD25-44A1-BCE5-CBEC11C80F04}" dt="2023-02-04T23:31:11.218" v="555" actId="47"/>
        <pc:sldMkLst>
          <pc:docMk/>
          <pc:sldMk cId="2908344435" sldId="432"/>
        </pc:sldMkLst>
        <pc:spChg chg="mod">
          <ac:chgData name="Jenifer Prince Devaraj" userId="c3fb109c-09d1-42a6-93f4-69472d709861" providerId="ADAL" clId="{8D08F1B1-FD25-44A1-BCE5-CBEC11C80F04}" dt="2023-02-04T23:31:07.243" v="554" actId="6549"/>
          <ac:spMkLst>
            <pc:docMk/>
            <pc:sldMk cId="2908344435" sldId="43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9.571" v="157"/>
          <ac:spMkLst>
            <pc:docMk/>
            <pc:sldMk cId="2908344435" sldId="432"/>
            <ac:spMk id="6" creationId="{501CF50D-88CF-E04E-D7B2-8F4B4C9F92A4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3T17:18:29.881" v="184" actId="1076"/>
        <pc:sldMkLst>
          <pc:docMk/>
          <pc:sldMk cId="1394292336" sldId="554"/>
        </pc:sldMkLst>
        <pc:spChg chg="mod">
          <ac:chgData name="Jenifer Prince Devaraj" userId="c3fb109c-09d1-42a6-93f4-69472d709861" providerId="ADAL" clId="{8D08F1B1-FD25-44A1-BCE5-CBEC11C80F04}" dt="2023-02-03T17:18:26.998" v="183" actId="1076"/>
          <ac:spMkLst>
            <pc:docMk/>
            <pc:sldMk cId="1394292336" sldId="55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8:15.193" v="181" actId="1076"/>
          <ac:spMkLst>
            <pc:docMk/>
            <pc:sldMk cId="1394292336" sldId="55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8.340" v="123"/>
          <ac:spMkLst>
            <pc:docMk/>
            <pc:sldMk cId="1394292336" sldId="554"/>
            <ac:spMk id="6" creationId="{C330EC1F-B45C-AC21-7E78-819B5955C7B3}"/>
          </ac:spMkLst>
        </pc:spChg>
        <pc:picChg chg="mod">
          <ac:chgData name="Jenifer Prince Devaraj" userId="c3fb109c-09d1-42a6-93f4-69472d709861" providerId="ADAL" clId="{8D08F1B1-FD25-44A1-BCE5-CBEC11C80F04}" dt="2023-02-03T17:18:29.881" v="184" actId="1076"/>
          <ac:picMkLst>
            <pc:docMk/>
            <pc:sldMk cId="1394292336" sldId="554"/>
            <ac:picMk id="7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8D08F1B1-FD25-44A1-BCE5-CBEC11C80F04}" dt="2023-02-06T21:18:43.678" v="945" actId="1076"/>
        <pc:sldMkLst>
          <pc:docMk/>
          <pc:sldMk cId="3066732469" sldId="557"/>
        </pc:sldMkLst>
        <pc:spChg chg="mod">
          <ac:chgData name="Jenifer Prince Devaraj" userId="c3fb109c-09d1-42a6-93f4-69472d709861" providerId="ADAL" clId="{8D08F1B1-FD25-44A1-BCE5-CBEC11C80F04}" dt="2023-02-06T21:18:40.117" v="943" actId="1076"/>
          <ac:spMkLst>
            <pc:docMk/>
            <pc:sldMk cId="3066732469" sldId="55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6T21:18:36.336" v="942" actId="1076"/>
          <ac:spMkLst>
            <pc:docMk/>
            <pc:sldMk cId="3066732469" sldId="55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11.256" v="122"/>
          <ac:spMkLst>
            <pc:docMk/>
            <pc:sldMk cId="3066732469" sldId="557"/>
            <ac:spMk id="6" creationId="{F652CFB5-3790-862E-8D64-F612F4D4BE47}"/>
          </ac:spMkLst>
        </pc:spChg>
        <pc:spChg chg="add del mod">
          <ac:chgData name="Jenifer Prince Devaraj" userId="c3fb109c-09d1-42a6-93f4-69472d709861" providerId="ADAL" clId="{8D08F1B1-FD25-44A1-BCE5-CBEC11C80F04}" dt="2023-02-06T21:18:33.089" v="941" actId="478"/>
          <ac:spMkLst>
            <pc:docMk/>
            <pc:sldMk cId="3066732469" sldId="557"/>
            <ac:spMk id="8" creationId="{FEA5BE91-9A67-2F80-E910-E36F9BBA5D42}"/>
          </ac:spMkLst>
        </pc:spChg>
        <pc:picChg chg="add del mod">
          <ac:chgData name="Jenifer Prince Devaraj" userId="c3fb109c-09d1-42a6-93f4-69472d709861" providerId="ADAL" clId="{8D08F1B1-FD25-44A1-BCE5-CBEC11C80F04}" dt="2023-02-06T21:18:23.196" v="937" actId="478"/>
          <ac:picMkLst>
            <pc:docMk/>
            <pc:sldMk cId="3066732469" sldId="557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8D08F1B1-FD25-44A1-BCE5-CBEC11C80F04}" dt="2023-02-06T21:03:31.655" v="613" actId="478"/>
          <ac:picMkLst>
            <pc:docMk/>
            <pc:sldMk cId="3066732469" sldId="557"/>
            <ac:picMk id="10" creationId="{5EE6932B-3AE1-E30F-2D0B-0EE3371402DF}"/>
          </ac:picMkLst>
        </pc:picChg>
        <pc:picChg chg="add del mod">
          <ac:chgData name="Jenifer Prince Devaraj" userId="c3fb109c-09d1-42a6-93f4-69472d709861" providerId="ADAL" clId="{8D08F1B1-FD25-44A1-BCE5-CBEC11C80F04}" dt="2023-02-06T21:02:36.132" v="609" actId="478"/>
          <ac:picMkLst>
            <pc:docMk/>
            <pc:sldMk cId="3066732469" sldId="557"/>
            <ac:picMk id="12" creationId="{BDFB3BEE-C9DB-5F02-388F-688EFCAF4BAE}"/>
          </ac:picMkLst>
        </pc:picChg>
        <pc:picChg chg="add del mod">
          <ac:chgData name="Jenifer Prince Devaraj" userId="c3fb109c-09d1-42a6-93f4-69472d709861" providerId="ADAL" clId="{8D08F1B1-FD25-44A1-BCE5-CBEC11C80F04}" dt="2023-02-06T21:03:33.701" v="614" actId="478"/>
          <ac:picMkLst>
            <pc:docMk/>
            <pc:sldMk cId="3066732469" sldId="557"/>
            <ac:picMk id="14" creationId="{6543D806-856B-A29D-3637-FFFF4F926B8A}"/>
          </ac:picMkLst>
        </pc:picChg>
        <pc:picChg chg="add del mod">
          <ac:chgData name="Jenifer Prince Devaraj" userId="c3fb109c-09d1-42a6-93f4-69472d709861" providerId="ADAL" clId="{8D08F1B1-FD25-44A1-BCE5-CBEC11C80F04}" dt="2023-02-06T21:03:48.450" v="619" actId="21"/>
          <ac:picMkLst>
            <pc:docMk/>
            <pc:sldMk cId="3066732469" sldId="557"/>
            <ac:picMk id="16" creationId="{93FCCC33-0746-7918-4A6F-09468CF15CD0}"/>
          </ac:picMkLst>
        </pc:picChg>
        <pc:picChg chg="add del mod">
          <ac:chgData name="Jenifer Prince Devaraj" userId="c3fb109c-09d1-42a6-93f4-69472d709861" providerId="ADAL" clId="{8D08F1B1-FD25-44A1-BCE5-CBEC11C80F04}" dt="2023-02-06T21:18:26.950" v="940" actId="478"/>
          <ac:picMkLst>
            <pc:docMk/>
            <pc:sldMk cId="3066732469" sldId="557"/>
            <ac:picMk id="18" creationId="{AA19BC02-35DB-28EC-66B7-FB66E4C3FD8B}"/>
          </ac:picMkLst>
        </pc:picChg>
        <pc:picChg chg="add del mod">
          <ac:chgData name="Jenifer Prince Devaraj" userId="c3fb109c-09d1-42a6-93f4-69472d709861" providerId="ADAL" clId="{8D08F1B1-FD25-44A1-BCE5-CBEC11C80F04}" dt="2023-02-06T21:18:25.033" v="939" actId="478"/>
          <ac:picMkLst>
            <pc:docMk/>
            <pc:sldMk cId="3066732469" sldId="557"/>
            <ac:picMk id="20" creationId="{42DFACE8-4A6B-39C9-14C6-E77CDF28A3FB}"/>
          </ac:picMkLst>
        </pc:picChg>
        <pc:picChg chg="add del mod">
          <ac:chgData name="Jenifer Prince Devaraj" userId="c3fb109c-09d1-42a6-93f4-69472d709861" providerId="ADAL" clId="{8D08F1B1-FD25-44A1-BCE5-CBEC11C80F04}" dt="2023-02-06T21:17:30.803" v="935" actId="22"/>
          <ac:picMkLst>
            <pc:docMk/>
            <pc:sldMk cId="3066732469" sldId="557"/>
            <ac:picMk id="22" creationId="{C703A409-B20F-CE13-E88F-6E82822E0A2D}"/>
          </ac:picMkLst>
        </pc:picChg>
        <pc:picChg chg="add del mod">
          <ac:chgData name="Jenifer Prince Devaraj" userId="c3fb109c-09d1-42a6-93f4-69472d709861" providerId="ADAL" clId="{8D08F1B1-FD25-44A1-BCE5-CBEC11C80F04}" dt="2023-02-06T21:16:36.703" v="913" actId="22"/>
          <ac:picMkLst>
            <pc:docMk/>
            <pc:sldMk cId="3066732469" sldId="557"/>
            <ac:picMk id="24" creationId="{064DF7B8-D1D1-914D-4B59-9BEDAC058FD7}"/>
          </ac:picMkLst>
        </pc:picChg>
        <pc:picChg chg="add del mod">
          <ac:chgData name="Jenifer Prince Devaraj" userId="c3fb109c-09d1-42a6-93f4-69472d709861" providerId="ADAL" clId="{8D08F1B1-FD25-44A1-BCE5-CBEC11C80F04}" dt="2023-02-06T21:17:24.639" v="919" actId="22"/>
          <ac:picMkLst>
            <pc:docMk/>
            <pc:sldMk cId="3066732469" sldId="557"/>
            <ac:picMk id="26" creationId="{75E0CCEA-887E-9BAD-7AAC-6F0622B939F7}"/>
          </ac:picMkLst>
        </pc:picChg>
        <pc:picChg chg="add mod">
          <ac:chgData name="Jenifer Prince Devaraj" userId="c3fb109c-09d1-42a6-93f4-69472d709861" providerId="ADAL" clId="{8D08F1B1-FD25-44A1-BCE5-CBEC11C80F04}" dt="2023-02-06T21:18:43.678" v="945" actId="1076"/>
          <ac:picMkLst>
            <pc:docMk/>
            <pc:sldMk cId="3066732469" sldId="557"/>
            <ac:picMk id="28" creationId="{3F93527C-02DA-3607-D4F4-84EB0DCDEA89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1:57:39.964" v="249" actId="13900"/>
        <pc:sldMkLst>
          <pc:docMk/>
          <pc:sldMk cId="3097475315" sldId="558"/>
        </pc:sldMkLst>
        <pc:spChg chg="mod">
          <ac:chgData name="Jenifer Prince Devaraj" userId="c3fb109c-09d1-42a6-93f4-69472d709861" providerId="ADAL" clId="{8D08F1B1-FD25-44A1-BCE5-CBEC11C80F04}" dt="2023-02-04T21:57:10.043" v="242" actId="113"/>
          <ac:spMkLst>
            <pc:docMk/>
            <pc:sldMk cId="3097475315" sldId="55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7:39.964" v="249" actId="13900"/>
          <ac:spMkLst>
            <pc:docMk/>
            <pc:sldMk cId="3097475315" sldId="55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7.459" v="131"/>
          <ac:spMkLst>
            <pc:docMk/>
            <pc:sldMk cId="3097475315" sldId="558"/>
            <ac:spMk id="6" creationId="{EEDAEA9A-60E7-8562-B555-6E3228B9392E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0:37:37.172" v="604" actId="14100"/>
        <pc:sldMkLst>
          <pc:docMk/>
          <pc:sldMk cId="2582902761" sldId="559"/>
        </pc:sldMkLst>
        <pc:spChg chg="mod">
          <ac:chgData name="Jenifer Prince Devaraj" userId="c3fb109c-09d1-42a6-93f4-69472d709861" providerId="ADAL" clId="{8D08F1B1-FD25-44A1-BCE5-CBEC11C80F04}" dt="2023-02-03T17:19:34.719" v="189" actId="113"/>
          <ac:spMkLst>
            <pc:docMk/>
            <pc:sldMk cId="2582902761" sldId="5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0.561" v="124"/>
          <ac:spMkLst>
            <pc:docMk/>
            <pc:sldMk cId="2582902761" sldId="559"/>
            <ac:spMk id="3" creationId="{04D32133-77B8-D2A0-5407-483FA31A5A55}"/>
          </ac:spMkLst>
        </pc:spChg>
        <pc:spChg chg="add mod">
          <ac:chgData name="Jenifer Prince Devaraj" userId="c3fb109c-09d1-42a6-93f4-69472d709861" providerId="ADAL" clId="{8D08F1B1-FD25-44A1-BCE5-CBEC11C80F04}" dt="2023-02-03T17:19:08.716" v="185"/>
          <ac:spMkLst>
            <pc:docMk/>
            <pc:sldMk cId="2582902761" sldId="559"/>
            <ac:spMk id="6" creationId="{6F69AEA7-BDC1-D7EF-C5EE-2D10057C709B}"/>
          </ac:spMkLst>
        </pc:spChg>
        <pc:spChg chg="add del mod">
          <ac:chgData name="Jenifer Prince Devaraj" userId="c3fb109c-09d1-42a6-93f4-69472d709861" providerId="ADAL" clId="{8D08F1B1-FD25-44A1-BCE5-CBEC11C80F04}" dt="2023-02-06T20:28:46.595" v="592" actId="478"/>
          <ac:spMkLst>
            <pc:docMk/>
            <pc:sldMk cId="2582902761" sldId="559"/>
            <ac:spMk id="9" creationId="{68EE1998-64CD-4A49-963F-FF1AB355C634}"/>
          </ac:spMkLst>
        </pc:spChg>
        <pc:picChg chg="add del mod">
          <ac:chgData name="Jenifer Prince Devaraj" userId="c3fb109c-09d1-42a6-93f4-69472d709861" providerId="ADAL" clId="{8D08F1B1-FD25-44A1-BCE5-CBEC11C80F04}" dt="2023-02-06T20:24:13.652" v="587" actId="478"/>
          <ac:picMkLst>
            <pc:docMk/>
            <pc:sldMk cId="2582902761" sldId="559"/>
            <ac:picMk id="8" creationId="{9F28EF62-A0C6-5B8B-34E9-E9358C5413B4}"/>
          </ac:picMkLst>
        </pc:picChg>
        <pc:picChg chg="add mod">
          <ac:chgData name="Jenifer Prince Devaraj" userId="c3fb109c-09d1-42a6-93f4-69472d709861" providerId="ADAL" clId="{8D08F1B1-FD25-44A1-BCE5-CBEC11C80F04}" dt="2023-02-06T20:37:37.172" v="604" actId="14100"/>
          <ac:picMkLst>
            <pc:docMk/>
            <pc:sldMk cId="2582902761" sldId="559"/>
            <ac:picMk id="11" creationId="{0E76DD51-1A09-53AC-9D32-C1D9815EE2D1}"/>
          </ac:picMkLst>
        </pc:picChg>
        <pc:picChg chg="del mod">
          <ac:chgData name="Jenifer Prince Devaraj" userId="c3fb109c-09d1-42a6-93f4-69472d709861" providerId="ADAL" clId="{8D08F1B1-FD25-44A1-BCE5-CBEC11C80F04}" dt="2023-02-06T20:28:37.092" v="588" actId="478"/>
          <ac:picMkLst>
            <pc:docMk/>
            <pc:sldMk cId="2582902761" sldId="559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19:43.496" v="947" actId="47"/>
        <pc:sldMkLst>
          <pc:docMk/>
          <pc:sldMk cId="2017665733" sldId="560"/>
        </pc:sldMkLst>
        <pc:spChg chg="mod">
          <ac:chgData name="Jenifer Prince Devaraj" userId="c3fb109c-09d1-42a6-93f4-69472d709861" providerId="ADAL" clId="{8D08F1B1-FD25-44A1-BCE5-CBEC11C80F04}" dt="2023-02-06T20:15:22.541" v="581" actId="20577"/>
          <ac:spMkLst>
            <pc:docMk/>
            <pc:sldMk cId="2017665733" sldId="5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24.664" v="126" actId="1036"/>
          <ac:spMkLst>
            <pc:docMk/>
            <pc:sldMk cId="2017665733" sldId="560"/>
            <ac:spMk id="3" creationId="{0F455F73-4420-C892-A74A-CD816D9CA6A8}"/>
          </ac:spMkLst>
        </pc:spChg>
        <pc:spChg chg="add mod">
          <ac:chgData name="Jenifer Prince Devaraj" userId="c3fb109c-09d1-42a6-93f4-69472d709861" providerId="ADAL" clId="{8D08F1B1-FD25-44A1-BCE5-CBEC11C80F04}" dt="2023-02-03T17:15:26.928" v="128" actId="1036"/>
          <ac:spMkLst>
            <pc:docMk/>
            <pc:sldMk cId="2017665733" sldId="560"/>
            <ac:spMk id="6" creationId="{08A82A04-A418-D9F0-718E-E0A622756EA0}"/>
          </ac:spMkLst>
        </pc:spChg>
        <pc:spChg chg="add mod">
          <ac:chgData name="Jenifer Prince Devaraj" userId="c3fb109c-09d1-42a6-93f4-69472d709861" providerId="ADAL" clId="{8D08F1B1-FD25-44A1-BCE5-CBEC11C80F04}" dt="2023-02-03T17:23:06.510" v="207"/>
          <ac:spMkLst>
            <pc:docMk/>
            <pc:sldMk cId="2017665733" sldId="560"/>
            <ac:spMk id="7" creationId="{82CB34BB-68C1-C84C-7600-992C4D6EA2F5}"/>
          </ac:spMkLst>
        </pc:spChg>
        <pc:picChg chg="mod">
          <ac:chgData name="Jenifer Prince Devaraj" userId="c3fb109c-09d1-42a6-93f4-69472d709861" providerId="ADAL" clId="{8D08F1B1-FD25-44A1-BCE5-CBEC11C80F04}" dt="2023-02-03T17:22:57.032" v="206" actId="1076"/>
          <ac:picMkLst>
            <pc:docMk/>
            <pc:sldMk cId="2017665733" sldId="560"/>
            <ac:picMk id="409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23.371" v="1514" actId="47"/>
        <pc:sldMkLst>
          <pc:docMk/>
          <pc:sldMk cId="2836551723" sldId="561"/>
        </pc:sldMkLst>
        <pc:spChg chg="mod">
          <ac:chgData name="Jenifer Prince Devaraj" userId="c3fb109c-09d1-42a6-93f4-69472d709861" providerId="ADAL" clId="{8D08F1B1-FD25-44A1-BCE5-CBEC11C80F04}" dt="2023-02-04T23:05:47.562" v="288" actId="113"/>
          <ac:spMkLst>
            <pc:docMk/>
            <pc:sldMk cId="2836551723" sldId="5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4.584" v="134"/>
          <ac:spMkLst>
            <pc:docMk/>
            <pc:sldMk cId="2836551723" sldId="561"/>
            <ac:spMk id="3" creationId="{F576502E-B664-D3CC-59C0-5DE45F8CA17F}"/>
          </ac:spMkLst>
        </pc:spChg>
        <pc:picChg chg="mod">
          <ac:chgData name="Jenifer Prince Devaraj" userId="c3fb109c-09d1-42a6-93f4-69472d709861" providerId="ADAL" clId="{8D08F1B1-FD25-44A1-BCE5-CBEC11C80F04}" dt="2023-02-04T23:05:52.579" v="290" actId="1076"/>
          <ac:picMkLst>
            <pc:docMk/>
            <pc:sldMk cId="2836551723" sldId="561"/>
            <ac:picMk id="6" creationId="{00000000-0000-0000-0000-00000000000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1:50:05.407" v="1592"/>
        <pc:sldMkLst>
          <pc:docMk/>
          <pc:sldMk cId="2145727998" sldId="562"/>
        </pc:sldMkLst>
        <pc:spChg chg="mod">
          <ac:chgData name="Jenifer Prince Devaraj" userId="c3fb109c-09d1-42a6-93f4-69472d709861" providerId="ADAL" clId="{8D08F1B1-FD25-44A1-BCE5-CBEC11C80F04}" dt="2023-02-04T23:08:17.278" v="322" actId="113"/>
          <ac:spMkLst>
            <pc:docMk/>
            <pc:sldMk cId="2145727998" sldId="562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3:08:02.951" v="318" actId="478"/>
          <ac:spMkLst>
            <pc:docMk/>
            <pc:sldMk cId="2145727998" sldId="56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8.933" v="136"/>
          <ac:spMkLst>
            <pc:docMk/>
            <pc:sldMk cId="2145727998" sldId="562"/>
            <ac:spMk id="6" creationId="{F85D5E9C-1170-6E48-9D2B-B04DB3AB8DC8}"/>
          </ac:spMkLst>
        </pc:spChg>
        <pc:spChg chg="add mod">
          <ac:chgData name="Jenifer Prince Devaraj" userId="c3fb109c-09d1-42a6-93f4-69472d709861" providerId="ADAL" clId="{8D08F1B1-FD25-44A1-BCE5-CBEC11C80F04}" dt="2023-02-06T21:49:32.358" v="1589" actId="20577"/>
          <ac:spMkLst>
            <pc:docMk/>
            <pc:sldMk cId="2145727998" sldId="562"/>
            <ac:spMk id="8" creationId="{56E23458-853A-5042-3B09-9F66B10419E1}"/>
          </ac:spMkLst>
        </pc:spChg>
        <pc:picChg chg="add mod">
          <ac:chgData name="Jenifer Prince Devaraj" userId="c3fb109c-09d1-42a6-93f4-69472d709861" providerId="ADAL" clId="{8D08F1B1-FD25-44A1-BCE5-CBEC11C80F04}" dt="2023-02-06T21:48:45.796" v="1519" actId="1076"/>
          <ac:picMkLst>
            <pc:docMk/>
            <pc:sldMk cId="2145727998" sldId="562"/>
            <ac:picMk id="7" creationId="{346563F5-CCCE-BECC-36C1-2A0844E680CF}"/>
          </ac:picMkLst>
        </pc:picChg>
        <pc:picChg chg="del mod">
          <ac:chgData name="Jenifer Prince Devaraj" userId="c3fb109c-09d1-42a6-93f4-69472d709861" providerId="ADAL" clId="{8D08F1B1-FD25-44A1-BCE5-CBEC11C80F04}" dt="2023-02-06T21:48:41.480" v="1516" actId="478"/>
          <ac:picMkLst>
            <pc:docMk/>
            <pc:sldMk cId="2145727998" sldId="562"/>
            <ac:picMk id="614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40.543" v="1613" actId="47"/>
        <pc:sldMkLst>
          <pc:docMk/>
          <pc:sldMk cId="1440578578" sldId="563"/>
        </pc:sldMkLst>
        <pc:spChg chg="mod">
          <ac:chgData name="Jenifer Prince Devaraj" userId="c3fb109c-09d1-42a6-93f4-69472d709861" providerId="ADAL" clId="{8D08F1B1-FD25-44A1-BCE5-CBEC11C80F04}" dt="2023-02-04T23:16:45.026" v="386" actId="1076"/>
          <ac:spMkLst>
            <pc:docMk/>
            <pc:sldMk cId="1440578578" sldId="5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0.623" v="142"/>
          <ac:spMkLst>
            <pc:docMk/>
            <pc:sldMk cId="1440578578" sldId="563"/>
            <ac:spMk id="3" creationId="{E2123D43-AE44-5BBE-B44B-EDE8924D4325}"/>
          </ac:spMkLst>
        </pc:spChg>
        <pc:picChg chg="mod">
          <ac:chgData name="Jenifer Prince Devaraj" userId="c3fb109c-09d1-42a6-93f4-69472d709861" providerId="ADAL" clId="{8D08F1B1-FD25-44A1-BCE5-CBEC11C80F04}" dt="2023-02-04T23:16:49.039" v="387" actId="1076"/>
          <ac:picMkLst>
            <pc:docMk/>
            <pc:sldMk cId="1440578578" sldId="563"/>
            <ac:picMk id="717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45:47.670" v="1515" actId="47"/>
        <pc:sldMkLst>
          <pc:docMk/>
          <pc:sldMk cId="1681933497" sldId="564"/>
        </pc:sldMkLst>
        <pc:spChg chg="mod">
          <ac:chgData name="Jenifer Prince Devaraj" userId="c3fb109c-09d1-42a6-93f4-69472d709861" providerId="ADAL" clId="{8D08F1B1-FD25-44A1-BCE5-CBEC11C80F04}" dt="2023-02-04T23:06:19.407" v="299" actId="113"/>
          <ac:spMkLst>
            <pc:docMk/>
            <pc:sldMk cId="1681933497" sldId="56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7:43.531" v="317" actId="1076"/>
          <ac:spMkLst>
            <pc:docMk/>
            <pc:sldMk cId="1681933497" sldId="56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7.022" v="135"/>
          <ac:spMkLst>
            <pc:docMk/>
            <pc:sldMk cId="1681933497" sldId="564"/>
            <ac:spMk id="6" creationId="{A694F490-D1CF-5EE0-1DF5-D6D5132A72FE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4.032" v="1616" actId="47"/>
        <pc:sldMkLst>
          <pc:docMk/>
          <pc:sldMk cId="1113543127" sldId="565"/>
        </pc:sldMkLst>
        <pc:spChg chg="mod">
          <ac:chgData name="Jenifer Prince Devaraj" userId="c3fb109c-09d1-42a6-93f4-69472d709861" providerId="ADAL" clId="{8D08F1B1-FD25-44A1-BCE5-CBEC11C80F04}" dt="2023-02-04T23:19:39.101" v="421" actId="1076"/>
          <ac:spMkLst>
            <pc:docMk/>
            <pc:sldMk cId="1113543127" sldId="5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8.702" v="145"/>
          <ac:spMkLst>
            <pc:docMk/>
            <pc:sldMk cId="1113543127" sldId="565"/>
            <ac:spMk id="3" creationId="{E296FA05-339B-D24B-6EC1-04473652CE33}"/>
          </ac:spMkLst>
        </pc:spChg>
        <pc:spChg chg="mod">
          <ac:chgData name="Jenifer Prince Devaraj" userId="c3fb109c-09d1-42a6-93f4-69472d709861" providerId="ADAL" clId="{8D08F1B1-FD25-44A1-BCE5-CBEC11C80F04}" dt="2023-02-04T23:20:31.104" v="442" actId="1076"/>
          <ac:spMkLst>
            <pc:docMk/>
            <pc:sldMk cId="1113543127" sldId="5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9.685" v="1612" actId="47"/>
        <pc:sldMkLst>
          <pc:docMk/>
          <pc:sldMk cId="2026903893" sldId="566"/>
        </pc:sldMkLst>
        <pc:spChg chg="mod">
          <ac:chgData name="Jenifer Prince Devaraj" userId="c3fb109c-09d1-42a6-93f4-69472d709861" providerId="ADAL" clId="{8D08F1B1-FD25-44A1-BCE5-CBEC11C80F04}" dt="2023-02-04T23:15:49.550" v="381" actId="1076"/>
          <ac:spMkLst>
            <pc:docMk/>
            <pc:sldMk cId="2026903893" sldId="56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8.887" v="141"/>
          <ac:spMkLst>
            <pc:docMk/>
            <pc:sldMk cId="2026903893" sldId="566"/>
            <ac:spMk id="3" creationId="{0D805EF9-D1AB-C351-7359-0EFD91A3B7E2}"/>
          </ac:spMkLst>
        </pc:spChg>
        <pc:graphicFrameChg chg="mod modGraphic">
          <ac:chgData name="Jenifer Prince Devaraj" userId="c3fb109c-09d1-42a6-93f4-69472d709861" providerId="ADAL" clId="{8D08F1B1-FD25-44A1-BCE5-CBEC11C80F04}" dt="2023-02-04T23:15:53.404" v="382" actId="1076"/>
          <ac:graphicFrameMkLst>
            <pc:docMk/>
            <pc:sldMk cId="2026903893" sldId="566"/>
            <ac:graphicFrameMk id="6" creationId="{00000000-0000-0000-0000-000000000000}"/>
          </ac:graphicFrameMkLst>
        </pc:graphicFrameChg>
      </pc:sldChg>
      <pc:sldChg chg="addSp modSp add del mod">
        <pc:chgData name="Jenifer Prince Devaraj" userId="c3fb109c-09d1-42a6-93f4-69472d709861" providerId="ADAL" clId="{8D08F1B1-FD25-44A1-BCE5-CBEC11C80F04}" dt="2023-02-06T21:59:05.015" v="1617" actId="47"/>
        <pc:sldMkLst>
          <pc:docMk/>
          <pc:sldMk cId="2171809875" sldId="567"/>
        </pc:sldMkLst>
        <pc:spChg chg="mod">
          <ac:chgData name="Jenifer Prince Devaraj" userId="c3fb109c-09d1-42a6-93f4-69472d709861" providerId="ADAL" clId="{8D08F1B1-FD25-44A1-BCE5-CBEC11C80F04}" dt="2023-02-04T23:23:44.293" v="473" actId="113"/>
          <ac:spMkLst>
            <pc:docMk/>
            <pc:sldMk cId="2171809875" sldId="56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3.941" v="148"/>
          <ac:spMkLst>
            <pc:docMk/>
            <pc:sldMk cId="2171809875" sldId="567"/>
            <ac:spMk id="3" creationId="{FF43AC13-D474-809D-1D45-53404E04D56F}"/>
          </ac:spMkLst>
        </pc:spChg>
        <pc:spChg chg="mod">
          <ac:chgData name="Jenifer Prince Devaraj" userId="c3fb109c-09d1-42a6-93f4-69472d709861" providerId="ADAL" clId="{8D08F1B1-FD25-44A1-BCE5-CBEC11C80F04}" dt="2023-02-04T23:23:51.626" v="475" actId="14100"/>
          <ac:spMkLst>
            <pc:docMk/>
            <pc:sldMk cId="2171809875" sldId="56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9:07.377" v="1618" actId="47"/>
        <pc:sldMkLst>
          <pc:docMk/>
          <pc:sldMk cId="1074799656" sldId="568"/>
        </pc:sldMkLst>
        <pc:spChg chg="mod">
          <ac:chgData name="Jenifer Prince Devaraj" userId="c3fb109c-09d1-42a6-93f4-69472d709861" providerId="ADAL" clId="{8D08F1B1-FD25-44A1-BCE5-CBEC11C80F04}" dt="2023-02-04T23:25:01.911" v="487" actId="113"/>
          <ac:spMkLst>
            <pc:docMk/>
            <pc:sldMk cId="1074799656" sldId="5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6.240" v="149"/>
          <ac:spMkLst>
            <pc:docMk/>
            <pc:sldMk cId="1074799656" sldId="568"/>
            <ac:spMk id="3" creationId="{FC5140C9-EE0C-E1A9-94D3-5B84186006E2}"/>
          </ac:spMkLst>
        </pc:spChg>
        <pc:spChg chg="mod">
          <ac:chgData name="Jenifer Prince Devaraj" userId="c3fb109c-09d1-42a6-93f4-69472d709861" providerId="ADAL" clId="{8D08F1B1-FD25-44A1-BCE5-CBEC11C80F04}" dt="2023-02-04T23:24:47.705" v="483" actId="1076"/>
          <ac:spMkLst>
            <pc:docMk/>
            <pc:sldMk cId="1074799656" sldId="568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6T22:02:26.193" v="1639" actId="1076"/>
        <pc:sldMkLst>
          <pc:docMk/>
          <pc:sldMk cId="3389049147" sldId="569"/>
        </pc:sldMkLst>
        <pc:spChg chg="mod">
          <ac:chgData name="Jenifer Prince Devaraj" userId="c3fb109c-09d1-42a6-93f4-69472d709861" providerId="ADAL" clId="{8D08F1B1-FD25-44A1-BCE5-CBEC11C80F04}" dt="2023-02-06T22:02:26.193" v="1639" actId="1076"/>
          <ac:spMkLst>
            <pc:docMk/>
            <pc:sldMk cId="3389049147" sldId="5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7.833" v="150"/>
          <ac:spMkLst>
            <pc:docMk/>
            <pc:sldMk cId="3389049147" sldId="569"/>
            <ac:spMk id="3" creationId="{8F25F73A-F147-9D39-469D-C8063C107C2E}"/>
          </ac:spMkLst>
        </pc:spChg>
        <pc:spChg chg="mod">
          <ac:chgData name="Jenifer Prince Devaraj" userId="c3fb109c-09d1-42a6-93f4-69472d709861" providerId="ADAL" clId="{8D08F1B1-FD25-44A1-BCE5-CBEC11C80F04}" dt="2023-02-04T23:25:35.826" v="495" actId="1076"/>
          <ac:spMkLst>
            <pc:docMk/>
            <pc:sldMk cId="3389049147" sldId="5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5:38.247" v="496" actId="1076"/>
          <ac:picMkLst>
            <pc:docMk/>
            <pc:sldMk cId="3389049147" sldId="569"/>
            <ac:picMk id="1028" creationId="{00000000-0000-0000-0000-000000000000}"/>
          </ac:picMkLst>
        </pc:picChg>
      </pc:sldChg>
      <pc:sldChg chg="addSp modSp add mod ord">
        <pc:chgData name="Jenifer Prince Devaraj" userId="c3fb109c-09d1-42a6-93f4-69472d709861" providerId="ADAL" clId="{8D08F1B1-FD25-44A1-BCE5-CBEC11C80F04}" dt="2023-02-06T21:59:12.730" v="1620"/>
        <pc:sldMkLst>
          <pc:docMk/>
          <pc:sldMk cId="854552047" sldId="570"/>
        </pc:sldMkLst>
        <pc:spChg chg="mod">
          <ac:chgData name="Jenifer Prince Devaraj" userId="c3fb109c-09d1-42a6-93f4-69472d709861" providerId="ADAL" clId="{8D08F1B1-FD25-44A1-BCE5-CBEC11C80F04}" dt="2023-02-04T23:26:11.927" v="505" actId="1076"/>
          <ac:spMkLst>
            <pc:docMk/>
            <pc:sldMk cId="854552047" sldId="5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9.555" v="151"/>
          <ac:spMkLst>
            <pc:docMk/>
            <pc:sldMk cId="854552047" sldId="570"/>
            <ac:spMk id="3" creationId="{BDEB114B-1C1B-E7E4-F600-29F5C9A7A322}"/>
          </ac:spMkLst>
        </pc:spChg>
        <pc:spChg chg="mod">
          <ac:chgData name="Jenifer Prince Devaraj" userId="c3fb109c-09d1-42a6-93f4-69472d709861" providerId="ADAL" clId="{8D08F1B1-FD25-44A1-BCE5-CBEC11C80F04}" dt="2023-02-04T23:25:58.734" v="501" actId="13900"/>
          <ac:spMkLst>
            <pc:docMk/>
            <pc:sldMk cId="854552047" sldId="57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7:11.658" v="519" actId="1076"/>
        <pc:sldMkLst>
          <pc:docMk/>
          <pc:sldMk cId="3241363661" sldId="571"/>
        </pc:sldMkLst>
        <pc:spChg chg="mod">
          <ac:chgData name="Jenifer Prince Devaraj" userId="c3fb109c-09d1-42a6-93f4-69472d709861" providerId="ADAL" clId="{8D08F1B1-FD25-44A1-BCE5-CBEC11C80F04}" dt="2023-02-04T23:26:38.996" v="512" actId="1076"/>
          <ac:spMkLst>
            <pc:docMk/>
            <pc:sldMk cId="3241363661" sldId="5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1.120" v="152"/>
          <ac:spMkLst>
            <pc:docMk/>
            <pc:sldMk cId="3241363661" sldId="571"/>
            <ac:spMk id="3" creationId="{276CE8FB-031F-E3FA-94C2-A8DC2A3F8E28}"/>
          </ac:spMkLst>
        </pc:spChg>
        <pc:spChg chg="mod">
          <ac:chgData name="Jenifer Prince Devaraj" userId="c3fb109c-09d1-42a6-93f4-69472d709861" providerId="ADAL" clId="{8D08F1B1-FD25-44A1-BCE5-CBEC11C80F04}" dt="2023-02-04T23:27:11.658" v="519" actId="1076"/>
          <ac:spMkLst>
            <pc:docMk/>
            <pc:sldMk cId="3241363661" sldId="571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29:16.855" v="529" actId="1076"/>
        <pc:sldMkLst>
          <pc:docMk/>
          <pc:sldMk cId="3949986998" sldId="572"/>
        </pc:sldMkLst>
        <pc:spChg chg="mod">
          <ac:chgData name="Jenifer Prince Devaraj" userId="c3fb109c-09d1-42a6-93f4-69472d709861" providerId="ADAL" clId="{8D08F1B1-FD25-44A1-BCE5-CBEC11C80F04}" dt="2023-02-04T23:29:10.803" v="527" actId="113"/>
          <ac:spMkLst>
            <pc:docMk/>
            <pc:sldMk cId="3949986998" sldId="57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2.796" v="153"/>
          <ac:spMkLst>
            <pc:docMk/>
            <pc:sldMk cId="3949986998" sldId="572"/>
            <ac:spMk id="3" creationId="{5B822B4C-199F-A12D-C5CF-25C9AF0B27A1}"/>
          </ac:spMkLst>
        </pc:spChg>
        <pc:spChg chg="del mod">
          <ac:chgData name="Jenifer Prince Devaraj" userId="c3fb109c-09d1-42a6-93f4-69472d709861" providerId="ADAL" clId="{8D08F1B1-FD25-44A1-BCE5-CBEC11C80F04}" dt="2023-02-04T23:28:52.078" v="521" actId="478"/>
          <ac:spMkLst>
            <pc:docMk/>
            <pc:sldMk cId="3949986998" sldId="572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9:16.855" v="529" actId="1076"/>
          <ac:picMkLst>
            <pc:docMk/>
            <pc:sldMk cId="3949986998" sldId="572"/>
            <ac:picMk id="205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30:51.134" v="550" actId="255"/>
        <pc:sldMkLst>
          <pc:docMk/>
          <pc:sldMk cId="1520164130" sldId="573"/>
        </pc:sldMkLst>
        <pc:spChg chg="mod">
          <ac:chgData name="Jenifer Prince Devaraj" userId="c3fb109c-09d1-42a6-93f4-69472d709861" providerId="ADAL" clId="{8D08F1B1-FD25-44A1-BCE5-CBEC11C80F04}" dt="2023-02-04T23:30:41.816" v="548" actId="1076"/>
          <ac:spMkLst>
            <pc:docMk/>
            <pc:sldMk cId="1520164130" sldId="57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6.259" v="155"/>
          <ac:spMkLst>
            <pc:docMk/>
            <pc:sldMk cId="1520164130" sldId="573"/>
            <ac:spMk id="3" creationId="{A0E30165-1ACB-274C-3B6B-5567805B4A1E}"/>
          </ac:spMkLst>
        </pc:spChg>
        <pc:spChg chg="mod">
          <ac:chgData name="Jenifer Prince Devaraj" userId="c3fb109c-09d1-42a6-93f4-69472d709861" providerId="ADAL" clId="{8D08F1B1-FD25-44A1-BCE5-CBEC11C80F04}" dt="2023-02-04T23:30:51.134" v="550" actId="255"/>
          <ac:spMkLst>
            <pc:docMk/>
            <pc:sldMk cId="1520164130" sldId="573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D08F1B1-FD25-44A1-BCE5-CBEC11C80F04}" dt="2023-02-04T23:22:04.450" v="457" actId="1076"/>
        <pc:sldMkLst>
          <pc:docMk/>
          <pc:sldMk cId="3756976179" sldId="574"/>
        </pc:sldMkLst>
        <pc:spChg chg="mod">
          <ac:chgData name="Jenifer Prince Devaraj" userId="c3fb109c-09d1-42a6-93f4-69472d709861" providerId="ADAL" clId="{8D08F1B1-FD25-44A1-BCE5-CBEC11C80F04}" dt="2023-02-04T23:20:54.550" v="447" actId="113"/>
          <ac:spMkLst>
            <pc:docMk/>
            <pc:sldMk cId="3756976179" sldId="57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0.489" v="146"/>
          <ac:spMkLst>
            <pc:docMk/>
            <pc:sldMk cId="3756976179" sldId="574"/>
            <ac:spMk id="3" creationId="{17DFA2C4-8EF8-989D-7A52-E08FAF442248}"/>
          </ac:spMkLst>
        </pc:spChg>
        <pc:spChg chg="mod">
          <ac:chgData name="Jenifer Prince Devaraj" userId="c3fb109c-09d1-42a6-93f4-69472d709861" providerId="ADAL" clId="{8D08F1B1-FD25-44A1-BCE5-CBEC11C80F04}" dt="2023-02-04T23:21:41.029" v="453" actId="1076"/>
          <ac:spMkLst>
            <pc:docMk/>
            <pc:sldMk cId="3756976179" sldId="574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8D08F1B1-FD25-44A1-BCE5-CBEC11C80F04}" dt="2023-02-04T23:22:04.450" v="457" actId="1076"/>
          <ac:picMkLst>
            <pc:docMk/>
            <pc:sldMk cId="3756976179" sldId="574"/>
            <ac:picMk id="30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8D08F1B1-FD25-44A1-BCE5-CBEC11C80F04}" dt="2023-02-04T23:22:46.975" v="464" actId="2710"/>
        <pc:sldMkLst>
          <pc:docMk/>
          <pc:sldMk cId="2906065752" sldId="575"/>
        </pc:sldMkLst>
        <pc:spChg chg="mod">
          <ac:chgData name="Jenifer Prince Devaraj" userId="c3fb109c-09d1-42a6-93f4-69472d709861" providerId="ADAL" clId="{8D08F1B1-FD25-44A1-BCE5-CBEC11C80F04}" dt="2023-02-04T23:22:31.534" v="461" actId="113"/>
          <ac:spMkLst>
            <pc:docMk/>
            <pc:sldMk cId="2906065752" sldId="57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22.324" v="147"/>
          <ac:spMkLst>
            <pc:docMk/>
            <pc:sldMk cId="2906065752" sldId="575"/>
            <ac:spMk id="3" creationId="{2DE3E0B4-3BE2-3420-0443-68EC134ABA84}"/>
          </ac:spMkLst>
        </pc:spChg>
        <pc:spChg chg="mod">
          <ac:chgData name="Jenifer Prince Devaraj" userId="c3fb109c-09d1-42a6-93f4-69472d709861" providerId="ADAL" clId="{8D08F1B1-FD25-44A1-BCE5-CBEC11C80F04}" dt="2023-02-04T23:22:46.975" v="464" actId="2710"/>
          <ac:spMkLst>
            <pc:docMk/>
            <pc:sldMk cId="2906065752" sldId="57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19:45.162" v="948" actId="47"/>
        <pc:sldMkLst>
          <pc:docMk/>
          <pc:sldMk cId="3523331274" sldId="590"/>
        </pc:sldMkLst>
        <pc:spChg chg="mod">
          <ac:chgData name="Jenifer Prince Devaraj" userId="c3fb109c-09d1-42a6-93f4-69472d709861" providerId="ADAL" clId="{8D08F1B1-FD25-44A1-BCE5-CBEC11C80F04}" dt="2023-02-04T21:55:58.978" v="237" actId="1076"/>
          <ac:spMkLst>
            <pc:docMk/>
            <pc:sldMk cId="3523331274" sldId="59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14.089" v="229" actId="1076"/>
          <ac:spMkLst>
            <pc:docMk/>
            <pc:sldMk cId="3523331274" sldId="59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3.893" v="130" actId="1036"/>
          <ac:spMkLst>
            <pc:docMk/>
            <pc:sldMk cId="3523331274" sldId="590"/>
            <ac:spMk id="6" creationId="{7801E533-FEB1-42E1-C04B-275680DAE8FF}"/>
          </ac:spMkLst>
        </pc:spChg>
      </pc:sldChg>
      <pc:sldChg chg="addSp delSp modSp add mod ord">
        <pc:chgData name="Jenifer Prince Devaraj" userId="c3fb109c-09d1-42a6-93f4-69472d709861" providerId="ADAL" clId="{8D08F1B1-FD25-44A1-BCE5-CBEC11C80F04}" dt="2023-02-06T21:45:08.838" v="1513"/>
        <pc:sldMkLst>
          <pc:docMk/>
          <pc:sldMk cId="3362680405" sldId="593"/>
        </pc:sldMkLst>
        <pc:spChg chg="mod">
          <ac:chgData name="Jenifer Prince Devaraj" userId="c3fb109c-09d1-42a6-93f4-69472d709861" providerId="ADAL" clId="{8D08F1B1-FD25-44A1-BCE5-CBEC11C80F04}" dt="2023-02-06T21:44:59.505" v="1511" actId="1076"/>
          <ac:spMkLst>
            <pc:docMk/>
            <pc:sldMk cId="3362680405" sldId="593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4T22:04:55.401" v="278" actId="478"/>
          <ac:spMkLst>
            <pc:docMk/>
            <pc:sldMk cId="3362680405" sldId="593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42.434" v="133"/>
          <ac:spMkLst>
            <pc:docMk/>
            <pc:sldMk cId="3362680405" sldId="593"/>
            <ac:spMk id="6" creationId="{A89F4797-FD7F-B259-B33C-E6D5BCEE4DE9}"/>
          </ac:spMkLst>
        </pc:spChg>
        <pc:spChg chg="add del mod">
          <ac:chgData name="Jenifer Prince Devaraj" userId="c3fb109c-09d1-42a6-93f4-69472d709861" providerId="ADAL" clId="{8D08F1B1-FD25-44A1-BCE5-CBEC11C80F04}" dt="2023-02-06T21:41:59.647" v="1354"/>
          <ac:spMkLst>
            <pc:docMk/>
            <pc:sldMk cId="3362680405" sldId="593"/>
            <ac:spMk id="12" creationId="{2C083F3B-29E3-EF67-8B5E-6974FABD7494}"/>
          </ac:spMkLst>
        </pc:spChg>
        <pc:spChg chg="add del mod">
          <ac:chgData name="Jenifer Prince Devaraj" userId="c3fb109c-09d1-42a6-93f4-69472d709861" providerId="ADAL" clId="{8D08F1B1-FD25-44A1-BCE5-CBEC11C80F04}" dt="2023-02-06T21:41:59.648" v="1356"/>
          <ac:spMkLst>
            <pc:docMk/>
            <pc:sldMk cId="3362680405" sldId="593"/>
            <ac:spMk id="13" creationId="{43710AA8-ACDF-DDF3-7054-A496451123B4}"/>
          </ac:spMkLst>
        </pc:spChg>
        <pc:spChg chg="add mod">
          <ac:chgData name="Jenifer Prince Devaraj" userId="c3fb109c-09d1-42a6-93f4-69472d709861" providerId="ADAL" clId="{8D08F1B1-FD25-44A1-BCE5-CBEC11C80F04}" dt="2023-02-06T21:44:52.033" v="1509" actId="1076"/>
          <ac:spMkLst>
            <pc:docMk/>
            <pc:sldMk cId="3362680405" sldId="593"/>
            <ac:spMk id="19" creationId="{EA26AED9-B2F3-9356-A054-8A6E38028DD3}"/>
          </ac:spMkLst>
        </pc:spChg>
        <pc:picChg chg="add del mod">
          <ac:chgData name="Jenifer Prince Devaraj" userId="c3fb109c-09d1-42a6-93f4-69472d709861" providerId="ADAL" clId="{8D08F1B1-FD25-44A1-BCE5-CBEC11C80F04}" dt="2023-02-06T21:28:40.735" v="962" actId="478"/>
          <ac:picMkLst>
            <pc:docMk/>
            <pc:sldMk cId="3362680405" sldId="593"/>
            <ac:picMk id="7" creationId="{4F820039-9D9B-AAA3-D9D1-4EB075C21788}"/>
          </ac:picMkLst>
        </pc:picChg>
        <pc:picChg chg="add del mod">
          <ac:chgData name="Jenifer Prince Devaraj" userId="c3fb109c-09d1-42a6-93f4-69472d709861" providerId="ADAL" clId="{8D08F1B1-FD25-44A1-BCE5-CBEC11C80F04}" dt="2023-02-06T21:28:39.130" v="961" actId="478"/>
          <ac:picMkLst>
            <pc:docMk/>
            <pc:sldMk cId="3362680405" sldId="593"/>
            <ac:picMk id="9" creationId="{069FB614-ABD8-EEAB-A681-E25BD64E0F8E}"/>
          </ac:picMkLst>
        </pc:picChg>
        <pc:picChg chg="add del mod">
          <ac:chgData name="Jenifer Prince Devaraj" userId="c3fb109c-09d1-42a6-93f4-69472d709861" providerId="ADAL" clId="{8D08F1B1-FD25-44A1-BCE5-CBEC11C80F04}" dt="2023-02-06T21:42:25.663" v="1357" actId="478"/>
          <ac:picMkLst>
            <pc:docMk/>
            <pc:sldMk cId="3362680405" sldId="593"/>
            <ac:picMk id="11" creationId="{CB7F5A6B-65D1-645E-25B3-A7444792219A}"/>
          </ac:picMkLst>
        </pc:picChg>
        <pc:picChg chg="add mod">
          <ac:chgData name="Jenifer Prince Devaraj" userId="c3fb109c-09d1-42a6-93f4-69472d709861" providerId="ADAL" clId="{8D08F1B1-FD25-44A1-BCE5-CBEC11C80F04}" dt="2023-02-06T21:44:54.558" v="1510" actId="1076"/>
          <ac:picMkLst>
            <pc:docMk/>
            <pc:sldMk cId="3362680405" sldId="593"/>
            <ac:picMk id="18" creationId="{F242ECDF-E688-9255-3AAE-75DB38FDD9BD}"/>
          </ac:picMkLst>
        </pc:picChg>
        <pc:picChg chg="del mod">
          <ac:chgData name="Jenifer Prince Devaraj" userId="c3fb109c-09d1-42a6-93f4-69472d709861" providerId="ADAL" clId="{8D08F1B1-FD25-44A1-BCE5-CBEC11C80F04}" dt="2023-02-06T21:22:58.237" v="950" actId="478"/>
          <ac:picMkLst>
            <pc:docMk/>
            <pc:sldMk cId="3362680405" sldId="593"/>
            <ac:picMk id="3076" creationId="{00000000-0000-0000-0000-000000000000}"/>
          </ac:picMkLst>
        </pc:picChg>
        <pc:cxnChg chg="add del mod">
          <ac:chgData name="Jenifer Prince Devaraj" userId="c3fb109c-09d1-42a6-93f4-69472d709861" providerId="ADAL" clId="{8D08F1B1-FD25-44A1-BCE5-CBEC11C80F04}" dt="2023-02-06T21:42:27.868" v="1358" actId="478"/>
          <ac:cxnSpMkLst>
            <pc:docMk/>
            <pc:sldMk cId="3362680405" sldId="593"/>
            <ac:cxnSpMk id="15" creationId="{E565CFBB-CACB-B095-E14D-599FCC154D91}"/>
          </ac:cxnSpMkLst>
        </pc:cxnChg>
        <pc:cxnChg chg="add del mod">
          <ac:chgData name="Jenifer Prince Devaraj" userId="c3fb109c-09d1-42a6-93f4-69472d709861" providerId="ADAL" clId="{8D08F1B1-FD25-44A1-BCE5-CBEC11C80F04}" dt="2023-02-06T21:42:29.774" v="1360" actId="478"/>
          <ac:cxnSpMkLst>
            <pc:docMk/>
            <pc:sldMk cId="3362680405" sldId="593"/>
            <ac:cxnSpMk id="16" creationId="{689EE404-9446-A7E5-58D6-554A10FBC060}"/>
          </ac:cxnSpMkLst>
        </pc:cxnChg>
      </pc:sldChg>
      <pc:sldChg chg="addSp modSp add mod">
        <pc:chgData name="Jenifer Prince Devaraj" userId="c3fb109c-09d1-42a6-93f4-69472d709861" providerId="ADAL" clId="{8D08F1B1-FD25-44A1-BCE5-CBEC11C80F04}" dt="2023-02-04T22:04:16.293" v="277" actId="1076"/>
        <pc:sldMkLst>
          <pc:docMk/>
          <pc:sldMk cId="3952045605" sldId="594"/>
        </pc:sldMkLst>
        <pc:spChg chg="mod">
          <ac:chgData name="Jenifer Prince Devaraj" userId="c3fb109c-09d1-42a6-93f4-69472d709861" providerId="ADAL" clId="{8D08F1B1-FD25-44A1-BCE5-CBEC11C80F04}" dt="2023-02-04T22:04:16.293" v="277" actId="1076"/>
          <ac:spMkLst>
            <pc:docMk/>
            <pc:sldMk cId="3952045605" sldId="5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58.909" v="276" actId="13900"/>
          <ac:spMkLst>
            <pc:docMk/>
            <pc:sldMk cId="3952045605" sldId="59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39.993" v="132"/>
          <ac:spMkLst>
            <pc:docMk/>
            <pc:sldMk cId="3952045605" sldId="594"/>
            <ac:spMk id="6" creationId="{08DE60D1-75B2-5475-71A0-840BBB83FA21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3.785" v="1608" actId="47"/>
        <pc:sldMkLst>
          <pc:docMk/>
          <pc:sldMk cId="1357957346" sldId="624"/>
        </pc:sldMkLst>
        <pc:spChg chg="mod">
          <ac:chgData name="Jenifer Prince Devaraj" userId="c3fb109c-09d1-42a6-93f4-69472d709861" providerId="ADAL" clId="{8D08F1B1-FD25-44A1-BCE5-CBEC11C80F04}" dt="2023-02-04T23:09:15.729" v="336" actId="1076"/>
          <ac:spMkLst>
            <pc:docMk/>
            <pc:sldMk cId="1357957346" sldId="62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09:10.818" v="335" actId="255"/>
          <ac:spMkLst>
            <pc:docMk/>
            <pc:sldMk cId="1357957346" sldId="62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2.734" v="138"/>
          <ac:spMkLst>
            <pc:docMk/>
            <pc:sldMk cId="1357957346" sldId="624"/>
            <ac:spMk id="6" creationId="{82A14BCC-B343-1120-BED6-26071BB9263C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49:45.248" v="1590" actId="47"/>
        <pc:sldMkLst>
          <pc:docMk/>
          <pc:sldMk cId="2083534479" sldId="625"/>
        </pc:sldMkLst>
        <pc:spChg chg="mod">
          <ac:chgData name="Jenifer Prince Devaraj" userId="c3fb109c-09d1-42a6-93f4-69472d709861" providerId="ADAL" clId="{8D08F1B1-FD25-44A1-BCE5-CBEC11C80F04}" dt="2023-02-04T23:08:42.578" v="329" actId="113"/>
          <ac:spMkLst>
            <pc:docMk/>
            <pc:sldMk cId="2083534479" sldId="62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0.921" v="137"/>
          <ac:spMkLst>
            <pc:docMk/>
            <pc:sldMk cId="2083534479" sldId="625"/>
            <ac:spMk id="3" creationId="{E78E8AA2-70FC-79CC-B0EC-2B442F1F7231}"/>
          </ac:spMkLst>
        </pc:spChg>
        <pc:picChg chg="mod">
          <ac:chgData name="Jenifer Prince Devaraj" userId="c3fb109c-09d1-42a6-93f4-69472d709861" providerId="ADAL" clId="{8D08F1B1-FD25-44A1-BCE5-CBEC11C80F04}" dt="2023-02-04T23:08:31.479" v="326" actId="1076"/>
          <ac:picMkLst>
            <pc:docMk/>
            <pc:sldMk cId="2083534479" sldId="625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8D08F1B1-FD25-44A1-BCE5-CBEC11C80F04}" dt="2023-02-06T21:56:37.192" v="1609" actId="47"/>
        <pc:sldMkLst>
          <pc:docMk/>
          <pc:sldMk cId="2733752959" sldId="626"/>
        </pc:sldMkLst>
        <pc:spChg chg="mod">
          <ac:chgData name="Jenifer Prince Devaraj" userId="c3fb109c-09d1-42a6-93f4-69472d709861" providerId="ADAL" clId="{8D08F1B1-FD25-44A1-BCE5-CBEC11C80F04}" dt="2023-02-04T23:10:59.073" v="354" actId="1076"/>
          <ac:spMkLst>
            <pc:docMk/>
            <pc:sldMk cId="2733752959" sldId="62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1:03.798" v="355" actId="1076"/>
          <ac:spMkLst>
            <pc:docMk/>
            <pc:sldMk cId="2733752959" sldId="62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4.498" v="139"/>
          <ac:spMkLst>
            <pc:docMk/>
            <pc:sldMk cId="2733752959" sldId="626"/>
            <ac:spMk id="6" creationId="{7A8F3950-501C-A2C8-74E4-6113F3D67347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38.919" v="1611" actId="47"/>
        <pc:sldMkLst>
          <pc:docMk/>
          <pc:sldMk cId="1331551122" sldId="627"/>
        </pc:sldMkLst>
        <pc:spChg chg="mod">
          <ac:chgData name="Jenifer Prince Devaraj" userId="c3fb109c-09d1-42a6-93f4-69472d709861" providerId="ADAL" clId="{8D08F1B1-FD25-44A1-BCE5-CBEC11C80F04}" dt="2023-02-04T23:14:27.191" v="369" actId="1076"/>
          <ac:spMkLst>
            <pc:docMk/>
            <pc:sldMk cId="1331551122" sldId="62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4:20.712" v="368" actId="27636"/>
          <ac:spMkLst>
            <pc:docMk/>
            <pc:sldMk cId="1331551122" sldId="62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5:56.576" v="140"/>
          <ac:spMkLst>
            <pc:docMk/>
            <pc:sldMk cId="1331551122" sldId="627"/>
            <ac:spMk id="6" creationId="{4C029E7A-4D15-6621-A1DC-08EA9C8C6E13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012" v="1614" actId="47"/>
        <pc:sldMkLst>
          <pc:docMk/>
          <pc:sldMk cId="1778399178" sldId="628"/>
        </pc:sldMkLst>
        <pc:spChg chg="mod">
          <ac:chgData name="Jenifer Prince Devaraj" userId="c3fb109c-09d1-42a6-93f4-69472d709861" providerId="ADAL" clId="{8D08F1B1-FD25-44A1-BCE5-CBEC11C80F04}" dt="2023-02-04T23:17:27.600" v="396" actId="113"/>
          <ac:spMkLst>
            <pc:docMk/>
            <pc:sldMk cId="1778399178" sldId="62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9:04.666" v="416" actId="2711"/>
          <ac:spMkLst>
            <pc:docMk/>
            <pc:sldMk cId="1778399178" sldId="62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02.926" v="143"/>
          <ac:spMkLst>
            <pc:docMk/>
            <pc:sldMk cId="1778399178" sldId="628"/>
            <ac:spMk id="6" creationId="{0ED3A5BC-4C1C-5D32-BA1B-C50B9EA5928F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1:56:42.638" v="1615" actId="47"/>
        <pc:sldMkLst>
          <pc:docMk/>
          <pc:sldMk cId="1707164319" sldId="629"/>
        </pc:sldMkLst>
        <pc:spChg chg="mod">
          <ac:chgData name="Jenifer Prince Devaraj" userId="c3fb109c-09d1-42a6-93f4-69472d709861" providerId="ADAL" clId="{8D08F1B1-FD25-44A1-BCE5-CBEC11C80F04}" dt="2023-02-04T23:18:24.061" v="410" actId="1076"/>
          <ac:spMkLst>
            <pc:docMk/>
            <pc:sldMk cId="1707164319" sldId="6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3:18:50.247" v="415" actId="255"/>
          <ac:spMkLst>
            <pc:docMk/>
            <pc:sldMk cId="1707164319" sldId="62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10.559" v="144"/>
          <ac:spMkLst>
            <pc:docMk/>
            <pc:sldMk cId="1707164319" sldId="629"/>
            <ac:spMk id="6" creationId="{0939C74B-522E-0AEA-5349-D4216128CABB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6T22:00:09.194" v="1621" actId="47"/>
        <pc:sldMkLst>
          <pc:docMk/>
          <pc:sldMk cId="3858726639" sldId="630"/>
        </pc:sldMkLst>
        <pc:spChg chg="mod">
          <ac:chgData name="Jenifer Prince Devaraj" userId="c3fb109c-09d1-42a6-93f4-69472d709861" providerId="ADAL" clId="{8D08F1B1-FD25-44A1-BCE5-CBEC11C80F04}" dt="2023-02-04T23:29:39.693" v="534" actId="113"/>
          <ac:spMkLst>
            <pc:docMk/>
            <pc:sldMk cId="3858726639" sldId="63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3T17:16:34.367" v="154"/>
          <ac:spMkLst>
            <pc:docMk/>
            <pc:sldMk cId="3858726639" sldId="630"/>
            <ac:spMk id="3" creationId="{A49FC7A8-C808-59FC-BE06-3654AF8E5A0D}"/>
          </ac:spMkLst>
        </pc:spChg>
        <pc:spChg chg="mod">
          <ac:chgData name="Jenifer Prince Devaraj" userId="c3fb109c-09d1-42a6-93f4-69472d709861" providerId="ADAL" clId="{8D08F1B1-FD25-44A1-BCE5-CBEC11C80F04}" dt="2023-02-04T23:30:05.648" v="541" actId="1076"/>
          <ac:spMkLst>
            <pc:docMk/>
            <pc:sldMk cId="3858726639" sldId="63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8D08F1B1-FD25-44A1-BCE5-CBEC11C80F04}" dt="2023-02-04T23:30:55.658" v="551" actId="47"/>
        <pc:sldMkLst>
          <pc:docMk/>
          <pc:sldMk cId="3647731957" sldId="631"/>
        </pc:sldMkLst>
        <pc:spChg chg="add mod">
          <ac:chgData name="Jenifer Prince Devaraj" userId="c3fb109c-09d1-42a6-93f4-69472d709861" providerId="ADAL" clId="{8D08F1B1-FD25-44A1-BCE5-CBEC11C80F04}" dt="2023-02-03T17:16:38.133" v="156"/>
          <ac:spMkLst>
            <pc:docMk/>
            <pc:sldMk cId="3647731957" sldId="631"/>
            <ac:spMk id="3" creationId="{AD7ECD86-BC2B-41B5-9D44-BF52D6197696}"/>
          </ac:spMkLst>
        </pc:spChg>
        <pc:spChg chg="mod">
          <ac:chgData name="Jenifer Prince Devaraj" userId="c3fb109c-09d1-42a6-93f4-69472d709861" providerId="ADAL" clId="{8D08F1B1-FD25-44A1-BCE5-CBEC11C80F04}" dt="2023-02-03T17:03:38.460" v="37" actId="27636"/>
          <ac:spMkLst>
            <pc:docMk/>
            <pc:sldMk cId="3647731957" sldId="631"/>
            <ac:spMk id="24" creationId="{00000000-0000-0000-0000-000000000000}"/>
          </ac:spMkLst>
        </pc:spChg>
      </pc:sldChg>
      <pc:sldChg chg="modSp mod">
        <pc:chgData name="Jenifer Prince Devaraj" userId="c3fb109c-09d1-42a6-93f4-69472d709861" providerId="ADAL" clId="{8D08F1B1-FD25-44A1-BCE5-CBEC11C80F04}" dt="2023-02-02T11:54:24.371" v="11"/>
        <pc:sldMkLst>
          <pc:docMk/>
          <pc:sldMk cId="3119007398" sldId="719"/>
        </pc:sldMkLst>
        <pc:spChg chg="mod">
          <ac:chgData name="Jenifer Prince Devaraj" userId="c3fb109c-09d1-42a6-93f4-69472d709861" providerId="ADAL" clId="{8D08F1B1-FD25-44A1-BCE5-CBEC11C80F04}" dt="2023-02-02T11:54:24.371" v="11"/>
          <ac:spMkLst>
            <pc:docMk/>
            <pc:sldMk cId="3119007398" sldId="719"/>
            <ac:spMk id="3" creationId="{AA205271-8453-0C56-CE04-6289558BCEE4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4T23:42:22.503" v="560" actId="1076"/>
        <pc:sldMkLst>
          <pc:docMk/>
          <pc:sldMk cId="497137624" sldId="720"/>
        </pc:sldMkLst>
        <pc:spChg chg="del">
          <ac:chgData name="Jenifer Prince Devaraj" userId="c3fb109c-09d1-42a6-93f4-69472d709861" providerId="ADAL" clId="{8D08F1B1-FD25-44A1-BCE5-CBEC11C80F04}" dt="2023-02-03T17:12:34.131" v="77" actId="478"/>
          <ac:spMkLst>
            <pc:docMk/>
            <pc:sldMk cId="497137624" sldId="72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3T17:14:35.988" v="121" actId="20577"/>
          <ac:spMkLst>
            <pc:docMk/>
            <pc:sldMk cId="497137624" sldId="720"/>
            <ac:spMk id="4" creationId="{00000000-0000-0000-0000-000000000000}"/>
          </ac:spMkLst>
        </pc:spChg>
        <pc:spChg chg="add mod">
          <ac:chgData name="Jenifer Prince Devaraj" userId="c3fb109c-09d1-42a6-93f4-69472d709861" providerId="ADAL" clId="{8D08F1B1-FD25-44A1-BCE5-CBEC11C80F04}" dt="2023-02-04T23:42:22.503" v="560" actId="1076"/>
          <ac:spMkLst>
            <pc:docMk/>
            <pc:sldMk cId="497137624" sldId="720"/>
            <ac:spMk id="7" creationId="{9DB36DBF-A308-3EE6-FA1C-BCAA79D30329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19:46.248" v="949" actId="47"/>
        <pc:sldMkLst>
          <pc:docMk/>
          <pc:sldMk cId="4215819031" sldId="721"/>
        </pc:sldMkLst>
        <pc:spChg chg="mod">
          <ac:chgData name="Jenifer Prince Devaraj" userId="c3fb109c-09d1-42a6-93f4-69472d709861" providerId="ADAL" clId="{8D08F1B1-FD25-44A1-BCE5-CBEC11C80F04}" dt="2023-02-04T21:55:49.711" v="236" actId="1076"/>
          <ac:spMkLst>
            <pc:docMk/>
            <pc:sldMk cId="4215819031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1:55:45.150" v="235" actId="1076"/>
          <ac:spMkLst>
            <pc:docMk/>
            <pc:sldMk cId="4215819031" sldId="721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29:51.112" v="965" actId="47"/>
        <pc:sldMkLst>
          <pc:docMk/>
          <pc:sldMk cId="962013788" sldId="722"/>
        </pc:sldMkLst>
        <pc:spChg chg="mod">
          <ac:chgData name="Jenifer Prince Devaraj" userId="c3fb109c-09d1-42a6-93f4-69472d709861" providerId="ADAL" clId="{8D08F1B1-FD25-44A1-BCE5-CBEC11C80F04}" dt="2023-02-04T22:03:18.960" v="269" actId="1076"/>
          <ac:spMkLst>
            <pc:docMk/>
            <pc:sldMk cId="962013788" sldId="72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D08F1B1-FD25-44A1-BCE5-CBEC11C80F04}" dt="2023-02-04T22:03:12.802" v="268" actId="1076"/>
          <ac:spMkLst>
            <pc:docMk/>
            <pc:sldMk cId="962013788" sldId="722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2:02:44.226" v="1640" actId="47"/>
        <pc:sldMkLst>
          <pc:docMk/>
          <pc:sldMk cId="2731647239" sldId="723"/>
        </pc:sldMkLst>
        <pc:spChg chg="mod">
          <ac:chgData name="Jenifer Prince Devaraj" userId="c3fb109c-09d1-42a6-93f4-69472d709861" providerId="ADAL" clId="{8D08F1B1-FD25-44A1-BCE5-CBEC11C80F04}" dt="2023-02-04T23:07:26.810" v="315" actId="1076"/>
          <ac:spMkLst>
            <pc:docMk/>
            <pc:sldMk cId="2731647239" sldId="723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8D08F1B1-FD25-44A1-BCE5-CBEC11C80F04}" dt="2023-02-06T21:56:38.088" v="1610" actId="47"/>
        <pc:sldMkLst>
          <pc:docMk/>
          <pc:sldMk cId="3763970385" sldId="724"/>
        </pc:sldMkLst>
        <pc:spChg chg="mod">
          <ac:chgData name="Jenifer Prince Devaraj" userId="c3fb109c-09d1-42a6-93f4-69472d709861" providerId="ADAL" clId="{8D08F1B1-FD25-44A1-BCE5-CBEC11C80F04}" dt="2023-02-04T23:10:32.688" v="352" actId="20577"/>
          <ac:spMkLst>
            <pc:docMk/>
            <pc:sldMk cId="3763970385" sldId="724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D08F1B1-FD25-44A1-BCE5-CBEC11C80F04}" dt="2023-02-06T21:39:46.492" v="1323" actId="1076"/>
        <pc:sldMkLst>
          <pc:docMk/>
          <pc:sldMk cId="3932392687" sldId="725"/>
        </pc:sldMkLst>
        <pc:spChg chg="del mod">
          <ac:chgData name="Jenifer Prince Devaraj" userId="c3fb109c-09d1-42a6-93f4-69472d709861" providerId="ADAL" clId="{8D08F1B1-FD25-44A1-BCE5-CBEC11C80F04}" dt="2023-02-06T21:30:24.901" v="971" actId="478"/>
          <ac:spMkLst>
            <pc:docMk/>
            <pc:sldMk cId="3932392687" sldId="72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30:18.868" v="968" actId="478"/>
          <ac:spMkLst>
            <pc:docMk/>
            <pc:sldMk cId="3932392687" sldId="725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30:21.976" v="969" actId="478"/>
          <ac:spMkLst>
            <pc:docMk/>
            <pc:sldMk cId="3932392687" sldId="725"/>
            <ac:spMk id="8" creationId="{643EED50-40E6-14D1-DE56-DCA24A0A9E83}"/>
          </ac:spMkLst>
        </pc:spChg>
        <pc:spChg chg="add mod">
          <ac:chgData name="Jenifer Prince Devaraj" userId="c3fb109c-09d1-42a6-93f4-69472d709861" providerId="ADAL" clId="{8D08F1B1-FD25-44A1-BCE5-CBEC11C80F04}" dt="2023-02-06T21:39:46.492" v="1323" actId="1076"/>
          <ac:spMkLst>
            <pc:docMk/>
            <pc:sldMk cId="3932392687" sldId="725"/>
            <ac:spMk id="10" creationId="{85C96713-BFE4-00DF-33F5-4F2B3AA22C76}"/>
          </ac:spMkLst>
        </pc:spChg>
        <pc:spChg chg="add mod">
          <ac:chgData name="Jenifer Prince Devaraj" userId="c3fb109c-09d1-42a6-93f4-69472d709861" providerId="ADAL" clId="{8D08F1B1-FD25-44A1-BCE5-CBEC11C80F04}" dt="2023-02-06T21:39:43.027" v="1322" actId="1076"/>
          <ac:spMkLst>
            <pc:docMk/>
            <pc:sldMk cId="3932392687" sldId="725"/>
            <ac:spMk id="12" creationId="{DE53C7DE-7CEA-ABC9-9F8C-77DF8285D409}"/>
          </ac:spMkLst>
        </pc:spChg>
        <pc:spChg chg="add mod">
          <ac:chgData name="Jenifer Prince Devaraj" userId="c3fb109c-09d1-42a6-93f4-69472d709861" providerId="ADAL" clId="{8D08F1B1-FD25-44A1-BCE5-CBEC11C80F04}" dt="2023-02-06T21:39:38.586" v="1321" actId="1076"/>
          <ac:spMkLst>
            <pc:docMk/>
            <pc:sldMk cId="3932392687" sldId="725"/>
            <ac:spMk id="13" creationId="{AEFAA650-24E1-AA3F-E93A-2C07FCB3A149}"/>
          </ac:spMkLst>
        </pc:spChg>
        <pc:picChg chg="add del mod">
          <ac:chgData name="Jenifer Prince Devaraj" userId="c3fb109c-09d1-42a6-93f4-69472d709861" providerId="ADAL" clId="{8D08F1B1-FD25-44A1-BCE5-CBEC11C80F04}" dt="2023-02-06T21:36:20.846" v="1198" actId="478"/>
          <ac:picMkLst>
            <pc:docMk/>
            <pc:sldMk cId="3932392687" sldId="725"/>
            <ac:picMk id="15" creationId="{ED79D343-9FE4-E75F-FC0A-D0BB645EC3D1}"/>
          </ac:picMkLst>
        </pc:picChg>
        <pc:picChg chg="del">
          <ac:chgData name="Jenifer Prince Devaraj" userId="c3fb109c-09d1-42a6-93f4-69472d709861" providerId="ADAL" clId="{8D08F1B1-FD25-44A1-BCE5-CBEC11C80F04}" dt="2023-02-06T21:30:16.030" v="967" actId="478"/>
          <ac:picMkLst>
            <pc:docMk/>
            <pc:sldMk cId="3932392687" sldId="725"/>
            <ac:picMk id="28" creationId="{3F93527C-02DA-3607-D4F4-84EB0DCDEA89}"/>
          </ac:picMkLst>
        </pc:picChg>
      </pc:sldChg>
      <pc:sldChg chg="addSp delSp modSp new add del mod">
        <pc:chgData name="Jenifer Prince Devaraj" userId="c3fb109c-09d1-42a6-93f4-69472d709861" providerId="ADAL" clId="{8D08F1B1-FD25-44A1-BCE5-CBEC11C80F04}" dt="2023-02-06T21:18:48.316" v="946" actId="47"/>
        <pc:sldMkLst>
          <pc:docMk/>
          <pc:sldMk cId="4288979148" sldId="725"/>
        </pc:sldMkLst>
        <pc:spChg chg="del">
          <ac:chgData name="Jenifer Prince Devaraj" userId="c3fb109c-09d1-42a6-93f4-69472d709861" providerId="ADAL" clId="{8D08F1B1-FD25-44A1-BCE5-CBEC11C80F04}" dt="2023-02-06T21:03:56.262" v="621" actId="478"/>
          <ac:spMkLst>
            <pc:docMk/>
            <pc:sldMk cId="4288979148" sldId="725"/>
            <ac:spMk id="2" creationId="{825CBF77-7D01-BA3D-D3AA-F339ACA44E2F}"/>
          </ac:spMkLst>
        </pc:spChg>
        <pc:spChg chg="del">
          <ac:chgData name="Jenifer Prince Devaraj" userId="c3fb109c-09d1-42a6-93f4-69472d709861" providerId="ADAL" clId="{8D08F1B1-FD25-44A1-BCE5-CBEC11C80F04}" dt="2023-02-06T21:03:53.892" v="620" actId="478"/>
          <ac:spMkLst>
            <pc:docMk/>
            <pc:sldMk cId="4288979148" sldId="725"/>
            <ac:spMk id="3" creationId="{E873AC36-A00D-0478-E1E9-ADE2189ADC9E}"/>
          </ac:spMkLst>
        </pc:spChg>
        <pc:spChg chg="add mod">
          <ac:chgData name="Jenifer Prince Devaraj" userId="c3fb109c-09d1-42a6-93f4-69472d709861" providerId="ADAL" clId="{8D08F1B1-FD25-44A1-BCE5-CBEC11C80F04}" dt="2023-02-06T21:04:40.035" v="632" actId="14100"/>
          <ac:spMkLst>
            <pc:docMk/>
            <pc:sldMk cId="4288979148" sldId="725"/>
            <ac:spMk id="7" creationId="{08EC603D-83A2-D046-7303-482B59F6AAC5}"/>
          </ac:spMkLst>
        </pc:spChg>
        <pc:picChg chg="add mod">
          <ac:chgData name="Jenifer Prince Devaraj" userId="c3fb109c-09d1-42a6-93f4-69472d709861" providerId="ADAL" clId="{8D08F1B1-FD25-44A1-BCE5-CBEC11C80F04}" dt="2023-02-06T21:08:23.128" v="878" actId="1076"/>
          <ac:picMkLst>
            <pc:docMk/>
            <pc:sldMk cId="4288979148" sldId="725"/>
            <ac:picMk id="6" creationId="{D7FF7A5B-CBA7-0ABF-9605-096A596D27DC}"/>
          </ac:picMkLst>
        </pc:picChg>
        <pc:cxnChg chg="add mod">
          <ac:chgData name="Jenifer Prince Devaraj" userId="c3fb109c-09d1-42a6-93f4-69472d709861" providerId="ADAL" clId="{8D08F1B1-FD25-44A1-BCE5-CBEC11C80F04}" dt="2023-02-06T21:05:35.216" v="645" actId="1076"/>
          <ac:cxnSpMkLst>
            <pc:docMk/>
            <pc:sldMk cId="4288979148" sldId="725"/>
            <ac:cxnSpMk id="9" creationId="{DC26C867-ED6C-A060-243D-064CF5686021}"/>
          </ac:cxnSpMkLst>
        </pc:cxnChg>
        <pc:cxnChg chg="add del mod">
          <ac:chgData name="Jenifer Prince Devaraj" userId="c3fb109c-09d1-42a6-93f4-69472d709861" providerId="ADAL" clId="{8D08F1B1-FD25-44A1-BCE5-CBEC11C80F04}" dt="2023-02-06T21:05:20.908" v="638" actId="21"/>
          <ac:cxnSpMkLst>
            <pc:docMk/>
            <pc:sldMk cId="4288979148" sldId="725"/>
            <ac:cxnSpMk id="10" creationId="{B41DBA88-ED21-4CA0-556A-9FB36BF063A6}"/>
          </ac:cxnSpMkLst>
        </pc:cxnChg>
        <pc:cxnChg chg="add del mod">
          <ac:chgData name="Jenifer Prince Devaraj" userId="c3fb109c-09d1-42a6-93f4-69472d709861" providerId="ADAL" clId="{8D08F1B1-FD25-44A1-BCE5-CBEC11C80F04}" dt="2023-02-06T21:05:32.185" v="644"/>
          <ac:cxnSpMkLst>
            <pc:docMk/>
            <pc:sldMk cId="4288979148" sldId="725"/>
            <ac:cxnSpMk id="11" creationId="{EA1FD75A-4B0E-5DEB-BCAA-4550C20AE289}"/>
          </ac:cxnSpMkLst>
        </pc:cxnChg>
        <pc:cxnChg chg="add del mod">
          <ac:chgData name="Jenifer Prince Devaraj" userId="c3fb109c-09d1-42a6-93f4-69472d709861" providerId="ADAL" clId="{8D08F1B1-FD25-44A1-BCE5-CBEC11C80F04}" dt="2023-02-06T21:05:52.948" v="649" actId="478"/>
          <ac:cxnSpMkLst>
            <pc:docMk/>
            <pc:sldMk cId="4288979148" sldId="725"/>
            <ac:cxnSpMk id="13" creationId="{8C4D6C29-30CB-5145-A9A2-4672C668A336}"/>
          </ac:cxnSpMkLst>
        </pc:cxnChg>
        <pc:cxnChg chg="add del">
          <ac:chgData name="Jenifer Prince Devaraj" userId="c3fb109c-09d1-42a6-93f4-69472d709861" providerId="ADAL" clId="{8D08F1B1-FD25-44A1-BCE5-CBEC11C80F04}" dt="2023-02-06T21:06:04.070" v="651" actId="11529"/>
          <ac:cxnSpMkLst>
            <pc:docMk/>
            <pc:sldMk cId="4288979148" sldId="725"/>
            <ac:cxnSpMk id="15" creationId="{295835EF-AFDF-7ABD-8F71-196B55B2BECC}"/>
          </ac:cxnSpMkLst>
        </pc:cxnChg>
        <pc:cxnChg chg="add del mod">
          <ac:chgData name="Jenifer Prince Devaraj" userId="c3fb109c-09d1-42a6-93f4-69472d709861" providerId="ADAL" clId="{8D08F1B1-FD25-44A1-BCE5-CBEC11C80F04}" dt="2023-02-06T21:07:18.830" v="866" actId="478"/>
          <ac:cxnSpMkLst>
            <pc:docMk/>
            <pc:sldMk cId="4288979148" sldId="725"/>
            <ac:cxnSpMk id="16" creationId="{1AC54D8C-2EE7-B201-5260-1E0944F08BD3}"/>
          </ac:cxnSpMkLst>
        </pc:cxnChg>
        <pc:cxnChg chg="add mod">
          <ac:chgData name="Jenifer Prince Devaraj" userId="c3fb109c-09d1-42a6-93f4-69472d709861" providerId="ADAL" clId="{8D08F1B1-FD25-44A1-BCE5-CBEC11C80F04}" dt="2023-02-06T21:07:11.130" v="864" actId="14100"/>
          <ac:cxnSpMkLst>
            <pc:docMk/>
            <pc:sldMk cId="4288979148" sldId="725"/>
            <ac:cxnSpMk id="18" creationId="{F958560F-8F72-7C6A-4762-7599292C0D75}"/>
          </ac:cxnSpMkLst>
        </pc:cxnChg>
        <pc:cxnChg chg="add mod">
          <ac:chgData name="Jenifer Prince Devaraj" userId="c3fb109c-09d1-42a6-93f4-69472d709861" providerId="ADAL" clId="{8D08F1B1-FD25-44A1-BCE5-CBEC11C80F04}" dt="2023-02-06T21:07:50.973" v="872" actId="14100"/>
          <ac:cxnSpMkLst>
            <pc:docMk/>
            <pc:sldMk cId="4288979148" sldId="725"/>
            <ac:cxnSpMk id="21" creationId="{803AE852-A8DE-9B1C-E7AB-63F9C2EE32A8}"/>
          </ac:cxnSpMkLst>
        </pc:cxnChg>
        <pc:cxnChg chg="add mod">
          <ac:chgData name="Jenifer Prince Devaraj" userId="c3fb109c-09d1-42a6-93f4-69472d709861" providerId="ADAL" clId="{8D08F1B1-FD25-44A1-BCE5-CBEC11C80F04}" dt="2023-02-06T21:07:59.676" v="875" actId="14100"/>
          <ac:cxnSpMkLst>
            <pc:docMk/>
            <pc:sldMk cId="4288979148" sldId="725"/>
            <ac:cxnSpMk id="24" creationId="{1869081B-9272-AD7D-3EA6-15AC197BFEC5}"/>
          </ac:cxnSpMkLst>
        </pc:cxnChg>
        <pc:cxnChg chg="add">
          <ac:chgData name="Jenifer Prince Devaraj" userId="c3fb109c-09d1-42a6-93f4-69472d709861" providerId="ADAL" clId="{8D08F1B1-FD25-44A1-BCE5-CBEC11C80F04}" dt="2023-02-06T21:08:13.907" v="876" actId="11529"/>
          <ac:cxnSpMkLst>
            <pc:docMk/>
            <pc:sldMk cId="4288979148" sldId="725"/>
            <ac:cxnSpMk id="27" creationId="{838A861B-A76B-1EBF-D512-FD38C9973BF0}"/>
          </ac:cxnSpMkLst>
        </pc:cxnChg>
        <pc:cxnChg chg="add mod">
          <ac:chgData name="Jenifer Prince Devaraj" userId="c3fb109c-09d1-42a6-93f4-69472d709861" providerId="ADAL" clId="{8D08F1B1-FD25-44A1-BCE5-CBEC11C80F04}" dt="2023-02-06T21:08:52.101" v="883" actId="1582"/>
          <ac:cxnSpMkLst>
            <pc:docMk/>
            <pc:sldMk cId="4288979148" sldId="725"/>
            <ac:cxnSpMk id="29" creationId="{F6E18F30-7151-8DD1-A523-5BC76C54D661}"/>
          </ac:cxnSpMkLst>
        </pc:cxnChg>
      </pc:sldChg>
      <pc:sldChg chg="addSp delSp modSp add mod">
        <pc:chgData name="Jenifer Prince Devaraj" userId="c3fb109c-09d1-42a6-93f4-69472d709861" providerId="ADAL" clId="{8D08F1B1-FD25-44A1-BCE5-CBEC11C80F04}" dt="2023-02-06T21:52:29.727" v="1602" actId="1076"/>
        <pc:sldMkLst>
          <pc:docMk/>
          <pc:sldMk cId="1815592890" sldId="726"/>
        </pc:sldMkLst>
        <pc:spChg chg="del">
          <ac:chgData name="Jenifer Prince Devaraj" userId="c3fb109c-09d1-42a6-93f4-69472d709861" providerId="ADAL" clId="{8D08F1B1-FD25-44A1-BCE5-CBEC11C80F04}" dt="2023-02-06T21:52:21.154" v="1598" actId="478"/>
          <ac:spMkLst>
            <pc:docMk/>
            <pc:sldMk cId="1815592890" sldId="726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8D08F1B1-FD25-44A1-BCE5-CBEC11C80F04}" dt="2023-02-06T21:52:14.484" v="1596" actId="478"/>
          <ac:spMkLst>
            <pc:docMk/>
            <pc:sldMk cId="1815592890" sldId="726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8D08F1B1-FD25-44A1-BCE5-CBEC11C80F04}" dt="2023-02-06T21:52:18.630" v="1597" actId="478"/>
          <ac:spMkLst>
            <pc:docMk/>
            <pc:sldMk cId="1815592890" sldId="726"/>
            <ac:spMk id="8" creationId="{90A70207-2E4A-6C92-5325-EF8567CF51F4}"/>
          </ac:spMkLst>
        </pc:spChg>
        <pc:spChg chg="add del mod">
          <ac:chgData name="Jenifer Prince Devaraj" userId="c3fb109c-09d1-42a6-93f4-69472d709861" providerId="ADAL" clId="{8D08F1B1-FD25-44A1-BCE5-CBEC11C80F04}" dt="2023-02-06T21:52:23.548" v="1599" actId="478"/>
          <ac:spMkLst>
            <pc:docMk/>
            <pc:sldMk cId="1815592890" sldId="726"/>
            <ac:spMk id="10" creationId="{FB801FAC-4364-E597-6FA5-0830285B5A35}"/>
          </ac:spMkLst>
        </pc:spChg>
        <pc:picChg chg="add mod">
          <ac:chgData name="Jenifer Prince Devaraj" userId="c3fb109c-09d1-42a6-93f4-69472d709861" providerId="ADAL" clId="{8D08F1B1-FD25-44A1-BCE5-CBEC11C80F04}" dt="2023-02-06T21:52:29.727" v="1602" actId="1076"/>
          <ac:picMkLst>
            <pc:docMk/>
            <pc:sldMk cId="1815592890" sldId="726"/>
            <ac:picMk id="12" creationId="{C04DBD4A-D638-D20D-A309-EC5AA99478F0}"/>
          </ac:picMkLst>
        </pc:picChg>
      </pc:sldChg>
      <pc:sldChg chg="new del">
        <pc:chgData name="Jenifer Prince Devaraj" userId="c3fb109c-09d1-42a6-93f4-69472d709861" providerId="ADAL" clId="{8D08F1B1-FD25-44A1-BCE5-CBEC11C80F04}" dt="2023-02-06T21:52:06.103" v="1594" actId="680"/>
        <pc:sldMkLst>
          <pc:docMk/>
          <pc:sldMk cId="2711852617" sldId="726"/>
        </pc:sldMkLst>
      </pc:sldChg>
      <pc:sldChg chg="addSp delSp modSp add mod">
        <pc:chgData name="Jenifer Prince Devaraj" userId="c3fb109c-09d1-42a6-93f4-69472d709861" providerId="ADAL" clId="{8D08F1B1-FD25-44A1-BCE5-CBEC11C80F04}" dt="2023-02-06T21:54:09.974" v="1607" actId="1076"/>
        <pc:sldMkLst>
          <pc:docMk/>
          <pc:sldMk cId="2935683048" sldId="727"/>
        </pc:sldMkLst>
        <pc:picChg chg="add mod">
          <ac:chgData name="Jenifer Prince Devaraj" userId="c3fb109c-09d1-42a6-93f4-69472d709861" providerId="ADAL" clId="{8D08F1B1-FD25-44A1-BCE5-CBEC11C80F04}" dt="2023-02-06T21:54:09.974" v="1607" actId="1076"/>
          <ac:picMkLst>
            <pc:docMk/>
            <pc:sldMk cId="2935683048" sldId="727"/>
            <ac:picMk id="3" creationId="{0EA15754-7BE7-A692-5C3B-79150DF23907}"/>
          </ac:picMkLst>
        </pc:picChg>
        <pc:picChg chg="del">
          <ac:chgData name="Jenifer Prince Devaraj" userId="c3fb109c-09d1-42a6-93f4-69472d709861" providerId="ADAL" clId="{8D08F1B1-FD25-44A1-BCE5-CBEC11C80F04}" dt="2023-02-06T21:54:04.207" v="1604" actId="478"/>
          <ac:picMkLst>
            <pc:docMk/>
            <pc:sldMk cId="2935683048" sldId="727"/>
            <ac:picMk id="12" creationId="{C04DBD4A-D638-D20D-A309-EC5AA99478F0}"/>
          </ac:picMkLst>
        </pc:picChg>
      </pc:sldChg>
      <pc:sldChg chg="addSp delSp modSp add mod ord">
        <pc:chgData name="Jenifer Prince Devaraj" userId="c3fb109c-09d1-42a6-93f4-69472d709861" providerId="ADAL" clId="{8D08F1B1-FD25-44A1-BCE5-CBEC11C80F04}" dt="2023-02-06T22:02:14.066" v="1638"/>
        <pc:sldMkLst>
          <pc:docMk/>
          <pc:sldMk cId="3610259114" sldId="728"/>
        </pc:sldMkLst>
        <pc:spChg chg="del">
          <ac:chgData name="Jenifer Prince Devaraj" userId="c3fb109c-09d1-42a6-93f4-69472d709861" providerId="ADAL" clId="{8D08F1B1-FD25-44A1-BCE5-CBEC11C80F04}" dt="2023-02-06T22:01:59.759" v="1635" actId="478"/>
          <ac:spMkLst>
            <pc:docMk/>
            <pc:sldMk cId="3610259114" sldId="728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8D08F1B1-FD25-44A1-BCE5-CBEC11C80F04}" dt="2023-02-06T22:01:56.751" v="1634" actId="1076"/>
          <ac:spMkLst>
            <pc:docMk/>
            <pc:sldMk cId="3610259114" sldId="728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8D08F1B1-FD25-44A1-BCE5-CBEC11C80F04}" dt="2023-02-06T22:02:02.766" v="1636" actId="478"/>
          <ac:spMkLst>
            <pc:docMk/>
            <pc:sldMk cId="3610259114" sldId="728"/>
            <ac:spMk id="5" creationId="{B79CEED5-B3C2-0268-E2C3-564342E46A42}"/>
          </ac:spMkLst>
        </pc:spChg>
      </pc:sldChg>
      <pc:sldChg chg="addSp delSp modSp del mod">
        <pc:chgData name="Jenifer Prince Devaraj" userId="c3fb109c-09d1-42a6-93f4-69472d709861" providerId="ADAL" clId="{8D08F1B1-FD25-44A1-BCE5-CBEC11C80F04}" dt="2023-02-03T17:05:04.426" v="39" actId="47"/>
        <pc:sldMkLst>
          <pc:docMk/>
          <pc:sldMk cId="2037202359" sldId="757"/>
        </pc:sldMkLst>
        <pc:spChg chg="del">
          <ac:chgData name="Jenifer Prince Devaraj" userId="c3fb109c-09d1-42a6-93f4-69472d709861" providerId="ADAL" clId="{8D08F1B1-FD25-44A1-BCE5-CBEC11C80F04}" dt="2023-02-03T16:50:46.002" v="12" actId="21"/>
          <ac:spMkLst>
            <pc:docMk/>
            <pc:sldMk cId="2037202359" sldId="757"/>
            <ac:spMk id="2" creationId="{A643E121-3DE5-552E-CEB5-9DA1D2404165}"/>
          </ac:spMkLst>
        </pc:spChg>
        <pc:spChg chg="del mod">
          <ac:chgData name="Jenifer Prince Devaraj" userId="c3fb109c-09d1-42a6-93f4-69472d709861" providerId="ADAL" clId="{8D08F1B1-FD25-44A1-BCE5-CBEC11C80F04}" dt="2023-02-03T16:56:33.397" v="21" actId="478"/>
          <ac:spMkLst>
            <pc:docMk/>
            <pc:sldMk cId="2037202359" sldId="757"/>
            <ac:spMk id="6" creationId="{01C4D79F-5E7D-0834-9B81-CCEE1698C9EC}"/>
          </ac:spMkLst>
        </pc:spChg>
        <pc:spChg chg="add del mod">
          <ac:chgData name="Jenifer Prince Devaraj" userId="c3fb109c-09d1-42a6-93f4-69472d709861" providerId="ADAL" clId="{8D08F1B1-FD25-44A1-BCE5-CBEC11C80F04}" dt="2023-02-03T16:56:29.839" v="19" actId="478"/>
          <ac:spMkLst>
            <pc:docMk/>
            <pc:sldMk cId="2037202359" sldId="757"/>
            <ac:spMk id="7" creationId="{0B88CA47-2B64-C5E6-C89A-547307B030E2}"/>
          </ac:spMkLst>
        </pc:spChg>
        <pc:spChg chg="add mod">
          <ac:chgData name="Jenifer Prince Devaraj" userId="c3fb109c-09d1-42a6-93f4-69472d709861" providerId="ADAL" clId="{8D08F1B1-FD25-44A1-BCE5-CBEC11C80F04}" dt="2023-02-03T16:50:56.465" v="15" actId="207"/>
          <ac:spMkLst>
            <pc:docMk/>
            <pc:sldMk cId="2037202359" sldId="757"/>
            <ac:spMk id="8" creationId="{93CFD6DD-C4D9-AFFB-F016-72A61058ADDD}"/>
          </ac:spMkLst>
        </pc:spChg>
        <pc:spChg chg="add">
          <ac:chgData name="Jenifer Prince Devaraj" userId="c3fb109c-09d1-42a6-93f4-69472d709861" providerId="ADAL" clId="{8D08F1B1-FD25-44A1-BCE5-CBEC11C80F04}" dt="2023-02-03T16:51:45.013" v="17" actId="22"/>
          <ac:spMkLst>
            <pc:docMk/>
            <pc:sldMk cId="2037202359" sldId="757"/>
            <ac:spMk id="10" creationId="{D9DB75D7-3F6D-4E9A-6972-9328BAFB3F93}"/>
          </ac:spMkLst>
        </pc:spChg>
        <pc:spChg chg="add">
          <ac:chgData name="Jenifer Prince Devaraj" userId="c3fb109c-09d1-42a6-93f4-69472d709861" providerId="ADAL" clId="{8D08F1B1-FD25-44A1-BCE5-CBEC11C80F04}" dt="2023-02-03T16:51:47.346" v="18" actId="22"/>
          <ac:spMkLst>
            <pc:docMk/>
            <pc:sldMk cId="2037202359" sldId="757"/>
            <ac:spMk id="12" creationId="{5875A580-4435-5BF1-442C-46AB4D74659E}"/>
          </ac:spMkLst>
        </pc:spChg>
      </pc:sldChg>
    </pc:docChg>
  </pc:docChgLst>
  <pc:docChgLst>
    <pc:chgData name="Jenifer Prince Devaraj" userId="S::j.prince-devaraj@uwtsd.ac.uk::c3fb109c-09d1-42a6-93f4-69472d709861" providerId="AD" clId="Web-{32DB184A-FAAD-1C75-DE31-BA65366F2688}"/>
    <pc:docChg chg="modSld">
      <pc:chgData name="Jenifer Prince Devaraj" userId="S::j.prince-devaraj@uwtsd.ac.uk::c3fb109c-09d1-42a6-93f4-69472d709861" providerId="AD" clId="Web-{32DB184A-FAAD-1C75-DE31-BA65366F2688}" dt="2023-02-08T13:27:23.331" v="1" actId="20577"/>
      <pc:docMkLst>
        <pc:docMk/>
      </pc:docMkLst>
      <pc:sldChg chg="modSp">
        <pc:chgData name="Jenifer Prince Devaraj" userId="S::j.prince-devaraj@uwtsd.ac.uk::c3fb109c-09d1-42a6-93f4-69472d709861" providerId="AD" clId="Web-{32DB184A-FAAD-1C75-DE31-BA65366F2688}" dt="2023-02-08T13:27:23.331" v="1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32DB184A-FAAD-1C75-DE31-BA65366F2688}" dt="2023-02-08T13:27:23.331" v="1" actId="20577"/>
          <ac:spMkLst>
            <pc:docMk/>
            <pc:sldMk cId="3119007398" sldId="719"/>
            <ac:spMk id="3" creationId="{AA205271-8453-0C56-CE04-6289558BCEE4}"/>
          </ac:spMkLst>
        </pc:spChg>
      </pc:sldChg>
    </pc:docChg>
  </pc:docChgLst>
  <pc:docChgLst>
    <pc:chgData name="Jenifer Prince Devaraj" userId="S::j.prince-devaraj@uwtsd.ac.uk::c3fb109c-09d1-42a6-93f4-69472d709861" providerId="AD" clId="Web-{B559F91D-5E4B-CF31-2F6F-ED8D579DE00D}"/>
    <pc:docChg chg="modSld">
      <pc:chgData name="Jenifer Prince Devaraj" userId="S::j.prince-devaraj@uwtsd.ac.uk::c3fb109c-09d1-42a6-93f4-69472d709861" providerId="AD" clId="Web-{B559F91D-5E4B-CF31-2F6F-ED8D579DE00D}" dt="2023-02-08T13:01:38.356" v="49" actId="20577"/>
      <pc:docMkLst>
        <pc:docMk/>
      </pc:docMkLst>
      <pc:sldChg chg="modSp">
        <pc:chgData name="Jenifer Prince Devaraj" userId="S::j.prince-devaraj@uwtsd.ac.uk::c3fb109c-09d1-42a6-93f4-69472d709861" providerId="AD" clId="Web-{B559F91D-5E4B-CF31-2F6F-ED8D579DE00D}" dt="2023-02-08T12:35:53.979" v="38" actId="20577"/>
        <pc:sldMkLst>
          <pc:docMk/>
          <pc:sldMk cId="3675738568" sldId="729"/>
        </pc:sldMkLst>
        <pc:spChg chg="mod">
          <ac:chgData name="Jenifer Prince Devaraj" userId="S::j.prince-devaraj@uwtsd.ac.uk::c3fb109c-09d1-42a6-93f4-69472d709861" providerId="AD" clId="Web-{B559F91D-5E4B-CF31-2F6F-ED8D579DE00D}" dt="2023-02-08T12:35:53.979" v="38" actId="20577"/>
          <ac:spMkLst>
            <pc:docMk/>
            <pc:sldMk cId="3675738568" sldId="729"/>
            <ac:spMk id="2" creationId="{33FDEC62-BB77-C2A0-0FF7-13647385BEAC}"/>
          </ac:spMkLst>
        </pc:spChg>
      </pc:sldChg>
      <pc:sldChg chg="modSp">
        <pc:chgData name="Jenifer Prince Devaraj" userId="S::j.prince-devaraj@uwtsd.ac.uk::c3fb109c-09d1-42a6-93f4-69472d709861" providerId="AD" clId="Web-{B559F91D-5E4B-CF31-2F6F-ED8D579DE00D}" dt="2023-02-08T12:36:31.435" v="40" actId="1076"/>
        <pc:sldMkLst>
          <pc:docMk/>
          <pc:sldMk cId="703977490" sldId="730"/>
        </pc:sldMkLst>
        <pc:picChg chg="mod">
          <ac:chgData name="Jenifer Prince Devaraj" userId="S::j.prince-devaraj@uwtsd.ac.uk::c3fb109c-09d1-42a6-93f4-69472d709861" providerId="AD" clId="Web-{B559F91D-5E4B-CF31-2F6F-ED8D579DE00D}" dt="2023-02-08T12:36:31.435" v="40" actId="1076"/>
          <ac:picMkLst>
            <pc:docMk/>
            <pc:sldMk cId="703977490" sldId="730"/>
            <ac:picMk id="8" creationId="{0E6A7281-6F81-D75D-B308-2F21B5213E3B}"/>
          </ac:picMkLst>
        </pc:picChg>
      </pc:sldChg>
      <pc:sldChg chg="modSp">
        <pc:chgData name="Jenifer Prince Devaraj" userId="S::j.prince-devaraj@uwtsd.ac.uk::c3fb109c-09d1-42a6-93f4-69472d709861" providerId="AD" clId="Web-{B559F91D-5E4B-CF31-2F6F-ED8D579DE00D}" dt="2023-02-08T12:39:21.554" v="47" actId="20577"/>
        <pc:sldMkLst>
          <pc:docMk/>
          <pc:sldMk cId="736629142" sldId="731"/>
        </pc:sldMkLst>
        <pc:spChg chg="mod">
          <ac:chgData name="Jenifer Prince Devaraj" userId="S::j.prince-devaraj@uwtsd.ac.uk::c3fb109c-09d1-42a6-93f4-69472d709861" providerId="AD" clId="Web-{B559F91D-5E4B-CF31-2F6F-ED8D579DE00D}" dt="2023-02-08T12:39:21.554" v="47" actId="20577"/>
          <ac:spMkLst>
            <pc:docMk/>
            <pc:sldMk cId="736629142" sldId="731"/>
            <ac:spMk id="2" creationId="{33FDEC62-BB77-C2A0-0FF7-13647385BEAC}"/>
          </ac:spMkLst>
        </pc:spChg>
      </pc:sldChg>
      <pc:sldChg chg="modSp">
        <pc:chgData name="Jenifer Prince Devaraj" userId="S::j.prince-devaraj@uwtsd.ac.uk::c3fb109c-09d1-42a6-93f4-69472d709861" providerId="AD" clId="Web-{B559F91D-5E4B-CF31-2F6F-ED8D579DE00D}" dt="2023-02-08T13:01:38.356" v="49" actId="20577"/>
        <pc:sldMkLst>
          <pc:docMk/>
          <pc:sldMk cId="1959693830" sldId="738"/>
        </pc:sldMkLst>
        <pc:spChg chg="mod">
          <ac:chgData name="Jenifer Prince Devaraj" userId="S::j.prince-devaraj@uwtsd.ac.uk::c3fb109c-09d1-42a6-93f4-69472d709861" providerId="AD" clId="Web-{B559F91D-5E4B-CF31-2F6F-ED8D579DE00D}" dt="2023-02-08T13:01:38.356" v="49" actId="20577"/>
          <ac:spMkLst>
            <pc:docMk/>
            <pc:sldMk cId="1959693830" sldId="738"/>
            <ac:spMk id="7" creationId="{86DD7592-7D9D-F6A0-F2C6-8C3B27AAF903}"/>
          </ac:spMkLst>
        </pc:spChg>
      </pc:sldChg>
    </pc:docChg>
  </pc:docChgLst>
  <pc:docChgLst>
    <pc:chgData name="Jenifer Prince Devaraj" userId="S::j.prince-devaraj@uwtsd.ac.uk::c3fb109c-09d1-42a6-93f4-69472d709861" providerId="AD" clId="Web-{398F6E5C-ED07-DA2E-CE8E-143ACABBFC4B}"/>
    <pc:docChg chg="delSld modSld">
      <pc:chgData name="Jenifer Prince Devaraj" userId="S::j.prince-devaraj@uwtsd.ac.uk::c3fb109c-09d1-42a6-93f4-69472d709861" providerId="AD" clId="Web-{398F6E5C-ED07-DA2E-CE8E-143ACABBFC4B}" dt="2023-01-26T21:38:44.178" v="22" actId="20577"/>
      <pc:docMkLst>
        <pc:docMk/>
      </pc:docMkLst>
      <pc:sldChg chg="modSp">
        <pc:chgData name="Jenifer Prince Devaraj" userId="S::j.prince-devaraj@uwtsd.ac.uk::c3fb109c-09d1-42a6-93f4-69472d709861" providerId="AD" clId="Web-{398F6E5C-ED07-DA2E-CE8E-143ACABBFC4B}" dt="2023-01-26T21:33:17.415" v="3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398F6E5C-ED07-DA2E-CE8E-143ACABBFC4B}" dt="2023-01-26T21:33:17.415" v="3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2"/>
        <pc:sldMkLst>
          <pc:docMk/>
          <pc:sldMk cId="602369199" sldId="756"/>
        </pc:sldMkLst>
      </pc:sldChg>
      <pc:sldChg chg="modSp">
        <pc:chgData name="Jenifer Prince Devaraj" userId="S::j.prince-devaraj@uwtsd.ac.uk::c3fb109c-09d1-42a6-93f4-69472d709861" providerId="AD" clId="Web-{398F6E5C-ED07-DA2E-CE8E-143ACABBFC4B}" dt="2023-01-26T21:38:44.178" v="22" actId="20577"/>
        <pc:sldMkLst>
          <pc:docMk/>
          <pc:sldMk cId="2037202359" sldId="757"/>
        </pc:sldMkLst>
        <pc:spChg chg="mod">
          <ac:chgData name="Jenifer Prince Devaraj" userId="S::j.prince-devaraj@uwtsd.ac.uk::c3fb109c-09d1-42a6-93f4-69472d709861" providerId="AD" clId="Web-{398F6E5C-ED07-DA2E-CE8E-143ACABBFC4B}" dt="2023-01-26T21:34:27.933" v="17" actId="20577"/>
          <ac:spMkLst>
            <pc:docMk/>
            <pc:sldMk cId="2037202359" sldId="757"/>
            <ac:spMk id="2" creationId="{A643E121-3DE5-552E-CEB5-9DA1D2404165}"/>
          </ac:spMkLst>
        </pc:spChg>
        <pc:spChg chg="mod">
          <ac:chgData name="Jenifer Prince Devaraj" userId="S::j.prince-devaraj@uwtsd.ac.uk::c3fb109c-09d1-42a6-93f4-69472d709861" providerId="AD" clId="Web-{398F6E5C-ED07-DA2E-CE8E-143ACABBFC4B}" dt="2023-01-26T21:38:44.178" v="22" actId="20577"/>
          <ac:spMkLst>
            <pc:docMk/>
            <pc:sldMk cId="2037202359" sldId="757"/>
            <ac:spMk id="6" creationId="{01C4D79F-5E7D-0834-9B81-CCEE1698C9EC}"/>
          </ac:spMkLst>
        </pc:spChg>
      </pc:sldChg>
      <pc:sldChg chg="del">
        <pc:chgData name="Jenifer Prince Devaraj" userId="S::j.prince-devaraj@uwtsd.ac.uk::c3fb109c-09d1-42a6-93f4-69472d709861" providerId="AD" clId="Web-{398F6E5C-ED07-DA2E-CE8E-143ACABBFC4B}" dt="2023-01-26T21:34:16.261" v="11"/>
        <pc:sldMkLst>
          <pc:docMk/>
          <pc:sldMk cId="626539236" sldId="758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10"/>
        <pc:sldMkLst>
          <pc:docMk/>
          <pc:sldMk cId="2592325656" sldId="759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61" v="9"/>
        <pc:sldMkLst>
          <pc:docMk/>
          <pc:sldMk cId="536452085" sldId="760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5"/>
        <pc:sldMkLst>
          <pc:docMk/>
          <pc:sldMk cId="3901806978" sldId="761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229" v="8"/>
        <pc:sldMkLst>
          <pc:docMk/>
          <pc:sldMk cId="3084162351" sldId="762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7"/>
        <pc:sldMkLst>
          <pc:docMk/>
          <pc:sldMk cId="1950406542" sldId="763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83" v="6"/>
        <pc:sldMkLst>
          <pc:docMk/>
          <pc:sldMk cId="2528232606" sldId="764"/>
        </pc:sldMkLst>
      </pc:sldChg>
      <pc:sldChg chg="del">
        <pc:chgData name="Jenifer Prince Devaraj" userId="S::j.prince-devaraj@uwtsd.ac.uk::c3fb109c-09d1-42a6-93f4-69472d709861" providerId="AD" clId="Web-{398F6E5C-ED07-DA2E-CE8E-143ACABBFC4B}" dt="2023-01-26T21:34:16.151" v="4"/>
        <pc:sldMkLst>
          <pc:docMk/>
          <pc:sldMk cId="3652569315" sldId="765"/>
        </pc:sldMkLst>
      </pc:sldChg>
    </pc:docChg>
  </pc:docChgLst>
  <pc:docChgLst>
    <pc:chgData name="Jenifer Prince Devaraj" userId="c3fb109c-09d1-42a6-93f4-69472d709861" providerId="ADAL" clId="{2B78CC24-0BC9-4958-AC2E-81CD22A3BDE4}"/>
    <pc:docChg chg="undo custSel addSld delSld modSld sldOrd">
      <pc:chgData name="Jenifer Prince Devaraj" userId="c3fb109c-09d1-42a6-93f4-69472d709861" providerId="ADAL" clId="{2B78CC24-0BC9-4958-AC2E-81CD22A3BDE4}" dt="2023-10-10T09:29:42.963" v="399" actId="478"/>
      <pc:docMkLst>
        <pc:docMk/>
      </pc:docMkLst>
      <pc:sldChg chg="addSp delSp modSp add del mod">
        <pc:chgData name="Jenifer Prince Devaraj" userId="c3fb109c-09d1-42a6-93f4-69472d709861" providerId="ADAL" clId="{2B78CC24-0BC9-4958-AC2E-81CD22A3BDE4}" dt="2023-10-10T09:02:50.103" v="386"/>
        <pc:sldMkLst>
          <pc:docMk/>
          <pc:sldMk cId="3119007398" sldId="719"/>
        </pc:sldMkLst>
        <pc:spChg chg="del">
          <ac:chgData name="Jenifer Prince Devaraj" userId="c3fb109c-09d1-42a6-93f4-69472d709861" providerId="ADAL" clId="{2B78CC24-0BC9-4958-AC2E-81CD22A3BDE4}" dt="2023-10-10T06:23:25.273" v="380" actId="478"/>
          <ac:spMkLst>
            <pc:docMk/>
            <pc:sldMk cId="3119007398" sldId="719"/>
            <ac:spMk id="2" creationId="{5AF40EAB-6954-8B5E-C784-2A455332F66A}"/>
          </ac:spMkLst>
        </pc:spChg>
        <pc:spChg chg="del">
          <ac:chgData name="Jenifer Prince Devaraj" userId="c3fb109c-09d1-42a6-93f4-69472d709861" providerId="ADAL" clId="{2B78CC24-0BC9-4958-AC2E-81CD22A3BDE4}" dt="2023-10-10T06:17:59.149" v="279" actId="478"/>
          <ac:spMkLst>
            <pc:docMk/>
            <pc:sldMk cId="3119007398" sldId="719"/>
            <ac:spMk id="3" creationId="{AA205271-8453-0C56-CE04-6289558BCEE4}"/>
          </ac:spMkLst>
        </pc:spChg>
        <pc:spChg chg="add mod">
          <ac:chgData name="Jenifer Prince Devaraj" userId="c3fb109c-09d1-42a6-93f4-69472d709861" providerId="ADAL" clId="{2B78CC24-0BC9-4958-AC2E-81CD22A3BDE4}" dt="2023-10-10T06:22:42.388" v="379" actId="20577"/>
          <ac:spMkLst>
            <pc:docMk/>
            <pc:sldMk cId="3119007398" sldId="719"/>
            <ac:spMk id="4" creationId="{05030DF6-F62E-A7D6-D7B2-6054136FB075}"/>
          </ac:spMkLst>
        </pc:spChg>
        <pc:spChg chg="add del mod">
          <ac:chgData name="Jenifer Prince Devaraj" userId="c3fb109c-09d1-42a6-93f4-69472d709861" providerId="ADAL" clId="{2B78CC24-0BC9-4958-AC2E-81CD22A3BDE4}" dt="2023-10-10T06:23:29.581" v="383" actId="478"/>
          <ac:spMkLst>
            <pc:docMk/>
            <pc:sldMk cId="3119007398" sldId="719"/>
            <ac:spMk id="6" creationId="{7D45D02D-0734-BC41-98AD-88FA217DFDF5}"/>
          </ac:spMkLst>
        </pc:spChg>
        <pc:spChg chg="add mod">
          <ac:chgData name="Jenifer Prince Devaraj" userId="c3fb109c-09d1-42a6-93f4-69472d709861" providerId="ADAL" clId="{2B78CC24-0BC9-4958-AC2E-81CD22A3BDE4}" dt="2023-10-10T06:23:27.373" v="381"/>
          <ac:spMkLst>
            <pc:docMk/>
            <pc:sldMk cId="3119007398" sldId="719"/>
            <ac:spMk id="7" creationId="{8A1F837C-B71C-3ED8-EDCA-47E8C3A20312}"/>
          </ac:spMkLst>
        </pc:spChg>
      </pc:sldChg>
      <pc:sldChg chg="addSp delSp modSp mod">
        <pc:chgData name="Jenifer Prince Devaraj" userId="c3fb109c-09d1-42a6-93f4-69472d709861" providerId="ADAL" clId="{2B78CC24-0BC9-4958-AC2E-81CD22A3BDE4}" dt="2023-10-10T06:18:32.680" v="314"/>
        <pc:sldMkLst>
          <pc:docMk/>
          <pc:sldMk cId="497137624" sldId="720"/>
        </pc:sldMkLst>
        <pc:spChg chg="add mod">
          <ac:chgData name="Jenifer Prince Devaraj" userId="c3fb109c-09d1-42a6-93f4-69472d709861" providerId="ADAL" clId="{2B78CC24-0BC9-4958-AC2E-81CD22A3BDE4}" dt="2023-10-10T05:38:32.971" v="7"/>
          <ac:spMkLst>
            <pc:docMk/>
            <pc:sldMk cId="497137624" sldId="720"/>
            <ac:spMk id="2" creationId="{1ABC1A4F-C344-4D88-0257-DB2E37DEEC49}"/>
          </ac:spMkLst>
        </pc:spChg>
        <pc:spChg chg="del mod">
          <ac:chgData name="Jenifer Prince Devaraj" userId="c3fb109c-09d1-42a6-93f4-69472d709861" providerId="ADAL" clId="{2B78CC24-0BC9-4958-AC2E-81CD22A3BDE4}" dt="2023-10-10T05:38:32.341" v="6" actId="478"/>
          <ac:spMkLst>
            <pc:docMk/>
            <pc:sldMk cId="497137624" sldId="720"/>
            <ac:spMk id="4" creationId="{00000000-0000-0000-0000-000000000000}"/>
          </ac:spMkLst>
        </pc:spChg>
        <pc:spChg chg="mod">
          <ac:chgData name="Jenifer Prince Devaraj" userId="c3fb109c-09d1-42a6-93f4-69472d709861" providerId="ADAL" clId="{2B78CC24-0BC9-4958-AC2E-81CD22A3BDE4}" dt="2023-10-10T06:18:32.680" v="314"/>
          <ac:spMkLst>
            <pc:docMk/>
            <pc:sldMk cId="497137624" sldId="720"/>
            <ac:spMk id="6" creationId="{6B8EA7E8-01AF-47F4-3267-EB6E52169FB3}"/>
          </ac:spMkLst>
        </pc:spChg>
      </pc:sldChg>
      <pc:sldChg chg="addSp delSp modSp del mod modShow">
        <pc:chgData name="Jenifer Prince Devaraj" userId="c3fb109c-09d1-42a6-93f4-69472d709861" providerId="ADAL" clId="{2B78CC24-0BC9-4958-AC2E-81CD22A3BDE4}" dt="2023-10-10T06:18:38.534" v="316" actId="47"/>
        <pc:sldMkLst>
          <pc:docMk/>
          <pc:sldMk cId="3675738568" sldId="729"/>
        </pc:sldMkLst>
        <pc:spChg chg="add mod">
          <ac:chgData name="Jenifer Prince Devaraj" userId="c3fb109c-09d1-42a6-93f4-69472d709861" providerId="ADAL" clId="{2B78CC24-0BC9-4958-AC2E-81CD22A3BDE4}" dt="2023-10-10T05:38:44.640" v="11"/>
          <ac:spMkLst>
            <pc:docMk/>
            <pc:sldMk cId="3675738568" sldId="729"/>
            <ac:spMk id="3" creationId="{FB0B6364-EC7A-92FB-6B2F-2DB490D773DF}"/>
          </ac:spMkLst>
        </pc:spChg>
        <pc:spChg chg="del">
          <ac:chgData name="Jenifer Prince Devaraj" userId="c3fb109c-09d1-42a6-93f4-69472d709861" providerId="ADAL" clId="{2B78CC24-0BC9-4958-AC2E-81CD22A3BDE4}" dt="2023-10-10T05:38:44.039" v="10" actId="478"/>
          <ac:spMkLst>
            <pc:docMk/>
            <pc:sldMk cId="3675738568" sldId="729"/>
            <ac:spMk id="4" creationId="{00000000-0000-0000-0000-000000000000}"/>
          </ac:spMkLst>
        </pc:spChg>
      </pc:sldChg>
      <pc:sldChg chg="addSp delSp modSp del mod modShow">
        <pc:chgData name="Jenifer Prince Devaraj" userId="c3fb109c-09d1-42a6-93f4-69472d709861" providerId="ADAL" clId="{2B78CC24-0BC9-4958-AC2E-81CD22A3BDE4}" dt="2023-10-10T06:18:37.318" v="315" actId="47"/>
        <pc:sldMkLst>
          <pc:docMk/>
          <pc:sldMk cId="703977490" sldId="730"/>
        </pc:sldMkLst>
        <pc:spChg chg="add mod">
          <ac:chgData name="Jenifer Prince Devaraj" userId="c3fb109c-09d1-42a6-93f4-69472d709861" providerId="ADAL" clId="{2B78CC24-0BC9-4958-AC2E-81CD22A3BDE4}" dt="2023-10-10T05:38:38.981" v="9"/>
          <ac:spMkLst>
            <pc:docMk/>
            <pc:sldMk cId="703977490" sldId="730"/>
            <ac:spMk id="2" creationId="{F36B7689-467D-B47C-D8E4-786A5403416B}"/>
          </ac:spMkLst>
        </pc:spChg>
        <pc:spChg chg="del">
          <ac:chgData name="Jenifer Prince Devaraj" userId="c3fb109c-09d1-42a6-93f4-69472d709861" providerId="ADAL" clId="{2B78CC24-0BC9-4958-AC2E-81CD22A3BDE4}" dt="2023-10-10T05:38:38.491" v="8" actId="478"/>
          <ac:spMkLst>
            <pc:docMk/>
            <pc:sldMk cId="703977490" sldId="730"/>
            <ac:spMk id="4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2B78CC24-0BC9-4958-AC2E-81CD22A3BDE4}" dt="2023-10-10T06:19:19.766" v="325" actId="1076"/>
        <pc:sldMkLst>
          <pc:docMk/>
          <pc:sldMk cId="736629142" sldId="731"/>
        </pc:sldMkLst>
        <pc:spChg chg="mod">
          <ac:chgData name="Jenifer Prince Devaraj" userId="c3fb109c-09d1-42a6-93f4-69472d709861" providerId="ADAL" clId="{2B78CC24-0BC9-4958-AC2E-81CD22A3BDE4}" dt="2023-10-10T06:19:19.766" v="325" actId="1076"/>
          <ac:spMkLst>
            <pc:docMk/>
            <pc:sldMk cId="736629142" sldId="731"/>
            <ac:spMk id="2" creationId="{33FDEC62-BB77-C2A0-0FF7-13647385BEAC}"/>
          </ac:spMkLst>
        </pc:spChg>
        <pc:spChg chg="add mod">
          <ac:chgData name="Jenifer Prince Devaraj" userId="c3fb109c-09d1-42a6-93f4-69472d709861" providerId="ADAL" clId="{2B78CC24-0BC9-4958-AC2E-81CD22A3BDE4}" dt="2023-10-10T05:38:49.799" v="13"/>
          <ac:spMkLst>
            <pc:docMk/>
            <pc:sldMk cId="736629142" sldId="731"/>
            <ac:spMk id="3" creationId="{D73E7D88-AF1A-143C-7D5C-DC22DBB8A6D7}"/>
          </ac:spMkLst>
        </pc:spChg>
        <pc:spChg chg="del">
          <ac:chgData name="Jenifer Prince Devaraj" userId="c3fb109c-09d1-42a6-93f4-69472d709861" providerId="ADAL" clId="{2B78CC24-0BC9-4958-AC2E-81CD22A3BDE4}" dt="2023-10-10T05:38:49.264" v="12" actId="478"/>
          <ac:spMkLst>
            <pc:docMk/>
            <pc:sldMk cId="736629142" sldId="731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18:53.852" v="317" actId="478"/>
          <ac:spMkLst>
            <pc:docMk/>
            <pc:sldMk cId="736629142" sldId="731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2B78CC24-0BC9-4958-AC2E-81CD22A3BDE4}" dt="2023-10-10T06:19:16.602" v="324" actId="478"/>
          <ac:spMkLst>
            <pc:docMk/>
            <pc:sldMk cId="736629142" sldId="731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2B78CC24-0BC9-4958-AC2E-81CD22A3BDE4}" dt="2023-10-10T06:18:59.649" v="321" actId="22"/>
          <ac:spMkLst>
            <pc:docMk/>
            <pc:sldMk cId="736629142" sldId="731"/>
            <ac:spMk id="9" creationId="{32439AD0-B3CE-3D7E-3BFF-B3639F29B0E4}"/>
          </ac:spMkLst>
        </pc:spChg>
        <pc:spChg chg="add mod">
          <ac:chgData name="Jenifer Prince Devaraj" userId="c3fb109c-09d1-42a6-93f4-69472d709861" providerId="ADAL" clId="{2B78CC24-0BC9-4958-AC2E-81CD22A3BDE4}" dt="2023-10-10T06:19:05.436" v="322"/>
          <ac:spMkLst>
            <pc:docMk/>
            <pc:sldMk cId="736629142" sldId="731"/>
            <ac:spMk id="10" creationId="{1E80E3F1-26E6-CC5E-770D-06BCC1770A49}"/>
          </ac:spMkLst>
        </pc:spChg>
      </pc:sldChg>
      <pc:sldChg chg="addSp delSp modSp mod">
        <pc:chgData name="Jenifer Prince Devaraj" userId="c3fb109c-09d1-42a6-93f4-69472d709861" providerId="ADAL" clId="{2B78CC24-0BC9-4958-AC2E-81CD22A3BDE4}" dt="2023-10-10T06:19:40.765" v="331" actId="478"/>
        <pc:sldMkLst>
          <pc:docMk/>
          <pc:sldMk cId="1010320274" sldId="732"/>
        </pc:sldMkLst>
        <pc:spChg chg="mod">
          <ac:chgData name="Jenifer Prince Devaraj" userId="c3fb109c-09d1-42a6-93f4-69472d709861" providerId="ADAL" clId="{2B78CC24-0BC9-4958-AC2E-81CD22A3BDE4}" dt="2023-10-10T06:19:38.205" v="330" actId="1076"/>
          <ac:spMkLst>
            <pc:docMk/>
            <pc:sldMk cId="1010320274" sldId="732"/>
            <ac:spMk id="2" creationId="{33FDEC62-BB77-C2A0-0FF7-13647385BEAC}"/>
          </ac:spMkLst>
        </pc:spChg>
        <pc:spChg chg="del">
          <ac:chgData name="Jenifer Prince Devaraj" userId="c3fb109c-09d1-42a6-93f4-69472d709861" providerId="ADAL" clId="{2B78CC24-0BC9-4958-AC2E-81CD22A3BDE4}" dt="2023-10-10T05:38:54.896" v="14" actId="478"/>
          <ac:spMkLst>
            <pc:docMk/>
            <pc:sldMk cId="1010320274" sldId="732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19:24.434" v="326" actId="478"/>
          <ac:spMkLst>
            <pc:docMk/>
            <pc:sldMk cId="1010320274" sldId="732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2B78CC24-0BC9-4958-AC2E-81CD22A3BDE4}" dt="2023-10-10T06:19:40.765" v="331" actId="478"/>
          <ac:spMkLst>
            <pc:docMk/>
            <pc:sldMk cId="1010320274" sldId="732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2B78CC24-0BC9-4958-AC2E-81CD22A3BDE4}" dt="2023-10-10T05:38:55.457" v="15"/>
          <ac:spMkLst>
            <pc:docMk/>
            <pc:sldMk cId="1010320274" sldId="732"/>
            <ac:spMk id="10" creationId="{42257615-CB4F-DA1C-19E0-0B5F4A5AE2DD}"/>
          </ac:spMkLst>
        </pc:spChg>
        <pc:spChg chg="add mod">
          <ac:chgData name="Jenifer Prince Devaraj" userId="c3fb109c-09d1-42a6-93f4-69472d709861" providerId="ADAL" clId="{2B78CC24-0BC9-4958-AC2E-81CD22A3BDE4}" dt="2023-10-10T06:19:25.230" v="327"/>
          <ac:spMkLst>
            <pc:docMk/>
            <pc:sldMk cId="1010320274" sldId="732"/>
            <ac:spMk id="11" creationId="{F6067C65-AECB-0AA1-056C-6A51115180E2}"/>
          </ac:spMkLst>
        </pc:spChg>
        <pc:picChg chg="del">
          <ac:chgData name="Jenifer Prince Devaraj" userId="c3fb109c-09d1-42a6-93f4-69472d709861" providerId="ADAL" clId="{2B78CC24-0BC9-4958-AC2E-81CD22A3BDE4}" dt="2023-10-10T05:38:02.514" v="1" actId="478"/>
          <ac:picMkLst>
            <pc:docMk/>
            <pc:sldMk cId="1010320274" sldId="732"/>
            <ac:picMk id="8" creationId="{3B478A83-C3CC-18FB-3897-9D635DA8DE0B}"/>
          </ac:picMkLst>
        </pc:picChg>
        <pc:picChg chg="add mod">
          <ac:chgData name="Jenifer Prince Devaraj" userId="c3fb109c-09d1-42a6-93f4-69472d709861" providerId="ADAL" clId="{2B78CC24-0BC9-4958-AC2E-81CD22A3BDE4}" dt="2023-10-10T05:38:08.759" v="4" actId="1076"/>
          <ac:picMkLst>
            <pc:docMk/>
            <pc:sldMk cId="1010320274" sldId="732"/>
            <ac:picMk id="9" creationId="{EAAFCE7A-8D4A-B5EF-DEC2-C5E7E8820856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9:29:42.963" v="399" actId="478"/>
        <pc:sldMkLst>
          <pc:docMk/>
          <pc:sldMk cId="2065924745" sldId="733"/>
        </pc:sldMkLst>
        <pc:spChg chg="mod">
          <ac:chgData name="Jenifer Prince Devaraj" userId="c3fb109c-09d1-42a6-93f4-69472d709861" providerId="ADAL" clId="{2B78CC24-0BC9-4958-AC2E-81CD22A3BDE4}" dt="2023-10-10T06:19:53.468" v="334" actId="1076"/>
          <ac:spMkLst>
            <pc:docMk/>
            <pc:sldMk cId="2065924745" sldId="733"/>
            <ac:spMk id="2" creationId="{33FDEC62-BB77-C2A0-0FF7-13647385BEAC}"/>
          </ac:spMkLst>
        </pc:spChg>
        <pc:spChg chg="add mod">
          <ac:chgData name="Jenifer Prince Devaraj" userId="c3fb109c-09d1-42a6-93f4-69472d709861" providerId="ADAL" clId="{2B78CC24-0BC9-4958-AC2E-81CD22A3BDE4}" dt="2023-10-10T05:39:00.868" v="17"/>
          <ac:spMkLst>
            <pc:docMk/>
            <pc:sldMk cId="2065924745" sldId="733"/>
            <ac:spMk id="3" creationId="{56764243-8D97-1DCF-200E-A249D588D6FC}"/>
          </ac:spMkLst>
        </pc:spChg>
        <pc:spChg chg="del">
          <ac:chgData name="Jenifer Prince Devaraj" userId="c3fb109c-09d1-42a6-93f4-69472d709861" providerId="ADAL" clId="{2B78CC24-0BC9-4958-AC2E-81CD22A3BDE4}" dt="2023-10-10T05:39:00.223" v="16" actId="478"/>
          <ac:spMkLst>
            <pc:docMk/>
            <pc:sldMk cId="2065924745" sldId="733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18.426" v="338" actId="478"/>
          <ac:spMkLst>
            <pc:docMk/>
            <pc:sldMk cId="2065924745" sldId="733"/>
            <ac:spMk id="6" creationId="{6B8EA7E8-01AF-47F4-3267-EB6E52169FB3}"/>
          </ac:spMkLst>
        </pc:spChg>
        <pc:spChg chg="del mod">
          <ac:chgData name="Jenifer Prince Devaraj" userId="c3fb109c-09d1-42a6-93f4-69472d709861" providerId="ADAL" clId="{2B78CC24-0BC9-4958-AC2E-81CD22A3BDE4}" dt="2023-10-10T06:19:50.162" v="333" actId="478"/>
          <ac:spMkLst>
            <pc:docMk/>
            <pc:sldMk cId="2065924745" sldId="733"/>
            <ac:spMk id="7" creationId="{9DB36DBF-A308-3EE6-FA1C-BCAA79D30329}"/>
          </ac:spMkLst>
        </pc:spChg>
        <pc:spChg chg="add mod">
          <ac:chgData name="Jenifer Prince Devaraj" userId="c3fb109c-09d1-42a6-93f4-69472d709861" providerId="ADAL" clId="{2B78CC24-0BC9-4958-AC2E-81CD22A3BDE4}" dt="2023-10-10T06:20:19.046" v="339"/>
          <ac:spMkLst>
            <pc:docMk/>
            <pc:sldMk cId="2065924745" sldId="733"/>
            <ac:spMk id="24" creationId="{8DC3B9DF-2C85-266B-EB0C-3CB755B7E6C8}"/>
          </ac:spMkLst>
        </pc:spChg>
        <pc:picChg chg="add mod">
          <ac:chgData name="Jenifer Prince Devaraj" userId="c3fb109c-09d1-42a6-93f4-69472d709861" providerId="ADAL" clId="{2B78CC24-0BC9-4958-AC2E-81CD22A3BDE4}" dt="2023-10-10T05:45:28.466" v="31" actId="1076"/>
          <ac:picMkLst>
            <pc:docMk/>
            <pc:sldMk cId="2065924745" sldId="733"/>
            <ac:picMk id="9" creationId="{96703657-E65B-4772-99B3-3726ADB4950F}"/>
          </ac:picMkLst>
        </pc:picChg>
        <pc:picChg chg="add del mod">
          <ac:chgData name="Jenifer Prince Devaraj" userId="c3fb109c-09d1-42a6-93f4-69472d709861" providerId="ADAL" clId="{2B78CC24-0BC9-4958-AC2E-81CD22A3BDE4}" dt="2023-10-10T05:46:26.191" v="77" actId="22"/>
          <ac:picMkLst>
            <pc:docMk/>
            <pc:sldMk cId="2065924745" sldId="733"/>
            <ac:picMk id="11" creationId="{3A5AADEC-6169-AD67-1443-ED0218C6AFD0}"/>
          </ac:picMkLst>
        </pc:picChg>
        <pc:picChg chg="add del mod">
          <ac:chgData name="Jenifer Prince Devaraj" userId="c3fb109c-09d1-42a6-93f4-69472d709861" providerId="ADAL" clId="{2B78CC24-0BC9-4958-AC2E-81CD22A3BDE4}" dt="2023-10-10T05:46:25.524" v="76" actId="22"/>
          <ac:picMkLst>
            <pc:docMk/>
            <pc:sldMk cId="2065924745" sldId="733"/>
            <ac:picMk id="14" creationId="{CFCF4E0F-CAD6-5FE4-89E6-F114D3D04D44}"/>
          </ac:picMkLst>
        </pc:picChg>
        <pc:picChg chg="del mod">
          <ac:chgData name="Jenifer Prince Devaraj" userId="c3fb109c-09d1-42a6-93f4-69472d709861" providerId="ADAL" clId="{2B78CC24-0BC9-4958-AC2E-81CD22A3BDE4}" dt="2023-10-10T05:45:25.792" v="29" actId="478"/>
          <ac:picMkLst>
            <pc:docMk/>
            <pc:sldMk cId="2065924745" sldId="733"/>
            <ac:picMk id="15" creationId="{9FE7BDC5-7F75-6F80-2DCB-46ECE3939D98}"/>
          </ac:picMkLst>
        </pc:picChg>
        <pc:picChg chg="add del mod">
          <ac:chgData name="Jenifer Prince Devaraj" userId="c3fb109c-09d1-42a6-93f4-69472d709861" providerId="ADAL" clId="{2B78CC24-0BC9-4958-AC2E-81CD22A3BDE4}" dt="2023-10-10T09:29:42.963" v="399" actId="478"/>
          <ac:picMkLst>
            <pc:docMk/>
            <pc:sldMk cId="2065924745" sldId="733"/>
            <ac:picMk id="17" creationId="{8C3C2595-3ACA-3433-8A4C-F87DD56B010F}"/>
          </ac:picMkLst>
        </pc:picChg>
        <pc:picChg chg="add del mod">
          <ac:chgData name="Jenifer Prince Devaraj" userId="c3fb109c-09d1-42a6-93f4-69472d709861" providerId="ADAL" clId="{2B78CC24-0BC9-4958-AC2E-81CD22A3BDE4}" dt="2023-10-10T05:48:05.856" v="121" actId="478"/>
          <ac:picMkLst>
            <pc:docMk/>
            <pc:sldMk cId="2065924745" sldId="733"/>
            <ac:picMk id="19" creationId="{644323A7-E3E1-9117-65A3-DB13A3FD42D1}"/>
          </ac:picMkLst>
        </pc:picChg>
        <pc:picChg chg="add del mod">
          <ac:chgData name="Jenifer Prince Devaraj" userId="c3fb109c-09d1-42a6-93f4-69472d709861" providerId="ADAL" clId="{2B78CC24-0BC9-4958-AC2E-81CD22A3BDE4}" dt="2023-10-10T05:50:10.161" v="179" actId="478"/>
          <ac:picMkLst>
            <pc:docMk/>
            <pc:sldMk cId="2065924745" sldId="733"/>
            <ac:picMk id="21" creationId="{093C81E5-8B86-3B99-F6B9-6637F9E3A845}"/>
          </ac:picMkLst>
        </pc:picChg>
        <pc:picChg chg="add del mod">
          <ac:chgData name="Jenifer Prince Devaraj" userId="c3fb109c-09d1-42a6-93f4-69472d709861" providerId="ADAL" clId="{2B78CC24-0BC9-4958-AC2E-81CD22A3BDE4}" dt="2023-10-10T09:28:56.186" v="397" actId="478"/>
          <ac:picMkLst>
            <pc:docMk/>
            <pc:sldMk cId="2065924745" sldId="733"/>
            <ac:picMk id="23" creationId="{76504914-9677-8D2B-3566-A22F7C951A39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6:20:38.007" v="347"/>
        <pc:sldMkLst>
          <pc:docMk/>
          <pc:sldMk cId="1452441401" sldId="734"/>
        </pc:sldMkLst>
        <pc:spChg chg="add mod">
          <ac:chgData name="Jenifer Prince Devaraj" userId="c3fb109c-09d1-42a6-93f4-69472d709861" providerId="ADAL" clId="{2B78CC24-0BC9-4958-AC2E-81CD22A3BDE4}" dt="2023-10-10T05:39:32.920" v="23"/>
          <ac:spMkLst>
            <pc:docMk/>
            <pc:sldMk cId="1452441401" sldId="734"/>
            <ac:spMk id="2" creationId="{7C2F624B-059D-3697-7535-A8700FFC68C8}"/>
          </ac:spMkLst>
        </pc:spChg>
        <pc:spChg chg="add mod">
          <ac:chgData name="Jenifer Prince Devaraj" userId="c3fb109c-09d1-42a6-93f4-69472d709861" providerId="ADAL" clId="{2B78CC24-0BC9-4958-AC2E-81CD22A3BDE4}" dt="2023-10-10T06:03:49.664" v="198" actId="1076"/>
          <ac:spMkLst>
            <pc:docMk/>
            <pc:sldMk cId="1452441401" sldId="734"/>
            <ac:spMk id="3" creationId="{8B615260-0523-C4DD-FEE2-8EE956BE9D15}"/>
          </ac:spMkLst>
        </pc:spChg>
        <pc:spChg chg="del">
          <ac:chgData name="Jenifer Prince Devaraj" userId="c3fb109c-09d1-42a6-93f4-69472d709861" providerId="ADAL" clId="{2B78CC24-0BC9-4958-AC2E-81CD22A3BDE4}" dt="2023-10-10T05:39:32.287" v="22" actId="478"/>
          <ac:spMkLst>
            <pc:docMk/>
            <pc:sldMk cId="1452441401" sldId="734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37.549" v="346" actId="478"/>
          <ac:spMkLst>
            <pc:docMk/>
            <pc:sldMk cId="1452441401" sldId="734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20:38.007" v="347"/>
          <ac:spMkLst>
            <pc:docMk/>
            <pc:sldMk cId="1452441401" sldId="734"/>
            <ac:spMk id="7" creationId="{062F1562-E887-B0A2-FF8F-91D0C30F33FF}"/>
          </ac:spMkLst>
        </pc:spChg>
        <pc:picChg chg="mod">
          <ac:chgData name="Jenifer Prince Devaraj" userId="c3fb109c-09d1-42a6-93f4-69472d709861" providerId="ADAL" clId="{2B78CC24-0BC9-4958-AC2E-81CD22A3BDE4}" dt="2023-10-10T06:01:10.745" v="191" actId="1076"/>
          <ac:picMkLst>
            <pc:docMk/>
            <pc:sldMk cId="1452441401" sldId="734"/>
            <ac:picMk id="12" creationId="{89B60A88-6817-D170-9CC2-60122D42372A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6:20:28.416" v="343"/>
        <pc:sldMkLst>
          <pc:docMk/>
          <pc:sldMk cId="1190209900" sldId="735"/>
        </pc:sldMkLst>
        <pc:spChg chg="mod">
          <ac:chgData name="Jenifer Prince Devaraj" userId="c3fb109c-09d1-42a6-93f4-69472d709861" providerId="ADAL" clId="{2B78CC24-0BC9-4958-AC2E-81CD22A3BDE4}" dt="2023-10-10T06:20:03.118" v="337" actId="1076"/>
          <ac:spMkLst>
            <pc:docMk/>
            <pc:sldMk cId="1190209900" sldId="735"/>
            <ac:spMk id="2" creationId="{33FDEC62-BB77-C2A0-0FF7-13647385BEAC}"/>
          </ac:spMkLst>
        </pc:spChg>
        <pc:spChg chg="add mod">
          <ac:chgData name="Jenifer Prince Devaraj" userId="c3fb109c-09d1-42a6-93f4-69472d709861" providerId="ADAL" clId="{2B78CC24-0BC9-4958-AC2E-81CD22A3BDE4}" dt="2023-10-10T05:39:12.631" v="19"/>
          <ac:spMkLst>
            <pc:docMk/>
            <pc:sldMk cId="1190209900" sldId="735"/>
            <ac:spMk id="3" creationId="{8DC78CB7-3812-86CA-86B0-2D9F81631241}"/>
          </ac:spMkLst>
        </pc:spChg>
        <pc:spChg chg="del">
          <ac:chgData name="Jenifer Prince Devaraj" userId="c3fb109c-09d1-42a6-93f4-69472d709861" providerId="ADAL" clId="{2B78CC24-0BC9-4958-AC2E-81CD22A3BDE4}" dt="2023-10-10T05:39:10.970" v="18" actId="478"/>
          <ac:spMkLst>
            <pc:docMk/>
            <pc:sldMk cId="1190209900" sldId="735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27.701" v="342" actId="478"/>
          <ac:spMkLst>
            <pc:docMk/>
            <pc:sldMk cId="1190209900" sldId="735"/>
            <ac:spMk id="6" creationId="{6B8EA7E8-01AF-47F4-3267-EB6E52169FB3}"/>
          </ac:spMkLst>
        </pc:spChg>
        <pc:spChg chg="del">
          <ac:chgData name="Jenifer Prince Devaraj" userId="c3fb109c-09d1-42a6-93f4-69472d709861" providerId="ADAL" clId="{2B78CC24-0BC9-4958-AC2E-81CD22A3BDE4}" dt="2023-10-10T06:19:57.587" v="335" actId="478"/>
          <ac:spMkLst>
            <pc:docMk/>
            <pc:sldMk cId="1190209900" sldId="735"/>
            <ac:spMk id="7" creationId="{9DB36DBF-A308-3EE6-FA1C-BCAA79D30329}"/>
          </ac:spMkLst>
        </pc:spChg>
        <pc:spChg chg="add del mod">
          <ac:chgData name="Jenifer Prince Devaraj" userId="c3fb109c-09d1-42a6-93f4-69472d709861" providerId="ADAL" clId="{2B78CC24-0BC9-4958-AC2E-81CD22A3BDE4}" dt="2023-10-10T06:19:59.596" v="336" actId="478"/>
          <ac:spMkLst>
            <pc:docMk/>
            <pc:sldMk cId="1190209900" sldId="735"/>
            <ac:spMk id="11" creationId="{D6B64CC9-A87A-DF3A-6314-88C25F8DC558}"/>
          </ac:spMkLst>
        </pc:spChg>
        <pc:spChg chg="add mod">
          <ac:chgData name="Jenifer Prince Devaraj" userId="c3fb109c-09d1-42a6-93f4-69472d709861" providerId="ADAL" clId="{2B78CC24-0BC9-4958-AC2E-81CD22A3BDE4}" dt="2023-10-10T06:20:28.416" v="343"/>
          <ac:spMkLst>
            <pc:docMk/>
            <pc:sldMk cId="1190209900" sldId="735"/>
            <ac:spMk id="12" creationId="{6BF33A3D-4812-04D0-F135-56374A6C8595}"/>
          </ac:spMkLst>
        </pc:spChg>
        <pc:picChg chg="add del">
          <ac:chgData name="Jenifer Prince Devaraj" userId="c3fb109c-09d1-42a6-93f4-69472d709861" providerId="ADAL" clId="{2B78CC24-0BC9-4958-AC2E-81CD22A3BDE4}" dt="2023-10-10T06:20:24.536" v="341" actId="478"/>
          <ac:picMkLst>
            <pc:docMk/>
            <pc:sldMk cId="1190209900" sldId="735"/>
            <ac:picMk id="8" creationId="{42F63C53-DAC5-CFF1-13AB-660559DFB197}"/>
          </ac:picMkLst>
        </pc:picChg>
      </pc:sldChg>
      <pc:sldChg chg="addSp delSp modSp mod">
        <pc:chgData name="Jenifer Prince Devaraj" userId="c3fb109c-09d1-42a6-93f4-69472d709861" providerId="ADAL" clId="{2B78CC24-0BC9-4958-AC2E-81CD22A3BDE4}" dt="2023-10-10T06:20:33.159" v="345"/>
        <pc:sldMkLst>
          <pc:docMk/>
          <pc:sldMk cId="856522639" sldId="736"/>
        </pc:sldMkLst>
        <pc:spChg chg="add mod">
          <ac:chgData name="Jenifer Prince Devaraj" userId="c3fb109c-09d1-42a6-93f4-69472d709861" providerId="ADAL" clId="{2B78CC24-0BC9-4958-AC2E-81CD22A3BDE4}" dt="2023-10-10T05:39:19.176" v="21"/>
          <ac:spMkLst>
            <pc:docMk/>
            <pc:sldMk cId="856522639" sldId="736"/>
            <ac:spMk id="2" creationId="{A0ECE612-A552-7043-2AF9-DB8F1A5B51E3}"/>
          </ac:spMkLst>
        </pc:spChg>
        <pc:spChg chg="add mod">
          <ac:chgData name="Jenifer Prince Devaraj" userId="c3fb109c-09d1-42a6-93f4-69472d709861" providerId="ADAL" clId="{2B78CC24-0BC9-4958-AC2E-81CD22A3BDE4}" dt="2023-10-10T06:01:03.151" v="189" actId="1076"/>
          <ac:spMkLst>
            <pc:docMk/>
            <pc:sldMk cId="856522639" sldId="736"/>
            <ac:spMk id="3" creationId="{C0413B1B-E92B-5A50-C2F7-CD93C513BB8B}"/>
          </ac:spMkLst>
        </pc:spChg>
        <pc:spChg chg="del">
          <ac:chgData name="Jenifer Prince Devaraj" userId="c3fb109c-09d1-42a6-93f4-69472d709861" providerId="ADAL" clId="{2B78CC24-0BC9-4958-AC2E-81CD22A3BDE4}" dt="2023-10-10T05:39:18.072" v="20" actId="478"/>
          <ac:spMkLst>
            <pc:docMk/>
            <pc:sldMk cId="856522639" sldId="736"/>
            <ac:spMk id="4" creationId="{00000000-0000-0000-0000-000000000000}"/>
          </ac:spMkLst>
        </pc:spChg>
        <pc:spChg chg="del">
          <ac:chgData name="Jenifer Prince Devaraj" userId="c3fb109c-09d1-42a6-93f4-69472d709861" providerId="ADAL" clId="{2B78CC24-0BC9-4958-AC2E-81CD22A3BDE4}" dt="2023-10-10T06:20:32.605" v="344" actId="478"/>
          <ac:spMkLst>
            <pc:docMk/>
            <pc:sldMk cId="856522639" sldId="736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20:33.159" v="345"/>
          <ac:spMkLst>
            <pc:docMk/>
            <pc:sldMk cId="856522639" sldId="736"/>
            <ac:spMk id="7" creationId="{6652AA34-1F2D-F434-01DF-8F89E942A62C}"/>
          </ac:spMkLst>
        </pc:spChg>
        <pc:picChg chg="mod">
          <ac:chgData name="Jenifer Prince Devaraj" userId="c3fb109c-09d1-42a6-93f4-69472d709861" providerId="ADAL" clId="{2B78CC24-0BC9-4958-AC2E-81CD22A3BDE4}" dt="2023-10-10T06:00:58.368" v="187" actId="1076"/>
          <ac:picMkLst>
            <pc:docMk/>
            <pc:sldMk cId="856522639" sldId="736"/>
            <ac:picMk id="10" creationId="{7AC10FA0-B2BE-5988-2EBA-D7DDD5CCFFF7}"/>
          </ac:picMkLst>
        </pc:picChg>
      </pc:sldChg>
      <pc:sldChg chg="addSp delSp modSp del mod modShow">
        <pc:chgData name="Jenifer Prince Devaraj" userId="c3fb109c-09d1-42a6-93f4-69472d709861" providerId="ADAL" clId="{2B78CC24-0BC9-4958-AC2E-81CD22A3BDE4}" dt="2023-10-10T06:20:46.448" v="350" actId="47"/>
        <pc:sldMkLst>
          <pc:docMk/>
          <pc:sldMk cId="1298913453" sldId="737"/>
        </pc:sldMkLst>
        <pc:spChg chg="add mod">
          <ac:chgData name="Jenifer Prince Devaraj" userId="c3fb109c-09d1-42a6-93f4-69472d709861" providerId="ADAL" clId="{2B78CC24-0BC9-4958-AC2E-81CD22A3BDE4}" dt="2023-10-10T05:39:41.771" v="25"/>
          <ac:spMkLst>
            <pc:docMk/>
            <pc:sldMk cId="1298913453" sldId="737"/>
            <ac:spMk id="2" creationId="{511D41DD-E121-07CC-6C55-B2BD8C9D7755}"/>
          </ac:spMkLst>
        </pc:spChg>
        <pc:spChg chg="del">
          <ac:chgData name="Jenifer Prince Devaraj" userId="c3fb109c-09d1-42a6-93f4-69472d709861" providerId="ADAL" clId="{2B78CC24-0BC9-4958-AC2E-81CD22A3BDE4}" dt="2023-10-10T05:39:41.207" v="24" actId="478"/>
          <ac:spMkLst>
            <pc:docMk/>
            <pc:sldMk cId="1298913453" sldId="737"/>
            <ac:spMk id="4" creationId="{00000000-0000-0000-0000-000000000000}"/>
          </ac:spMkLst>
        </pc:spChg>
      </pc:sldChg>
      <pc:sldChg chg="addSp delSp modSp del mod modShow">
        <pc:chgData name="Jenifer Prince Devaraj" userId="c3fb109c-09d1-42a6-93f4-69472d709861" providerId="ADAL" clId="{2B78CC24-0BC9-4958-AC2E-81CD22A3BDE4}" dt="2023-10-10T06:20:51.255" v="351" actId="47"/>
        <pc:sldMkLst>
          <pc:docMk/>
          <pc:sldMk cId="1959693830" sldId="738"/>
        </pc:sldMkLst>
        <pc:spChg chg="add mod">
          <ac:chgData name="Jenifer Prince Devaraj" userId="c3fb109c-09d1-42a6-93f4-69472d709861" providerId="ADAL" clId="{2B78CC24-0BC9-4958-AC2E-81CD22A3BDE4}" dt="2023-10-10T05:39:47.245" v="27"/>
          <ac:spMkLst>
            <pc:docMk/>
            <pc:sldMk cId="1959693830" sldId="738"/>
            <ac:spMk id="2" creationId="{1A10B929-B302-0CBE-19F9-228636F7F8EA}"/>
          </ac:spMkLst>
        </pc:spChg>
        <pc:spChg chg="del">
          <ac:chgData name="Jenifer Prince Devaraj" userId="c3fb109c-09d1-42a6-93f4-69472d709861" providerId="ADAL" clId="{2B78CC24-0BC9-4958-AC2E-81CD22A3BDE4}" dt="2023-10-10T05:39:46.724" v="26" actId="478"/>
          <ac:spMkLst>
            <pc:docMk/>
            <pc:sldMk cId="1959693830" sldId="738"/>
            <ac:spMk id="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2B78CC24-0BC9-4958-AC2E-81CD22A3BDE4}" dt="2023-10-10T06:20:43.730" v="349"/>
        <pc:sldMkLst>
          <pc:docMk/>
          <pc:sldMk cId="368309937" sldId="739"/>
        </pc:sldMkLst>
        <pc:spChg chg="del">
          <ac:chgData name="Jenifer Prince Devaraj" userId="c3fb109c-09d1-42a6-93f4-69472d709861" providerId="ADAL" clId="{2B78CC24-0BC9-4958-AC2E-81CD22A3BDE4}" dt="2023-10-10T06:20:43.225" v="348" actId="478"/>
          <ac:spMkLst>
            <pc:docMk/>
            <pc:sldMk cId="368309937" sldId="739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01:18.627" v="195" actId="1076"/>
          <ac:spMkLst>
            <pc:docMk/>
            <pc:sldMk cId="368309937" sldId="739"/>
            <ac:spMk id="7" creationId="{AD4D3F53-D0B5-2D1C-DF97-039D7B5A14F1}"/>
          </ac:spMkLst>
        </pc:spChg>
        <pc:spChg chg="add mod">
          <ac:chgData name="Jenifer Prince Devaraj" userId="c3fb109c-09d1-42a6-93f4-69472d709861" providerId="ADAL" clId="{2B78CC24-0BC9-4958-AC2E-81CD22A3BDE4}" dt="2023-10-10T06:01:20.507" v="197"/>
          <ac:spMkLst>
            <pc:docMk/>
            <pc:sldMk cId="368309937" sldId="739"/>
            <ac:spMk id="8" creationId="{21A71385-F7D4-F70F-9D49-55948DF232BC}"/>
          </ac:spMkLst>
        </pc:spChg>
        <pc:spChg chg="add mod">
          <ac:chgData name="Jenifer Prince Devaraj" userId="c3fb109c-09d1-42a6-93f4-69472d709861" providerId="ADAL" clId="{2B78CC24-0BC9-4958-AC2E-81CD22A3BDE4}" dt="2023-10-10T06:20:43.730" v="349"/>
          <ac:spMkLst>
            <pc:docMk/>
            <pc:sldMk cId="368309937" sldId="739"/>
            <ac:spMk id="9" creationId="{31A50254-C1B8-ADCB-7544-AD62D67D6364}"/>
          </ac:spMkLst>
        </pc:spChg>
        <pc:spChg chg="del">
          <ac:chgData name="Jenifer Prince Devaraj" userId="c3fb109c-09d1-42a6-93f4-69472d709861" providerId="ADAL" clId="{2B78CC24-0BC9-4958-AC2E-81CD22A3BDE4}" dt="2023-10-10T06:00:43.518" v="185" actId="478"/>
          <ac:spMkLst>
            <pc:docMk/>
            <pc:sldMk cId="368309937" sldId="739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2B78CC24-0BC9-4958-AC2E-81CD22A3BDE4}" dt="2023-10-10T06:00:45.375" v="186" actId="1076"/>
          <ac:picMkLst>
            <pc:docMk/>
            <pc:sldMk cId="368309937" sldId="739"/>
            <ac:picMk id="4" creationId="{A2F4C8CA-6BBD-E09C-42D3-601F9E03302F}"/>
          </ac:picMkLst>
        </pc:picChg>
        <pc:picChg chg="del">
          <ac:chgData name="Jenifer Prince Devaraj" userId="c3fb109c-09d1-42a6-93f4-69472d709861" providerId="ADAL" clId="{2B78CC24-0BC9-4958-AC2E-81CD22A3BDE4}" dt="2023-10-10T06:00:30.271" v="181" actId="478"/>
          <ac:picMkLst>
            <pc:docMk/>
            <pc:sldMk cId="368309937" sldId="739"/>
            <ac:picMk id="12" creationId="{89B60A88-6817-D170-9CC2-60122D42372A}"/>
          </ac:picMkLst>
        </pc:picChg>
      </pc:sldChg>
      <pc:sldChg chg="addSp delSp modSp add del mod modShow">
        <pc:chgData name="Jenifer Prince Devaraj" userId="c3fb109c-09d1-42a6-93f4-69472d709861" providerId="ADAL" clId="{2B78CC24-0BC9-4958-AC2E-81CD22A3BDE4}" dt="2023-10-10T06:16:58.023" v="270" actId="47"/>
        <pc:sldMkLst>
          <pc:docMk/>
          <pc:sldMk cId="2440416123" sldId="740"/>
        </pc:sldMkLst>
        <pc:spChg chg="del">
          <ac:chgData name="Jenifer Prince Devaraj" userId="c3fb109c-09d1-42a6-93f4-69472d709861" providerId="ADAL" clId="{2B78CC24-0BC9-4958-AC2E-81CD22A3BDE4}" dt="2023-10-10T06:10:00.073" v="203" actId="478"/>
          <ac:spMkLst>
            <pc:docMk/>
            <pc:sldMk cId="2440416123" sldId="740"/>
            <ac:spMk id="7" creationId="{86DD7592-7D9D-F6A0-F2C6-8C3B27AAF903}"/>
          </ac:spMkLst>
        </pc:spChg>
        <pc:spChg chg="mod">
          <ac:chgData name="Jenifer Prince Devaraj" userId="c3fb109c-09d1-42a6-93f4-69472d709861" providerId="ADAL" clId="{2B78CC24-0BC9-4958-AC2E-81CD22A3BDE4}" dt="2023-10-10T06:10:13.856" v="212" actId="1076"/>
          <ac:spMkLst>
            <pc:docMk/>
            <pc:sldMk cId="2440416123" sldId="740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2B78CC24-0BC9-4958-AC2E-81CD22A3BDE4}" dt="2023-10-10T06:10:02.812" v="205" actId="1076"/>
          <ac:picMkLst>
            <pc:docMk/>
            <pc:sldMk cId="2440416123" sldId="740"/>
            <ac:picMk id="4" creationId="{8E13E633-9D8A-750B-ED87-F20D4028ADF2}"/>
          </ac:picMkLst>
        </pc:picChg>
      </pc:sldChg>
      <pc:sldChg chg="addSp delSp modSp add mod ord">
        <pc:chgData name="Jenifer Prince Devaraj" userId="c3fb109c-09d1-42a6-93f4-69472d709861" providerId="ADAL" clId="{2B78CC24-0BC9-4958-AC2E-81CD22A3BDE4}" dt="2023-10-10T09:03:35.854" v="395"/>
        <pc:sldMkLst>
          <pc:docMk/>
          <pc:sldMk cId="3851576310" sldId="740"/>
        </pc:sldMkLst>
        <pc:spChg chg="add mod">
          <ac:chgData name="Jenifer Prince Devaraj" userId="c3fb109c-09d1-42a6-93f4-69472d709861" providerId="ADAL" clId="{2B78CC24-0BC9-4958-AC2E-81CD22A3BDE4}" dt="2023-10-10T09:03:35.854" v="395"/>
          <ac:spMkLst>
            <pc:docMk/>
            <pc:sldMk cId="3851576310" sldId="740"/>
            <ac:spMk id="2" creationId="{E0188796-5505-FFB9-9BC9-3BD55C6A2E3F}"/>
          </ac:spMkLst>
        </pc:spChg>
        <pc:spChg chg="del">
          <ac:chgData name="Jenifer Prince Devaraj" userId="c3fb109c-09d1-42a6-93f4-69472d709861" providerId="ADAL" clId="{2B78CC24-0BC9-4958-AC2E-81CD22A3BDE4}" dt="2023-10-10T09:03:12.550" v="390" actId="478"/>
          <ac:spMkLst>
            <pc:docMk/>
            <pc:sldMk cId="3851576310" sldId="740"/>
            <ac:spMk id="3" creationId="{AA205271-8453-0C56-CE04-6289558BCEE4}"/>
          </ac:spMkLst>
        </pc:spChg>
        <pc:spChg chg="add mod">
          <ac:chgData name="Jenifer Prince Devaraj" userId="c3fb109c-09d1-42a6-93f4-69472d709861" providerId="ADAL" clId="{2B78CC24-0BC9-4958-AC2E-81CD22A3BDE4}" dt="2023-10-10T09:03:13.226" v="391"/>
          <ac:spMkLst>
            <pc:docMk/>
            <pc:sldMk cId="3851576310" sldId="740"/>
            <ac:spMk id="4" creationId="{C76DBE19-F0D0-CBD7-7AAF-6CDBC1CD0138}"/>
          </ac:spMkLst>
        </pc:spChg>
      </pc:sldChg>
      <pc:sldChg chg="addSp delSp modSp add del mod">
        <pc:chgData name="Jenifer Prince Devaraj" userId="c3fb109c-09d1-42a6-93f4-69472d709861" providerId="ADAL" clId="{2B78CC24-0BC9-4958-AC2E-81CD22A3BDE4}" dt="2023-10-10T06:24:02.250" v="384" actId="2696"/>
        <pc:sldMkLst>
          <pc:docMk/>
          <pc:sldMk cId="4119671289" sldId="741"/>
        </pc:sldMkLst>
        <pc:spChg chg="mod">
          <ac:chgData name="Jenifer Prince Devaraj" userId="c3fb109c-09d1-42a6-93f4-69472d709861" providerId="ADAL" clId="{2B78CC24-0BC9-4958-AC2E-81CD22A3BDE4}" dt="2023-10-10T06:21:05.403" v="373" actId="20577"/>
          <ac:spMkLst>
            <pc:docMk/>
            <pc:sldMk cId="4119671289" sldId="741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15:55.906" v="256" actId="14100"/>
          <ac:spMkLst>
            <pc:docMk/>
            <pc:sldMk cId="4119671289" sldId="741"/>
            <ac:spMk id="11" creationId="{0954A2A6-006F-B370-CCFA-039213B9479D}"/>
          </ac:spMkLst>
        </pc:spChg>
        <pc:spChg chg="mod">
          <ac:chgData name="Jenifer Prince Devaraj" userId="c3fb109c-09d1-42a6-93f4-69472d709861" providerId="ADAL" clId="{2B78CC24-0BC9-4958-AC2E-81CD22A3BDE4}" dt="2023-10-10T06:15:58.917" v="257" actId="1076"/>
          <ac:spMkLst>
            <pc:docMk/>
            <pc:sldMk cId="4119671289" sldId="741"/>
            <ac:spMk id="18" creationId="{B4F14FEE-C5C2-3C32-C5C8-E3C2FFF36DDB}"/>
          </ac:spMkLst>
        </pc:spChg>
        <pc:picChg chg="del">
          <ac:chgData name="Jenifer Prince Devaraj" userId="c3fb109c-09d1-42a6-93f4-69472d709861" providerId="ADAL" clId="{2B78CC24-0BC9-4958-AC2E-81CD22A3BDE4}" dt="2023-10-10T06:11:38.511" v="214" actId="478"/>
          <ac:picMkLst>
            <pc:docMk/>
            <pc:sldMk cId="4119671289" sldId="741"/>
            <ac:picMk id="4" creationId="{8E13E633-9D8A-750B-ED87-F20D4028ADF2}"/>
          </ac:picMkLst>
        </pc:picChg>
        <pc:picChg chg="add mod">
          <ac:chgData name="Jenifer Prince Devaraj" userId="c3fb109c-09d1-42a6-93f4-69472d709861" providerId="ADAL" clId="{2B78CC24-0BC9-4958-AC2E-81CD22A3BDE4}" dt="2023-10-10T06:16:03.955" v="259" actId="1076"/>
          <ac:picMkLst>
            <pc:docMk/>
            <pc:sldMk cId="4119671289" sldId="741"/>
            <ac:picMk id="7" creationId="{683DA7E6-00AC-0898-38D2-C6767D4BFB94}"/>
          </ac:picMkLst>
        </pc:picChg>
        <pc:picChg chg="add del">
          <ac:chgData name="Jenifer Prince Devaraj" userId="c3fb109c-09d1-42a6-93f4-69472d709861" providerId="ADAL" clId="{2B78CC24-0BC9-4958-AC2E-81CD22A3BDE4}" dt="2023-10-10T06:12:09.973" v="221" actId="22"/>
          <ac:picMkLst>
            <pc:docMk/>
            <pc:sldMk cId="4119671289" sldId="741"/>
            <ac:picMk id="9" creationId="{3EBEEA21-DB44-A4C0-3B58-96032AF9CB89}"/>
          </ac:picMkLst>
        </pc:picChg>
      </pc:sldChg>
      <pc:sldChg chg="addSp delSp modSp add del mod">
        <pc:chgData name="Jenifer Prince Devaraj" userId="c3fb109c-09d1-42a6-93f4-69472d709861" providerId="ADAL" clId="{2B78CC24-0BC9-4958-AC2E-81CD22A3BDE4}" dt="2023-10-10T06:24:02.250" v="384" actId="2696"/>
        <pc:sldMkLst>
          <pc:docMk/>
          <pc:sldMk cId="3085898078" sldId="742"/>
        </pc:sldMkLst>
        <pc:spChg chg="add mod">
          <ac:chgData name="Jenifer Prince Devaraj" userId="c3fb109c-09d1-42a6-93f4-69472d709861" providerId="ADAL" clId="{2B78CC24-0BC9-4958-AC2E-81CD22A3BDE4}" dt="2023-10-10T06:21:18.189" v="375"/>
          <ac:spMkLst>
            <pc:docMk/>
            <pc:sldMk cId="3085898078" sldId="742"/>
            <ac:spMk id="3" creationId="{C0D26B2F-EECA-9982-2C03-DCEA703D6022}"/>
          </ac:spMkLst>
        </pc:spChg>
        <pc:spChg chg="del">
          <ac:chgData name="Jenifer Prince Devaraj" userId="c3fb109c-09d1-42a6-93f4-69472d709861" providerId="ADAL" clId="{2B78CC24-0BC9-4958-AC2E-81CD22A3BDE4}" dt="2023-10-10T06:21:17.606" v="374" actId="478"/>
          <ac:spMkLst>
            <pc:docMk/>
            <pc:sldMk cId="3085898078" sldId="742"/>
            <ac:spMk id="6" creationId="{6B8EA7E8-01AF-47F4-3267-EB6E52169FB3}"/>
          </ac:spMkLst>
        </pc:spChg>
        <pc:spChg chg="mod">
          <ac:chgData name="Jenifer Prince Devaraj" userId="c3fb109c-09d1-42a6-93f4-69472d709861" providerId="ADAL" clId="{2B78CC24-0BC9-4958-AC2E-81CD22A3BDE4}" dt="2023-10-10T06:16:43.162" v="268" actId="14100"/>
          <ac:spMkLst>
            <pc:docMk/>
            <pc:sldMk cId="3085898078" sldId="742"/>
            <ac:spMk id="11" creationId="{0954A2A6-006F-B370-CCFA-039213B9479D}"/>
          </ac:spMkLst>
        </pc:spChg>
        <pc:spChg chg="mod">
          <ac:chgData name="Jenifer Prince Devaraj" userId="c3fb109c-09d1-42a6-93f4-69472d709861" providerId="ADAL" clId="{2B78CC24-0BC9-4958-AC2E-81CD22A3BDE4}" dt="2023-10-10T06:16:39.673" v="267" actId="1076"/>
          <ac:spMkLst>
            <pc:docMk/>
            <pc:sldMk cId="3085898078" sldId="742"/>
            <ac:spMk id="18" creationId="{B4F14FEE-C5C2-3C32-C5C8-E3C2FFF36DDB}"/>
          </ac:spMkLst>
        </pc:spChg>
        <pc:picChg chg="mod">
          <ac:chgData name="Jenifer Prince Devaraj" userId="c3fb109c-09d1-42a6-93f4-69472d709861" providerId="ADAL" clId="{2B78CC24-0BC9-4958-AC2E-81CD22A3BDE4}" dt="2023-10-10T06:16:44.812" v="269" actId="1076"/>
          <ac:picMkLst>
            <pc:docMk/>
            <pc:sldMk cId="3085898078" sldId="742"/>
            <ac:picMk id="7" creationId="{683DA7E6-00AC-0898-38D2-C6767D4BFB94}"/>
          </ac:picMkLst>
        </pc:picChg>
      </pc:sldChg>
      <pc:sldChg chg="addSp delSp modSp add del mod">
        <pc:chgData name="Jenifer Prince Devaraj" userId="c3fb109c-09d1-42a6-93f4-69472d709861" providerId="ADAL" clId="{2B78CC24-0BC9-4958-AC2E-81CD22A3BDE4}" dt="2023-10-10T06:24:02.250" v="384" actId="2696"/>
        <pc:sldMkLst>
          <pc:docMk/>
          <pc:sldMk cId="3350690820" sldId="743"/>
        </pc:sldMkLst>
        <pc:spChg chg="del">
          <ac:chgData name="Jenifer Prince Devaraj" userId="c3fb109c-09d1-42a6-93f4-69472d709861" providerId="ADAL" clId="{2B78CC24-0BC9-4958-AC2E-81CD22A3BDE4}" dt="2023-10-10T06:21:22.463" v="376" actId="478"/>
          <ac:spMkLst>
            <pc:docMk/>
            <pc:sldMk cId="3350690820" sldId="743"/>
            <ac:spMk id="6" creationId="{6B8EA7E8-01AF-47F4-3267-EB6E52169FB3}"/>
          </ac:spMkLst>
        </pc:spChg>
        <pc:spChg chg="add mod">
          <ac:chgData name="Jenifer Prince Devaraj" userId="c3fb109c-09d1-42a6-93f4-69472d709861" providerId="ADAL" clId="{2B78CC24-0BC9-4958-AC2E-81CD22A3BDE4}" dt="2023-10-10T06:21:22.917" v="377"/>
          <ac:spMkLst>
            <pc:docMk/>
            <pc:sldMk cId="3350690820" sldId="743"/>
            <ac:spMk id="8" creationId="{FF1D0B35-51E3-AAE7-435B-E20EE85DAAE6}"/>
          </ac:spMkLst>
        </pc:spChg>
        <pc:spChg chg="del">
          <ac:chgData name="Jenifer Prince Devaraj" userId="c3fb109c-09d1-42a6-93f4-69472d709861" providerId="ADAL" clId="{2B78CC24-0BC9-4958-AC2E-81CD22A3BDE4}" dt="2023-10-10T06:17:27.627" v="274" actId="478"/>
          <ac:spMkLst>
            <pc:docMk/>
            <pc:sldMk cId="3350690820" sldId="743"/>
            <ac:spMk id="11" creationId="{0954A2A6-006F-B370-CCFA-039213B9479D}"/>
          </ac:spMkLst>
        </pc:spChg>
        <pc:spChg chg="add del">
          <ac:chgData name="Jenifer Prince Devaraj" userId="c3fb109c-09d1-42a6-93f4-69472d709861" providerId="ADAL" clId="{2B78CC24-0BC9-4958-AC2E-81CD22A3BDE4}" dt="2023-10-10T06:17:25.451" v="273" actId="478"/>
          <ac:spMkLst>
            <pc:docMk/>
            <pc:sldMk cId="3350690820" sldId="743"/>
            <ac:spMk id="18" creationId="{B4F14FEE-C5C2-3C32-C5C8-E3C2FFF36DDB}"/>
          </ac:spMkLst>
        </pc:spChg>
        <pc:picChg chg="add mod">
          <ac:chgData name="Jenifer Prince Devaraj" userId="c3fb109c-09d1-42a6-93f4-69472d709861" providerId="ADAL" clId="{2B78CC24-0BC9-4958-AC2E-81CD22A3BDE4}" dt="2023-10-10T06:17:33.956" v="278" actId="1076"/>
          <ac:picMkLst>
            <pc:docMk/>
            <pc:sldMk cId="3350690820" sldId="743"/>
            <ac:picMk id="4" creationId="{A787E412-6D1D-3B91-E3A6-58E001F3312C}"/>
          </ac:picMkLst>
        </pc:picChg>
        <pc:picChg chg="del">
          <ac:chgData name="Jenifer Prince Devaraj" userId="c3fb109c-09d1-42a6-93f4-69472d709861" providerId="ADAL" clId="{2B78CC24-0BC9-4958-AC2E-81CD22A3BDE4}" dt="2023-10-10T06:17:28.963" v="275" actId="478"/>
          <ac:picMkLst>
            <pc:docMk/>
            <pc:sldMk cId="3350690820" sldId="743"/>
            <ac:picMk id="7" creationId="{683DA7E6-00AC-0898-38D2-C6767D4BFB9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525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397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9894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822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42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5096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5797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132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7FD49C0-B246-4D01-9C20-EB5E2FFC1BA8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2538F-ADDB-4651-9F5C-9F07A7A9A055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CDB59BE-80AD-4C95-B77E-E0E673A303CC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AEE7627-6978-4B8D-9A77-53FCB3C9B3A6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CB3B-A20E-4446-9074-4A306C9D2943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FBD7674-58E6-4585-A3E1-756A32C44F6D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F8B7212-2230-4353-9784-AF5A3F64F35D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EB5E0F7-3B94-4D58-A566-724F0CB0E73B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3E8FD-0E61-4024-849D-9C8CA82180AE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4A87A09-40E9-4F99-A531-5E5100F0ED34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D58C812-D1BE-4874-AD50-73D116354BFF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7061AAF-4FCF-465B-A2F9-CFBDB1ECAC8A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0D182-9108-4CAE-B290-35943CC45DE2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A39768-6DCA-4F59-97E3-40BE571B8ACA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169E0-27C8-44AF-8C9B-8F7E4D485531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FFCC507-C195-4F59-8048-DE8DC90A01A7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3EB3-2C1F-497D-9111-66DEECA1520A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EFE5D03-07EB-4D3C-904B-A3CCD4FDECE9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9A7CA15-288F-4AF8-BA2F-98F4FFAB17EF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910D30-1701-4501-911B-048510776485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2CB67-EBA7-4D3A-B1EB-C78B0F965F5B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DA427DC-519A-4774-AAF1-C84B5A56F44F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5DD7EB9-A0EF-4A04-A775-E6EE77352C6B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989D70-20BC-429D-B435-66FB9CA73E4D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5E0F8-906A-4897-97B1-EE61620CF64F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03E9E09-94A1-4B80-9D21-0CF472ADD815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33727A0-CFF4-47E8-AF22-C326D912DEB8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70B469-A58F-4580-89BF-DE061503F91C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70846-524B-458B-9A70-F6188C58266F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243A63F-C88E-4F37-8109-41E514DCAD06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CC1C16-E3F9-4B4F-B17A-A5E19FFBA6C2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72F5F4-DB2A-471E-8A8B-B48BD5213EBA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C69FA-529A-47A3-991D-206B6F47AC57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C7ED3C1-509B-4CA3-ABCC-CA74BC740EAD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1754A70-3418-47A1-B6BF-3E773FF8F11C}" type="datetime1">
              <a:rPr lang="en-GB" noProof="0" smtClean="0"/>
              <a:t>10/10/2023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3_Active Components Circuits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CA6D5F7-F1B1-4108-8DF4-05A049C5DE76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38188-07CE-44D5-8192-1558CF9B25FD}" type="datetime1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3_Active Components Circuits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7EB646D-5FBE-4FC7-BC58-DCDE6314C2B7}" type="datetime1">
              <a:rPr lang="en-GB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3_Active Components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wer-and-beyond.com/back-to-basics-what-is-alternating-current-a-907931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0188796-5505-FFB9-9BC9-3BD55C6A2E3F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3</a:t>
            </a:r>
          </a:p>
          <a:p>
            <a:r>
              <a:rPr lang="en-GB" sz="2400" b="1" dirty="0">
                <a:latin typeface="Arial"/>
                <a:cs typeface="Arial"/>
              </a:rPr>
              <a:t>Topic			: Diode as Rectifiers</a:t>
            </a:r>
          </a:p>
          <a:p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C76DBE19-F0D0-CBD7-7AAF-6CDBC1CD0138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576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B36DBF-A308-3EE6-FA1C-BCAA79D30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337" y="1510790"/>
            <a:ext cx="11822366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8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Diode:</a:t>
            </a:r>
          </a:p>
          <a:p>
            <a:pPr>
              <a:lnSpc>
                <a:spcPct val="150000"/>
              </a:lnSpc>
            </a:pPr>
            <a:r>
              <a:rPr lang="en-IN" sz="2800" dirty="0">
                <a:latin typeface="Cambria" panose="02040503050406030204" pitchFamily="18" charset="0"/>
                <a:ea typeface="Cambria" panose="02040503050406030204" pitchFamily="18" charset="0"/>
              </a:rPr>
              <a:t>Used as switch</a:t>
            </a:r>
          </a:p>
          <a:p>
            <a:pPr>
              <a:lnSpc>
                <a:spcPct val="150000"/>
              </a:lnSpc>
            </a:pPr>
            <a:r>
              <a:rPr lang="en-IN" sz="2800" dirty="0">
                <a:latin typeface="Cambria" panose="02040503050406030204" pitchFamily="18" charset="0"/>
                <a:ea typeface="Cambria" panose="02040503050406030204" pitchFamily="18" charset="0"/>
              </a:rPr>
              <a:t>Used as rectifier</a:t>
            </a:r>
          </a:p>
          <a:p>
            <a:pPr>
              <a:lnSpc>
                <a:spcPct val="150000"/>
              </a:lnSpc>
            </a:pPr>
            <a:r>
              <a:rPr lang="en-IN" sz="2800">
                <a:latin typeface="Cambria" panose="02040503050406030204" pitchFamily="18" charset="0"/>
                <a:ea typeface="Cambria" panose="02040503050406030204" pitchFamily="18" charset="0"/>
              </a:rPr>
              <a:t>Used as Detector </a:t>
            </a:r>
            <a:r>
              <a:rPr lang="en-IN" sz="2800" dirty="0">
                <a:latin typeface="Cambria" panose="02040503050406030204" pitchFamily="18" charset="0"/>
                <a:ea typeface="Cambria" panose="02040503050406030204" pitchFamily="18" charset="0"/>
              </a:rPr>
              <a:t>in RF circuits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ABC1A4F-C344-4D88-0257-DB2E37DE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97137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40390" y="1428059"/>
            <a:ext cx="11822366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0000"/>
                </a:solidFill>
                <a:latin typeface="Cambria"/>
                <a:ea typeface="Cambria"/>
              </a:rPr>
              <a:t>Rectifier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 - </a:t>
            </a: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A rectifier is a </a:t>
            </a:r>
            <a:r>
              <a:rPr lang="en-GB" sz="2400" dirty="0">
                <a:solidFill>
                  <a:srgbClr val="303030"/>
                </a:solidFill>
                <a:latin typeface="Cambria"/>
                <a:ea typeface="Cambria"/>
              </a:rPr>
              <a:t>circuit</a:t>
            </a: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 that converts </a:t>
            </a:r>
            <a:r>
              <a:rPr lang="en-GB" sz="2400" b="0" i="0" u="none" strike="noStrike" dirty="0">
                <a:solidFill>
                  <a:srgbClr val="008767"/>
                </a:solidFill>
                <a:effectLst/>
                <a:latin typeface="Cambria"/>
                <a:ea typeface="Cambria"/>
                <a:hlinkClick r:id="rId3"/>
              </a:rPr>
              <a:t>alternating current (AC)</a:t>
            </a:r>
            <a:r>
              <a:rPr lang="en-GB" sz="2400" b="0" i="0" dirty="0">
                <a:solidFill>
                  <a:srgbClr val="303030"/>
                </a:solidFill>
                <a:effectLst/>
                <a:latin typeface="Cambria"/>
                <a:ea typeface="Cambria"/>
              </a:rPr>
              <a:t> into direct current (DC). 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An ideal p-n junction diode has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zero resistance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in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forward direction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and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infinite resistance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in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reverse bias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.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24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This can be used to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eliminate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the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negative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/>
                <a:ea typeface="Cambria"/>
              </a:rPr>
              <a:t> cycles in an AC voltage waveform and allow only the positive cycles.</a:t>
            </a:r>
            <a:r>
              <a:rPr lang="en-GB" sz="2400" dirty="0">
                <a:solidFill>
                  <a:srgbClr val="000000"/>
                </a:solidFill>
                <a:latin typeface="Cambria"/>
                <a:ea typeface="Cambria"/>
              </a:rPr>
              <a:t> </a:t>
            </a:r>
            <a:endParaRPr lang="en-GB" sz="24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process is called rectification and is useful in many applications like AC to DC conversion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73E7D88-AF1A-143C-7D5C-DC22DBB8A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E80E3F1-26E6-CC5E-770D-06BCC1770A49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629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220377" y="1317163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Half Wave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AAFCE7A-8D4A-B5EF-DEC2-C5E7E8820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6760" y="2750216"/>
            <a:ext cx="6350000" cy="3236483"/>
          </a:xfrm>
          <a:prstGeom prst="rect">
            <a:avLst/>
          </a:prstGeom>
        </p:spPr>
      </p:pic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2257615-CB4F-DA1C-19E0-0B5F4A5AE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6067C65-AECB-0AA1-056C-6A51115180E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320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84817" y="1309503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Full Wave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8E5FD89-2AD0-74AA-AF71-096A52395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2462" y="1903357"/>
            <a:ext cx="5545542" cy="3943175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6764243-8D97-1DCF-200E-A249D588D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703657-E65B-4772-99B3-3726ADB495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5850" y="3320732"/>
            <a:ext cx="5010150" cy="223837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C3C2595-3ACA-3433-8A4C-F87DD56B01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3527" y="2997716"/>
            <a:ext cx="503873" cy="95176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6504914-9677-8D2B-3566-A22F7C951A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4640" y="4851401"/>
            <a:ext cx="843279" cy="502920"/>
          </a:xfrm>
          <a:prstGeom prst="rect">
            <a:avLst/>
          </a:prstGeom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8DC3B9DF-2C85-266B-EB0C-3CB755B7E6C8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924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FDEC62-BB77-C2A0-0FF7-13647385BEAC}"/>
              </a:ext>
            </a:extLst>
          </p:cNvPr>
          <p:cNvSpPr txBox="1"/>
          <p:nvPr/>
        </p:nvSpPr>
        <p:spPr>
          <a:xfrm>
            <a:off x="144175" y="1271751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F63C53-DAC5-CFF1-13AB-660559DFB1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1242" y="1271751"/>
            <a:ext cx="4488233" cy="25209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DDBDA19-E152-1F2F-1C37-38653772EE04}"/>
              </a:ext>
            </a:extLst>
          </p:cNvPr>
          <p:cNvSpPr txBox="1"/>
          <p:nvPr/>
        </p:nvSpPr>
        <p:spPr>
          <a:xfrm>
            <a:off x="371533" y="3896836"/>
            <a:ext cx="11367653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four diodes labelled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to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4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arranged in “series pairs” with only two diodes conducting current during each half cycle.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During the positive half cycle of the supply, diodes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D1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D2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conduct in series while diodes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D3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D4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reverse biased and the current flows through the load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DC78CB7-3812-86CA-86B0-2D9F81631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6BF33A3D-4812-04D0-F135-56374A6C8595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209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AC10FA0-B2BE-5988-2EBA-D7DDD5CCFF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1234" y="1362418"/>
            <a:ext cx="6151880" cy="30195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4EAA988-B585-02B3-B8DA-158BB10E9CE3}"/>
              </a:ext>
            </a:extLst>
          </p:cNvPr>
          <p:cNvSpPr txBox="1"/>
          <p:nvPr/>
        </p:nvSpPr>
        <p:spPr>
          <a:xfrm>
            <a:off x="104140" y="3985831"/>
            <a:ext cx="11902440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four diodes labelled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to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b="0" i="0" u="none" strike="noStrike" baseline="-25000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4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arranged in “series pairs” with only two diodes conducting current during each half cycle.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During the positive half cycle of the supply, diodes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D1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D2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conduct in series while diodes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D3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and </a:t>
            </a:r>
            <a:r>
              <a:rPr lang="en-GB" sz="2400" b="0" i="0" u="none" strike="noStrike" dirty="0">
                <a:solidFill>
                  <a:srgbClr val="41414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D4</a:t>
            </a: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are reverse biased and the current flows through the load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A0ECE612-A552-7043-2AF9-DB8F1A5B5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413B1B-E92B-5A50-C2F7-CD93C513BB8B}"/>
              </a:ext>
            </a:extLst>
          </p:cNvPr>
          <p:cNvSpPr txBox="1"/>
          <p:nvPr/>
        </p:nvSpPr>
        <p:spPr>
          <a:xfrm>
            <a:off x="257689" y="1012654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652AA34-1F2D-F434-01DF-8F89E942A6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6522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9B60A88-6817-D170-9CC2-60122D4237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9278" y="1871544"/>
            <a:ext cx="6266867" cy="277844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4F14FEE-C5C2-3C32-C5C8-E3C2FFF36DDB}"/>
              </a:ext>
            </a:extLst>
          </p:cNvPr>
          <p:cNvSpPr txBox="1"/>
          <p:nvPr/>
        </p:nvSpPr>
        <p:spPr>
          <a:xfrm>
            <a:off x="87846" y="4492331"/>
            <a:ext cx="11826240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41404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 the current flowing through the load is unidirectional, so the voltage developed across the load is also unidirectional the same as for the previous two diode full-wave rectifier.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615260-0523-C4DD-FEE2-8EE956BE9D15}"/>
              </a:ext>
            </a:extLst>
          </p:cNvPr>
          <p:cNvSpPr txBox="1"/>
          <p:nvPr/>
        </p:nvSpPr>
        <p:spPr>
          <a:xfrm>
            <a:off x="330200" y="1267216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62F1562-E887-B0A2-FF8F-91D0C30F33F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2441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C2F624B-059D-3697-7535-A8700FFC6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F4C8CA-6BBD-E09C-42D3-601F9E0330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562" y="1822494"/>
            <a:ext cx="4988309" cy="401628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4D3F53-D0B5-2D1C-DF97-039D7B5A14F1}"/>
              </a:ext>
            </a:extLst>
          </p:cNvPr>
          <p:cNvSpPr txBox="1"/>
          <p:nvPr/>
        </p:nvSpPr>
        <p:spPr>
          <a:xfrm>
            <a:off x="184817" y="1195079"/>
            <a:ext cx="11822366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Bridge Rectifier</a:t>
            </a:r>
            <a:endParaRPr lang="en-GB" sz="2400" b="0" i="0" dirty="0">
              <a:solidFill>
                <a:srgbClr val="30303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A50254-C1B8-ADCB-7544-AD62D67D6364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Diode as Rectifiers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309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414</Words>
  <Application>Microsoft Office PowerPoint</Application>
  <PresentationFormat>Widescreen</PresentationFormat>
  <Paragraphs>70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10</vt:i4>
      </vt:variant>
    </vt:vector>
  </HeadingPairs>
  <TitlesOfParts>
    <vt:vector size="34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34</cp:revision>
  <dcterms:created xsi:type="dcterms:W3CDTF">2021-03-09T15:35:42Z</dcterms:created>
  <dcterms:modified xsi:type="dcterms:W3CDTF">2023-10-10T09:29:51Z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