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C4136-181C-5043-8587-8B2E01F688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2C953B-F235-0E48-B1DC-48CE6C8B4C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20E93-E7B7-1E4C-8D14-189250F41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98E76-93B1-1041-AD47-92C977FB9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3BF2DE-44C0-A74F-A047-5087056C9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181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AF2C4-9C2C-7F46-8AB4-6F09BD707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D9950-9982-D943-B2BE-0F010E454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A838B-8B1C-7F49-A1DF-CDFEBAC53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2B448-6249-944E-83D9-8377EAFB9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9EF585-6F88-C94F-A7E6-9988923E9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954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B573D-9F3E-7E48-A3F2-C33F976F5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4EEF7-2E79-464C-95AA-CD8D9F9BDA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19F789-0C3C-B741-9476-AE08D149E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EDFE05-056D-A84F-8411-3D01B1C8F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11E16A-937E-6647-842A-9927BF730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571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F7096-601E-4845-941C-3821F5A48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080D7-E2CA-734F-8E09-53C59A6651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1CFFC3-4F8D-4D4D-8944-55EB9CD370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D10415-B89E-164E-95E6-F1FA612BA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D310B3-0702-0643-A901-B48440007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B04B1-9A6C-AB4F-AA64-20487411A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92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BA580-D1F0-EB4F-967E-C72D5DB0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083840-CC78-8C48-AFCB-479C41F9B4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4ECC8A-C2BB-0D4B-88B3-8081B3989B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34302-935F-E54B-8D53-112200799E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F1740C-5D97-B049-88EB-DEE6611D8D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5AEE8A-5D9D-534D-A69C-E08F49880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DC39F4-05F1-DC41-9365-AB7522BE0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5AE222-D767-D544-A042-30A099465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333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A2F97-4E2A-DE49-9529-2CD4B4E8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10F020-AC71-1042-A117-92D8EE65E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3209F6-C1C1-E949-B2D6-B86FEF4C3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529783-9E87-8A4A-8E60-3FE469150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082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5D101A-5D55-4741-98FB-60DA9C74E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DDEC58-1142-8143-9BD5-EB65E8B13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0B3A15-B435-4843-89BC-5DE7F297F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668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DA104-0CB4-6B47-8C3B-784C1E022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53220-5830-CA4F-92E0-C2DBF17CE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6AD969-4C74-1E45-86DB-698B4B4F21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762192-2C52-C64C-8DE7-96BCB8806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79FBC9-85DE-E342-961F-43D59A13C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224CE3-5C02-0D46-A24E-6F60DBA2D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045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B0136-F419-AD43-8010-A751C447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49553F-3EFD-A943-AE56-B7090B7AC3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490271-10A3-1C4F-9DD4-EC887CA015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9C293-0324-9F45-A913-E2EF94451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7EC4B5-789D-A94A-B135-A49377A7F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E6565E-4ABD-8B42-87C6-6E72082AC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079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79EFF-B53C-E545-ACCA-5C3446FD1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CA74CF-40A2-5644-8E3C-9F0CC409AA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16991-17E6-2C4D-B670-D2908C4B5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9540B-3E30-7C45-A0DE-797020EED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87825-FFB4-2C45-BDF8-E99A9CB52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085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EEA643-39E4-8944-A84C-4CCBE6C702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2DF06F-4467-904A-AF3B-CBE3AB6866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0518D-9B95-BA4C-9592-BA875D868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8D69A7-AD3D-4242-870A-A00E7F5A8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1A866-B499-B349-8A0B-A3D10E69B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934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A9522F-6DD1-814C-9B4E-B53AE9490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C04DC8-5946-AD4F-8FFB-AD0C125925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DE192-59F3-8940-8DE1-B8937EC5B4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04CB0-345B-C44A-9613-17FFB4877D63}" type="datetimeFigureOut">
              <a:rPr lang="en-US" smtClean="0"/>
              <a:t>8/21/20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EE448-541D-7447-B575-37D77C3113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FC2E7-22F7-BA4C-A662-DBEE4A243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C29F2-41D9-994C-9BFB-5101C369C0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244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educationengland.org.uk/documents/acts/1981-education-act.html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DA4032E3-773B-D64E-8C13-FF47828FD4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9074" y="1138336"/>
            <a:ext cx="2815496" cy="2666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D37EF0-4C35-A34C-B6D5-885E5E649E0C}"/>
              </a:ext>
            </a:extLst>
          </p:cNvPr>
          <p:cNvSpPr txBox="1"/>
          <p:nvPr/>
        </p:nvSpPr>
        <p:spPr>
          <a:xfrm flipH="1">
            <a:off x="480542" y="3305129"/>
            <a:ext cx="2128108" cy="3182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 eaLnBrk="1" latinLnBrk="0" hangingPunct="1"/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Social obstacles for SEN child/young people.</a:t>
            </a:r>
            <a:endParaRPr lang="en-GB" dirty="0">
              <a:effectLst/>
            </a:endParaRPr>
          </a:p>
          <a:p>
            <a:pPr rtl="0" eaLnBrk="1" latinLnBrk="0" hangingPunct="1"/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Stairs </a:t>
            </a:r>
            <a:endParaRPr lang="en-GB" dirty="0">
              <a:effectLst/>
            </a:endParaRPr>
          </a:p>
          <a:p>
            <a:pPr rtl="0" eaLnBrk="1" latinLnBrk="0" hangingPunct="1"/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Not having the right resources </a:t>
            </a:r>
            <a:endParaRPr lang="en-GB" dirty="0">
              <a:effectLst/>
            </a:endParaRPr>
          </a:p>
          <a:p>
            <a:pPr rtl="0" eaLnBrk="1" latinLnBrk="0" hangingPunct="1"/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Not having the right equipment</a:t>
            </a:r>
            <a:endParaRPr lang="en-GB" dirty="0">
              <a:effectLst/>
            </a:endParaRPr>
          </a:p>
          <a:p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Not having the right support for children and parents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E73E64-F9B0-924C-8B24-AF483DAF070F}"/>
              </a:ext>
            </a:extLst>
          </p:cNvPr>
          <p:cNvSpPr txBox="1"/>
          <p:nvPr/>
        </p:nvSpPr>
        <p:spPr>
          <a:xfrm>
            <a:off x="3382092" y="-1789671"/>
            <a:ext cx="1800881" cy="485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DFE8B7-ACE0-344E-9B6A-FD27E7A07D16}"/>
              </a:ext>
            </a:extLst>
          </p:cNvPr>
          <p:cNvSpPr txBox="1"/>
          <p:nvPr/>
        </p:nvSpPr>
        <p:spPr>
          <a:xfrm>
            <a:off x="4373605" y="304111"/>
            <a:ext cx="22166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What is social model of disability </a:t>
            </a:r>
            <a:endParaRPr lang="en-US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71F239-C4A5-4A48-AD20-FF080B7D68DE}"/>
              </a:ext>
            </a:extLst>
          </p:cNvPr>
          <p:cNvSpPr txBox="1"/>
          <p:nvPr/>
        </p:nvSpPr>
        <p:spPr>
          <a:xfrm>
            <a:off x="8164382" y="5491892"/>
            <a:ext cx="29910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dirty="0">
              <a:solidFill>
                <a:srgbClr val="FF0000"/>
              </a:solidFill>
            </a:endParaRPr>
          </a:p>
          <a:p>
            <a:pPr algn="l"/>
            <a:endParaRPr lang="en-GB" dirty="0">
              <a:solidFill>
                <a:srgbClr val="FF0000"/>
              </a:solidFill>
            </a:endParaRPr>
          </a:p>
          <a:p>
            <a:pPr algn="l"/>
            <a:endParaRPr lang="en-GB" dirty="0">
              <a:solidFill>
                <a:srgbClr val="FF0000"/>
              </a:solidFill>
            </a:endParaRPr>
          </a:p>
          <a:p>
            <a:pPr algn="l"/>
            <a:endParaRPr lang="en-GB" dirty="0">
              <a:solidFill>
                <a:srgbClr val="FF0000"/>
              </a:solidFill>
            </a:endParaRPr>
          </a:p>
          <a:p>
            <a:pPr algn="l"/>
            <a:endParaRPr lang="en-GB" dirty="0">
              <a:solidFill>
                <a:srgbClr val="FF0000"/>
              </a:solidFill>
            </a:endParaRPr>
          </a:p>
          <a:p>
            <a:pPr algn="l"/>
            <a:endParaRPr lang="en-GB" dirty="0">
              <a:solidFill>
                <a:srgbClr val="FF0000"/>
              </a:solidFill>
            </a:endParaRPr>
          </a:p>
          <a:p>
            <a:pPr algn="l"/>
            <a:endParaRPr lang="en-GB" dirty="0">
              <a:solidFill>
                <a:srgbClr val="FF0000"/>
              </a:solidFill>
            </a:endParaRPr>
          </a:p>
          <a:p>
            <a:pPr algn="l"/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C17803-5D17-D94B-A897-5356D748AA9F}"/>
              </a:ext>
            </a:extLst>
          </p:cNvPr>
          <p:cNvSpPr txBox="1"/>
          <p:nvPr/>
        </p:nvSpPr>
        <p:spPr>
          <a:xfrm rot="10800000" flipV="1">
            <a:off x="9301892" y="5030228"/>
            <a:ext cx="24095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ALN To Change to SEN from September 2020. </a:t>
            </a:r>
            <a:r>
              <a:rPr lang="en-GB" i="1" dirty="0"/>
              <a:t>Welsh government (2018)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44539DCD-F4F0-AC40-AB86-0AFD749F41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2742518" y="4349446"/>
            <a:ext cx="1800881" cy="180088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BA16789-2300-E248-AD61-FE6E0C718B2A}"/>
              </a:ext>
            </a:extLst>
          </p:cNvPr>
          <p:cNvSpPr txBox="1"/>
          <p:nvPr/>
        </p:nvSpPr>
        <p:spPr>
          <a:xfrm>
            <a:off x="4236307" y="3804686"/>
            <a:ext cx="2790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/>
              <a:t>Inclusion London (2020)</a:t>
            </a:r>
            <a:endParaRPr lang="en-US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701CCA4-3F60-1340-B4D3-AD0BBAB20237}"/>
              </a:ext>
            </a:extLst>
          </p:cNvPr>
          <p:cNvSpPr txBox="1"/>
          <p:nvPr/>
        </p:nvSpPr>
        <p:spPr>
          <a:xfrm rot="10800000" flipH="1" flipV="1">
            <a:off x="2830959" y="6369223"/>
            <a:ext cx="2931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/>
              <a:t>Council of Europe (2017)</a:t>
            </a:r>
            <a:endParaRPr lang="en-US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891620-A68E-1348-BA59-88FAC970F066}"/>
              </a:ext>
            </a:extLst>
          </p:cNvPr>
          <p:cNvSpPr txBox="1"/>
          <p:nvPr/>
        </p:nvSpPr>
        <p:spPr>
          <a:xfrm>
            <a:off x="8102599" y="304111"/>
            <a:ext cx="41237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rgbClr val="7030A0"/>
                </a:solidFill>
              </a:rPr>
              <a:t>The medical model is slightly different as it blames the persons disability as the cause of  the </a:t>
            </a:r>
            <a:r>
              <a:rPr lang="en-GB" dirty="0" err="1">
                <a:solidFill>
                  <a:srgbClr val="7030A0"/>
                </a:solidFill>
              </a:rPr>
              <a:t>declusion</a:t>
            </a:r>
            <a:r>
              <a:rPr lang="en-GB" dirty="0">
                <a:solidFill>
                  <a:srgbClr val="7030A0"/>
                </a:solidFill>
              </a:rPr>
              <a:t>. 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232AD3-3B84-0142-8FE4-2AC5C352F1DE}"/>
              </a:ext>
            </a:extLst>
          </p:cNvPr>
          <p:cNvSpPr txBox="1"/>
          <p:nvPr/>
        </p:nvSpPr>
        <p:spPr>
          <a:xfrm>
            <a:off x="7478603" y="1689105"/>
            <a:ext cx="46859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Margaret Thatcher as prime minister. Two years later, the Warnock committee's radical recommendations formed the basis of the </a:t>
            </a:r>
            <a:r>
              <a:rPr lang="en-GB" b="0" i="1" dirty="0">
                <a:effectLst/>
                <a:latin typeface="-webkit-standard"/>
                <a:hlinkClick r:id="rId4"/>
              </a:rPr>
              <a:t>1981 Education Act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which gave parents new rights in relation to special needs, urged the inclusion of special needs children in mainstream classes, and introduced the system of '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statementing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' children to give them entitlement to special educational support.</a:t>
            </a:r>
            <a:br>
              <a:rPr lang="en-GB" dirty="0"/>
            </a:br>
            <a:r>
              <a:rPr lang="en-GB" i="1" dirty="0"/>
              <a:t>Warnock report (1978)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642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843831-633B-0548-A6CD-1D94D3066530}"/>
              </a:ext>
            </a:extLst>
          </p:cNvPr>
          <p:cNvSpPr txBox="1"/>
          <p:nvPr/>
        </p:nvSpPr>
        <p:spPr>
          <a:xfrm rot="10800000" flipV="1">
            <a:off x="5178166" y="231317"/>
            <a:ext cx="31283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b="1" dirty="0"/>
              <a:t>References</a:t>
            </a:r>
            <a:r>
              <a:rPr lang="en-GB" b="1" dirty="0"/>
              <a:t>  </a:t>
            </a:r>
            <a:endParaRPr lang="en-US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C963B9-85BB-604B-99C0-00155FB0FB0A}"/>
              </a:ext>
            </a:extLst>
          </p:cNvPr>
          <p:cNvSpPr txBox="1"/>
          <p:nvPr/>
        </p:nvSpPr>
        <p:spPr>
          <a:xfrm>
            <a:off x="3908167" y="1674674"/>
            <a:ext cx="57026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Welsh government, WG, (2018) Additional learning needs (ALN) transformation programme</a:t>
            </a:r>
          </a:p>
          <a:p>
            <a:pPr algn="l"/>
            <a:endParaRPr lang="en-GB" dirty="0"/>
          </a:p>
          <a:p>
            <a:pPr algn="l"/>
            <a:r>
              <a:rPr lang="en-GB" dirty="0" err="1"/>
              <a:t>Warnocks</a:t>
            </a:r>
            <a:r>
              <a:rPr lang="en-GB" dirty="0"/>
              <a:t> report, (1978), EDUCATION IN ENGLAND.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Council of England, (2017), Disability and disabling </a:t>
            </a:r>
          </a:p>
          <a:p>
            <a:pPr algn="l"/>
            <a:endParaRPr lang="en-GB" dirty="0"/>
          </a:p>
          <a:p>
            <a:r>
              <a:rPr lang="en-GB" dirty="0"/>
              <a:t>Inclusion </a:t>
            </a:r>
            <a:r>
              <a:rPr lang="en-GB"/>
              <a:t>in London, (2020), </a:t>
            </a:r>
            <a:r>
              <a:rPr lang="en-GB" b="1" i="0" u="none" strike="noStrike">
                <a:solidFill>
                  <a:srgbClr val="444444"/>
                </a:solidFill>
                <a:effectLst/>
                <a:latin typeface="source-sans-pro"/>
              </a:rPr>
              <a:t>The Social Model of Disability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876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Collymore (1909859)</dc:creator>
  <cp:lastModifiedBy>Katie Collymore (1909859)</cp:lastModifiedBy>
  <cp:revision>3</cp:revision>
  <dcterms:created xsi:type="dcterms:W3CDTF">2020-08-21T11:54:52Z</dcterms:created>
  <dcterms:modified xsi:type="dcterms:W3CDTF">2020-08-21T21:19:17Z</dcterms:modified>
</cp:coreProperties>
</file>