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7" r:id="rId1"/>
  </p:sldMasterIdLst>
  <p:notesMasterIdLst>
    <p:notesMasterId r:id="rId12"/>
  </p:notesMasterIdLst>
  <p:sldIdLst>
    <p:sldId id="258" r:id="rId2"/>
    <p:sldId id="257"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255"/>
    <p:restoredTop sz="82273"/>
  </p:normalViewPr>
  <p:slideViewPr>
    <p:cSldViewPr snapToGrid="0">
      <p:cViewPr varScale="1">
        <p:scale>
          <a:sx n="88" d="100"/>
          <a:sy n="88" d="100"/>
        </p:scale>
        <p:origin x="12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41E093-3E73-5D42-B7D8-0C67FAD3CA8A}" type="doc">
      <dgm:prSet loTypeId="urn:microsoft.com/office/officeart/2018/5/layout/IconCircleLabelList" loCatId="icon" qsTypeId="urn:microsoft.com/office/officeart/2005/8/quickstyle/simple1" qsCatId="simple" csTypeId="urn:microsoft.com/office/officeart/2005/8/colors/accent4_2" csCatId="accent4" phldr="1"/>
      <dgm:spPr/>
    </dgm:pt>
    <dgm:pt modelId="{49FC07C0-4E43-B54E-9C49-7C78D90DD2B5}">
      <dgm:prSet phldrT="[Text]" custT="1"/>
      <dgm:spPr>
        <a:solidFill>
          <a:schemeClr val="accent6">
            <a:lumMod val="50000"/>
          </a:schemeClr>
        </a:solidFill>
        <a:ln>
          <a:solidFill>
            <a:schemeClr val="accent6">
              <a:lumMod val="40000"/>
              <a:lumOff val="60000"/>
            </a:schemeClr>
          </a:solidFill>
        </a:ln>
      </dgm:spPr>
      <dgm:t>
        <a:bodyPr/>
        <a:lstStyle/>
        <a:p>
          <a:pPr>
            <a:lnSpc>
              <a:spcPct val="100000"/>
            </a:lnSpc>
            <a:defRPr cap="all"/>
          </a:pPr>
          <a:r>
            <a:rPr kumimoji="0" lang="en-US" sz="2400" b="0" i="0" u="none" strike="noStrike"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Digital Transformation</a:t>
          </a:r>
          <a:endParaRPr lang="en-GB" sz="2400" b="0" i="0" cap="none" dirty="0">
            <a:latin typeface="Times New Roman" panose="02020603050405020304" pitchFamily="18" charset="0"/>
            <a:cs typeface="Times New Roman" panose="02020603050405020304" pitchFamily="18" charset="0"/>
          </a:endParaRPr>
        </a:p>
      </dgm:t>
    </dgm:pt>
    <dgm:pt modelId="{EBC14CE6-8FC5-6940-ACCF-DFDE881A33C7}" type="parTrans" cxnId="{0DE2D741-3457-8C49-BA71-95155DC36E55}">
      <dgm:prSet/>
      <dgm:spPr/>
      <dgm:t>
        <a:bodyPr/>
        <a:lstStyle/>
        <a:p>
          <a:endParaRPr lang="en-GB"/>
        </a:p>
      </dgm:t>
    </dgm:pt>
    <dgm:pt modelId="{D8E54A45-96D6-6547-835D-A3ACCB408AD2}" type="sibTrans" cxnId="{0DE2D741-3457-8C49-BA71-95155DC36E55}">
      <dgm:prSet/>
      <dgm:spPr/>
      <dgm:t>
        <a:bodyPr/>
        <a:lstStyle/>
        <a:p>
          <a:endParaRPr lang="en-GB"/>
        </a:p>
      </dgm:t>
    </dgm:pt>
    <dgm:pt modelId="{4E1E95EC-DE1A-1942-BAA3-0EB82DEF22A5}">
      <dgm:prSet custT="1"/>
      <dgm:spPr>
        <a:solidFill>
          <a:schemeClr val="accent6">
            <a:lumMod val="50000"/>
          </a:schemeClr>
        </a:solidFill>
      </dgm:spPr>
      <dgm:t>
        <a:bodyPr/>
        <a:lstStyle/>
        <a:p>
          <a:pPr>
            <a:lnSpc>
              <a:spcPct val="100000"/>
            </a:lnSpc>
            <a:defRPr cap="all"/>
          </a:pPr>
          <a:r>
            <a:rPr lang="en-IN" sz="2400" b="0" i="0" u="none" strike="noStrike" dirty="0">
              <a:effectLst/>
              <a:latin typeface="Times New Roman" panose="02020603050405020304" pitchFamily="18" charset="0"/>
              <a:ea typeface="Arial" panose="020B0604020202020204" pitchFamily="34" charset="0"/>
              <a:cs typeface="Times New Roman" panose="02020603050405020304" pitchFamily="18" charset="0"/>
            </a:rPr>
            <a:t>PESTLE </a:t>
          </a:r>
        </a:p>
        <a:p>
          <a:pPr>
            <a:lnSpc>
              <a:spcPct val="100000"/>
            </a:lnSpc>
            <a:defRPr cap="all"/>
          </a:pPr>
          <a:r>
            <a:rPr lang="en-IN" sz="2400" b="0" i="0" u="none" strike="noStrike" cap="none" dirty="0">
              <a:effectLst/>
              <a:latin typeface="Times New Roman" panose="02020603050405020304" pitchFamily="18" charset="0"/>
              <a:ea typeface="Arial" panose="020B0604020202020204" pitchFamily="34" charset="0"/>
              <a:cs typeface="Times New Roman" panose="02020603050405020304" pitchFamily="18" charset="0"/>
            </a:rPr>
            <a:t>Factor</a:t>
          </a:r>
          <a:endParaRPr lang="en-IN" sz="2400" b="0" i="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dgm:t>
    </dgm:pt>
    <dgm:pt modelId="{E553A402-CAEC-0846-AB8A-B46821E83CA3}" type="parTrans" cxnId="{4BD6DB36-9EA6-6F4F-8DC3-F4EF875ABBB2}">
      <dgm:prSet/>
      <dgm:spPr/>
      <dgm:t>
        <a:bodyPr/>
        <a:lstStyle/>
        <a:p>
          <a:endParaRPr lang="en-GB"/>
        </a:p>
      </dgm:t>
    </dgm:pt>
    <dgm:pt modelId="{10A53F1E-6295-3040-B64F-B0F1AC944AA4}" type="sibTrans" cxnId="{4BD6DB36-9EA6-6F4F-8DC3-F4EF875ABBB2}">
      <dgm:prSet/>
      <dgm:spPr/>
      <dgm:t>
        <a:bodyPr/>
        <a:lstStyle/>
        <a:p>
          <a:endParaRPr lang="en-GB"/>
        </a:p>
      </dgm:t>
    </dgm:pt>
    <dgm:pt modelId="{7AA0D438-E608-1D44-B1AC-96DAC88506B6}">
      <dgm:prSet custT="1"/>
      <dgm:spPr>
        <a:solidFill>
          <a:schemeClr val="accent6">
            <a:lumMod val="50000"/>
          </a:schemeClr>
        </a:solidFill>
      </dgm:spPr>
      <dgm:t>
        <a:bodyPr/>
        <a:lstStyle/>
        <a:p>
          <a:pPr>
            <a:lnSpc>
              <a:spcPct val="100000"/>
            </a:lnSpc>
            <a:defRPr cap="all"/>
          </a:pPr>
          <a:r>
            <a:rPr lang="en-GB" sz="2400" u="none" strike="noStrike" cap="none" dirty="0">
              <a:effectLst/>
              <a:latin typeface="Times New Roman" panose="02020603050405020304" pitchFamily="18" charset="0"/>
              <a:ea typeface="Times New Roman" panose="02020603050405020304" pitchFamily="18" charset="0"/>
            </a:rPr>
            <a:t>Future</a:t>
          </a:r>
        </a:p>
        <a:p>
          <a:pPr>
            <a:lnSpc>
              <a:spcPct val="100000"/>
            </a:lnSpc>
            <a:defRPr cap="all"/>
          </a:pPr>
          <a:r>
            <a:rPr lang="en-GB" sz="2400" u="none" strike="noStrike" cap="none" dirty="0">
              <a:effectLst/>
              <a:latin typeface="Times New Roman" panose="02020603050405020304" pitchFamily="18" charset="0"/>
              <a:ea typeface="Times New Roman" panose="02020603050405020304" pitchFamily="18" charset="0"/>
            </a:rPr>
            <a:t> Strategies</a:t>
          </a:r>
          <a:endParaRPr lang="en-IN" sz="2400" u="none" strike="noStrike" cap="none" dirty="0">
            <a:effectLst/>
            <a:latin typeface="Arial" panose="020B0604020202020204" pitchFamily="34" charset="0"/>
            <a:ea typeface="Arial" panose="020B0604020202020204" pitchFamily="34" charset="0"/>
          </a:endParaRPr>
        </a:p>
      </dgm:t>
    </dgm:pt>
    <dgm:pt modelId="{4EAE9769-244F-8444-B99E-28273FD6CEF0}" type="sibTrans" cxnId="{008C06D8-A244-F448-96F3-E323B7498F74}">
      <dgm:prSet/>
      <dgm:spPr/>
      <dgm:t>
        <a:bodyPr/>
        <a:lstStyle/>
        <a:p>
          <a:endParaRPr lang="en-GB"/>
        </a:p>
      </dgm:t>
    </dgm:pt>
    <dgm:pt modelId="{378EFFB5-AA64-DD41-8F0E-F19C305EE4D8}" type="parTrans" cxnId="{008C06D8-A244-F448-96F3-E323B7498F74}">
      <dgm:prSet/>
      <dgm:spPr/>
      <dgm:t>
        <a:bodyPr/>
        <a:lstStyle/>
        <a:p>
          <a:endParaRPr lang="en-GB"/>
        </a:p>
      </dgm:t>
    </dgm:pt>
    <dgm:pt modelId="{3A56BAE1-5CBB-4193-AF59-335DF7481943}" type="pres">
      <dgm:prSet presAssocID="{9C41E093-3E73-5D42-B7D8-0C67FAD3CA8A}" presName="root" presStyleCnt="0">
        <dgm:presLayoutVars>
          <dgm:dir/>
          <dgm:resizeHandles val="exact"/>
        </dgm:presLayoutVars>
      </dgm:prSet>
      <dgm:spPr/>
    </dgm:pt>
    <dgm:pt modelId="{BFEA0D8E-0742-4935-B6D9-DBB57FA50B72}" type="pres">
      <dgm:prSet presAssocID="{49FC07C0-4E43-B54E-9C49-7C78D90DD2B5}" presName="compNode" presStyleCnt="0"/>
      <dgm:spPr/>
    </dgm:pt>
    <dgm:pt modelId="{DC7E7575-1CCA-442B-AA12-B924799A61C2}" type="pres">
      <dgm:prSet presAssocID="{49FC07C0-4E43-B54E-9C49-7C78D90DD2B5}" presName="iconBgRect" presStyleLbl="bgShp" presStyleIdx="0" presStyleCnt="3"/>
      <dgm:spPr/>
    </dgm:pt>
    <dgm:pt modelId="{626826BF-C326-4FDD-A86C-69B71A1291A0}" type="pres">
      <dgm:prSet presAssocID="{49FC07C0-4E43-B54E-9C49-7C78D90DD2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4ACA4E7F-CCD3-44DF-B2A2-4D3FC8CB8DC5}" type="pres">
      <dgm:prSet presAssocID="{49FC07C0-4E43-B54E-9C49-7C78D90DD2B5}" presName="spaceRect" presStyleCnt="0"/>
      <dgm:spPr/>
    </dgm:pt>
    <dgm:pt modelId="{763E3A41-D206-468C-94A0-498C80227E77}" type="pres">
      <dgm:prSet presAssocID="{49FC07C0-4E43-B54E-9C49-7C78D90DD2B5}" presName="textRect" presStyleLbl="revTx" presStyleIdx="0" presStyleCnt="3">
        <dgm:presLayoutVars>
          <dgm:chMax val="1"/>
          <dgm:chPref val="1"/>
        </dgm:presLayoutVars>
      </dgm:prSet>
      <dgm:spPr/>
    </dgm:pt>
    <dgm:pt modelId="{7C25B0A7-216E-44F7-9995-E5FC5608CB35}" type="pres">
      <dgm:prSet presAssocID="{D8E54A45-96D6-6547-835D-A3ACCB408AD2}" presName="sibTrans" presStyleCnt="0"/>
      <dgm:spPr/>
    </dgm:pt>
    <dgm:pt modelId="{C1539BE2-DD9B-475B-8AA3-184E0289A3E3}" type="pres">
      <dgm:prSet presAssocID="{4E1E95EC-DE1A-1942-BAA3-0EB82DEF22A5}" presName="compNode" presStyleCnt="0"/>
      <dgm:spPr/>
    </dgm:pt>
    <dgm:pt modelId="{D8557BA5-9F40-4886-A51E-6181540BA938}" type="pres">
      <dgm:prSet presAssocID="{4E1E95EC-DE1A-1942-BAA3-0EB82DEF22A5}" presName="iconBgRect" presStyleLbl="bgShp" presStyleIdx="1" presStyleCnt="3"/>
      <dgm:spPr/>
    </dgm:pt>
    <dgm:pt modelId="{074DC977-CFAD-4F4D-A966-770DB7D7B2DA}" type="pres">
      <dgm:prSet presAssocID="{4E1E95EC-DE1A-1942-BAA3-0EB82DEF22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2BE06305-8494-4CF1-9230-CDF414A301A2}" type="pres">
      <dgm:prSet presAssocID="{4E1E95EC-DE1A-1942-BAA3-0EB82DEF22A5}" presName="spaceRect" presStyleCnt="0"/>
      <dgm:spPr/>
    </dgm:pt>
    <dgm:pt modelId="{34D6573E-A27A-47FD-A6D9-0E0ECD48ADE6}" type="pres">
      <dgm:prSet presAssocID="{4E1E95EC-DE1A-1942-BAA3-0EB82DEF22A5}" presName="textRect" presStyleLbl="revTx" presStyleIdx="1" presStyleCnt="3">
        <dgm:presLayoutVars>
          <dgm:chMax val="1"/>
          <dgm:chPref val="1"/>
        </dgm:presLayoutVars>
      </dgm:prSet>
      <dgm:spPr/>
    </dgm:pt>
    <dgm:pt modelId="{2040AFD9-4E9A-4386-89BE-FC25DD2378CC}" type="pres">
      <dgm:prSet presAssocID="{10A53F1E-6295-3040-B64F-B0F1AC944AA4}" presName="sibTrans" presStyleCnt="0"/>
      <dgm:spPr/>
    </dgm:pt>
    <dgm:pt modelId="{0E88F0ED-069A-45B3-A7DB-68C68A46EB2A}" type="pres">
      <dgm:prSet presAssocID="{7AA0D438-E608-1D44-B1AC-96DAC88506B6}" presName="compNode" presStyleCnt="0"/>
      <dgm:spPr/>
    </dgm:pt>
    <dgm:pt modelId="{D80F49C1-1855-4A07-A444-B7B2A317DC78}" type="pres">
      <dgm:prSet presAssocID="{7AA0D438-E608-1D44-B1AC-96DAC88506B6}" presName="iconBgRect" presStyleLbl="bgShp" presStyleIdx="2" presStyleCnt="3"/>
      <dgm:spPr/>
    </dgm:pt>
    <dgm:pt modelId="{F8C41755-EB4F-49B8-BDFF-67E140F1710C}" type="pres">
      <dgm:prSet presAssocID="{7AA0D438-E608-1D44-B1AC-96DAC88506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D5047D69-9A1F-419B-882A-63F0B264D169}" type="pres">
      <dgm:prSet presAssocID="{7AA0D438-E608-1D44-B1AC-96DAC88506B6}" presName="spaceRect" presStyleCnt="0"/>
      <dgm:spPr/>
    </dgm:pt>
    <dgm:pt modelId="{723A93C2-1016-4E79-BC63-7F75EFEC2BDC}" type="pres">
      <dgm:prSet presAssocID="{7AA0D438-E608-1D44-B1AC-96DAC88506B6}" presName="textRect" presStyleLbl="revTx" presStyleIdx="2" presStyleCnt="3">
        <dgm:presLayoutVars>
          <dgm:chMax val="1"/>
          <dgm:chPref val="1"/>
        </dgm:presLayoutVars>
      </dgm:prSet>
      <dgm:spPr/>
    </dgm:pt>
  </dgm:ptLst>
  <dgm:cxnLst>
    <dgm:cxn modelId="{3765CF0C-1915-694C-B9C9-7A6380607FBD}" type="presOf" srcId="{4E1E95EC-DE1A-1942-BAA3-0EB82DEF22A5}" destId="{34D6573E-A27A-47FD-A6D9-0E0ECD48ADE6}" srcOrd="0" destOrd="0" presId="urn:microsoft.com/office/officeart/2018/5/layout/IconCircleLabelList"/>
    <dgm:cxn modelId="{4BD6DB36-9EA6-6F4F-8DC3-F4EF875ABBB2}" srcId="{9C41E093-3E73-5D42-B7D8-0C67FAD3CA8A}" destId="{4E1E95EC-DE1A-1942-BAA3-0EB82DEF22A5}" srcOrd="1" destOrd="0" parTransId="{E553A402-CAEC-0846-AB8A-B46821E83CA3}" sibTransId="{10A53F1E-6295-3040-B64F-B0F1AC944AA4}"/>
    <dgm:cxn modelId="{FD0AB040-CAAF-514F-9C58-2EF55E79D03E}" type="presOf" srcId="{7AA0D438-E608-1D44-B1AC-96DAC88506B6}" destId="{723A93C2-1016-4E79-BC63-7F75EFEC2BDC}" srcOrd="0" destOrd="0" presId="urn:microsoft.com/office/officeart/2018/5/layout/IconCircleLabelList"/>
    <dgm:cxn modelId="{0DE2D741-3457-8C49-BA71-95155DC36E55}" srcId="{9C41E093-3E73-5D42-B7D8-0C67FAD3CA8A}" destId="{49FC07C0-4E43-B54E-9C49-7C78D90DD2B5}" srcOrd="0" destOrd="0" parTransId="{EBC14CE6-8FC5-6940-ACCF-DFDE881A33C7}" sibTransId="{D8E54A45-96D6-6547-835D-A3ACCB408AD2}"/>
    <dgm:cxn modelId="{008C06D8-A244-F448-96F3-E323B7498F74}" srcId="{9C41E093-3E73-5D42-B7D8-0C67FAD3CA8A}" destId="{7AA0D438-E608-1D44-B1AC-96DAC88506B6}" srcOrd="2" destOrd="0" parTransId="{378EFFB5-AA64-DD41-8F0E-F19C305EE4D8}" sibTransId="{4EAE9769-244F-8444-B99E-28273FD6CEF0}"/>
    <dgm:cxn modelId="{15EC21ED-FCF9-CE4B-97B6-C1CA961D9E0D}" type="presOf" srcId="{49FC07C0-4E43-B54E-9C49-7C78D90DD2B5}" destId="{763E3A41-D206-468C-94A0-498C80227E77}" srcOrd="0" destOrd="0" presId="urn:microsoft.com/office/officeart/2018/5/layout/IconCircleLabelList"/>
    <dgm:cxn modelId="{1B21DEFC-E671-464D-8F44-AC96A2EE63EE}" type="presOf" srcId="{9C41E093-3E73-5D42-B7D8-0C67FAD3CA8A}" destId="{3A56BAE1-5CBB-4193-AF59-335DF7481943}" srcOrd="0" destOrd="0" presId="urn:microsoft.com/office/officeart/2018/5/layout/IconCircleLabelList"/>
    <dgm:cxn modelId="{C48D093C-D55A-854D-9F86-B3F078F24284}" type="presParOf" srcId="{3A56BAE1-5CBB-4193-AF59-335DF7481943}" destId="{BFEA0D8E-0742-4935-B6D9-DBB57FA50B72}" srcOrd="0" destOrd="0" presId="urn:microsoft.com/office/officeart/2018/5/layout/IconCircleLabelList"/>
    <dgm:cxn modelId="{7ADE1221-BDE2-344D-94A4-CAE247744703}" type="presParOf" srcId="{BFEA0D8E-0742-4935-B6D9-DBB57FA50B72}" destId="{DC7E7575-1CCA-442B-AA12-B924799A61C2}" srcOrd="0" destOrd="0" presId="urn:microsoft.com/office/officeart/2018/5/layout/IconCircleLabelList"/>
    <dgm:cxn modelId="{E52449B0-B3CE-C148-A074-ADF2B000382D}" type="presParOf" srcId="{BFEA0D8E-0742-4935-B6D9-DBB57FA50B72}" destId="{626826BF-C326-4FDD-A86C-69B71A1291A0}" srcOrd="1" destOrd="0" presId="urn:microsoft.com/office/officeart/2018/5/layout/IconCircleLabelList"/>
    <dgm:cxn modelId="{066AD2D1-BCF4-2140-A724-6654FB546570}" type="presParOf" srcId="{BFEA0D8E-0742-4935-B6D9-DBB57FA50B72}" destId="{4ACA4E7F-CCD3-44DF-B2A2-4D3FC8CB8DC5}" srcOrd="2" destOrd="0" presId="urn:microsoft.com/office/officeart/2018/5/layout/IconCircleLabelList"/>
    <dgm:cxn modelId="{EEDAD059-1F2D-0A44-8F2B-48285D32FF68}" type="presParOf" srcId="{BFEA0D8E-0742-4935-B6D9-DBB57FA50B72}" destId="{763E3A41-D206-468C-94A0-498C80227E77}" srcOrd="3" destOrd="0" presId="urn:microsoft.com/office/officeart/2018/5/layout/IconCircleLabelList"/>
    <dgm:cxn modelId="{56C46AD4-BFAA-B74F-875E-C6F587CF8A04}" type="presParOf" srcId="{3A56BAE1-5CBB-4193-AF59-335DF7481943}" destId="{7C25B0A7-216E-44F7-9995-E5FC5608CB35}" srcOrd="1" destOrd="0" presId="urn:microsoft.com/office/officeart/2018/5/layout/IconCircleLabelList"/>
    <dgm:cxn modelId="{69961ADB-AF0F-5443-B58B-C5EAFBB0077A}" type="presParOf" srcId="{3A56BAE1-5CBB-4193-AF59-335DF7481943}" destId="{C1539BE2-DD9B-475B-8AA3-184E0289A3E3}" srcOrd="2" destOrd="0" presId="urn:microsoft.com/office/officeart/2018/5/layout/IconCircleLabelList"/>
    <dgm:cxn modelId="{8B7A342B-A01D-024A-A0F8-D8AA0AEE39F9}" type="presParOf" srcId="{C1539BE2-DD9B-475B-8AA3-184E0289A3E3}" destId="{D8557BA5-9F40-4886-A51E-6181540BA938}" srcOrd="0" destOrd="0" presId="urn:microsoft.com/office/officeart/2018/5/layout/IconCircleLabelList"/>
    <dgm:cxn modelId="{937DC288-A909-024F-8EF4-FA3A3E47BC73}" type="presParOf" srcId="{C1539BE2-DD9B-475B-8AA3-184E0289A3E3}" destId="{074DC977-CFAD-4F4D-A966-770DB7D7B2DA}" srcOrd="1" destOrd="0" presId="urn:microsoft.com/office/officeart/2018/5/layout/IconCircleLabelList"/>
    <dgm:cxn modelId="{675D65A6-41A8-B54B-93AA-1800B7D41367}" type="presParOf" srcId="{C1539BE2-DD9B-475B-8AA3-184E0289A3E3}" destId="{2BE06305-8494-4CF1-9230-CDF414A301A2}" srcOrd="2" destOrd="0" presId="urn:microsoft.com/office/officeart/2018/5/layout/IconCircleLabelList"/>
    <dgm:cxn modelId="{F8BAD9E5-1493-D744-A997-1F837D54E2AC}" type="presParOf" srcId="{C1539BE2-DD9B-475B-8AA3-184E0289A3E3}" destId="{34D6573E-A27A-47FD-A6D9-0E0ECD48ADE6}" srcOrd="3" destOrd="0" presId="urn:microsoft.com/office/officeart/2018/5/layout/IconCircleLabelList"/>
    <dgm:cxn modelId="{DBCE5208-CE7F-C541-8F83-DF1771F9E4BC}" type="presParOf" srcId="{3A56BAE1-5CBB-4193-AF59-335DF7481943}" destId="{2040AFD9-4E9A-4386-89BE-FC25DD2378CC}" srcOrd="3" destOrd="0" presId="urn:microsoft.com/office/officeart/2018/5/layout/IconCircleLabelList"/>
    <dgm:cxn modelId="{89DA4664-ED5A-C644-8F85-DC4B0DFDA112}" type="presParOf" srcId="{3A56BAE1-5CBB-4193-AF59-335DF7481943}" destId="{0E88F0ED-069A-45B3-A7DB-68C68A46EB2A}" srcOrd="4" destOrd="0" presId="urn:microsoft.com/office/officeart/2018/5/layout/IconCircleLabelList"/>
    <dgm:cxn modelId="{71D9807B-4181-B34D-A636-7EC5BF34CDC9}" type="presParOf" srcId="{0E88F0ED-069A-45B3-A7DB-68C68A46EB2A}" destId="{D80F49C1-1855-4A07-A444-B7B2A317DC78}" srcOrd="0" destOrd="0" presId="urn:microsoft.com/office/officeart/2018/5/layout/IconCircleLabelList"/>
    <dgm:cxn modelId="{D1DD0E3F-F5C9-2541-BD22-6410D375C903}" type="presParOf" srcId="{0E88F0ED-069A-45B3-A7DB-68C68A46EB2A}" destId="{F8C41755-EB4F-49B8-BDFF-67E140F1710C}" srcOrd="1" destOrd="0" presId="urn:microsoft.com/office/officeart/2018/5/layout/IconCircleLabelList"/>
    <dgm:cxn modelId="{46F47573-F311-6043-B05D-92E41E9EDCE3}" type="presParOf" srcId="{0E88F0ED-069A-45B3-A7DB-68C68A46EB2A}" destId="{D5047D69-9A1F-419B-882A-63F0B264D169}" srcOrd="2" destOrd="0" presId="urn:microsoft.com/office/officeart/2018/5/layout/IconCircleLabelList"/>
    <dgm:cxn modelId="{69BBEA75-8B9F-4D4E-9EEB-931EBF6AA7CF}" type="presParOf" srcId="{0E88F0ED-069A-45B3-A7DB-68C68A46EB2A}" destId="{723A93C2-1016-4E79-BC63-7F75EFEC2BDC}" srcOrd="3" destOrd="0" presId="urn:microsoft.com/office/officeart/2018/5/layout/IconCircleLabelList"/>
  </dgm:cxnLst>
  <dgm:bg>
    <a:noFill/>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7C65A4-5E2D-48CC-9E45-4F979AB73E2C}"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D5C57AF-F123-4305-80B8-6630472A9583}">
      <dgm:prSet custT="1"/>
      <dgm:spPr/>
      <dgm:t>
        <a:bodyPr/>
        <a:lstStyle/>
        <a:p>
          <a:r>
            <a:rPr lang="en-GB" sz="2400" b="0" i="0" dirty="0">
              <a:latin typeface="Times New Roman" panose="02020603050405020304" pitchFamily="18" charset="0"/>
              <a:cs typeface="Times New Roman" panose="02020603050405020304" pitchFamily="18" charset="0"/>
            </a:rPr>
            <a:t>Contactless features technology enhances the visitor experience</a:t>
          </a:r>
          <a:endParaRPr lang="en-US" sz="2400" b="0" i="0" dirty="0">
            <a:latin typeface="Times New Roman" panose="02020603050405020304" pitchFamily="18" charset="0"/>
            <a:cs typeface="Times New Roman" panose="02020603050405020304" pitchFamily="18" charset="0"/>
          </a:endParaRPr>
        </a:p>
      </dgm:t>
    </dgm:pt>
    <dgm:pt modelId="{0BF87416-A0AC-41B2-BD35-2235432F1261}" type="parTrans" cxnId="{A6EE2A69-7731-4C25-A5E8-5B48A74379A8}">
      <dgm:prSet/>
      <dgm:spPr/>
      <dgm:t>
        <a:bodyPr/>
        <a:lstStyle/>
        <a:p>
          <a:endParaRPr lang="en-US"/>
        </a:p>
      </dgm:t>
    </dgm:pt>
    <dgm:pt modelId="{FC849035-A915-49BB-B41D-40BF710EDA74}" type="sibTrans" cxnId="{A6EE2A69-7731-4C25-A5E8-5B48A74379A8}">
      <dgm:prSet/>
      <dgm:spPr/>
      <dgm:t>
        <a:bodyPr/>
        <a:lstStyle/>
        <a:p>
          <a:endParaRPr lang="en-US"/>
        </a:p>
      </dgm:t>
    </dgm:pt>
    <dgm:pt modelId="{80455B08-96EB-4571-907C-452D054083CF}">
      <dgm:prSet custT="1"/>
      <dgm:spPr/>
      <dgm:t>
        <a:bodyPr/>
        <a:lstStyle/>
        <a:p>
          <a:r>
            <a:rPr lang="en-GB" sz="2400" b="0" i="0" dirty="0">
              <a:latin typeface="Times New Roman" panose="02020603050405020304" pitchFamily="18" charset="0"/>
              <a:cs typeface="Times New Roman" panose="02020603050405020304" pitchFamily="18" charset="0"/>
            </a:rPr>
            <a:t>Technology also improves the cost and operational efficiency</a:t>
          </a:r>
          <a:endParaRPr lang="en-US" sz="2400" b="0" i="0" dirty="0">
            <a:latin typeface="Times New Roman" panose="02020603050405020304" pitchFamily="18" charset="0"/>
            <a:cs typeface="Times New Roman" panose="02020603050405020304" pitchFamily="18" charset="0"/>
          </a:endParaRPr>
        </a:p>
      </dgm:t>
    </dgm:pt>
    <dgm:pt modelId="{8703F27C-BF3D-4AE5-A214-A83C30ECDCA3}" type="sibTrans" cxnId="{C9AC149A-8F9D-4BAF-88DA-F681F3B96463}">
      <dgm:prSet/>
      <dgm:spPr/>
      <dgm:t>
        <a:bodyPr/>
        <a:lstStyle/>
        <a:p>
          <a:endParaRPr lang="en-US"/>
        </a:p>
      </dgm:t>
    </dgm:pt>
    <dgm:pt modelId="{A8739E58-6E8B-465F-9005-377EDBB7E0B7}" type="parTrans" cxnId="{C9AC149A-8F9D-4BAF-88DA-F681F3B96463}">
      <dgm:prSet/>
      <dgm:spPr/>
      <dgm:t>
        <a:bodyPr/>
        <a:lstStyle/>
        <a:p>
          <a:endParaRPr lang="en-US"/>
        </a:p>
      </dgm:t>
    </dgm:pt>
    <dgm:pt modelId="{5AB3DFD9-C49F-4D70-B2A2-D3EA127B3C13}" type="pres">
      <dgm:prSet presAssocID="{7E7C65A4-5E2D-48CC-9E45-4F979AB73E2C}" presName="root" presStyleCnt="0">
        <dgm:presLayoutVars>
          <dgm:dir/>
          <dgm:resizeHandles val="exact"/>
        </dgm:presLayoutVars>
      </dgm:prSet>
      <dgm:spPr/>
    </dgm:pt>
    <dgm:pt modelId="{050082D1-8292-4DF8-B70E-BB11EC65898A}" type="pres">
      <dgm:prSet presAssocID="{9D5C57AF-F123-4305-80B8-6630472A9583}" presName="compNode" presStyleCnt="0"/>
      <dgm:spPr/>
    </dgm:pt>
    <dgm:pt modelId="{86BF6A8F-D917-43FA-87BE-DFF36DF38E91}" type="pres">
      <dgm:prSet presAssocID="{9D5C57AF-F123-4305-80B8-6630472A958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ed"/>
        </a:ext>
      </dgm:extLst>
    </dgm:pt>
    <dgm:pt modelId="{44C1345F-3D83-4169-81E7-0AE15A2A922E}" type="pres">
      <dgm:prSet presAssocID="{9D5C57AF-F123-4305-80B8-6630472A9583}" presName="spaceRect" presStyleCnt="0"/>
      <dgm:spPr/>
    </dgm:pt>
    <dgm:pt modelId="{76262DFC-169B-43C6-960A-4CE1D40A8AD5}" type="pres">
      <dgm:prSet presAssocID="{9D5C57AF-F123-4305-80B8-6630472A9583}" presName="textRect" presStyleLbl="revTx" presStyleIdx="0" presStyleCnt="2" custScaleX="137884" custScaleY="140362">
        <dgm:presLayoutVars>
          <dgm:chMax val="1"/>
          <dgm:chPref val="1"/>
        </dgm:presLayoutVars>
      </dgm:prSet>
      <dgm:spPr/>
    </dgm:pt>
    <dgm:pt modelId="{61830022-7759-40D3-9B8E-EBD7C4CA58FD}" type="pres">
      <dgm:prSet presAssocID="{FC849035-A915-49BB-B41D-40BF710EDA74}" presName="sibTrans" presStyleCnt="0"/>
      <dgm:spPr/>
    </dgm:pt>
    <dgm:pt modelId="{E9F35AE9-275E-4A32-8369-ADDA61549484}" type="pres">
      <dgm:prSet presAssocID="{80455B08-96EB-4571-907C-452D054083CF}" presName="compNode" presStyleCnt="0"/>
      <dgm:spPr/>
    </dgm:pt>
    <dgm:pt modelId="{FD0A38FE-A466-4FC2-9FA3-3F23809F67C1}" type="pres">
      <dgm:prSet presAssocID="{80455B08-96EB-4571-907C-452D054083CF}" presName="iconRect" presStyleLbl="node1" presStyleIdx="1" presStyleCnt="2" custLinFactNeighborX="-5487" custLinFactNeighborY="-1480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BFF362EB-CA06-4FA7-86A4-95C1D80264E9}" type="pres">
      <dgm:prSet presAssocID="{80455B08-96EB-4571-907C-452D054083CF}" presName="spaceRect" presStyleCnt="0"/>
      <dgm:spPr/>
    </dgm:pt>
    <dgm:pt modelId="{74D69079-5B2A-4F54-BA58-E4FC9C4FF016}" type="pres">
      <dgm:prSet presAssocID="{80455B08-96EB-4571-907C-452D054083CF}" presName="textRect" presStyleLbl="revTx" presStyleIdx="1" presStyleCnt="2" custScaleX="133122" custScaleY="138686">
        <dgm:presLayoutVars>
          <dgm:chMax val="1"/>
          <dgm:chPref val="1"/>
        </dgm:presLayoutVars>
      </dgm:prSet>
      <dgm:spPr/>
    </dgm:pt>
  </dgm:ptLst>
  <dgm:cxnLst>
    <dgm:cxn modelId="{FFE10733-4BEF-4BEC-A8F5-1975524C9BD4}" type="presOf" srcId="{7E7C65A4-5E2D-48CC-9E45-4F979AB73E2C}" destId="{5AB3DFD9-C49F-4D70-B2A2-D3EA127B3C13}" srcOrd="0" destOrd="0" presId="urn:microsoft.com/office/officeart/2018/2/layout/IconLabelList"/>
    <dgm:cxn modelId="{BBA4994D-2B9D-4EE7-A319-AF09DA2B7659}" type="presOf" srcId="{9D5C57AF-F123-4305-80B8-6630472A9583}" destId="{76262DFC-169B-43C6-960A-4CE1D40A8AD5}" srcOrd="0" destOrd="0" presId="urn:microsoft.com/office/officeart/2018/2/layout/IconLabelList"/>
    <dgm:cxn modelId="{A6EE2A69-7731-4C25-A5E8-5B48A74379A8}" srcId="{7E7C65A4-5E2D-48CC-9E45-4F979AB73E2C}" destId="{9D5C57AF-F123-4305-80B8-6630472A9583}" srcOrd="0" destOrd="0" parTransId="{0BF87416-A0AC-41B2-BD35-2235432F1261}" sibTransId="{FC849035-A915-49BB-B41D-40BF710EDA74}"/>
    <dgm:cxn modelId="{C9AC149A-8F9D-4BAF-88DA-F681F3B96463}" srcId="{7E7C65A4-5E2D-48CC-9E45-4F979AB73E2C}" destId="{80455B08-96EB-4571-907C-452D054083CF}" srcOrd="1" destOrd="0" parTransId="{A8739E58-6E8B-465F-9005-377EDBB7E0B7}" sibTransId="{8703F27C-BF3D-4AE5-A214-A83C30ECDCA3}"/>
    <dgm:cxn modelId="{25D4BFB9-3C5C-4B7D-80C3-DE2B665CD8D6}" type="presOf" srcId="{80455B08-96EB-4571-907C-452D054083CF}" destId="{74D69079-5B2A-4F54-BA58-E4FC9C4FF016}" srcOrd="0" destOrd="0" presId="urn:microsoft.com/office/officeart/2018/2/layout/IconLabelList"/>
    <dgm:cxn modelId="{F3FE3984-875C-4DAF-B433-084CF3A63CD5}" type="presParOf" srcId="{5AB3DFD9-C49F-4D70-B2A2-D3EA127B3C13}" destId="{050082D1-8292-4DF8-B70E-BB11EC65898A}" srcOrd="0" destOrd="0" presId="urn:microsoft.com/office/officeart/2018/2/layout/IconLabelList"/>
    <dgm:cxn modelId="{254CF8CB-DFA5-43B4-ABCB-69513F6EECB4}" type="presParOf" srcId="{050082D1-8292-4DF8-B70E-BB11EC65898A}" destId="{86BF6A8F-D917-43FA-87BE-DFF36DF38E91}" srcOrd="0" destOrd="0" presId="urn:microsoft.com/office/officeart/2018/2/layout/IconLabelList"/>
    <dgm:cxn modelId="{45F8E411-4BA2-42D1-9106-340F899549AE}" type="presParOf" srcId="{050082D1-8292-4DF8-B70E-BB11EC65898A}" destId="{44C1345F-3D83-4169-81E7-0AE15A2A922E}" srcOrd="1" destOrd="0" presId="urn:microsoft.com/office/officeart/2018/2/layout/IconLabelList"/>
    <dgm:cxn modelId="{EB5D9789-90D5-49E4-9223-8C1D3ED9F4AD}" type="presParOf" srcId="{050082D1-8292-4DF8-B70E-BB11EC65898A}" destId="{76262DFC-169B-43C6-960A-4CE1D40A8AD5}" srcOrd="2" destOrd="0" presId="urn:microsoft.com/office/officeart/2018/2/layout/IconLabelList"/>
    <dgm:cxn modelId="{B776D217-1902-4C42-BF38-68A3AF314E5D}" type="presParOf" srcId="{5AB3DFD9-C49F-4D70-B2A2-D3EA127B3C13}" destId="{61830022-7759-40D3-9B8E-EBD7C4CA58FD}" srcOrd="1" destOrd="0" presId="urn:microsoft.com/office/officeart/2018/2/layout/IconLabelList"/>
    <dgm:cxn modelId="{DA6E96A8-35DF-4F9F-A929-271C1ED45194}" type="presParOf" srcId="{5AB3DFD9-C49F-4D70-B2A2-D3EA127B3C13}" destId="{E9F35AE9-275E-4A32-8369-ADDA61549484}" srcOrd="2" destOrd="0" presId="urn:microsoft.com/office/officeart/2018/2/layout/IconLabelList"/>
    <dgm:cxn modelId="{B7F08216-4FA8-4AC6-980A-5B540C72E5D0}" type="presParOf" srcId="{E9F35AE9-275E-4A32-8369-ADDA61549484}" destId="{FD0A38FE-A466-4FC2-9FA3-3F23809F67C1}" srcOrd="0" destOrd="0" presId="urn:microsoft.com/office/officeart/2018/2/layout/IconLabelList"/>
    <dgm:cxn modelId="{D879BB2D-1BB8-4C28-8B6C-676C4C86BE05}" type="presParOf" srcId="{E9F35AE9-275E-4A32-8369-ADDA61549484}" destId="{BFF362EB-CA06-4FA7-86A4-95C1D80264E9}" srcOrd="1" destOrd="0" presId="urn:microsoft.com/office/officeart/2018/2/layout/IconLabelList"/>
    <dgm:cxn modelId="{7E2AFF34-718E-446C-9D1E-AF0C77EAF1D2}" type="presParOf" srcId="{E9F35AE9-275E-4A32-8369-ADDA61549484}" destId="{74D69079-5B2A-4F54-BA58-E4FC9C4FF016}"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5D227B-A611-A54A-B53E-FACED65C2CEB}" type="doc">
      <dgm:prSet loTypeId="urn:microsoft.com/office/officeart/2005/8/layout/default" loCatId="" qsTypeId="urn:microsoft.com/office/officeart/2005/8/quickstyle/simple1" qsCatId="simple" csTypeId="urn:microsoft.com/office/officeart/2005/8/colors/accent6_2" csCatId="accent6" phldr="1"/>
      <dgm:spPr/>
      <dgm:t>
        <a:bodyPr/>
        <a:lstStyle/>
        <a:p>
          <a:endParaRPr lang="en-GB"/>
        </a:p>
      </dgm:t>
    </dgm:pt>
    <dgm:pt modelId="{7433ACEB-1858-6343-83A3-77B0834CFE9B}">
      <dgm:prSet phldrT="[Text]" custT="1"/>
      <dgm:spPr/>
      <dgm:t>
        <a:bodyPr/>
        <a:lstStyle/>
        <a:p>
          <a:pPr>
            <a:buClr>
              <a:srgbClr val="0E101A"/>
            </a:buClr>
            <a:buSzPct val="125000"/>
            <a:buFont typeface="Arial" panose="020B0604020202020204" pitchFamily="34" charset="0"/>
            <a:buChar char="•"/>
          </a:pPr>
          <a:r>
            <a:rPr lang="en-US" sz="2400" b="0" i="0" u="none" strike="noStrike" dirty="0">
              <a:effectLst/>
              <a:latin typeface="Times New Roman" panose="02020603050405020304" pitchFamily="18" charset="0"/>
              <a:cs typeface="Times New Roman" panose="02020603050405020304" pitchFamily="18" charset="0"/>
            </a:rPr>
            <a:t>In 2024, the UK's hospitality industry will be responsible for approximately 6% of the overall inflation rate.</a:t>
          </a:r>
          <a:endParaRPr lang="en-GB" sz="2400" b="0" i="0" dirty="0">
            <a:latin typeface="Times New Roman" panose="02020603050405020304" pitchFamily="18" charset="0"/>
            <a:cs typeface="Times New Roman" panose="02020603050405020304" pitchFamily="18" charset="0"/>
          </a:endParaRPr>
        </a:p>
      </dgm:t>
    </dgm:pt>
    <dgm:pt modelId="{90B7962E-FD8D-B349-A631-FFC88C5B9D49}" type="parTrans" cxnId="{725683B1-B1D6-F94D-940A-B260893A8DF0}">
      <dgm:prSet/>
      <dgm:spPr/>
      <dgm:t>
        <a:bodyPr/>
        <a:lstStyle/>
        <a:p>
          <a:endParaRPr lang="en-GB"/>
        </a:p>
      </dgm:t>
    </dgm:pt>
    <dgm:pt modelId="{05816AB7-CFCC-784A-969D-F1B3BC4B278B}" type="sibTrans" cxnId="{725683B1-B1D6-F94D-940A-B260893A8DF0}">
      <dgm:prSet/>
      <dgm:spPr/>
      <dgm:t>
        <a:bodyPr/>
        <a:lstStyle/>
        <a:p>
          <a:endParaRPr lang="en-GB"/>
        </a:p>
      </dgm:t>
    </dgm:pt>
    <dgm:pt modelId="{8096DC81-3056-EA47-9C56-3898664C91BB}">
      <dgm:prSet custT="1"/>
      <dgm:spPr/>
      <dgm:t>
        <a:bodyPr/>
        <a:lstStyle/>
        <a:p>
          <a:r>
            <a:rPr lang="en-US" sz="2400" b="0" i="0" u="none" strike="noStrike" dirty="0">
              <a:effectLst/>
              <a:latin typeface="Times New Roman" panose="02020603050405020304" pitchFamily="18" charset="0"/>
              <a:cs typeface="Times New Roman" panose="02020603050405020304" pitchFamily="18" charset="0"/>
            </a:rPr>
            <a:t>In the UK, digital transformation increases revenue by 4% while cutting operating costs by 4.3% (Ford and Sturman, 2020). </a:t>
          </a:r>
        </a:p>
      </dgm:t>
    </dgm:pt>
    <dgm:pt modelId="{374C8E5B-119E-F442-821B-4BE65FD89CA2}" type="parTrans" cxnId="{52181822-4830-ED43-B5FC-38E9555A9BC4}">
      <dgm:prSet/>
      <dgm:spPr/>
      <dgm:t>
        <a:bodyPr/>
        <a:lstStyle/>
        <a:p>
          <a:endParaRPr lang="en-GB"/>
        </a:p>
      </dgm:t>
    </dgm:pt>
    <dgm:pt modelId="{6A57D1D6-403C-FF42-A329-E94F1B28142B}" type="sibTrans" cxnId="{52181822-4830-ED43-B5FC-38E9555A9BC4}">
      <dgm:prSet/>
      <dgm:spPr/>
      <dgm:t>
        <a:bodyPr/>
        <a:lstStyle/>
        <a:p>
          <a:endParaRPr lang="en-GB"/>
        </a:p>
      </dgm:t>
    </dgm:pt>
    <dgm:pt modelId="{44330D09-7CA8-9745-82F0-52E2A82C3738}" type="pres">
      <dgm:prSet presAssocID="{895D227B-A611-A54A-B53E-FACED65C2CEB}" presName="diagram" presStyleCnt="0">
        <dgm:presLayoutVars>
          <dgm:dir/>
          <dgm:resizeHandles val="exact"/>
        </dgm:presLayoutVars>
      </dgm:prSet>
      <dgm:spPr/>
    </dgm:pt>
    <dgm:pt modelId="{05E2F927-FB8D-5F48-B37E-F42D2A6E7F81}" type="pres">
      <dgm:prSet presAssocID="{7433ACEB-1858-6343-83A3-77B0834CFE9B}" presName="node" presStyleLbl="node1" presStyleIdx="0" presStyleCnt="2" custScaleY="126961">
        <dgm:presLayoutVars>
          <dgm:bulletEnabled val="1"/>
        </dgm:presLayoutVars>
      </dgm:prSet>
      <dgm:spPr/>
    </dgm:pt>
    <dgm:pt modelId="{D0326F66-0D36-2544-8C60-F877F99D073C}" type="pres">
      <dgm:prSet presAssocID="{05816AB7-CFCC-784A-969D-F1B3BC4B278B}" presName="sibTrans" presStyleCnt="0"/>
      <dgm:spPr/>
    </dgm:pt>
    <dgm:pt modelId="{8D0D74DF-F816-F942-BF33-9C4F217BE010}" type="pres">
      <dgm:prSet presAssocID="{8096DC81-3056-EA47-9C56-3898664C91BB}" presName="node" presStyleLbl="node1" presStyleIdx="1" presStyleCnt="2" custScaleY="128742">
        <dgm:presLayoutVars>
          <dgm:bulletEnabled val="1"/>
        </dgm:presLayoutVars>
      </dgm:prSet>
      <dgm:spPr/>
    </dgm:pt>
  </dgm:ptLst>
  <dgm:cxnLst>
    <dgm:cxn modelId="{52181822-4830-ED43-B5FC-38E9555A9BC4}" srcId="{895D227B-A611-A54A-B53E-FACED65C2CEB}" destId="{8096DC81-3056-EA47-9C56-3898664C91BB}" srcOrd="1" destOrd="0" parTransId="{374C8E5B-119E-F442-821B-4BE65FD89CA2}" sibTransId="{6A57D1D6-403C-FF42-A329-E94F1B28142B}"/>
    <dgm:cxn modelId="{725683B1-B1D6-F94D-940A-B260893A8DF0}" srcId="{895D227B-A611-A54A-B53E-FACED65C2CEB}" destId="{7433ACEB-1858-6343-83A3-77B0834CFE9B}" srcOrd="0" destOrd="0" parTransId="{90B7962E-FD8D-B349-A631-FFC88C5B9D49}" sibTransId="{05816AB7-CFCC-784A-969D-F1B3BC4B278B}"/>
    <dgm:cxn modelId="{3D79BAC1-12E7-D549-8521-80668B1FF544}" type="presOf" srcId="{895D227B-A611-A54A-B53E-FACED65C2CEB}" destId="{44330D09-7CA8-9745-82F0-52E2A82C3738}" srcOrd="0" destOrd="0" presId="urn:microsoft.com/office/officeart/2005/8/layout/default"/>
    <dgm:cxn modelId="{84A8DEEA-F5C5-CA49-99B9-F9D0BCBA9ABE}" type="presOf" srcId="{8096DC81-3056-EA47-9C56-3898664C91BB}" destId="{8D0D74DF-F816-F942-BF33-9C4F217BE010}" srcOrd="0" destOrd="0" presId="urn:microsoft.com/office/officeart/2005/8/layout/default"/>
    <dgm:cxn modelId="{FF7DF2FB-8FE1-E342-9AE9-2A3B060FA458}" type="presOf" srcId="{7433ACEB-1858-6343-83A3-77B0834CFE9B}" destId="{05E2F927-FB8D-5F48-B37E-F42D2A6E7F81}" srcOrd="0" destOrd="0" presId="urn:microsoft.com/office/officeart/2005/8/layout/default"/>
    <dgm:cxn modelId="{C8FDA645-D3C5-964E-AFB7-C1A603B59BF9}" type="presParOf" srcId="{44330D09-7CA8-9745-82F0-52E2A82C3738}" destId="{05E2F927-FB8D-5F48-B37E-F42D2A6E7F81}" srcOrd="0" destOrd="0" presId="urn:microsoft.com/office/officeart/2005/8/layout/default"/>
    <dgm:cxn modelId="{75085179-CD89-174B-9718-30574DBC0BE7}" type="presParOf" srcId="{44330D09-7CA8-9745-82F0-52E2A82C3738}" destId="{D0326F66-0D36-2544-8C60-F877F99D073C}" srcOrd="1" destOrd="0" presId="urn:microsoft.com/office/officeart/2005/8/layout/default"/>
    <dgm:cxn modelId="{9BE6F587-FF2C-1A4C-A922-AE377210C28E}" type="presParOf" srcId="{44330D09-7CA8-9745-82F0-52E2A82C3738}" destId="{8D0D74DF-F816-F942-BF33-9C4F217BE010}" srcOrd="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55BCC4-3EA7-4DD3-8FDE-D967149CC21A}" type="doc">
      <dgm:prSet loTypeId="urn:microsoft.com/office/officeart/2005/8/layout/venn1" loCatId="icon" qsTypeId="urn:microsoft.com/office/officeart/2005/8/quickstyle/simple2" qsCatId="simple" csTypeId="urn:microsoft.com/office/officeart/2005/8/colors/accent4_2" csCatId="accent4" phldr="1"/>
      <dgm:spPr/>
      <dgm:t>
        <a:bodyPr/>
        <a:lstStyle/>
        <a:p>
          <a:endParaRPr lang="en-US"/>
        </a:p>
      </dgm:t>
    </dgm:pt>
    <dgm:pt modelId="{6094D035-B95C-40A7-AB64-C02D5C7154BE}">
      <dgm:prSet custT="1"/>
      <dgm:spPr/>
      <dgm:t>
        <a:bodyPr/>
        <a:lstStyle/>
        <a:p>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Implementing mobile applications, self-checking kiosks and other functions improve societal interaction (</a:t>
          </a:r>
          <a:r>
            <a:rPr lang="en-GB" sz="2400" b="0" i="0" u="none" dirty="0" err="1">
              <a:latin typeface="Times New Roman" panose="02020603050405020304" pitchFamily="18" charset="0"/>
              <a:cs typeface="Times New Roman" panose="02020603050405020304" pitchFamily="18" charset="0"/>
            </a:rPr>
            <a:t>Arapou</a:t>
          </a:r>
          <a:r>
            <a:rPr lang="en-GB" sz="2400" b="0" i="0" u="none" dirty="0">
              <a:latin typeface="Times New Roman" panose="02020603050405020304" pitchFamily="18" charset="0"/>
              <a:cs typeface="Times New Roman" panose="02020603050405020304" pitchFamily="18" charset="0"/>
            </a:rPr>
            <a:t> and </a:t>
          </a:r>
          <a:r>
            <a:rPr lang="en-GB" sz="2400" b="0" i="0" u="none" dirty="0" err="1">
              <a:latin typeface="Times New Roman" panose="02020603050405020304" pitchFamily="18" charset="0"/>
              <a:cs typeface="Times New Roman" panose="02020603050405020304" pitchFamily="18" charset="0"/>
            </a:rPr>
            <a:t>Kapiki</a:t>
          </a:r>
          <a:r>
            <a:rPr lang="en-GB" sz="2400" b="0" i="0" u="none" dirty="0">
              <a:latin typeface="Times New Roman" panose="02020603050405020304" pitchFamily="18" charset="0"/>
              <a:cs typeface="Times New Roman" panose="02020603050405020304" pitchFamily="18" charset="0"/>
            </a:rPr>
            <a:t>, 2023)</a:t>
          </a:r>
          <a:r>
            <a:rPr lang="en-GB" sz="2400" b="0" i="0" dirty="0">
              <a:latin typeface="Times New Roman" panose="02020603050405020304" pitchFamily="18" charset="0"/>
              <a:cs typeface="Times New Roman" panose="02020603050405020304" pitchFamily="18" charset="0"/>
            </a:rPr>
            <a:t>.</a:t>
          </a:r>
          <a:endParaRPr lang="en-US" sz="2400" dirty="0"/>
        </a:p>
      </dgm:t>
    </dgm:pt>
    <dgm:pt modelId="{1A42C348-D697-49CE-B312-6506B24B74AE}" type="parTrans" cxnId="{12409546-ECAB-4013-9F8D-09F97A6F0CF4}">
      <dgm:prSet/>
      <dgm:spPr/>
      <dgm:t>
        <a:bodyPr/>
        <a:lstStyle/>
        <a:p>
          <a:endParaRPr lang="en-US"/>
        </a:p>
      </dgm:t>
    </dgm:pt>
    <dgm:pt modelId="{10C34692-32C5-4474-8D9D-9F6FB6812932}" type="sibTrans" cxnId="{12409546-ECAB-4013-9F8D-09F97A6F0CF4}">
      <dgm:prSet/>
      <dgm:spPr/>
      <dgm:t>
        <a:bodyPr/>
        <a:lstStyle/>
        <a:p>
          <a:endParaRPr lang="en-US"/>
        </a:p>
      </dgm:t>
    </dgm:pt>
    <dgm:pt modelId="{9879084F-99A7-864D-AB27-D6C14B48CA81}">
      <dgm:prSet custT="1"/>
      <dgm:spPr/>
      <dgm:t>
        <a:bodyPr/>
        <a:lstStyle/>
        <a:p>
          <a:r>
            <a:rPr lang="en-GB" sz="2400" u="none" strike="noStrik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Adopting technology makes a smooth interface to manage the operations </a:t>
          </a:r>
          <a:endParaRPr lang="en-GB" sz="2400" dirty="0">
            <a:solidFill>
              <a:schemeClr val="tx1"/>
            </a:solidFill>
          </a:endParaRPr>
        </a:p>
      </dgm:t>
    </dgm:pt>
    <dgm:pt modelId="{EC554A69-AF22-8E41-8D33-0FD7C11F97A5}" type="parTrans" cxnId="{70EF7402-B3B0-2547-A6CA-DA25F9CA7114}">
      <dgm:prSet/>
      <dgm:spPr/>
      <dgm:t>
        <a:bodyPr/>
        <a:lstStyle/>
        <a:p>
          <a:endParaRPr lang="en-GB"/>
        </a:p>
      </dgm:t>
    </dgm:pt>
    <dgm:pt modelId="{FDF5EFEF-C8B6-274F-A1EE-808896C745EC}" type="sibTrans" cxnId="{70EF7402-B3B0-2547-A6CA-DA25F9CA7114}">
      <dgm:prSet/>
      <dgm:spPr/>
      <dgm:t>
        <a:bodyPr/>
        <a:lstStyle/>
        <a:p>
          <a:endParaRPr lang="en-GB"/>
        </a:p>
      </dgm:t>
    </dgm:pt>
    <dgm:pt modelId="{8CF81167-AADB-EF4D-A970-9B58758B2478}" type="pres">
      <dgm:prSet presAssocID="{4855BCC4-3EA7-4DD3-8FDE-D967149CC21A}" presName="compositeShape" presStyleCnt="0">
        <dgm:presLayoutVars>
          <dgm:chMax val="7"/>
          <dgm:dir/>
          <dgm:resizeHandles val="exact"/>
        </dgm:presLayoutVars>
      </dgm:prSet>
      <dgm:spPr/>
    </dgm:pt>
    <dgm:pt modelId="{171B1938-0515-274E-B258-361855B8AC42}" type="pres">
      <dgm:prSet presAssocID="{9879084F-99A7-864D-AB27-D6C14B48CA81}" presName="circ1" presStyleLbl="vennNode1" presStyleIdx="0" presStyleCnt="2"/>
      <dgm:spPr/>
    </dgm:pt>
    <dgm:pt modelId="{DC91B7DE-789C-8E46-963B-6B962B0998E0}" type="pres">
      <dgm:prSet presAssocID="{9879084F-99A7-864D-AB27-D6C14B48CA81}" presName="circ1Tx" presStyleLbl="revTx" presStyleIdx="0" presStyleCnt="0">
        <dgm:presLayoutVars>
          <dgm:chMax val="0"/>
          <dgm:chPref val="0"/>
          <dgm:bulletEnabled val="1"/>
        </dgm:presLayoutVars>
      </dgm:prSet>
      <dgm:spPr/>
    </dgm:pt>
    <dgm:pt modelId="{C7D4B821-CFBF-1F46-AB19-BB374F7D97DD}" type="pres">
      <dgm:prSet presAssocID="{6094D035-B95C-40A7-AB64-C02D5C7154BE}" presName="circ2" presStyleLbl="vennNode1" presStyleIdx="1" presStyleCnt="2"/>
      <dgm:spPr/>
    </dgm:pt>
    <dgm:pt modelId="{7C12B8CE-014A-2D4C-A4AA-96E9AF47E886}" type="pres">
      <dgm:prSet presAssocID="{6094D035-B95C-40A7-AB64-C02D5C7154BE}" presName="circ2Tx" presStyleLbl="revTx" presStyleIdx="0" presStyleCnt="0">
        <dgm:presLayoutVars>
          <dgm:chMax val="0"/>
          <dgm:chPref val="0"/>
          <dgm:bulletEnabled val="1"/>
        </dgm:presLayoutVars>
      </dgm:prSet>
      <dgm:spPr/>
    </dgm:pt>
  </dgm:ptLst>
  <dgm:cxnLst>
    <dgm:cxn modelId="{70EF7402-B3B0-2547-A6CA-DA25F9CA7114}" srcId="{4855BCC4-3EA7-4DD3-8FDE-D967149CC21A}" destId="{9879084F-99A7-864D-AB27-D6C14B48CA81}" srcOrd="0" destOrd="0" parTransId="{EC554A69-AF22-8E41-8D33-0FD7C11F97A5}" sibTransId="{FDF5EFEF-C8B6-274F-A1EE-808896C745EC}"/>
    <dgm:cxn modelId="{12409546-ECAB-4013-9F8D-09F97A6F0CF4}" srcId="{4855BCC4-3EA7-4DD3-8FDE-D967149CC21A}" destId="{6094D035-B95C-40A7-AB64-C02D5C7154BE}" srcOrd="1" destOrd="0" parTransId="{1A42C348-D697-49CE-B312-6506B24B74AE}" sibTransId="{10C34692-32C5-4474-8D9D-9F6FB6812932}"/>
    <dgm:cxn modelId="{D1872CB5-743D-C042-B005-28A74457CD48}" type="presOf" srcId="{6094D035-B95C-40A7-AB64-C02D5C7154BE}" destId="{C7D4B821-CFBF-1F46-AB19-BB374F7D97DD}" srcOrd="0" destOrd="0" presId="urn:microsoft.com/office/officeart/2005/8/layout/venn1"/>
    <dgm:cxn modelId="{16E1C6D4-B181-2642-88BD-47B8F33BA5E1}" type="presOf" srcId="{6094D035-B95C-40A7-AB64-C02D5C7154BE}" destId="{7C12B8CE-014A-2D4C-A4AA-96E9AF47E886}" srcOrd="1" destOrd="0" presId="urn:microsoft.com/office/officeart/2005/8/layout/venn1"/>
    <dgm:cxn modelId="{853704DA-18F7-BD40-8F53-2963ECBCFFC3}" type="presOf" srcId="{4855BCC4-3EA7-4DD3-8FDE-D967149CC21A}" destId="{8CF81167-AADB-EF4D-A970-9B58758B2478}" srcOrd="0" destOrd="0" presId="urn:microsoft.com/office/officeart/2005/8/layout/venn1"/>
    <dgm:cxn modelId="{9F3E7BED-33B1-DE4F-886C-1058FE47B413}" type="presOf" srcId="{9879084F-99A7-864D-AB27-D6C14B48CA81}" destId="{171B1938-0515-274E-B258-361855B8AC42}" srcOrd="0" destOrd="0" presId="urn:microsoft.com/office/officeart/2005/8/layout/venn1"/>
    <dgm:cxn modelId="{D705F2FF-C126-2348-9122-CD7D6E68FD70}" type="presOf" srcId="{9879084F-99A7-864D-AB27-D6C14B48CA81}" destId="{DC91B7DE-789C-8E46-963B-6B962B0998E0}" srcOrd="1" destOrd="0" presId="urn:microsoft.com/office/officeart/2005/8/layout/venn1"/>
    <dgm:cxn modelId="{E7344448-09D0-FC4C-A0AA-EAA75871DAD7}" type="presParOf" srcId="{8CF81167-AADB-EF4D-A970-9B58758B2478}" destId="{171B1938-0515-274E-B258-361855B8AC42}" srcOrd="0" destOrd="0" presId="urn:microsoft.com/office/officeart/2005/8/layout/venn1"/>
    <dgm:cxn modelId="{288ABDD2-AE6E-3D4E-AD96-76325D4EA5AC}" type="presParOf" srcId="{8CF81167-AADB-EF4D-A970-9B58758B2478}" destId="{DC91B7DE-789C-8E46-963B-6B962B0998E0}" srcOrd="1" destOrd="0" presId="urn:microsoft.com/office/officeart/2005/8/layout/venn1"/>
    <dgm:cxn modelId="{38A37777-BDD8-5743-9CC5-DC9816413315}" type="presParOf" srcId="{8CF81167-AADB-EF4D-A970-9B58758B2478}" destId="{C7D4B821-CFBF-1F46-AB19-BB374F7D97DD}" srcOrd="2" destOrd="0" presId="urn:microsoft.com/office/officeart/2005/8/layout/venn1"/>
    <dgm:cxn modelId="{0AE88AE2-B33E-3444-A092-F0A262250D6F}" type="presParOf" srcId="{8CF81167-AADB-EF4D-A970-9B58758B2478}" destId="{7C12B8CE-014A-2D4C-A4AA-96E9AF47E886}" srcOrd="3" destOrd="0" presId="urn:microsoft.com/office/officeart/2005/8/layout/venn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FBB28B-D8A0-CB40-B0CF-957BC610EC5F}" type="doc">
      <dgm:prSet loTypeId="urn:microsoft.com/office/officeart/2005/8/layout/list1" loCatId="" qsTypeId="urn:microsoft.com/office/officeart/2005/8/quickstyle/3d2" qsCatId="3D" csTypeId="urn:microsoft.com/office/officeart/2005/8/colors/accent0_3" csCatId="mainScheme" phldr="1"/>
      <dgm:spPr/>
      <dgm:t>
        <a:bodyPr/>
        <a:lstStyle/>
        <a:p>
          <a:endParaRPr lang="en-GB"/>
        </a:p>
      </dgm:t>
    </dgm:pt>
    <dgm:pt modelId="{745D9D95-F39C-9849-9061-FD8FD81DFE7D}">
      <dgm:prSet phldrT="[Text]" custT="1"/>
      <dgm:spPr/>
      <dgm:t>
        <a:bodyPr/>
        <a:lstStyle/>
        <a:p>
          <a:r>
            <a:rPr lang="en-GB" sz="2400" b="0" i="0" dirty="0">
              <a:latin typeface="Times New Roman" panose="02020603050405020304" pitchFamily="18" charset="0"/>
              <a:cs typeface="Times New Roman" panose="02020603050405020304" pitchFamily="18" charset="0"/>
            </a:rPr>
            <a:t>The government of the UK has strong protection of their legal security and is implementing GDPR.</a:t>
          </a:r>
        </a:p>
      </dgm:t>
    </dgm:pt>
    <dgm:pt modelId="{210B2408-B34E-AF48-8D6D-EFFE619837CC}" type="parTrans" cxnId="{4960DE52-76A9-BE44-8AC2-204BCF94D965}">
      <dgm:prSet/>
      <dgm:spPr/>
      <dgm:t>
        <a:bodyPr/>
        <a:lstStyle/>
        <a:p>
          <a:endParaRPr lang="en-GB"/>
        </a:p>
      </dgm:t>
    </dgm:pt>
    <dgm:pt modelId="{8C3DE527-5919-764E-924D-F4A8A7D66435}" type="sibTrans" cxnId="{4960DE52-76A9-BE44-8AC2-204BCF94D965}">
      <dgm:prSet/>
      <dgm:spPr/>
      <dgm:t>
        <a:bodyPr/>
        <a:lstStyle/>
        <a:p>
          <a:endParaRPr lang="en-GB"/>
        </a:p>
      </dgm:t>
    </dgm:pt>
    <dgm:pt modelId="{E40B0A38-8C69-544D-A656-D26F5473586C}">
      <dgm:prSet phldrT="[Text]" custT="1"/>
      <dgm:spPr/>
      <dgm:t>
        <a:bodyPr/>
        <a:lstStyle/>
        <a:p>
          <a:r>
            <a:rPr lang="en-GB" sz="2400" b="0" i="0" dirty="0">
              <a:latin typeface="Times New Roman" panose="02020603050405020304" pitchFamily="18" charset="0"/>
              <a:cs typeface="Times New Roman" panose="02020603050405020304" pitchFamily="18" charset="0"/>
            </a:rPr>
            <a:t>The legal implications arise concerning the use of robotics especially in case of the failure of the machinery in the hotels (</a:t>
          </a:r>
          <a:r>
            <a:rPr lang="en-GB" sz="2400" b="0" i="0" u="none" dirty="0" err="1">
              <a:latin typeface="Times New Roman" panose="02020603050405020304" pitchFamily="18" charset="0"/>
              <a:cs typeface="Times New Roman" panose="02020603050405020304" pitchFamily="18" charset="0"/>
            </a:rPr>
            <a:t>Gyulavári</a:t>
          </a:r>
          <a:r>
            <a:rPr lang="en-GB" sz="2400" b="0" i="0" u="none" dirty="0">
              <a:latin typeface="Times New Roman" panose="02020603050405020304" pitchFamily="18" charset="0"/>
              <a:cs typeface="Times New Roman" panose="02020603050405020304" pitchFamily="18" charset="0"/>
            </a:rPr>
            <a:t> and </a:t>
          </a:r>
          <a:r>
            <a:rPr lang="en-GB" sz="2400" b="0" i="0" u="none" dirty="0" err="1">
              <a:latin typeface="Times New Roman" panose="02020603050405020304" pitchFamily="18" charset="0"/>
              <a:cs typeface="Times New Roman" panose="02020603050405020304" pitchFamily="18" charset="0"/>
            </a:rPr>
            <a:t>Menegatti</a:t>
          </a:r>
          <a:r>
            <a:rPr lang="en-GB" sz="2400" b="0" i="0" u="none" dirty="0">
              <a:latin typeface="Times New Roman" panose="02020603050405020304" pitchFamily="18" charset="0"/>
              <a:cs typeface="Times New Roman" panose="02020603050405020304" pitchFamily="18" charset="0"/>
            </a:rPr>
            <a:t>, 2022)</a:t>
          </a:r>
          <a:r>
            <a:rPr lang="en-GB" sz="2400" b="0" i="0" dirty="0">
              <a:latin typeface="Times New Roman" panose="02020603050405020304" pitchFamily="18" charset="0"/>
              <a:cs typeface="Times New Roman" panose="02020603050405020304" pitchFamily="18" charset="0"/>
            </a:rPr>
            <a:t>.</a:t>
          </a:r>
        </a:p>
      </dgm:t>
    </dgm:pt>
    <dgm:pt modelId="{1819F427-E1F4-FA4D-AA09-114301C983CF}" type="parTrans" cxnId="{FF1C07C3-96FC-DA47-9739-7AB85DE004F5}">
      <dgm:prSet/>
      <dgm:spPr/>
      <dgm:t>
        <a:bodyPr/>
        <a:lstStyle/>
        <a:p>
          <a:endParaRPr lang="en-GB"/>
        </a:p>
      </dgm:t>
    </dgm:pt>
    <dgm:pt modelId="{E792A1FB-009E-BF4C-94D8-3A41B6429167}" type="sibTrans" cxnId="{FF1C07C3-96FC-DA47-9739-7AB85DE004F5}">
      <dgm:prSet/>
      <dgm:spPr/>
      <dgm:t>
        <a:bodyPr/>
        <a:lstStyle/>
        <a:p>
          <a:endParaRPr lang="en-GB"/>
        </a:p>
      </dgm:t>
    </dgm:pt>
    <dgm:pt modelId="{7A586114-173E-5542-AAFD-B5AC0212E666}" type="pres">
      <dgm:prSet presAssocID="{A7FBB28B-D8A0-CB40-B0CF-957BC610EC5F}" presName="linear" presStyleCnt="0">
        <dgm:presLayoutVars>
          <dgm:dir/>
          <dgm:animLvl val="lvl"/>
          <dgm:resizeHandles val="exact"/>
        </dgm:presLayoutVars>
      </dgm:prSet>
      <dgm:spPr/>
    </dgm:pt>
    <dgm:pt modelId="{428CEEC1-F190-0D44-AB06-E0D903FD1C4D}" type="pres">
      <dgm:prSet presAssocID="{745D9D95-F39C-9849-9061-FD8FD81DFE7D}" presName="parentLin" presStyleCnt="0"/>
      <dgm:spPr/>
    </dgm:pt>
    <dgm:pt modelId="{561651FC-BF5D-154E-A517-87690914B682}" type="pres">
      <dgm:prSet presAssocID="{745D9D95-F39C-9849-9061-FD8FD81DFE7D}" presName="parentLeftMargin" presStyleLbl="node1" presStyleIdx="0" presStyleCnt="2"/>
      <dgm:spPr/>
    </dgm:pt>
    <dgm:pt modelId="{68644135-D8B1-9941-8661-AC344F7AA996}" type="pres">
      <dgm:prSet presAssocID="{745D9D95-F39C-9849-9061-FD8FD81DFE7D}" presName="parentText" presStyleLbl="node1" presStyleIdx="0" presStyleCnt="2" custScaleX="142997" custScaleY="392626">
        <dgm:presLayoutVars>
          <dgm:chMax val="0"/>
          <dgm:bulletEnabled val="1"/>
        </dgm:presLayoutVars>
      </dgm:prSet>
      <dgm:spPr/>
    </dgm:pt>
    <dgm:pt modelId="{1B2F52DF-73F2-7A44-BCAD-FC47CDB2CF21}" type="pres">
      <dgm:prSet presAssocID="{745D9D95-F39C-9849-9061-FD8FD81DFE7D}" presName="negativeSpace" presStyleCnt="0"/>
      <dgm:spPr/>
    </dgm:pt>
    <dgm:pt modelId="{B96DB2E1-3267-8F49-93D8-88BB59059FAE}" type="pres">
      <dgm:prSet presAssocID="{745D9D95-F39C-9849-9061-FD8FD81DFE7D}" presName="childText" presStyleLbl="conFgAcc1" presStyleIdx="0" presStyleCnt="2" custScaleY="476807">
        <dgm:presLayoutVars>
          <dgm:bulletEnabled val="1"/>
        </dgm:presLayoutVars>
      </dgm:prSet>
      <dgm:spPr/>
    </dgm:pt>
    <dgm:pt modelId="{4883A606-1766-6342-9C35-A2AC78C4715A}" type="pres">
      <dgm:prSet presAssocID="{8C3DE527-5919-764E-924D-F4A8A7D66435}" presName="spaceBetweenRectangles" presStyleCnt="0"/>
      <dgm:spPr/>
    </dgm:pt>
    <dgm:pt modelId="{B3460E80-4FCE-5744-BA43-8E2643160550}" type="pres">
      <dgm:prSet presAssocID="{E40B0A38-8C69-544D-A656-D26F5473586C}" presName="parentLin" presStyleCnt="0"/>
      <dgm:spPr/>
    </dgm:pt>
    <dgm:pt modelId="{AE3D8E58-7688-364D-9496-F1D10F75DA76}" type="pres">
      <dgm:prSet presAssocID="{E40B0A38-8C69-544D-A656-D26F5473586C}" presName="parentLeftMargin" presStyleLbl="node1" presStyleIdx="0" presStyleCnt="2"/>
      <dgm:spPr/>
    </dgm:pt>
    <dgm:pt modelId="{688E0811-A34A-244F-B2B5-EBB1495FF28E}" type="pres">
      <dgm:prSet presAssocID="{E40B0A38-8C69-544D-A656-D26F5473586C}" presName="parentText" presStyleLbl="node1" presStyleIdx="1" presStyleCnt="2" custScaleX="142997" custScaleY="380388">
        <dgm:presLayoutVars>
          <dgm:chMax val="0"/>
          <dgm:bulletEnabled val="1"/>
        </dgm:presLayoutVars>
      </dgm:prSet>
      <dgm:spPr/>
    </dgm:pt>
    <dgm:pt modelId="{3AD7F986-5074-9E4F-8225-D92CE53F0B3B}" type="pres">
      <dgm:prSet presAssocID="{E40B0A38-8C69-544D-A656-D26F5473586C}" presName="negativeSpace" presStyleCnt="0"/>
      <dgm:spPr/>
    </dgm:pt>
    <dgm:pt modelId="{97AAA548-667E-4B4B-9F45-2EA881DD2A61}" type="pres">
      <dgm:prSet presAssocID="{E40B0A38-8C69-544D-A656-D26F5473586C}" presName="childText" presStyleLbl="conFgAcc1" presStyleIdx="1" presStyleCnt="2" custScaleY="467333">
        <dgm:presLayoutVars>
          <dgm:bulletEnabled val="1"/>
        </dgm:presLayoutVars>
      </dgm:prSet>
      <dgm:spPr/>
    </dgm:pt>
  </dgm:ptLst>
  <dgm:cxnLst>
    <dgm:cxn modelId="{030EA13D-596B-3840-A6F7-D445A3192556}" type="presOf" srcId="{E40B0A38-8C69-544D-A656-D26F5473586C}" destId="{AE3D8E58-7688-364D-9496-F1D10F75DA76}" srcOrd="0" destOrd="0" presId="urn:microsoft.com/office/officeart/2005/8/layout/list1"/>
    <dgm:cxn modelId="{4960DE52-76A9-BE44-8AC2-204BCF94D965}" srcId="{A7FBB28B-D8A0-CB40-B0CF-957BC610EC5F}" destId="{745D9D95-F39C-9849-9061-FD8FD81DFE7D}" srcOrd="0" destOrd="0" parTransId="{210B2408-B34E-AF48-8D6D-EFFE619837CC}" sibTransId="{8C3DE527-5919-764E-924D-F4A8A7D66435}"/>
    <dgm:cxn modelId="{2C188B83-7318-C148-A749-3AA60ADEDFA0}" type="presOf" srcId="{745D9D95-F39C-9849-9061-FD8FD81DFE7D}" destId="{68644135-D8B1-9941-8661-AC344F7AA996}" srcOrd="1" destOrd="0" presId="urn:microsoft.com/office/officeart/2005/8/layout/list1"/>
    <dgm:cxn modelId="{7DC583A3-D429-3E4D-B61D-1A95BE0E7C7C}" type="presOf" srcId="{E40B0A38-8C69-544D-A656-D26F5473586C}" destId="{688E0811-A34A-244F-B2B5-EBB1495FF28E}" srcOrd="1" destOrd="0" presId="urn:microsoft.com/office/officeart/2005/8/layout/list1"/>
    <dgm:cxn modelId="{21C664B8-F793-7546-8F5C-FF04C1216FF8}" type="presOf" srcId="{745D9D95-F39C-9849-9061-FD8FD81DFE7D}" destId="{561651FC-BF5D-154E-A517-87690914B682}" srcOrd="0" destOrd="0" presId="urn:microsoft.com/office/officeart/2005/8/layout/list1"/>
    <dgm:cxn modelId="{FF1C07C3-96FC-DA47-9739-7AB85DE004F5}" srcId="{A7FBB28B-D8A0-CB40-B0CF-957BC610EC5F}" destId="{E40B0A38-8C69-544D-A656-D26F5473586C}" srcOrd="1" destOrd="0" parTransId="{1819F427-E1F4-FA4D-AA09-114301C983CF}" sibTransId="{E792A1FB-009E-BF4C-94D8-3A41B6429167}"/>
    <dgm:cxn modelId="{6F636FE5-7875-8840-85E3-D7530D3172D6}" type="presOf" srcId="{A7FBB28B-D8A0-CB40-B0CF-957BC610EC5F}" destId="{7A586114-173E-5542-AAFD-B5AC0212E666}" srcOrd="0" destOrd="0" presId="urn:microsoft.com/office/officeart/2005/8/layout/list1"/>
    <dgm:cxn modelId="{E5B280C6-975C-7248-B968-9B36B80A6E60}" type="presParOf" srcId="{7A586114-173E-5542-AAFD-B5AC0212E666}" destId="{428CEEC1-F190-0D44-AB06-E0D903FD1C4D}" srcOrd="0" destOrd="0" presId="urn:microsoft.com/office/officeart/2005/8/layout/list1"/>
    <dgm:cxn modelId="{F0CD957F-A0B8-BC46-BD2E-1169831C679E}" type="presParOf" srcId="{428CEEC1-F190-0D44-AB06-E0D903FD1C4D}" destId="{561651FC-BF5D-154E-A517-87690914B682}" srcOrd="0" destOrd="0" presId="urn:microsoft.com/office/officeart/2005/8/layout/list1"/>
    <dgm:cxn modelId="{8C7FEED0-4DD8-A24A-9103-2206563B8E10}" type="presParOf" srcId="{428CEEC1-F190-0D44-AB06-E0D903FD1C4D}" destId="{68644135-D8B1-9941-8661-AC344F7AA996}" srcOrd="1" destOrd="0" presId="urn:microsoft.com/office/officeart/2005/8/layout/list1"/>
    <dgm:cxn modelId="{3BB90895-D3FC-D14E-87D7-34208FB7751F}" type="presParOf" srcId="{7A586114-173E-5542-AAFD-B5AC0212E666}" destId="{1B2F52DF-73F2-7A44-BCAD-FC47CDB2CF21}" srcOrd="1" destOrd="0" presId="urn:microsoft.com/office/officeart/2005/8/layout/list1"/>
    <dgm:cxn modelId="{7F165098-CF50-0745-A9D5-B25F06A8BBFB}" type="presParOf" srcId="{7A586114-173E-5542-AAFD-B5AC0212E666}" destId="{B96DB2E1-3267-8F49-93D8-88BB59059FAE}" srcOrd="2" destOrd="0" presId="urn:microsoft.com/office/officeart/2005/8/layout/list1"/>
    <dgm:cxn modelId="{92238A6A-D8DE-E64C-8E4C-D6D4A7654336}" type="presParOf" srcId="{7A586114-173E-5542-AAFD-B5AC0212E666}" destId="{4883A606-1766-6342-9C35-A2AC78C4715A}" srcOrd="3" destOrd="0" presId="urn:microsoft.com/office/officeart/2005/8/layout/list1"/>
    <dgm:cxn modelId="{EB57B40F-64FC-B345-A92A-A0BDC702E7EB}" type="presParOf" srcId="{7A586114-173E-5542-AAFD-B5AC0212E666}" destId="{B3460E80-4FCE-5744-BA43-8E2643160550}" srcOrd="4" destOrd="0" presId="urn:microsoft.com/office/officeart/2005/8/layout/list1"/>
    <dgm:cxn modelId="{062B43F4-B180-CF4F-AB50-0F8C3E287D90}" type="presParOf" srcId="{B3460E80-4FCE-5744-BA43-8E2643160550}" destId="{AE3D8E58-7688-364D-9496-F1D10F75DA76}" srcOrd="0" destOrd="0" presId="urn:microsoft.com/office/officeart/2005/8/layout/list1"/>
    <dgm:cxn modelId="{95E2BAD9-4ABC-814B-A960-BA7347D0534C}" type="presParOf" srcId="{B3460E80-4FCE-5744-BA43-8E2643160550}" destId="{688E0811-A34A-244F-B2B5-EBB1495FF28E}" srcOrd="1" destOrd="0" presId="urn:microsoft.com/office/officeart/2005/8/layout/list1"/>
    <dgm:cxn modelId="{1DE258F6-532F-9146-8B37-A2DBD9DBFCAE}" type="presParOf" srcId="{7A586114-173E-5542-AAFD-B5AC0212E666}" destId="{3AD7F986-5074-9E4F-8225-D92CE53F0B3B}" srcOrd="5" destOrd="0" presId="urn:microsoft.com/office/officeart/2005/8/layout/list1"/>
    <dgm:cxn modelId="{1F506E4C-6A6F-3F4C-AB85-AB48EC8C678D}" type="presParOf" srcId="{7A586114-173E-5542-AAFD-B5AC0212E666}" destId="{97AAA548-667E-4B4B-9F45-2EA881DD2A61}" srcOrd="6"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7D6DA4-2DCF-8A4E-A057-A14803C64EFA}" type="doc">
      <dgm:prSet loTypeId="urn:microsoft.com/office/officeart/2005/8/layout/vProcess5" loCatId="process" qsTypeId="urn:microsoft.com/office/officeart/2005/8/quickstyle/simple2" qsCatId="simple" csTypeId="urn:microsoft.com/office/officeart/2005/8/colors/colorful2" csCatId="colorful" phldr="1"/>
      <dgm:spPr/>
    </dgm:pt>
    <dgm:pt modelId="{8F3C8740-2D50-D149-8928-84A4A1A8B476}">
      <dgm:prSet phldrT="[Text]" custT="1"/>
      <dgm:spPr/>
      <dgm:t>
        <a:bodyPr/>
        <a:lstStyle/>
        <a:p>
          <a:r>
            <a:rPr lang="en-GB" sz="2400" b="0" i="0" dirty="0">
              <a:latin typeface="Times New Roman" panose="02020603050405020304" pitchFamily="18" charset="0"/>
              <a:cs typeface="Times New Roman" panose="02020603050405020304" pitchFamily="18" charset="0"/>
            </a:rPr>
            <a:t>Cybersecurity </a:t>
          </a:r>
        </a:p>
      </dgm:t>
    </dgm:pt>
    <dgm:pt modelId="{2C3726DC-24EA-0E44-8D94-74D2CC8F5018}" type="sibTrans" cxnId="{EE6EB07F-2C7D-0442-8D8A-C93E9DF62FFB}">
      <dgm:prSet/>
      <dgm:spPr/>
      <dgm:t>
        <a:bodyPr/>
        <a:lstStyle/>
        <a:p>
          <a:endParaRPr lang="en-GB"/>
        </a:p>
      </dgm:t>
    </dgm:pt>
    <dgm:pt modelId="{3DFA3A0A-2F17-A049-A87F-3464B04BB1A2}" type="parTrans" cxnId="{EE6EB07F-2C7D-0442-8D8A-C93E9DF62FFB}">
      <dgm:prSet/>
      <dgm:spPr/>
      <dgm:t>
        <a:bodyPr/>
        <a:lstStyle/>
        <a:p>
          <a:endParaRPr lang="en-GB"/>
        </a:p>
      </dgm:t>
    </dgm:pt>
    <dgm:pt modelId="{3A36AF84-F14C-E446-A30D-A8D57E312E15}">
      <dgm:prSet phldrT="[Text]" custT="1"/>
      <dgm:spPr/>
      <dgm:t>
        <a:bodyPr/>
        <a:lstStyle/>
        <a:p>
          <a:r>
            <a:rPr lang="en-GB" sz="2400" b="0" i="0" dirty="0">
              <a:latin typeface="Times New Roman" panose="02020603050405020304" pitchFamily="18" charset="0"/>
              <a:cs typeface="Times New Roman" panose="02020603050405020304" pitchFamily="18" charset="0"/>
            </a:rPr>
            <a:t>Innovation in sustainability</a:t>
          </a:r>
        </a:p>
      </dgm:t>
    </dgm:pt>
    <dgm:pt modelId="{C166F6C3-8B8F-F946-8EB3-B6827BBEA6A4}" type="parTrans" cxnId="{E0E26659-0E58-C54E-BD77-C5F5C3BDA9D8}">
      <dgm:prSet/>
      <dgm:spPr/>
      <dgm:t>
        <a:bodyPr/>
        <a:lstStyle/>
        <a:p>
          <a:endParaRPr lang="en-GB"/>
        </a:p>
      </dgm:t>
    </dgm:pt>
    <dgm:pt modelId="{C1A982DD-93B7-E84E-B895-E70783BA60A6}" type="sibTrans" cxnId="{E0E26659-0E58-C54E-BD77-C5F5C3BDA9D8}">
      <dgm:prSet/>
      <dgm:spPr/>
      <dgm:t>
        <a:bodyPr/>
        <a:lstStyle/>
        <a:p>
          <a:endParaRPr lang="en-GB"/>
        </a:p>
      </dgm:t>
    </dgm:pt>
    <dgm:pt modelId="{776C1A99-5F59-9340-ACFE-23FBBC9CA4E1}">
      <dgm:prSet phldrT="[Text]" custT="1"/>
      <dgm:spPr/>
      <dgm:t>
        <a:bodyPr/>
        <a:lstStyle/>
        <a:p>
          <a:r>
            <a:rPr lang="en-GB" sz="2400" b="0" i="0" dirty="0">
              <a:latin typeface="Times New Roman" panose="02020603050405020304" pitchFamily="18" charset="0"/>
              <a:cs typeface="Times New Roman" panose="02020603050405020304" pitchFamily="18" charset="0"/>
            </a:rPr>
            <a:t>New</a:t>
          </a:r>
          <a:r>
            <a:rPr lang="en-GB" sz="2400" b="0" i="0" baseline="0" dirty="0">
              <a:latin typeface="Times New Roman" panose="02020603050405020304" pitchFamily="18" charset="0"/>
              <a:cs typeface="Times New Roman" panose="02020603050405020304" pitchFamily="18" charset="0"/>
            </a:rPr>
            <a:t> trends</a:t>
          </a:r>
          <a:endParaRPr lang="en-GB" sz="2400" b="0" i="0" dirty="0">
            <a:latin typeface="Times New Roman" panose="02020603050405020304" pitchFamily="18" charset="0"/>
            <a:cs typeface="Times New Roman" panose="02020603050405020304" pitchFamily="18" charset="0"/>
          </a:endParaRPr>
        </a:p>
      </dgm:t>
    </dgm:pt>
    <dgm:pt modelId="{EDEF813B-F2F4-9045-93EA-AFFC2DAEE86F}" type="sibTrans" cxnId="{84CABFBD-B205-664B-A69E-296C348F03F7}">
      <dgm:prSet/>
      <dgm:spPr/>
      <dgm:t>
        <a:bodyPr/>
        <a:lstStyle/>
        <a:p>
          <a:endParaRPr lang="en-GB"/>
        </a:p>
      </dgm:t>
    </dgm:pt>
    <dgm:pt modelId="{8E2E8E0A-FB68-5B4F-BAE0-ACB574064A0D}" type="parTrans" cxnId="{84CABFBD-B205-664B-A69E-296C348F03F7}">
      <dgm:prSet/>
      <dgm:spPr/>
      <dgm:t>
        <a:bodyPr/>
        <a:lstStyle/>
        <a:p>
          <a:endParaRPr lang="en-GB"/>
        </a:p>
      </dgm:t>
    </dgm:pt>
    <dgm:pt modelId="{38C75F95-741F-FC45-99DB-44E616ECBF5D}">
      <dgm:prSet phldrT="[Text]" custT="1"/>
      <dgm:spPr/>
      <dgm:t>
        <a:bodyPr/>
        <a:lstStyle/>
        <a:p>
          <a:r>
            <a:rPr lang="en-GB" sz="2400" b="0" i="0" dirty="0">
              <a:latin typeface="Times New Roman" panose="02020603050405020304" pitchFamily="18" charset="0"/>
              <a:cs typeface="Times New Roman" panose="02020603050405020304" pitchFamily="18" charset="0"/>
            </a:rPr>
            <a:t>Training and upskilling</a:t>
          </a:r>
        </a:p>
      </dgm:t>
    </dgm:pt>
    <dgm:pt modelId="{6EE8B328-EF51-514D-AE23-5DCDA91EC5A4}" type="sibTrans" cxnId="{3E5FFB59-E95A-8E42-9B7B-2FE9729DE03F}">
      <dgm:prSet/>
      <dgm:spPr/>
      <dgm:t>
        <a:bodyPr/>
        <a:lstStyle/>
        <a:p>
          <a:endParaRPr lang="en-GB"/>
        </a:p>
      </dgm:t>
    </dgm:pt>
    <dgm:pt modelId="{056862CE-BF0C-7E40-BBDB-DE314F0555EB}" type="parTrans" cxnId="{3E5FFB59-E95A-8E42-9B7B-2FE9729DE03F}">
      <dgm:prSet/>
      <dgm:spPr/>
      <dgm:t>
        <a:bodyPr/>
        <a:lstStyle/>
        <a:p>
          <a:endParaRPr lang="en-GB"/>
        </a:p>
      </dgm:t>
    </dgm:pt>
    <dgm:pt modelId="{7BE82BC8-A24C-5346-BE0F-27A8AAC3B16E}" type="pres">
      <dgm:prSet presAssocID="{2C7D6DA4-2DCF-8A4E-A057-A14803C64EFA}" presName="outerComposite" presStyleCnt="0">
        <dgm:presLayoutVars>
          <dgm:chMax val="5"/>
          <dgm:dir/>
          <dgm:resizeHandles val="exact"/>
        </dgm:presLayoutVars>
      </dgm:prSet>
      <dgm:spPr/>
    </dgm:pt>
    <dgm:pt modelId="{04A5BED0-FEE6-7D40-A340-EAE66C35B5A2}" type="pres">
      <dgm:prSet presAssocID="{2C7D6DA4-2DCF-8A4E-A057-A14803C64EFA}" presName="dummyMaxCanvas" presStyleCnt="0">
        <dgm:presLayoutVars/>
      </dgm:prSet>
      <dgm:spPr/>
    </dgm:pt>
    <dgm:pt modelId="{AB55F198-521E-FE4C-96E7-28017122026A}" type="pres">
      <dgm:prSet presAssocID="{2C7D6DA4-2DCF-8A4E-A057-A14803C64EFA}" presName="FourNodes_1" presStyleLbl="node1" presStyleIdx="0" presStyleCnt="4">
        <dgm:presLayoutVars>
          <dgm:bulletEnabled val="1"/>
        </dgm:presLayoutVars>
      </dgm:prSet>
      <dgm:spPr/>
    </dgm:pt>
    <dgm:pt modelId="{AC4E9492-8DD4-0340-A11E-B0FA2684FF7A}" type="pres">
      <dgm:prSet presAssocID="{2C7D6DA4-2DCF-8A4E-A057-A14803C64EFA}" presName="FourNodes_2" presStyleLbl="node1" presStyleIdx="1" presStyleCnt="4">
        <dgm:presLayoutVars>
          <dgm:bulletEnabled val="1"/>
        </dgm:presLayoutVars>
      </dgm:prSet>
      <dgm:spPr/>
    </dgm:pt>
    <dgm:pt modelId="{69C69A58-AC51-DC4D-9EDD-7AFD9DC37C8D}" type="pres">
      <dgm:prSet presAssocID="{2C7D6DA4-2DCF-8A4E-A057-A14803C64EFA}" presName="FourNodes_3" presStyleLbl="node1" presStyleIdx="2" presStyleCnt="4">
        <dgm:presLayoutVars>
          <dgm:bulletEnabled val="1"/>
        </dgm:presLayoutVars>
      </dgm:prSet>
      <dgm:spPr/>
    </dgm:pt>
    <dgm:pt modelId="{B36B4BE1-134C-3248-9D5F-1823D9D6C48A}" type="pres">
      <dgm:prSet presAssocID="{2C7D6DA4-2DCF-8A4E-A057-A14803C64EFA}" presName="FourNodes_4" presStyleLbl="node1" presStyleIdx="3" presStyleCnt="4">
        <dgm:presLayoutVars>
          <dgm:bulletEnabled val="1"/>
        </dgm:presLayoutVars>
      </dgm:prSet>
      <dgm:spPr/>
    </dgm:pt>
    <dgm:pt modelId="{C90FC9CE-1E1F-084A-AC38-86212CAA0455}" type="pres">
      <dgm:prSet presAssocID="{2C7D6DA4-2DCF-8A4E-A057-A14803C64EFA}" presName="FourConn_1-2" presStyleLbl="fgAccFollowNode1" presStyleIdx="0" presStyleCnt="3">
        <dgm:presLayoutVars>
          <dgm:bulletEnabled val="1"/>
        </dgm:presLayoutVars>
      </dgm:prSet>
      <dgm:spPr/>
    </dgm:pt>
    <dgm:pt modelId="{3A76490E-5625-694A-9407-7BBC1C2C2E39}" type="pres">
      <dgm:prSet presAssocID="{2C7D6DA4-2DCF-8A4E-A057-A14803C64EFA}" presName="FourConn_2-3" presStyleLbl="fgAccFollowNode1" presStyleIdx="1" presStyleCnt="3">
        <dgm:presLayoutVars>
          <dgm:bulletEnabled val="1"/>
        </dgm:presLayoutVars>
      </dgm:prSet>
      <dgm:spPr/>
    </dgm:pt>
    <dgm:pt modelId="{BE2A3E61-5B43-C84D-9D92-448EABA7CDAE}" type="pres">
      <dgm:prSet presAssocID="{2C7D6DA4-2DCF-8A4E-A057-A14803C64EFA}" presName="FourConn_3-4" presStyleLbl="fgAccFollowNode1" presStyleIdx="2" presStyleCnt="3">
        <dgm:presLayoutVars>
          <dgm:bulletEnabled val="1"/>
        </dgm:presLayoutVars>
      </dgm:prSet>
      <dgm:spPr/>
    </dgm:pt>
    <dgm:pt modelId="{426F26D3-1773-A943-93D3-1017A5C35EE8}" type="pres">
      <dgm:prSet presAssocID="{2C7D6DA4-2DCF-8A4E-A057-A14803C64EFA}" presName="FourNodes_1_text" presStyleLbl="node1" presStyleIdx="3" presStyleCnt="4">
        <dgm:presLayoutVars>
          <dgm:bulletEnabled val="1"/>
        </dgm:presLayoutVars>
      </dgm:prSet>
      <dgm:spPr/>
    </dgm:pt>
    <dgm:pt modelId="{570BF090-795A-C142-A4DF-246BB5644886}" type="pres">
      <dgm:prSet presAssocID="{2C7D6DA4-2DCF-8A4E-A057-A14803C64EFA}" presName="FourNodes_2_text" presStyleLbl="node1" presStyleIdx="3" presStyleCnt="4">
        <dgm:presLayoutVars>
          <dgm:bulletEnabled val="1"/>
        </dgm:presLayoutVars>
      </dgm:prSet>
      <dgm:spPr/>
    </dgm:pt>
    <dgm:pt modelId="{E790F5E8-142E-A143-A470-9185400EAF01}" type="pres">
      <dgm:prSet presAssocID="{2C7D6DA4-2DCF-8A4E-A057-A14803C64EFA}" presName="FourNodes_3_text" presStyleLbl="node1" presStyleIdx="3" presStyleCnt="4">
        <dgm:presLayoutVars>
          <dgm:bulletEnabled val="1"/>
        </dgm:presLayoutVars>
      </dgm:prSet>
      <dgm:spPr/>
    </dgm:pt>
    <dgm:pt modelId="{6EA8B4EA-A40F-5B42-9F47-9A97779FD770}" type="pres">
      <dgm:prSet presAssocID="{2C7D6DA4-2DCF-8A4E-A057-A14803C64EFA}" presName="FourNodes_4_text" presStyleLbl="node1" presStyleIdx="3" presStyleCnt="4">
        <dgm:presLayoutVars>
          <dgm:bulletEnabled val="1"/>
        </dgm:presLayoutVars>
      </dgm:prSet>
      <dgm:spPr/>
    </dgm:pt>
  </dgm:ptLst>
  <dgm:cxnLst>
    <dgm:cxn modelId="{C8024206-8A16-9B41-A679-9CA588BB5376}" type="presOf" srcId="{38C75F95-741F-FC45-99DB-44E616ECBF5D}" destId="{69C69A58-AC51-DC4D-9EDD-7AFD9DC37C8D}" srcOrd="0" destOrd="0" presId="urn:microsoft.com/office/officeart/2005/8/layout/vProcess5"/>
    <dgm:cxn modelId="{ADFEEB08-D048-D048-8B45-A0B36452AE90}" type="presOf" srcId="{EDEF813B-F2F4-9045-93EA-AFFC2DAEE86F}" destId="{3A76490E-5625-694A-9407-7BBC1C2C2E39}" srcOrd="0" destOrd="0" presId="urn:microsoft.com/office/officeart/2005/8/layout/vProcess5"/>
    <dgm:cxn modelId="{CB5E371F-C01D-4344-A077-47635264323B}" type="presOf" srcId="{3A36AF84-F14C-E446-A30D-A8D57E312E15}" destId="{B36B4BE1-134C-3248-9D5F-1823D9D6C48A}" srcOrd="0" destOrd="0" presId="urn:microsoft.com/office/officeart/2005/8/layout/vProcess5"/>
    <dgm:cxn modelId="{82B47142-AA39-154C-80E9-852E45737896}" type="presOf" srcId="{8F3C8740-2D50-D149-8928-84A4A1A8B476}" destId="{AB55F198-521E-FE4C-96E7-28017122026A}" srcOrd="0" destOrd="0" presId="urn:microsoft.com/office/officeart/2005/8/layout/vProcess5"/>
    <dgm:cxn modelId="{E0E26659-0E58-C54E-BD77-C5F5C3BDA9D8}" srcId="{2C7D6DA4-2DCF-8A4E-A057-A14803C64EFA}" destId="{3A36AF84-F14C-E446-A30D-A8D57E312E15}" srcOrd="3" destOrd="0" parTransId="{C166F6C3-8B8F-F946-8EB3-B6827BBEA6A4}" sibTransId="{C1A982DD-93B7-E84E-B895-E70783BA60A6}"/>
    <dgm:cxn modelId="{3E5FFB59-E95A-8E42-9B7B-2FE9729DE03F}" srcId="{2C7D6DA4-2DCF-8A4E-A057-A14803C64EFA}" destId="{38C75F95-741F-FC45-99DB-44E616ECBF5D}" srcOrd="2" destOrd="0" parTransId="{056862CE-BF0C-7E40-BBDB-DE314F0555EB}" sibTransId="{6EE8B328-EF51-514D-AE23-5DCDA91EC5A4}"/>
    <dgm:cxn modelId="{4D28285C-D864-C940-BCCE-8902EF4E6397}" type="presOf" srcId="{2C7D6DA4-2DCF-8A4E-A057-A14803C64EFA}" destId="{7BE82BC8-A24C-5346-BE0F-27A8AAC3B16E}" srcOrd="0" destOrd="0" presId="urn:microsoft.com/office/officeart/2005/8/layout/vProcess5"/>
    <dgm:cxn modelId="{E7862F68-70EF-D641-A811-7911D374B485}" type="presOf" srcId="{6EE8B328-EF51-514D-AE23-5DCDA91EC5A4}" destId="{BE2A3E61-5B43-C84D-9D92-448EABA7CDAE}" srcOrd="0" destOrd="0" presId="urn:microsoft.com/office/officeart/2005/8/layout/vProcess5"/>
    <dgm:cxn modelId="{EE6EB07F-2C7D-0442-8D8A-C93E9DF62FFB}" srcId="{2C7D6DA4-2DCF-8A4E-A057-A14803C64EFA}" destId="{8F3C8740-2D50-D149-8928-84A4A1A8B476}" srcOrd="0" destOrd="0" parTransId="{3DFA3A0A-2F17-A049-A87F-3464B04BB1A2}" sibTransId="{2C3726DC-24EA-0E44-8D94-74D2CC8F5018}"/>
    <dgm:cxn modelId="{2FC23689-AFA1-4B42-BF59-5A3BDA5FA2D5}" type="presOf" srcId="{2C3726DC-24EA-0E44-8D94-74D2CC8F5018}" destId="{C90FC9CE-1E1F-084A-AC38-86212CAA0455}" srcOrd="0" destOrd="0" presId="urn:microsoft.com/office/officeart/2005/8/layout/vProcess5"/>
    <dgm:cxn modelId="{08C889A2-10FC-B84F-BC46-64FB4BD9867C}" type="presOf" srcId="{776C1A99-5F59-9340-ACFE-23FBBC9CA4E1}" destId="{AC4E9492-8DD4-0340-A11E-B0FA2684FF7A}" srcOrd="0" destOrd="0" presId="urn:microsoft.com/office/officeart/2005/8/layout/vProcess5"/>
    <dgm:cxn modelId="{E388CDAD-38B8-F846-AEC1-F483200787D3}" type="presOf" srcId="{38C75F95-741F-FC45-99DB-44E616ECBF5D}" destId="{E790F5E8-142E-A143-A470-9185400EAF01}" srcOrd="1" destOrd="0" presId="urn:microsoft.com/office/officeart/2005/8/layout/vProcess5"/>
    <dgm:cxn modelId="{84CABFBD-B205-664B-A69E-296C348F03F7}" srcId="{2C7D6DA4-2DCF-8A4E-A057-A14803C64EFA}" destId="{776C1A99-5F59-9340-ACFE-23FBBC9CA4E1}" srcOrd="1" destOrd="0" parTransId="{8E2E8E0A-FB68-5B4F-BAE0-ACB574064A0D}" sibTransId="{EDEF813B-F2F4-9045-93EA-AFFC2DAEE86F}"/>
    <dgm:cxn modelId="{732F51C2-E361-D444-B97C-0750FC68ADA7}" type="presOf" srcId="{8F3C8740-2D50-D149-8928-84A4A1A8B476}" destId="{426F26D3-1773-A943-93D3-1017A5C35EE8}" srcOrd="1" destOrd="0" presId="urn:microsoft.com/office/officeart/2005/8/layout/vProcess5"/>
    <dgm:cxn modelId="{705590CA-DA93-B144-92A3-31BC6A39A212}" type="presOf" srcId="{3A36AF84-F14C-E446-A30D-A8D57E312E15}" destId="{6EA8B4EA-A40F-5B42-9F47-9A97779FD770}" srcOrd="1" destOrd="0" presId="urn:microsoft.com/office/officeart/2005/8/layout/vProcess5"/>
    <dgm:cxn modelId="{7553A7F7-CAEB-5549-8352-52C8118B172F}" type="presOf" srcId="{776C1A99-5F59-9340-ACFE-23FBBC9CA4E1}" destId="{570BF090-795A-C142-A4DF-246BB5644886}" srcOrd="1" destOrd="0" presId="urn:microsoft.com/office/officeart/2005/8/layout/vProcess5"/>
    <dgm:cxn modelId="{49E9FD9A-8C49-1840-B47A-FD76A9E40E09}" type="presParOf" srcId="{7BE82BC8-A24C-5346-BE0F-27A8AAC3B16E}" destId="{04A5BED0-FEE6-7D40-A340-EAE66C35B5A2}" srcOrd="0" destOrd="0" presId="urn:microsoft.com/office/officeart/2005/8/layout/vProcess5"/>
    <dgm:cxn modelId="{85938E89-F539-6D4A-BE60-8A93099757CE}" type="presParOf" srcId="{7BE82BC8-A24C-5346-BE0F-27A8AAC3B16E}" destId="{AB55F198-521E-FE4C-96E7-28017122026A}" srcOrd="1" destOrd="0" presId="urn:microsoft.com/office/officeart/2005/8/layout/vProcess5"/>
    <dgm:cxn modelId="{C768AB29-BA55-0140-94E0-6BFB4B1659A4}" type="presParOf" srcId="{7BE82BC8-A24C-5346-BE0F-27A8AAC3B16E}" destId="{AC4E9492-8DD4-0340-A11E-B0FA2684FF7A}" srcOrd="2" destOrd="0" presId="urn:microsoft.com/office/officeart/2005/8/layout/vProcess5"/>
    <dgm:cxn modelId="{7BE79A13-C40F-D74E-87EF-248B11030D6C}" type="presParOf" srcId="{7BE82BC8-A24C-5346-BE0F-27A8AAC3B16E}" destId="{69C69A58-AC51-DC4D-9EDD-7AFD9DC37C8D}" srcOrd="3" destOrd="0" presId="urn:microsoft.com/office/officeart/2005/8/layout/vProcess5"/>
    <dgm:cxn modelId="{787CDCEC-7529-EA48-A6DF-D98226FDB84D}" type="presParOf" srcId="{7BE82BC8-A24C-5346-BE0F-27A8AAC3B16E}" destId="{B36B4BE1-134C-3248-9D5F-1823D9D6C48A}" srcOrd="4" destOrd="0" presId="urn:microsoft.com/office/officeart/2005/8/layout/vProcess5"/>
    <dgm:cxn modelId="{ACC3C656-CFB8-7047-AF92-4B05C22CACCC}" type="presParOf" srcId="{7BE82BC8-A24C-5346-BE0F-27A8AAC3B16E}" destId="{C90FC9CE-1E1F-084A-AC38-86212CAA0455}" srcOrd="5" destOrd="0" presId="urn:microsoft.com/office/officeart/2005/8/layout/vProcess5"/>
    <dgm:cxn modelId="{922230D9-6CA8-404A-BBA1-731D88805C8C}" type="presParOf" srcId="{7BE82BC8-A24C-5346-BE0F-27A8AAC3B16E}" destId="{3A76490E-5625-694A-9407-7BBC1C2C2E39}" srcOrd="6" destOrd="0" presId="urn:microsoft.com/office/officeart/2005/8/layout/vProcess5"/>
    <dgm:cxn modelId="{009F44AA-AC3E-2241-8C88-828B66809536}" type="presParOf" srcId="{7BE82BC8-A24C-5346-BE0F-27A8AAC3B16E}" destId="{BE2A3E61-5B43-C84D-9D92-448EABA7CDAE}" srcOrd="7" destOrd="0" presId="urn:microsoft.com/office/officeart/2005/8/layout/vProcess5"/>
    <dgm:cxn modelId="{BE870490-E0F5-DF44-A536-266C530671DD}" type="presParOf" srcId="{7BE82BC8-A24C-5346-BE0F-27A8AAC3B16E}" destId="{426F26D3-1773-A943-93D3-1017A5C35EE8}" srcOrd="8" destOrd="0" presId="urn:microsoft.com/office/officeart/2005/8/layout/vProcess5"/>
    <dgm:cxn modelId="{867819FD-81EA-9D41-8907-0A37140C1BF5}" type="presParOf" srcId="{7BE82BC8-A24C-5346-BE0F-27A8AAC3B16E}" destId="{570BF090-795A-C142-A4DF-246BB5644886}" srcOrd="9" destOrd="0" presId="urn:microsoft.com/office/officeart/2005/8/layout/vProcess5"/>
    <dgm:cxn modelId="{F8F438B7-EBF3-0A47-9CE3-FFFD03D7ACDA}" type="presParOf" srcId="{7BE82BC8-A24C-5346-BE0F-27A8AAC3B16E}" destId="{E790F5E8-142E-A143-A470-9185400EAF01}" srcOrd="10" destOrd="0" presId="urn:microsoft.com/office/officeart/2005/8/layout/vProcess5"/>
    <dgm:cxn modelId="{B2556C38-9C53-314E-9060-D9BC8B4BDA26}" type="presParOf" srcId="{7BE82BC8-A24C-5346-BE0F-27A8AAC3B16E}" destId="{6EA8B4EA-A40F-5B42-9F47-9A97779FD770}"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0EC0317-311C-4F56-A3D0-79FD353C47C4}" type="doc">
      <dgm:prSet loTypeId="urn:microsoft.com/office/officeart/2005/8/layout/hierarchy1" loCatId="hierarchy" qsTypeId="urn:microsoft.com/office/officeart/2005/8/quickstyle/simple4" qsCatId="simple" csTypeId="urn:microsoft.com/office/officeart/2005/8/colors/colorful1" csCatId="colorful" phldr="1"/>
      <dgm:spPr/>
      <dgm:t>
        <a:bodyPr/>
        <a:lstStyle/>
        <a:p>
          <a:endParaRPr lang="en-US"/>
        </a:p>
      </dgm:t>
    </dgm:pt>
    <dgm:pt modelId="{07A383E2-519D-4E10-BE5D-4C8130BBEBE9}">
      <dgm:prSet custT="1"/>
      <dgm:spPr/>
      <dgm:t>
        <a:bodyPr/>
        <a:lstStyle/>
        <a:p>
          <a:r>
            <a:rPr lang="en-GB" sz="2400" b="0" i="1" dirty="0">
              <a:latin typeface="Times New Roman" panose="02020603050405020304" pitchFamily="18" charset="0"/>
              <a:cs typeface="Times New Roman" panose="02020603050405020304" pitchFamily="18" charset="0"/>
            </a:rPr>
            <a:t>The study has discussed technological implementation to drive the business strategy. </a:t>
          </a:r>
          <a:endParaRPr lang="en-US" sz="2400" b="0" i="1" dirty="0">
            <a:latin typeface="Times New Roman" panose="02020603050405020304" pitchFamily="18" charset="0"/>
            <a:cs typeface="Times New Roman" panose="02020603050405020304" pitchFamily="18" charset="0"/>
          </a:endParaRPr>
        </a:p>
      </dgm:t>
    </dgm:pt>
    <dgm:pt modelId="{AF638C4B-1F8C-46E2-9967-9E1AEAEA6033}" type="sibTrans" cxnId="{D13EF907-AA08-4C0F-8B86-C0569DFEAB95}">
      <dgm:prSet/>
      <dgm:spPr/>
      <dgm:t>
        <a:bodyPr/>
        <a:lstStyle/>
        <a:p>
          <a:endParaRPr lang="en-US"/>
        </a:p>
      </dgm:t>
    </dgm:pt>
    <dgm:pt modelId="{288183F1-C0CF-4219-ACD3-8B177F83D15A}" type="parTrans" cxnId="{D13EF907-AA08-4C0F-8B86-C0569DFEAB95}">
      <dgm:prSet/>
      <dgm:spPr/>
      <dgm:t>
        <a:bodyPr/>
        <a:lstStyle/>
        <a:p>
          <a:endParaRPr lang="en-US"/>
        </a:p>
      </dgm:t>
    </dgm:pt>
    <dgm:pt modelId="{13B2D37B-6AE3-F040-B761-14BF73A8958A}">
      <dgm:prSet custT="1"/>
      <dgm:spPr/>
      <dgm:t>
        <a:bodyPr/>
        <a:lstStyle/>
        <a:p>
          <a:r>
            <a:rPr lang="en-GB" sz="2400" b="0" i="1" dirty="0">
              <a:latin typeface="Times New Roman" panose="02020603050405020304" pitchFamily="18" charset="0"/>
              <a:cs typeface="Times New Roman" panose="02020603050405020304" pitchFamily="18" charset="0"/>
            </a:rPr>
            <a:t>This study has explored future technological strategies to improve the function of the  hospitality and  tourism sector.</a:t>
          </a:r>
          <a:endParaRPr lang="en-US" sz="2400" b="0" i="1" dirty="0">
            <a:latin typeface="Times New Roman" panose="02020603050405020304" pitchFamily="18" charset="0"/>
            <a:cs typeface="Times New Roman" panose="02020603050405020304" pitchFamily="18" charset="0"/>
          </a:endParaRPr>
        </a:p>
      </dgm:t>
    </dgm:pt>
    <dgm:pt modelId="{EF219691-C4F3-1742-B70E-99622DCD0D31}" type="parTrans" cxnId="{2038EF9B-22D7-6946-B4C7-1F0C01E46DA7}">
      <dgm:prSet/>
      <dgm:spPr/>
      <dgm:t>
        <a:bodyPr/>
        <a:lstStyle/>
        <a:p>
          <a:endParaRPr lang="en-GB"/>
        </a:p>
      </dgm:t>
    </dgm:pt>
    <dgm:pt modelId="{A47904F3-99DB-9243-9A42-10F7921E37A1}" type="sibTrans" cxnId="{2038EF9B-22D7-6946-B4C7-1F0C01E46DA7}">
      <dgm:prSet/>
      <dgm:spPr/>
      <dgm:t>
        <a:bodyPr/>
        <a:lstStyle/>
        <a:p>
          <a:endParaRPr lang="en-GB"/>
        </a:p>
      </dgm:t>
    </dgm:pt>
    <dgm:pt modelId="{867A803B-0DB5-B447-AA24-519BBE2603E2}" type="pres">
      <dgm:prSet presAssocID="{80EC0317-311C-4F56-A3D0-79FD353C47C4}" presName="hierChild1" presStyleCnt="0">
        <dgm:presLayoutVars>
          <dgm:chPref val="1"/>
          <dgm:dir/>
          <dgm:animOne val="branch"/>
          <dgm:animLvl val="lvl"/>
          <dgm:resizeHandles/>
        </dgm:presLayoutVars>
      </dgm:prSet>
      <dgm:spPr/>
    </dgm:pt>
    <dgm:pt modelId="{B0724AB5-EAA9-E648-92CB-F0EF21077637}" type="pres">
      <dgm:prSet presAssocID="{07A383E2-519D-4E10-BE5D-4C8130BBEBE9}" presName="hierRoot1" presStyleCnt="0"/>
      <dgm:spPr/>
    </dgm:pt>
    <dgm:pt modelId="{3DD23FEF-207A-9D4B-85C0-26B805F9EC3B}" type="pres">
      <dgm:prSet presAssocID="{07A383E2-519D-4E10-BE5D-4C8130BBEBE9}" presName="composite" presStyleCnt="0"/>
      <dgm:spPr/>
    </dgm:pt>
    <dgm:pt modelId="{121970EF-68B3-9547-82FE-E397C4B2B249}" type="pres">
      <dgm:prSet presAssocID="{07A383E2-519D-4E10-BE5D-4C8130BBEBE9}" presName="background" presStyleLbl="node0" presStyleIdx="0" presStyleCnt="2"/>
      <dgm:spPr/>
    </dgm:pt>
    <dgm:pt modelId="{09F7BEC1-9327-DA45-B837-279CA3826400}" type="pres">
      <dgm:prSet presAssocID="{07A383E2-519D-4E10-BE5D-4C8130BBEBE9}" presName="text" presStyleLbl="fgAcc0" presStyleIdx="0" presStyleCnt="2">
        <dgm:presLayoutVars>
          <dgm:chPref val="3"/>
        </dgm:presLayoutVars>
      </dgm:prSet>
      <dgm:spPr/>
    </dgm:pt>
    <dgm:pt modelId="{5307E70E-4DAB-0643-9254-E1070327343D}" type="pres">
      <dgm:prSet presAssocID="{07A383E2-519D-4E10-BE5D-4C8130BBEBE9}" presName="hierChild2" presStyleCnt="0"/>
      <dgm:spPr/>
    </dgm:pt>
    <dgm:pt modelId="{7E19E6DE-CAB2-514C-ACA0-C97294EE3434}" type="pres">
      <dgm:prSet presAssocID="{13B2D37B-6AE3-F040-B761-14BF73A8958A}" presName="hierRoot1" presStyleCnt="0"/>
      <dgm:spPr/>
    </dgm:pt>
    <dgm:pt modelId="{CA0456FB-988C-4849-8ABA-7E088FF10DB4}" type="pres">
      <dgm:prSet presAssocID="{13B2D37B-6AE3-F040-B761-14BF73A8958A}" presName="composite" presStyleCnt="0"/>
      <dgm:spPr/>
    </dgm:pt>
    <dgm:pt modelId="{A7B1B983-63FA-8A46-82C9-4EE3CC8DC618}" type="pres">
      <dgm:prSet presAssocID="{13B2D37B-6AE3-F040-B761-14BF73A8958A}" presName="background" presStyleLbl="node0" presStyleIdx="1" presStyleCnt="2"/>
      <dgm:spPr/>
    </dgm:pt>
    <dgm:pt modelId="{20D6CD0A-C118-4B41-AA27-FE17C194CB96}" type="pres">
      <dgm:prSet presAssocID="{13B2D37B-6AE3-F040-B761-14BF73A8958A}" presName="text" presStyleLbl="fgAcc0" presStyleIdx="1" presStyleCnt="2">
        <dgm:presLayoutVars>
          <dgm:chPref val="3"/>
        </dgm:presLayoutVars>
      </dgm:prSet>
      <dgm:spPr/>
    </dgm:pt>
    <dgm:pt modelId="{8EE4FD87-148F-554B-83A2-D823C494BC96}" type="pres">
      <dgm:prSet presAssocID="{13B2D37B-6AE3-F040-B761-14BF73A8958A}" presName="hierChild2" presStyleCnt="0"/>
      <dgm:spPr/>
    </dgm:pt>
  </dgm:ptLst>
  <dgm:cxnLst>
    <dgm:cxn modelId="{D13EF907-AA08-4C0F-8B86-C0569DFEAB95}" srcId="{80EC0317-311C-4F56-A3D0-79FD353C47C4}" destId="{07A383E2-519D-4E10-BE5D-4C8130BBEBE9}" srcOrd="0" destOrd="0" parTransId="{288183F1-C0CF-4219-ACD3-8B177F83D15A}" sibTransId="{AF638C4B-1F8C-46E2-9967-9E1AEAEA6033}"/>
    <dgm:cxn modelId="{B54D622C-C400-D946-AD88-11718BE587C6}" type="presOf" srcId="{13B2D37B-6AE3-F040-B761-14BF73A8958A}" destId="{20D6CD0A-C118-4B41-AA27-FE17C194CB96}" srcOrd="0" destOrd="0" presId="urn:microsoft.com/office/officeart/2005/8/layout/hierarchy1"/>
    <dgm:cxn modelId="{2038EF9B-22D7-6946-B4C7-1F0C01E46DA7}" srcId="{80EC0317-311C-4F56-A3D0-79FD353C47C4}" destId="{13B2D37B-6AE3-F040-B761-14BF73A8958A}" srcOrd="1" destOrd="0" parTransId="{EF219691-C4F3-1742-B70E-99622DCD0D31}" sibTransId="{A47904F3-99DB-9243-9A42-10F7921E37A1}"/>
    <dgm:cxn modelId="{2105B7D5-9C22-4144-BC68-420A3B7BB700}" type="presOf" srcId="{07A383E2-519D-4E10-BE5D-4C8130BBEBE9}" destId="{09F7BEC1-9327-DA45-B837-279CA3826400}" srcOrd="0" destOrd="0" presId="urn:microsoft.com/office/officeart/2005/8/layout/hierarchy1"/>
    <dgm:cxn modelId="{060D37E8-2854-764E-9232-2C1498755F60}" type="presOf" srcId="{80EC0317-311C-4F56-A3D0-79FD353C47C4}" destId="{867A803B-0DB5-B447-AA24-519BBE2603E2}" srcOrd="0" destOrd="0" presId="urn:microsoft.com/office/officeart/2005/8/layout/hierarchy1"/>
    <dgm:cxn modelId="{C2B08CEA-8F17-5B40-9BF1-B8996402CC5F}" type="presParOf" srcId="{867A803B-0DB5-B447-AA24-519BBE2603E2}" destId="{B0724AB5-EAA9-E648-92CB-F0EF21077637}" srcOrd="0" destOrd="0" presId="urn:microsoft.com/office/officeart/2005/8/layout/hierarchy1"/>
    <dgm:cxn modelId="{5F9B9E85-22FD-884A-AD0B-D92F6283383F}" type="presParOf" srcId="{B0724AB5-EAA9-E648-92CB-F0EF21077637}" destId="{3DD23FEF-207A-9D4B-85C0-26B805F9EC3B}" srcOrd="0" destOrd="0" presId="urn:microsoft.com/office/officeart/2005/8/layout/hierarchy1"/>
    <dgm:cxn modelId="{354994B5-3632-984F-9799-55AA207B14D6}" type="presParOf" srcId="{3DD23FEF-207A-9D4B-85C0-26B805F9EC3B}" destId="{121970EF-68B3-9547-82FE-E397C4B2B249}" srcOrd="0" destOrd="0" presId="urn:microsoft.com/office/officeart/2005/8/layout/hierarchy1"/>
    <dgm:cxn modelId="{63D0C412-F43F-874D-BB5C-6CCF28BAEE3B}" type="presParOf" srcId="{3DD23FEF-207A-9D4B-85C0-26B805F9EC3B}" destId="{09F7BEC1-9327-DA45-B837-279CA3826400}" srcOrd="1" destOrd="0" presId="urn:microsoft.com/office/officeart/2005/8/layout/hierarchy1"/>
    <dgm:cxn modelId="{E83E133F-38C2-6E43-861B-0AE87A3DB53B}" type="presParOf" srcId="{B0724AB5-EAA9-E648-92CB-F0EF21077637}" destId="{5307E70E-4DAB-0643-9254-E1070327343D}" srcOrd="1" destOrd="0" presId="urn:microsoft.com/office/officeart/2005/8/layout/hierarchy1"/>
    <dgm:cxn modelId="{F7F1CEFE-61AA-C84E-8913-F678D47993D1}" type="presParOf" srcId="{867A803B-0DB5-B447-AA24-519BBE2603E2}" destId="{7E19E6DE-CAB2-514C-ACA0-C97294EE3434}" srcOrd="1" destOrd="0" presId="urn:microsoft.com/office/officeart/2005/8/layout/hierarchy1"/>
    <dgm:cxn modelId="{1EFC63FE-E632-1449-A37F-189D0C6FD714}" type="presParOf" srcId="{7E19E6DE-CAB2-514C-ACA0-C97294EE3434}" destId="{CA0456FB-988C-4849-8ABA-7E088FF10DB4}" srcOrd="0" destOrd="0" presId="urn:microsoft.com/office/officeart/2005/8/layout/hierarchy1"/>
    <dgm:cxn modelId="{1DAF36E3-8807-C74A-9C22-3DA56397584F}" type="presParOf" srcId="{CA0456FB-988C-4849-8ABA-7E088FF10DB4}" destId="{A7B1B983-63FA-8A46-82C9-4EE3CC8DC618}" srcOrd="0" destOrd="0" presId="urn:microsoft.com/office/officeart/2005/8/layout/hierarchy1"/>
    <dgm:cxn modelId="{E0E50440-DBAC-E04E-939F-8B3251EB19CA}" type="presParOf" srcId="{CA0456FB-988C-4849-8ABA-7E088FF10DB4}" destId="{20D6CD0A-C118-4B41-AA27-FE17C194CB96}" srcOrd="1" destOrd="0" presId="urn:microsoft.com/office/officeart/2005/8/layout/hierarchy1"/>
    <dgm:cxn modelId="{B5D4ECFF-18C0-3E42-A00F-B4D4CCD3D8A6}" type="presParOf" srcId="{7E19E6DE-CAB2-514C-ACA0-C97294EE3434}" destId="{8EE4FD87-148F-554B-83A2-D823C494BC9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7E7575-1CCA-442B-AA12-B924799A61C2}">
      <dsp:nvSpPr>
        <dsp:cNvPr id="0" name=""/>
        <dsp:cNvSpPr/>
      </dsp:nvSpPr>
      <dsp:spPr>
        <a:xfrm>
          <a:off x="500919" y="1355131"/>
          <a:ext cx="1338187" cy="1338187"/>
        </a:xfrm>
        <a:prstGeom prst="ellipse">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826BF-C326-4FDD-A86C-69B71A1291A0}">
      <dsp:nvSpPr>
        <dsp:cNvPr id="0" name=""/>
        <dsp:cNvSpPr/>
      </dsp:nvSpPr>
      <dsp:spPr>
        <a:xfrm>
          <a:off x="786107" y="1640319"/>
          <a:ext cx="767812" cy="767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3E3A41-D206-468C-94A0-498C80227E77}">
      <dsp:nvSpPr>
        <dsp:cNvPr id="0" name=""/>
        <dsp:cNvSpPr/>
      </dsp:nvSpPr>
      <dsp:spPr>
        <a:xfrm>
          <a:off x="73138" y="3110131"/>
          <a:ext cx="2193750" cy="810000"/>
        </a:xfrm>
        <a:prstGeom prst="rect">
          <a:avLst/>
        </a:prstGeom>
        <a:solidFill>
          <a:schemeClr val="accent6">
            <a:lumMod val="50000"/>
          </a:schemeClr>
        </a:solidFill>
        <a:ln>
          <a:solidFill>
            <a:schemeClr val="accent6">
              <a:lumMod val="40000"/>
              <a:lumOff val="60000"/>
            </a:schemeClr>
          </a:solid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kumimoji="0" lang="en-US" sz="2400" b="0" i="0" u="none" strike="noStrike" kern="1200"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Digital Transformation</a:t>
          </a:r>
          <a:endParaRPr lang="en-GB" sz="2400" b="0" i="0" kern="1200" cap="none" dirty="0">
            <a:latin typeface="Times New Roman" panose="02020603050405020304" pitchFamily="18" charset="0"/>
            <a:cs typeface="Times New Roman" panose="02020603050405020304" pitchFamily="18" charset="0"/>
          </a:endParaRPr>
        </a:p>
      </dsp:txBody>
      <dsp:txXfrm>
        <a:off x="73138" y="3110131"/>
        <a:ext cx="2193750" cy="810000"/>
      </dsp:txXfrm>
    </dsp:sp>
    <dsp:sp modelId="{D8557BA5-9F40-4886-A51E-6181540BA938}">
      <dsp:nvSpPr>
        <dsp:cNvPr id="0" name=""/>
        <dsp:cNvSpPr/>
      </dsp:nvSpPr>
      <dsp:spPr>
        <a:xfrm>
          <a:off x="3078575" y="1355131"/>
          <a:ext cx="1338187" cy="1338187"/>
        </a:xfrm>
        <a:prstGeom prst="ellipse">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DC977-CFAD-4F4D-A966-770DB7D7B2DA}">
      <dsp:nvSpPr>
        <dsp:cNvPr id="0" name=""/>
        <dsp:cNvSpPr/>
      </dsp:nvSpPr>
      <dsp:spPr>
        <a:xfrm>
          <a:off x="3363763" y="1640319"/>
          <a:ext cx="767812" cy="767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D6573E-A27A-47FD-A6D9-0E0ECD48ADE6}">
      <dsp:nvSpPr>
        <dsp:cNvPr id="0" name=""/>
        <dsp:cNvSpPr/>
      </dsp:nvSpPr>
      <dsp:spPr>
        <a:xfrm>
          <a:off x="2650794" y="3110131"/>
          <a:ext cx="2193750" cy="810000"/>
        </a:xfrm>
        <a:prstGeom prst="rect">
          <a:avLst/>
        </a:prstGeom>
        <a:solidFill>
          <a:schemeClr val="accent6">
            <a:lumMod val="5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IN" sz="2400" b="0" i="0" u="none" strike="noStrike" kern="1200" dirty="0">
              <a:effectLst/>
              <a:latin typeface="Times New Roman" panose="02020603050405020304" pitchFamily="18" charset="0"/>
              <a:ea typeface="Arial" panose="020B0604020202020204" pitchFamily="34" charset="0"/>
              <a:cs typeface="Times New Roman" panose="02020603050405020304" pitchFamily="18" charset="0"/>
            </a:rPr>
            <a:t>PESTLE </a:t>
          </a:r>
        </a:p>
        <a:p>
          <a:pPr marL="0" lvl="0" indent="0" algn="ctr" defTabSz="1066800">
            <a:lnSpc>
              <a:spcPct val="100000"/>
            </a:lnSpc>
            <a:spcBef>
              <a:spcPct val="0"/>
            </a:spcBef>
            <a:spcAft>
              <a:spcPct val="35000"/>
            </a:spcAft>
            <a:buNone/>
            <a:defRPr cap="all"/>
          </a:pPr>
          <a:r>
            <a:rPr lang="en-IN" sz="2400" b="0" i="0" u="none" strike="noStrike" kern="1200" cap="none" dirty="0">
              <a:effectLst/>
              <a:latin typeface="Times New Roman" panose="02020603050405020304" pitchFamily="18" charset="0"/>
              <a:ea typeface="Arial" panose="020B0604020202020204" pitchFamily="34" charset="0"/>
              <a:cs typeface="Times New Roman" panose="02020603050405020304" pitchFamily="18" charset="0"/>
            </a:rPr>
            <a:t>Factor</a:t>
          </a:r>
          <a:endParaRPr lang="en-IN" sz="2400" b="0" i="0" u="none" strike="noStrike" kern="1200" dirty="0">
            <a:effectLst/>
            <a:latin typeface="Times New Roman" panose="02020603050405020304" pitchFamily="18" charset="0"/>
            <a:ea typeface="Arial" panose="020B0604020202020204" pitchFamily="34" charset="0"/>
            <a:cs typeface="Times New Roman" panose="02020603050405020304" pitchFamily="18" charset="0"/>
          </a:endParaRPr>
        </a:p>
      </dsp:txBody>
      <dsp:txXfrm>
        <a:off x="2650794" y="3110131"/>
        <a:ext cx="2193750" cy="810000"/>
      </dsp:txXfrm>
    </dsp:sp>
    <dsp:sp modelId="{D80F49C1-1855-4A07-A444-B7B2A317DC78}">
      <dsp:nvSpPr>
        <dsp:cNvPr id="0" name=""/>
        <dsp:cNvSpPr/>
      </dsp:nvSpPr>
      <dsp:spPr>
        <a:xfrm>
          <a:off x="5656232" y="1355131"/>
          <a:ext cx="1338187" cy="1338187"/>
        </a:xfrm>
        <a:prstGeom prst="ellipse">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C41755-EB4F-49B8-BDFF-67E140F1710C}">
      <dsp:nvSpPr>
        <dsp:cNvPr id="0" name=""/>
        <dsp:cNvSpPr/>
      </dsp:nvSpPr>
      <dsp:spPr>
        <a:xfrm>
          <a:off x="5941419" y="1640319"/>
          <a:ext cx="767812" cy="767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3A93C2-1016-4E79-BC63-7F75EFEC2BDC}">
      <dsp:nvSpPr>
        <dsp:cNvPr id="0" name=""/>
        <dsp:cNvSpPr/>
      </dsp:nvSpPr>
      <dsp:spPr>
        <a:xfrm>
          <a:off x="5228450" y="3110131"/>
          <a:ext cx="2193750" cy="810000"/>
        </a:xfrm>
        <a:prstGeom prst="rect">
          <a:avLst/>
        </a:prstGeom>
        <a:solidFill>
          <a:schemeClr val="accent6">
            <a:lumMod val="5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u="none" strike="noStrike" kern="1200" cap="none" dirty="0">
              <a:effectLst/>
              <a:latin typeface="Times New Roman" panose="02020603050405020304" pitchFamily="18" charset="0"/>
              <a:ea typeface="Times New Roman" panose="02020603050405020304" pitchFamily="18" charset="0"/>
            </a:rPr>
            <a:t>Future</a:t>
          </a:r>
        </a:p>
        <a:p>
          <a:pPr marL="0" lvl="0" indent="0" algn="ctr" defTabSz="1066800">
            <a:lnSpc>
              <a:spcPct val="100000"/>
            </a:lnSpc>
            <a:spcBef>
              <a:spcPct val="0"/>
            </a:spcBef>
            <a:spcAft>
              <a:spcPct val="35000"/>
            </a:spcAft>
            <a:buNone/>
            <a:defRPr cap="all"/>
          </a:pPr>
          <a:r>
            <a:rPr lang="en-GB" sz="2400" u="none" strike="noStrike" kern="1200" cap="none" dirty="0">
              <a:effectLst/>
              <a:latin typeface="Times New Roman" panose="02020603050405020304" pitchFamily="18" charset="0"/>
              <a:ea typeface="Times New Roman" panose="02020603050405020304" pitchFamily="18" charset="0"/>
            </a:rPr>
            <a:t> Strategies</a:t>
          </a:r>
          <a:endParaRPr lang="en-IN" sz="2400" u="none" strike="noStrike" kern="1200" cap="none" dirty="0">
            <a:effectLst/>
            <a:latin typeface="Arial" panose="020B0604020202020204" pitchFamily="34" charset="0"/>
            <a:ea typeface="Arial" panose="020B0604020202020204" pitchFamily="34" charset="0"/>
          </a:endParaRPr>
        </a:p>
      </dsp:txBody>
      <dsp:txXfrm>
        <a:off x="5228450" y="3110131"/>
        <a:ext cx="2193750" cy="81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F6A8F-D917-43FA-87BE-DFF36DF38E91}">
      <dsp:nvSpPr>
        <dsp:cNvPr id="0" name=""/>
        <dsp:cNvSpPr/>
      </dsp:nvSpPr>
      <dsp:spPr>
        <a:xfrm>
          <a:off x="971225" y="703713"/>
          <a:ext cx="916312" cy="916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262DFC-169B-43C6-960A-4CE1D40A8AD5}">
      <dsp:nvSpPr>
        <dsp:cNvPr id="0" name=""/>
        <dsp:cNvSpPr/>
      </dsp:nvSpPr>
      <dsp:spPr>
        <a:xfrm>
          <a:off x="25550" y="1875681"/>
          <a:ext cx="2807662" cy="149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b="0" i="0" kern="1200" dirty="0">
              <a:latin typeface="Times New Roman" panose="02020603050405020304" pitchFamily="18" charset="0"/>
              <a:cs typeface="Times New Roman" panose="02020603050405020304" pitchFamily="18" charset="0"/>
            </a:rPr>
            <a:t>Contactless features technology enhances the visitor experience</a:t>
          </a:r>
          <a:endParaRPr lang="en-US" sz="2400" b="0" i="0" kern="1200" dirty="0">
            <a:latin typeface="Times New Roman" panose="02020603050405020304" pitchFamily="18" charset="0"/>
            <a:cs typeface="Times New Roman" panose="02020603050405020304" pitchFamily="18" charset="0"/>
          </a:endParaRPr>
        </a:p>
      </dsp:txBody>
      <dsp:txXfrm>
        <a:off x="25550" y="1875681"/>
        <a:ext cx="2807662" cy="1492897"/>
      </dsp:txXfrm>
    </dsp:sp>
    <dsp:sp modelId="{FD0A38FE-A466-4FC2-9FA3-3F23809F67C1}">
      <dsp:nvSpPr>
        <dsp:cNvPr id="0" name=""/>
        <dsp:cNvSpPr/>
      </dsp:nvSpPr>
      <dsp:spPr>
        <a:xfrm>
          <a:off x="4036471" y="541291"/>
          <a:ext cx="916312" cy="916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D69079-5B2A-4F54-BA58-E4FC9C4FF016}">
      <dsp:nvSpPr>
        <dsp:cNvPr id="0" name=""/>
        <dsp:cNvSpPr/>
      </dsp:nvSpPr>
      <dsp:spPr>
        <a:xfrm>
          <a:off x="3189556" y="1847688"/>
          <a:ext cx="2710696" cy="1547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b="0" i="0" kern="1200" dirty="0">
              <a:latin typeface="Times New Roman" panose="02020603050405020304" pitchFamily="18" charset="0"/>
              <a:cs typeface="Times New Roman" panose="02020603050405020304" pitchFamily="18" charset="0"/>
            </a:rPr>
            <a:t>Technology also improves the cost and operational efficiency</a:t>
          </a:r>
          <a:endParaRPr lang="en-US" sz="2400" b="0" i="0" kern="1200" dirty="0">
            <a:latin typeface="Times New Roman" panose="02020603050405020304" pitchFamily="18" charset="0"/>
            <a:cs typeface="Times New Roman" panose="02020603050405020304" pitchFamily="18" charset="0"/>
          </a:endParaRPr>
        </a:p>
      </dsp:txBody>
      <dsp:txXfrm>
        <a:off x="3189556" y="1847688"/>
        <a:ext cx="2710696" cy="1547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2F927-FB8D-5F48-B37E-F42D2A6E7F81}">
      <dsp:nvSpPr>
        <dsp:cNvPr id="0" name=""/>
        <dsp:cNvSpPr/>
      </dsp:nvSpPr>
      <dsp:spPr>
        <a:xfrm>
          <a:off x="743" y="557780"/>
          <a:ext cx="2901482" cy="221025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Clr>
              <a:srgbClr val="0E101A"/>
            </a:buClr>
            <a:buSzPct val="125000"/>
            <a:buFont typeface="Arial" panose="020B0604020202020204" pitchFamily="34" charset="0"/>
            <a:buNone/>
          </a:pPr>
          <a:r>
            <a:rPr lang="en-US" sz="2400" b="0" i="0" u="none" strike="noStrike" kern="1200" dirty="0">
              <a:effectLst/>
              <a:latin typeface="Times New Roman" panose="02020603050405020304" pitchFamily="18" charset="0"/>
              <a:cs typeface="Times New Roman" panose="02020603050405020304" pitchFamily="18" charset="0"/>
            </a:rPr>
            <a:t>In 2024, the UK's hospitality industry will be responsible for approximately 6% of the overall inflation rate.</a:t>
          </a:r>
          <a:endParaRPr lang="en-GB" sz="2400" b="0" i="0" kern="1200" dirty="0">
            <a:latin typeface="Times New Roman" panose="02020603050405020304" pitchFamily="18" charset="0"/>
            <a:cs typeface="Times New Roman" panose="02020603050405020304" pitchFamily="18" charset="0"/>
          </a:endParaRPr>
        </a:p>
      </dsp:txBody>
      <dsp:txXfrm>
        <a:off x="743" y="557780"/>
        <a:ext cx="2901482" cy="2210250"/>
      </dsp:txXfrm>
    </dsp:sp>
    <dsp:sp modelId="{8D0D74DF-F816-F942-BF33-9C4F217BE010}">
      <dsp:nvSpPr>
        <dsp:cNvPr id="0" name=""/>
        <dsp:cNvSpPr/>
      </dsp:nvSpPr>
      <dsp:spPr>
        <a:xfrm>
          <a:off x="3192374" y="542278"/>
          <a:ext cx="2901482" cy="2241255"/>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u="none" strike="noStrike" kern="1200" dirty="0">
              <a:effectLst/>
              <a:latin typeface="Times New Roman" panose="02020603050405020304" pitchFamily="18" charset="0"/>
              <a:cs typeface="Times New Roman" panose="02020603050405020304" pitchFamily="18" charset="0"/>
            </a:rPr>
            <a:t>In the UK, digital transformation increases revenue by 4% while cutting operating costs by 4.3% (Ford and Sturman, 2020). </a:t>
          </a:r>
        </a:p>
      </dsp:txBody>
      <dsp:txXfrm>
        <a:off x="3192374" y="542278"/>
        <a:ext cx="2901482" cy="22412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1B1938-0515-274E-B258-361855B8AC42}">
      <dsp:nvSpPr>
        <dsp:cNvPr id="0" name=""/>
        <dsp:cNvSpPr/>
      </dsp:nvSpPr>
      <dsp:spPr>
        <a:xfrm>
          <a:off x="150723" y="506976"/>
          <a:ext cx="3717856" cy="3717856"/>
        </a:xfrm>
        <a:prstGeom prst="ellipse">
          <a:avLst/>
        </a:prstGeom>
        <a:solidFill>
          <a:schemeClr val="accent4">
            <a:alpha val="50000"/>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u="none" strike="noStrike" kern="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Adopting technology makes a smooth interface to manage the operations </a:t>
          </a:r>
          <a:endParaRPr lang="en-GB" sz="2400" kern="1200" dirty="0">
            <a:solidFill>
              <a:schemeClr val="tx1"/>
            </a:solidFill>
          </a:endParaRPr>
        </a:p>
      </dsp:txBody>
      <dsp:txXfrm>
        <a:off x="669883" y="945391"/>
        <a:ext cx="2143628" cy="2841025"/>
      </dsp:txXfrm>
    </dsp:sp>
    <dsp:sp modelId="{C7D4B821-CFBF-1F46-AB19-BB374F7D97DD}">
      <dsp:nvSpPr>
        <dsp:cNvPr id="0" name=""/>
        <dsp:cNvSpPr/>
      </dsp:nvSpPr>
      <dsp:spPr>
        <a:xfrm>
          <a:off x="2830259" y="506976"/>
          <a:ext cx="3717856" cy="3717856"/>
        </a:xfrm>
        <a:prstGeom prst="ellipse">
          <a:avLst/>
        </a:prstGeom>
        <a:solidFill>
          <a:schemeClr val="accent4">
            <a:alpha val="50000"/>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u="none" strike="noStrike" kern="1200" dirty="0">
              <a:effectLst/>
              <a:latin typeface="Times New Roman" panose="02020603050405020304" pitchFamily="18" charset="0"/>
              <a:ea typeface="Times New Roman" panose="02020603050405020304" pitchFamily="18" charset="0"/>
              <a:cs typeface="Times New Roman" panose="02020603050405020304" pitchFamily="18" charset="0"/>
            </a:rPr>
            <a:t>Implementing mobile applications, self-checking kiosks and other functions improve societal interaction (</a:t>
          </a:r>
          <a:r>
            <a:rPr lang="en-GB" sz="2400" b="0" i="0" u="none" kern="1200" dirty="0" err="1">
              <a:latin typeface="Times New Roman" panose="02020603050405020304" pitchFamily="18" charset="0"/>
              <a:cs typeface="Times New Roman" panose="02020603050405020304" pitchFamily="18" charset="0"/>
            </a:rPr>
            <a:t>Arapou</a:t>
          </a:r>
          <a:r>
            <a:rPr lang="en-GB" sz="2400" b="0" i="0" u="none" kern="1200" dirty="0">
              <a:latin typeface="Times New Roman" panose="02020603050405020304" pitchFamily="18" charset="0"/>
              <a:cs typeface="Times New Roman" panose="02020603050405020304" pitchFamily="18" charset="0"/>
            </a:rPr>
            <a:t> and </a:t>
          </a:r>
          <a:r>
            <a:rPr lang="en-GB" sz="2400" b="0" i="0" u="none" kern="1200" dirty="0" err="1">
              <a:latin typeface="Times New Roman" panose="02020603050405020304" pitchFamily="18" charset="0"/>
              <a:cs typeface="Times New Roman" panose="02020603050405020304" pitchFamily="18" charset="0"/>
            </a:rPr>
            <a:t>Kapiki</a:t>
          </a:r>
          <a:r>
            <a:rPr lang="en-GB" sz="2400" b="0" i="0" u="none" kern="1200" dirty="0">
              <a:latin typeface="Times New Roman" panose="02020603050405020304" pitchFamily="18" charset="0"/>
              <a:cs typeface="Times New Roman" panose="02020603050405020304" pitchFamily="18" charset="0"/>
            </a:rPr>
            <a:t>, 2023)</a:t>
          </a:r>
          <a:r>
            <a:rPr lang="en-GB" sz="2400" b="0" i="0" kern="1200" dirty="0">
              <a:latin typeface="Times New Roman" panose="02020603050405020304" pitchFamily="18" charset="0"/>
              <a:cs typeface="Times New Roman" panose="02020603050405020304" pitchFamily="18" charset="0"/>
            </a:rPr>
            <a:t>.</a:t>
          </a:r>
          <a:endParaRPr lang="en-US" sz="2400" kern="1200" dirty="0"/>
        </a:p>
      </dsp:txBody>
      <dsp:txXfrm>
        <a:off x="3885327" y="945391"/>
        <a:ext cx="2143628" cy="28410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6DB2E1-3267-8F49-93D8-88BB59059FAE}">
      <dsp:nvSpPr>
        <dsp:cNvPr id="0" name=""/>
        <dsp:cNvSpPr/>
      </dsp:nvSpPr>
      <dsp:spPr>
        <a:xfrm>
          <a:off x="0" y="1339861"/>
          <a:ext cx="6087206" cy="1441864"/>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68644135-D8B1-9941-8661-AC344F7AA996}">
      <dsp:nvSpPr>
        <dsp:cNvPr id="0" name=""/>
        <dsp:cNvSpPr/>
      </dsp:nvSpPr>
      <dsp:spPr>
        <a:xfrm>
          <a:off x="289499" y="126142"/>
          <a:ext cx="5795648" cy="1390838"/>
        </a:xfrm>
        <a:prstGeom prst="roundRect">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1057" tIns="0" rIns="161057" bIns="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Times New Roman" panose="02020603050405020304" pitchFamily="18" charset="0"/>
              <a:cs typeface="Times New Roman" panose="02020603050405020304" pitchFamily="18" charset="0"/>
            </a:rPr>
            <a:t>The government of the UK has strong protection of their legal security and is implementing GDPR.</a:t>
          </a:r>
        </a:p>
      </dsp:txBody>
      <dsp:txXfrm>
        <a:off x="357394" y="194037"/>
        <a:ext cx="5659858" cy="1255048"/>
      </dsp:txXfrm>
    </dsp:sp>
    <dsp:sp modelId="{97AAA548-667E-4B4B-9F45-2EA881DD2A61}">
      <dsp:nvSpPr>
        <dsp:cNvPr id="0" name=""/>
        <dsp:cNvSpPr/>
      </dsp:nvSpPr>
      <dsp:spPr>
        <a:xfrm>
          <a:off x="0" y="4016892"/>
          <a:ext cx="6087206" cy="1413214"/>
        </a:xfrm>
        <a:prstGeom prst="rect">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688E0811-A34A-244F-B2B5-EBB1495FF28E}">
      <dsp:nvSpPr>
        <dsp:cNvPr id="0" name=""/>
        <dsp:cNvSpPr/>
      </dsp:nvSpPr>
      <dsp:spPr>
        <a:xfrm>
          <a:off x="289499" y="2846525"/>
          <a:ext cx="5795648" cy="1347486"/>
        </a:xfrm>
        <a:prstGeom prst="roundRect">
          <a:avLst/>
        </a:prstGeom>
        <a:gradFill rotWithShape="0">
          <a:gsLst>
            <a:gs pos="0">
              <a:schemeClr val="dk2">
                <a:hueOff val="0"/>
                <a:satOff val="0"/>
                <a:lumOff val="0"/>
                <a:alphaOff val="0"/>
                <a:tint val="94000"/>
                <a:satMod val="105000"/>
                <a:lumMod val="102000"/>
              </a:schemeClr>
            </a:gs>
            <a:gs pos="100000">
              <a:schemeClr val="dk2">
                <a:hueOff val="0"/>
                <a:satOff val="0"/>
                <a:lumOff val="0"/>
                <a:alphaOff val="0"/>
                <a:shade val="74000"/>
                <a:satMod val="128000"/>
                <a:lumMod val="100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61057" tIns="0" rIns="161057" bIns="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Times New Roman" panose="02020603050405020304" pitchFamily="18" charset="0"/>
              <a:cs typeface="Times New Roman" panose="02020603050405020304" pitchFamily="18" charset="0"/>
            </a:rPr>
            <a:t>The legal implications arise concerning the use of robotics especially in case of the failure of the machinery in the hotels (</a:t>
          </a:r>
          <a:r>
            <a:rPr lang="en-GB" sz="2400" b="0" i="0" u="none" kern="1200" dirty="0" err="1">
              <a:latin typeface="Times New Roman" panose="02020603050405020304" pitchFamily="18" charset="0"/>
              <a:cs typeface="Times New Roman" panose="02020603050405020304" pitchFamily="18" charset="0"/>
            </a:rPr>
            <a:t>Gyulavári</a:t>
          </a:r>
          <a:r>
            <a:rPr lang="en-GB" sz="2400" b="0" i="0" u="none" kern="1200" dirty="0">
              <a:latin typeface="Times New Roman" panose="02020603050405020304" pitchFamily="18" charset="0"/>
              <a:cs typeface="Times New Roman" panose="02020603050405020304" pitchFamily="18" charset="0"/>
            </a:rPr>
            <a:t> and </a:t>
          </a:r>
          <a:r>
            <a:rPr lang="en-GB" sz="2400" b="0" i="0" u="none" kern="1200" dirty="0" err="1">
              <a:latin typeface="Times New Roman" panose="02020603050405020304" pitchFamily="18" charset="0"/>
              <a:cs typeface="Times New Roman" panose="02020603050405020304" pitchFamily="18" charset="0"/>
            </a:rPr>
            <a:t>Menegatti</a:t>
          </a:r>
          <a:r>
            <a:rPr lang="en-GB" sz="2400" b="0" i="0" u="none" kern="1200" dirty="0">
              <a:latin typeface="Times New Roman" panose="02020603050405020304" pitchFamily="18" charset="0"/>
              <a:cs typeface="Times New Roman" panose="02020603050405020304" pitchFamily="18" charset="0"/>
            </a:rPr>
            <a:t>, 2022)</a:t>
          </a:r>
          <a:r>
            <a:rPr lang="en-GB" sz="2400" b="0" i="0" kern="1200" dirty="0">
              <a:latin typeface="Times New Roman" panose="02020603050405020304" pitchFamily="18" charset="0"/>
              <a:cs typeface="Times New Roman" panose="02020603050405020304" pitchFamily="18" charset="0"/>
            </a:rPr>
            <a:t>.</a:t>
          </a:r>
        </a:p>
      </dsp:txBody>
      <dsp:txXfrm>
        <a:off x="355278" y="2912304"/>
        <a:ext cx="5664090" cy="12159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55F198-521E-FE4C-96E7-28017122026A}">
      <dsp:nvSpPr>
        <dsp:cNvPr id="0" name=""/>
        <dsp:cNvSpPr/>
      </dsp:nvSpPr>
      <dsp:spPr>
        <a:xfrm>
          <a:off x="0" y="0"/>
          <a:ext cx="3875616" cy="779177"/>
        </a:xfrm>
        <a:prstGeom prst="roundRect">
          <a:avLst>
            <a:gd name="adj" fmla="val 10000"/>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Times New Roman" panose="02020603050405020304" pitchFamily="18" charset="0"/>
              <a:cs typeface="Times New Roman" panose="02020603050405020304" pitchFamily="18" charset="0"/>
            </a:rPr>
            <a:t>Cybersecurity </a:t>
          </a:r>
        </a:p>
      </dsp:txBody>
      <dsp:txXfrm>
        <a:off x="22821" y="22821"/>
        <a:ext cx="2968984" cy="733535"/>
      </dsp:txXfrm>
    </dsp:sp>
    <dsp:sp modelId="{AC4E9492-8DD4-0340-A11E-B0FA2684FF7A}">
      <dsp:nvSpPr>
        <dsp:cNvPr id="0" name=""/>
        <dsp:cNvSpPr/>
      </dsp:nvSpPr>
      <dsp:spPr>
        <a:xfrm>
          <a:off x="324582" y="920845"/>
          <a:ext cx="3875616" cy="779177"/>
        </a:xfrm>
        <a:prstGeom prst="roundRect">
          <a:avLst>
            <a:gd name="adj" fmla="val 10000"/>
          </a:avLst>
        </a:prstGeom>
        <a:solidFill>
          <a:schemeClr val="accent2">
            <a:hueOff val="-489677"/>
            <a:satOff val="-10832"/>
            <a:lumOff val="-2157"/>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Times New Roman" panose="02020603050405020304" pitchFamily="18" charset="0"/>
              <a:cs typeface="Times New Roman" panose="02020603050405020304" pitchFamily="18" charset="0"/>
            </a:rPr>
            <a:t>New</a:t>
          </a:r>
          <a:r>
            <a:rPr lang="en-GB" sz="2400" b="0" i="0" kern="1200" baseline="0" dirty="0">
              <a:latin typeface="Times New Roman" panose="02020603050405020304" pitchFamily="18" charset="0"/>
              <a:cs typeface="Times New Roman" panose="02020603050405020304" pitchFamily="18" charset="0"/>
            </a:rPr>
            <a:t> trends</a:t>
          </a:r>
          <a:endParaRPr lang="en-GB" sz="2400" b="0" i="0" kern="1200" dirty="0">
            <a:latin typeface="Times New Roman" panose="02020603050405020304" pitchFamily="18" charset="0"/>
            <a:cs typeface="Times New Roman" panose="02020603050405020304" pitchFamily="18" charset="0"/>
          </a:endParaRPr>
        </a:p>
      </dsp:txBody>
      <dsp:txXfrm>
        <a:off x="347403" y="943666"/>
        <a:ext cx="2998926" cy="733535"/>
      </dsp:txXfrm>
    </dsp:sp>
    <dsp:sp modelId="{69C69A58-AC51-DC4D-9EDD-7AFD9DC37C8D}">
      <dsp:nvSpPr>
        <dsp:cNvPr id="0" name=""/>
        <dsp:cNvSpPr/>
      </dsp:nvSpPr>
      <dsp:spPr>
        <a:xfrm>
          <a:off x="644321" y="1841691"/>
          <a:ext cx="3875616" cy="779177"/>
        </a:xfrm>
        <a:prstGeom prst="roundRect">
          <a:avLst>
            <a:gd name="adj" fmla="val 10000"/>
          </a:avLst>
        </a:prstGeom>
        <a:solidFill>
          <a:schemeClr val="accent2">
            <a:hueOff val="-979354"/>
            <a:satOff val="-21663"/>
            <a:lumOff val="-4313"/>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Times New Roman" panose="02020603050405020304" pitchFamily="18" charset="0"/>
              <a:cs typeface="Times New Roman" panose="02020603050405020304" pitchFamily="18" charset="0"/>
            </a:rPr>
            <a:t>Training and upskilling</a:t>
          </a:r>
        </a:p>
      </dsp:txBody>
      <dsp:txXfrm>
        <a:off x="667142" y="1864512"/>
        <a:ext cx="3003771" cy="733535"/>
      </dsp:txXfrm>
    </dsp:sp>
    <dsp:sp modelId="{B36B4BE1-134C-3248-9D5F-1823D9D6C48A}">
      <dsp:nvSpPr>
        <dsp:cNvPr id="0" name=""/>
        <dsp:cNvSpPr/>
      </dsp:nvSpPr>
      <dsp:spPr>
        <a:xfrm>
          <a:off x="968904" y="2762536"/>
          <a:ext cx="3875616" cy="779177"/>
        </a:xfrm>
        <a:prstGeom prst="roundRect">
          <a:avLst>
            <a:gd name="adj" fmla="val 10000"/>
          </a:avLst>
        </a:prstGeom>
        <a:solidFill>
          <a:schemeClr val="accent2">
            <a:hueOff val="-1469031"/>
            <a:satOff val="-32495"/>
            <a:lumOff val="-647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Times New Roman" panose="02020603050405020304" pitchFamily="18" charset="0"/>
              <a:cs typeface="Times New Roman" panose="02020603050405020304" pitchFamily="18" charset="0"/>
            </a:rPr>
            <a:t>Innovation in sustainability</a:t>
          </a:r>
        </a:p>
      </dsp:txBody>
      <dsp:txXfrm>
        <a:off x="991725" y="2785357"/>
        <a:ext cx="2998926" cy="733535"/>
      </dsp:txXfrm>
    </dsp:sp>
    <dsp:sp modelId="{C90FC9CE-1E1F-084A-AC38-86212CAA0455}">
      <dsp:nvSpPr>
        <dsp:cNvPr id="0" name=""/>
        <dsp:cNvSpPr/>
      </dsp:nvSpPr>
      <dsp:spPr>
        <a:xfrm>
          <a:off x="3369151" y="596778"/>
          <a:ext cx="506465" cy="506465"/>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3483106" y="596778"/>
        <a:ext cx="278555" cy="381115"/>
      </dsp:txXfrm>
    </dsp:sp>
    <dsp:sp modelId="{3A76490E-5625-694A-9407-7BBC1C2C2E39}">
      <dsp:nvSpPr>
        <dsp:cNvPr id="0" name=""/>
        <dsp:cNvSpPr/>
      </dsp:nvSpPr>
      <dsp:spPr>
        <a:xfrm>
          <a:off x="3693734" y="1517624"/>
          <a:ext cx="506465" cy="506465"/>
        </a:xfrm>
        <a:prstGeom prst="downArrow">
          <a:avLst>
            <a:gd name="adj1" fmla="val 55000"/>
            <a:gd name="adj2" fmla="val 45000"/>
          </a:avLst>
        </a:prstGeom>
        <a:solidFill>
          <a:schemeClr val="accent2">
            <a:tint val="40000"/>
            <a:alpha val="90000"/>
            <a:hueOff val="-597868"/>
            <a:satOff val="-21282"/>
            <a:lumOff val="-1353"/>
            <a:alphaOff val="0"/>
          </a:schemeClr>
        </a:solidFill>
        <a:ln w="15875" cap="flat" cmpd="sng" algn="ctr">
          <a:solidFill>
            <a:schemeClr val="accent2">
              <a:tint val="40000"/>
              <a:alpha val="90000"/>
              <a:hueOff val="-597868"/>
              <a:satOff val="-21282"/>
              <a:lumOff val="-135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3807689" y="1517624"/>
        <a:ext cx="278555" cy="381115"/>
      </dsp:txXfrm>
    </dsp:sp>
    <dsp:sp modelId="{BE2A3E61-5B43-C84D-9D92-448EABA7CDAE}">
      <dsp:nvSpPr>
        <dsp:cNvPr id="0" name=""/>
        <dsp:cNvSpPr/>
      </dsp:nvSpPr>
      <dsp:spPr>
        <a:xfrm>
          <a:off x="4013472" y="2438470"/>
          <a:ext cx="506465" cy="506465"/>
        </a:xfrm>
        <a:prstGeom prst="downArrow">
          <a:avLst>
            <a:gd name="adj1" fmla="val 55000"/>
            <a:gd name="adj2" fmla="val 45000"/>
          </a:avLst>
        </a:prstGeom>
        <a:solidFill>
          <a:schemeClr val="accent2">
            <a:tint val="40000"/>
            <a:alpha val="90000"/>
            <a:hueOff val="-1195736"/>
            <a:satOff val="-42564"/>
            <a:lumOff val="-2706"/>
            <a:alphaOff val="0"/>
          </a:schemeClr>
        </a:solidFill>
        <a:ln w="15875" cap="flat" cmpd="sng" algn="ctr">
          <a:solidFill>
            <a:schemeClr val="accent2">
              <a:tint val="40000"/>
              <a:alpha val="90000"/>
              <a:hueOff val="-1195736"/>
              <a:satOff val="-42564"/>
              <a:lumOff val="-27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4127427" y="2438470"/>
        <a:ext cx="278555" cy="3811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70EF-68B3-9547-82FE-E397C4B2B249}">
      <dsp:nvSpPr>
        <dsp:cNvPr id="0" name=""/>
        <dsp:cNvSpPr/>
      </dsp:nvSpPr>
      <dsp:spPr>
        <a:xfrm>
          <a:off x="6287" y="1368"/>
          <a:ext cx="4240038" cy="2692424"/>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9F7BEC1-9327-DA45-B837-279CA3826400}">
      <dsp:nvSpPr>
        <dsp:cNvPr id="0" name=""/>
        <dsp:cNvSpPr/>
      </dsp:nvSpPr>
      <dsp:spPr>
        <a:xfrm>
          <a:off x="477403" y="448927"/>
          <a:ext cx="4240038" cy="269242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1" kern="1200" dirty="0">
              <a:latin typeface="Times New Roman" panose="02020603050405020304" pitchFamily="18" charset="0"/>
              <a:cs typeface="Times New Roman" panose="02020603050405020304" pitchFamily="18" charset="0"/>
            </a:rPr>
            <a:t>The study has discussed technological implementation to drive the business strategy. </a:t>
          </a:r>
          <a:endParaRPr lang="en-US" sz="2400" b="0" i="1" kern="1200" dirty="0">
            <a:latin typeface="Times New Roman" panose="02020603050405020304" pitchFamily="18" charset="0"/>
            <a:cs typeface="Times New Roman" panose="02020603050405020304" pitchFamily="18" charset="0"/>
          </a:endParaRPr>
        </a:p>
      </dsp:txBody>
      <dsp:txXfrm>
        <a:off x="556261" y="527785"/>
        <a:ext cx="4082322" cy="2534708"/>
      </dsp:txXfrm>
    </dsp:sp>
    <dsp:sp modelId="{A7B1B983-63FA-8A46-82C9-4EE3CC8DC618}">
      <dsp:nvSpPr>
        <dsp:cNvPr id="0" name=""/>
        <dsp:cNvSpPr/>
      </dsp:nvSpPr>
      <dsp:spPr>
        <a:xfrm>
          <a:off x="5188557" y="1368"/>
          <a:ext cx="4240038" cy="2692424"/>
        </a:xfrm>
        <a:prstGeom prst="roundRect">
          <a:avLst>
            <a:gd name="adj" fmla="val 10000"/>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0D6CD0A-C118-4B41-AA27-FE17C194CB96}">
      <dsp:nvSpPr>
        <dsp:cNvPr id="0" name=""/>
        <dsp:cNvSpPr/>
      </dsp:nvSpPr>
      <dsp:spPr>
        <a:xfrm>
          <a:off x="5659673" y="448927"/>
          <a:ext cx="4240038" cy="2692424"/>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1" kern="1200" dirty="0">
              <a:latin typeface="Times New Roman" panose="02020603050405020304" pitchFamily="18" charset="0"/>
              <a:cs typeface="Times New Roman" panose="02020603050405020304" pitchFamily="18" charset="0"/>
            </a:rPr>
            <a:t>This study has explored future technological strategies to improve the function of the  hospitality and  tourism sector.</a:t>
          </a:r>
          <a:endParaRPr lang="en-US" sz="2400" b="0" i="1" kern="1200" dirty="0">
            <a:latin typeface="Times New Roman" panose="02020603050405020304" pitchFamily="18" charset="0"/>
            <a:cs typeface="Times New Roman" panose="02020603050405020304" pitchFamily="18" charset="0"/>
          </a:endParaRPr>
        </a:p>
      </dsp:txBody>
      <dsp:txXfrm>
        <a:off x="5738531" y="527785"/>
        <a:ext cx="4082322" cy="253470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C2AB03-656E-A84D-8486-6A61810BE3AD}" type="datetimeFigureOut">
              <a:rPr lang="en-GB" smtClean="0"/>
              <a:t>03/11/2024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58DDB9-EC95-3847-A372-197F50E8CB7F}" type="slidenum">
              <a:rPr lang="en-GB" smtClean="0"/>
              <a:t>‹#›</a:t>
            </a:fld>
            <a:endParaRPr lang="en-GB"/>
          </a:p>
        </p:txBody>
      </p:sp>
    </p:spTree>
    <p:extLst>
      <p:ext uri="{BB962C8B-B14F-4D97-AF65-F5344CB8AC3E}">
        <p14:creationId xmlns:p14="http://schemas.microsoft.com/office/powerpoint/2010/main" val="431327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dirty="0">
                <a:solidFill>
                  <a:srgbClr val="0E101A"/>
                </a:solidFill>
                <a:effectLst/>
                <a:latin typeface="Times New Roman" panose="02020603050405020304" pitchFamily="18" charset="0"/>
              </a:rPr>
              <a:t>The contemporary theme to be discussed is digital transformation in</a:t>
            </a: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 hospitality and tourism sector. In a dynamic business environment, business automation plays a pivotal role in enhancing business operations. It will explain the PESTLE factor which discusses the technological application to improve the business function. Technological landscape revolutionised the operation including customer engagement, managing resources and enhancing the employee's productivity. It also helps to maintain a stable supply chain and increase revenue opportunities. The study will explore the digital transformation's positive impact on socio-economy and environmental concerns. Moreover, it will also propose future strategies to improve the technological landscape that leads to the development of the hospitality and tourism sector. </a:t>
            </a:r>
            <a:endParaRPr lang="en-IN" sz="12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effectLst/>
            </a:endParaRPr>
          </a:p>
        </p:txBody>
      </p:sp>
      <p:sp>
        <p:nvSpPr>
          <p:cNvPr id="4" name="Slide Number Placeholder 3"/>
          <p:cNvSpPr>
            <a:spLocks noGrp="1"/>
          </p:cNvSpPr>
          <p:nvPr>
            <p:ph type="sldNum" sz="quarter" idx="5"/>
          </p:nvPr>
        </p:nvSpPr>
        <p:spPr/>
        <p:txBody>
          <a:bodyPr/>
          <a:lstStyle/>
          <a:p>
            <a:fld id="{FB58DDB9-EC95-3847-A372-197F50E8CB7F}" type="slidenum">
              <a:rPr lang="en-GB" smtClean="0"/>
              <a:t>1</a:t>
            </a:fld>
            <a:endParaRPr lang="en-GB"/>
          </a:p>
        </p:txBody>
      </p:sp>
    </p:spTree>
    <p:extLst>
      <p:ext uri="{BB962C8B-B14F-4D97-AF65-F5344CB8AC3E}">
        <p14:creationId xmlns:p14="http://schemas.microsoft.com/office/powerpoint/2010/main" val="1520249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Nowadays businesses in the hospitality and tourism industry greatly adopt digital transformation to improve their service operation. Several key trends of technology including various software make a significant impact on hotel and hospitality operations. As per the review of technology advances the guests' stay by embracing touchless features, contactless check-in, virtual assistants, and digital room controls among others. For instance, smart customer service and big data analytics helps the hotel in understanding the guest preferences and thus, build a tailored experience. Moreover, the adoption of robots in housekeeping and food services has minimised operational costs and increased efficiency. That is why all these benefits should be executed despite the initial investment costs and labour displacement in some areas. </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58DDB9-EC95-3847-A372-197F50E8CB7F}" type="slidenum">
              <a:rPr lang="en-GB" smtClean="0"/>
              <a:t>2</a:t>
            </a:fld>
            <a:endParaRPr lang="en-GB"/>
          </a:p>
        </p:txBody>
      </p:sp>
    </p:spTree>
    <p:extLst>
      <p:ext uri="{BB962C8B-B14F-4D97-AF65-F5344CB8AC3E}">
        <p14:creationId xmlns:p14="http://schemas.microsoft.com/office/powerpoint/2010/main" val="3674943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The political factors regarding the adoption of technology in hospitality include; government-approved policies on privacy and security of data. The continued emergence of regulations such as the General Data Protection Regulation in Europe has put a lot of pressure on hotels to safeguard guests’ information. Penalties also can reach huge amounts, that’s why it is crucial for companies to implement secure technologies. Furthermore, the UK governments are demanding increased digital transformation toward improving the offered tourist services, while offering or granting various incentives, including grants or tax reliefs for the adoption of new technologies. Another requirement is cybersecurity regulations to guard against the breach of digital systems, and hacking cases that might occur.</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58DDB9-EC95-3847-A372-197F50E8CB7F}" type="slidenum">
              <a:rPr lang="en-GB" smtClean="0"/>
              <a:t>3</a:t>
            </a:fld>
            <a:endParaRPr lang="en-GB"/>
          </a:p>
        </p:txBody>
      </p:sp>
    </p:spTree>
    <p:extLst>
      <p:ext uri="{BB962C8B-B14F-4D97-AF65-F5344CB8AC3E}">
        <p14:creationId xmlns:p14="http://schemas.microsoft.com/office/powerpoint/2010/main" val="25959198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The UK hospitality sector contributes huge financial support, approximately 6% to increase the inflation rate in 2024. Therefore, from the economic point of view, the integration of technology is one of the challenges as well as opportunities for the hospitality and tourism sector. Digital transformation boosts UK revenues by 4% and reduces operational costs by 4.3%. Automation systems, mobile apps, and AI tools can be expensive, especially for firms that have not invested in them initially. This is because companies that adopt technologies such as touch kiosks for check-in or robot cleaners for cleaning services can eliminate the need for human employees and still deliver quality services. In addition, price charges can also be influenced by the data analysis from big data analytics to meet the market trends and customer demands which in return leads to boost hotel profits. </a:t>
            </a:r>
            <a:endParaRPr lang="en-IN" sz="1200" dirty="0">
              <a:effectLst/>
              <a:latin typeface="Arial" panose="020B0604020202020204" pitchFamily="34" charset="0"/>
              <a:ea typeface="Arial" panose="020B0604020202020204" pitchFamily="34" charset="0"/>
            </a:endParaRPr>
          </a:p>
          <a:p>
            <a:endParaRPr lang="en-US" sz="1200" dirty="0">
              <a:solidFill>
                <a:schemeClr val="tx2"/>
              </a:solidFill>
            </a:endParaRPr>
          </a:p>
        </p:txBody>
      </p:sp>
      <p:sp>
        <p:nvSpPr>
          <p:cNvPr id="4" name="Slide Number Placeholder 3"/>
          <p:cNvSpPr>
            <a:spLocks noGrp="1"/>
          </p:cNvSpPr>
          <p:nvPr>
            <p:ph type="sldNum" sz="quarter" idx="5"/>
          </p:nvPr>
        </p:nvSpPr>
        <p:spPr/>
        <p:txBody>
          <a:bodyPr/>
          <a:lstStyle/>
          <a:p>
            <a:fld id="{FB58DDB9-EC95-3847-A372-197F50E8CB7F}" type="slidenum">
              <a:rPr lang="en-GB" smtClean="0"/>
              <a:t>4</a:t>
            </a:fld>
            <a:endParaRPr lang="en-GB"/>
          </a:p>
        </p:txBody>
      </p:sp>
    </p:spTree>
    <p:extLst>
      <p:ext uri="{BB962C8B-B14F-4D97-AF65-F5344CB8AC3E}">
        <p14:creationId xmlns:p14="http://schemas.microsoft.com/office/powerpoint/2010/main" val="908370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Social factors are seen to have a great influence on the level of technology uptake in the hospitality and tourism sector. Today’s guests will demand more personalisation and a smooth interface with the hotels through digital touchpoints. As for the specific request, it should be stated that, because the younger generations, millennials and generation Z, are requiring more of the use of technologies, including, but not limited to mobile applications, self-checking kiosks and smart rooms. Such groups appreciate convenience and this can only be met by adopting the use of artificial intelligence in coming up with room settings, service recommendations, and entertainment control. </a:t>
            </a:r>
            <a:endParaRPr lang="en-IN" sz="1200" dirty="0">
              <a:effectLst/>
              <a:latin typeface="Arial" panose="020B0604020202020204" pitchFamily="34" charset="0"/>
              <a:ea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B58DDB9-EC95-3847-A372-197F50E8CB7F}" type="slidenum">
              <a:rPr lang="en-GB" smtClean="0"/>
              <a:t>5</a:t>
            </a:fld>
            <a:endParaRPr lang="en-GB"/>
          </a:p>
        </p:txBody>
      </p:sp>
    </p:spTree>
    <p:extLst>
      <p:ext uri="{BB962C8B-B14F-4D97-AF65-F5344CB8AC3E}">
        <p14:creationId xmlns:p14="http://schemas.microsoft.com/office/powerpoint/2010/main" val="2839360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Based on technological advancements, the hospitality and tourism industry is experiencing a huge transformation in its operations. Technology is at the centre of hospitality changes, and such digital innovations as mobile apps, cloud, AI, IoT, etc have become core to hospitality. Technological advancements use smartphones where guests can check-in, open doors for their rooms and control certain features in their rooms using their phones. At the same time, the applications of AI are to forecast the guests’ preferences, and customer relations, as well as the service enhancements through the utilisation of chatbots and virtual concierges. Smart rooms contain IoT devices that enable guests to set their mood and surrounding conditions by using connected devices with the help of the internet. </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58DDB9-EC95-3847-A372-197F50E8CB7F}" type="slidenum">
              <a:rPr lang="en-GB" smtClean="0"/>
              <a:t>6</a:t>
            </a:fld>
            <a:endParaRPr lang="en-GB"/>
          </a:p>
        </p:txBody>
      </p:sp>
    </p:spTree>
    <p:extLst>
      <p:ext uri="{BB962C8B-B14F-4D97-AF65-F5344CB8AC3E}">
        <p14:creationId xmlns:p14="http://schemas.microsoft.com/office/powerpoint/2010/main" val="2172123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The legal environment plays a significant role in determining the use of technologies in the hospitality and tourism industry. This presentation has established that several legal requirements that must be complied with by hotels include intellectual property rights, data protection and the consumer’s laws on rights. For instance, the GDPR for the European region and CCPA for the United States, control how hotels obtain, process, and retain consumers’ information. Failure to comply with the laid down rules attracts severe consequences, thereby putting pressure on hotels to adopt creditworthy data management processes. Adherence to the legal requirements is essential for hotels when they want to adopt new innovations without compromising the hotel's reputation and customers’ trust. </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58DDB9-EC95-3847-A372-197F50E8CB7F}" type="slidenum">
              <a:rPr lang="en-GB" smtClean="0"/>
              <a:t>7</a:t>
            </a:fld>
            <a:endParaRPr lang="en-GB"/>
          </a:p>
        </p:txBody>
      </p:sp>
    </p:spTree>
    <p:extLst>
      <p:ext uri="{BB962C8B-B14F-4D97-AF65-F5344CB8AC3E}">
        <p14:creationId xmlns:p14="http://schemas.microsoft.com/office/powerpoint/2010/main" val="1526211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The application and integration of technology in hospitality also have extensive effects on the environment. Accommodation facilities have begun adopting digital inputs to minimise their impact on the environment and specifically minimise energy use. For instance, the energy used by smart thermostats and lighting is controlled depending on occupancy and hence results in less energy consumption making up 15% of the UK's greenhouse gas emissions. In the same manner, motion sensors, and energy-efficient appliances have also been incorporated in hotel rooms to ensure minimum utilisation of energy. Another characteristic feature of the contemporary industry is the increasing popularity of such innovations as solar panels and water-saving devices as a result of the shift towards sustainable development. </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58DDB9-EC95-3847-A372-197F50E8CB7F}" type="slidenum">
              <a:rPr lang="en-GB" smtClean="0"/>
              <a:t>8</a:t>
            </a:fld>
            <a:endParaRPr lang="en-GB"/>
          </a:p>
        </p:txBody>
      </p:sp>
    </p:spTree>
    <p:extLst>
      <p:ext uri="{BB962C8B-B14F-4D97-AF65-F5344CB8AC3E}">
        <p14:creationId xmlns:p14="http://schemas.microsoft.com/office/powerpoint/2010/main" val="1245376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The following policy and management strategies for the future should be opted for. </a:t>
            </a:r>
            <a:r>
              <a:rPr lang="en-GB" sz="1200" b="1" dirty="0">
                <a:solidFill>
                  <a:srgbClr val="0E101A"/>
                </a:solidFill>
                <a:effectLst/>
                <a:highlight>
                  <a:srgbClr val="FFFFFF"/>
                </a:highlight>
                <a:latin typeface="Times New Roman" panose="02020603050405020304" pitchFamily="18" charset="0"/>
                <a:ea typeface="Times New Roman" panose="02020603050405020304" pitchFamily="18" charset="0"/>
              </a:rPr>
              <a:t>Cybersecurity</a:t>
            </a: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 it is vital for hotels to apply cybersecurity measures because guests’ information is highly sensitive and its leakage becomes more probable as more data is gathered for customization. </a:t>
            </a:r>
            <a:r>
              <a:rPr lang="en-GB" sz="1200" b="1" dirty="0">
                <a:solidFill>
                  <a:srgbClr val="0E101A"/>
                </a:solidFill>
                <a:effectLst/>
                <a:highlight>
                  <a:srgbClr val="FFFFFF"/>
                </a:highlight>
                <a:latin typeface="Times New Roman" panose="02020603050405020304" pitchFamily="18" charset="0"/>
                <a:ea typeface="Times New Roman" panose="02020603050405020304" pitchFamily="18" charset="0"/>
              </a:rPr>
              <a:t>New trends</a:t>
            </a: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 Hotels should therefore ensure that they engage in research on new trends and come up with some sort of long-term partnership with technology companies. For instance, collaborating with AI firms to produce better virtual concierge systems will improve customers’ experience. </a:t>
            </a:r>
            <a:r>
              <a:rPr lang="en-GB" sz="1200" b="1" dirty="0">
                <a:solidFill>
                  <a:srgbClr val="0E101A"/>
                </a:solidFill>
                <a:effectLst/>
                <a:highlight>
                  <a:srgbClr val="FFFFFF"/>
                </a:highlight>
                <a:latin typeface="Times New Roman" panose="02020603050405020304" pitchFamily="18" charset="0"/>
                <a:ea typeface="Times New Roman" panose="02020603050405020304" pitchFamily="18" charset="0"/>
              </a:rPr>
              <a:t>Training and upskilling</a:t>
            </a: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 training is also important in general, especially if more and more technologies including robotics or artificial intelligence, are brought into most hotels. Employees need to have the skills to use and sustain these systems</a:t>
            </a:r>
            <a:r>
              <a:rPr lang="en-GB" sz="1200" b="1" dirty="0">
                <a:solidFill>
                  <a:srgbClr val="0E101A"/>
                </a:solidFill>
                <a:effectLst/>
                <a:highlight>
                  <a:srgbClr val="FFFFFF"/>
                </a:highlight>
                <a:latin typeface="Times New Roman" panose="02020603050405020304" pitchFamily="18" charset="0"/>
                <a:ea typeface="Times New Roman" panose="02020603050405020304" pitchFamily="18" charset="0"/>
              </a:rPr>
              <a:t>. Innovation in sustainability </a:t>
            </a: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includes the adoption of energy conservation technologies such as energy-efficient systems which will not only assist hotels to achieve their green initiatives but also help after cutting on costly expenses. </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58DDB9-EC95-3847-A372-197F50E8CB7F}" type="slidenum">
              <a:rPr lang="en-GB" smtClean="0"/>
              <a:t>9</a:t>
            </a:fld>
            <a:endParaRPr lang="en-GB"/>
          </a:p>
        </p:txBody>
      </p:sp>
    </p:spTree>
    <p:extLst>
      <p:ext uri="{BB962C8B-B14F-4D97-AF65-F5344CB8AC3E}">
        <p14:creationId xmlns:p14="http://schemas.microsoft.com/office/powerpoint/2010/main" val="2669720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E101A"/>
                </a:solidFill>
                <a:effectLst/>
                <a:highlight>
                  <a:srgbClr val="FFFFFF"/>
                </a:highlight>
                <a:latin typeface="Times New Roman" panose="02020603050405020304" pitchFamily="18" charset="0"/>
                <a:ea typeface="Times New Roman" panose="02020603050405020304" pitchFamily="18" charset="0"/>
              </a:rPr>
              <a:t>In conclusion, the study has presented that the adoption of technology in the hospitality and tourism industry results in economic growth in the long run. Technological advancement is slowly and steadily influencing the hospitality and tourism industry in the United Kingdom positively regarding customers, working, and the environment. Furthermore, the interaction of customers through social networks has changed the way of sharing the experience, forcing hotels to use new technologies to improve real-time communication and social media connectivity. This study has explored future technological strategies to improve the function of the hospitality and tourism sector. Considering this finding, it is argued that hospitality should incorporate the use of technology in their operations but should not let go of personalised services to be relevant.</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58DDB9-EC95-3847-A372-197F50E8CB7F}" type="slidenum">
              <a:rPr lang="en-GB" smtClean="0"/>
              <a:t>10</a:t>
            </a:fld>
            <a:endParaRPr lang="en-GB"/>
          </a:p>
        </p:txBody>
      </p:sp>
    </p:spTree>
    <p:extLst>
      <p:ext uri="{BB962C8B-B14F-4D97-AF65-F5344CB8AC3E}">
        <p14:creationId xmlns:p14="http://schemas.microsoft.com/office/powerpoint/2010/main" val="21744806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3341EE12-F28E-4B03-A404-A8FCAE0F6316}" type="datetime1">
              <a:rPr lang="en-US" smtClean="0"/>
              <a:t>11/3/24</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3137785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62799E-EB8E-4038-8063-81BB57C732D4}" type="datetime1">
              <a:rPr lang="en-US" smtClean="0"/>
              <a:t>11/3/24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775126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17A73C3-B243-44D3-809D-EF8FDFBD85D4}" type="datetime1">
              <a:rPr lang="en-US" smtClean="0"/>
              <a:t>11/3/24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866299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9B6D3E3-28E2-4380-A113-67698215C5F8}" type="datetime1">
              <a:rPr lang="en-US" smtClean="0"/>
              <a:t>11/3/24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942833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9EFCB61-04AD-47C9-BF79-2BD8B9CEC07A}" type="datetime1">
              <a:rPr lang="en-US" smtClean="0"/>
              <a:t>11/3/24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661669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4535E0C-D585-492F-8146-7493F4086301}" type="datetime1">
              <a:rPr lang="en-US" smtClean="0"/>
              <a:t>11/3/24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594855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E48390-48B5-49AB-B019-A7C8FB8C31F6}" type="datetime1">
              <a:rPr lang="en-US" smtClean="0"/>
              <a:t>11/3/24</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55103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62E767E-8A14-4E70-91B9-2101CBC4D7BD}" type="datetime1">
              <a:rPr lang="en-US" smtClean="0"/>
              <a:t>11/3/24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956186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1AF0C4B-5A4A-45CA-ABEC-10F107160D33}" type="datetime1">
              <a:rPr lang="en-US" smtClean="0"/>
              <a:t>11/3/24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1734832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989806E-8E94-473C-AEE7-BE6F15F85533}" type="datetime1">
              <a:rPr lang="en-US" smtClean="0"/>
              <a:t>11/3/24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158625037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989806E-8E94-473C-AEE7-BE6F15F85533}" type="datetime1">
              <a:rPr lang="en-US" smtClean="0"/>
              <a:t>11/3/24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159083986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989806E-8E94-473C-AEE7-BE6F15F85533}" type="datetime1">
              <a:rPr lang="en-US" smtClean="0"/>
              <a:t>11/3/24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047059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989806E-8E94-473C-AEE7-BE6F15F85533}" type="datetime1">
              <a:rPr lang="en-US" smtClean="0"/>
              <a:t>11/3/24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348133076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989806E-8E94-473C-AEE7-BE6F15F85533}" type="datetime1">
              <a:rPr lang="en-US" smtClean="0"/>
              <a:t>11/3/24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241676650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989806E-8E94-473C-AEE7-BE6F15F85533}" type="datetime1">
              <a:rPr lang="en-US" smtClean="0"/>
              <a:t>11/3/24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33519988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8B8189-0D9C-48A6-9FA3-862227B094CE}" type="datetime1">
              <a:rPr lang="en-US" smtClean="0"/>
              <a:t>11/3/24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8069456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6ADDCAE-6443-42C3-9C19-F95985500186}" type="datetime1">
              <a:rPr lang="en-US" smtClean="0"/>
              <a:t>11/3/24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713034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989806E-8E94-473C-AEE7-BE6F15F85533}" type="datetime1">
              <a:rPr lang="en-US" smtClean="0"/>
              <a:t>11/3/24</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4A918BC-4D43-4B42-B3C0-E7EBE25E6AF0}" type="slidenum">
              <a:rPr lang="en-US" smtClean="0"/>
              <a:pPr/>
              <a:t>‹#›</a:t>
            </a:fld>
            <a:endParaRPr lang="en-US" dirty="0"/>
          </a:p>
        </p:txBody>
      </p:sp>
    </p:spTree>
    <p:extLst>
      <p:ext uri="{BB962C8B-B14F-4D97-AF65-F5344CB8AC3E}">
        <p14:creationId xmlns:p14="http://schemas.microsoft.com/office/powerpoint/2010/main" val="4058978043"/>
      </p:ext>
    </p:extLst>
  </p:cSld>
  <p:clrMap bg1="dk1" tx1="lt1" bg2="dk2" tx2="lt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900" r:id="rId13"/>
    <p:sldLayoutId id="2147483901" r:id="rId14"/>
    <p:sldLayoutId id="2147483902" r:id="rId15"/>
    <p:sldLayoutId id="2147483903" r:id="rId16"/>
    <p:sldLayoutId id="2147483904"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diagramLayout" Target="../diagrams/layout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Data" Target="../diagrams/data1.xml"/><Relationship Id="rId5" Type="http://schemas.openxmlformats.org/officeDocument/2006/relationships/image" Target="../media/image3.jpe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0.png"/><Relationship Id="rId9" Type="http://schemas.microsoft.com/office/2007/relationships/diagramDrawing" Target="../diagrams/drawing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5.jpe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jpeg"/><Relationship Id="rId7" Type="http://schemas.openxmlformats.org/officeDocument/2006/relationships/diagramLayout" Target="../diagrams/layout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Data" Target="../diagrams/data3.xml"/><Relationship Id="rId5" Type="http://schemas.openxmlformats.org/officeDocument/2006/relationships/image" Target="../media/image16.jpeg"/><Relationship Id="rId10" Type="http://schemas.microsoft.com/office/2007/relationships/diagramDrawing" Target="../diagrams/drawing3.xml"/><Relationship Id="rId4" Type="http://schemas.openxmlformats.org/officeDocument/2006/relationships/image" Target="../media/image2.png"/><Relationship Id="rId9" Type="http://schemas.openxmlformats.org/officeDocument/2006/relationships/diagramColors" Target="../diagrams/colors3.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1.jpeg"/><Relationship Id="rId7" Type="http://schemas.openxmlformats.org/officeDocument/2006/relationships/diagramLayout" Target="../diagrams/layout4.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Data" Target="../diagrams/data4.xml"/><Relationship Id="rId5" Type="http://schemas.openxmlformats.org/officeDocument/2006/relationships/image" Target="../media/image17.jpeg"/><Relationship Id="rId10" Type="http://schemas.microsoft.com/office/2007/relationships/diagramDrawing" Target="../diagrams/drawing4.xml"/><Relationship Id="rId4" Type="http://schemas.openxmlformats.org/officeDocument/2006/relationships/image" Target="../media/image2.png"/><Relationship Id="rId9" Type="http://schemas.openxmlformats.org/officeDocument/2006/relationships/diagramColors" Target="../diagrams/colors4.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8.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image" Target="../media/image1.jpeg"/><Relationship Id="rId7" Type="http://schemas.openxmlformats.org/officeDocument/2006/relationships/hyperlink" Target="https://creativecommons.org/licenses/by-nc-nd/3.0/" TargetMode="External"/><Relationship Id="rId12"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hyperlink" Target="https://klplegal.es/jornadas-de-formacion-en-ciberseguridad-legal-en-alicante-y-murcia-proteccion-de-datos-y-compliance-penal/" TargetMode="External"/><Relationship Id="rId11" Type="http://schemas.openxmlformats.org/officeDocument/2006/relationships/diagramColors" Target="../diagrams/colors5.xml"/><Relationship Id="rId5" Type="http://schemas.openxmlformats.org/officeDocument/2006/relationships/image" Target="../media/image19.jpg"/><Relationship Id="rId10" Type="http://schemas.openxmlformats.org/officeDocument/2006/relationships/diagramQuickStyle" Target="../diagrams/quickStyle5.xml"/><Relationship Id="rId4" Type="http://schemas.openxmlformats.org/officeDocument/2006/relationships/image" Target="../media/image2.png"/><Relationship Id="rId9"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jpeg"/><Relationship Id="rId7" Type="http://schemas.openxmlformats.org/officeDocument/2006/relationships/image" Target="../media/image22.sv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2.png"/><Relationship Id="rId9" Type="http://schemas.openxmlformats.org/officeDocument/2006/relationships/image" Target="../media/image24.svg"/></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1.jpeg"/><Relationship Id="rId7" Type="http://schemas.openxmlformats.org/officeDocument/2006/relationships/diagramLayout" Target="../diagrams/layout6.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Data" Target="../diagrams/data6.xml"/><Relationship Id="rId5" Type="http://schemas.openxmlformats.org/officeDocument/2006/relationships/image" Target="../media/image25.png"/><Relationship Id="rId10" Type="http://schemas.microsoft.com/office/2007/relationships/diagramDrawing" Target="../diagrams/drawing6.xml"/><Relationship Id="rId4" Type="http://schemas.openxmlformats.org/officeDocument/2006/relationships/image" Target="../media/image2.png"/><Relationship Id="rId9" Type="http://schemas.openxmlformats.org/officeDocument/2006/relationships/diagramColors" Target="../diagrams/colors6.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jpeg"/><Relationship Id="rId7" Type="http://schemas.openxmlformats.org/officeDocument/2006/relationships/diagramQuickStyle" Target="../diagrams/quickStyle7.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2.png"/><Relationship Id="rId9" Type="http://schemas.microsoft.com/office/2007/relationships/diagramDrawing" Target="../diagrams/drawing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69"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71" name="Group 70">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72" name="Group 71">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84"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85"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6"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7"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8"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9"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0"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1"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2"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3"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4"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5"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96"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7"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8"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0"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1"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2"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73" name="Group 72">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74"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5"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6"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7"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8"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79"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0"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1"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2"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3"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grpSp>
        <p:nvGrpSpPr>
          <p:cNvPr id="112" name="Group 111">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3" name="Rectangle 112">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4"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6" name="TextBox 5">
            <a:extLst>
              <a:ext uri="{FF2B5EF4-FFF2-40B4-BE49-F238E27FC236}">
                <a16:creationId xmlns:a16="http://schemas.microsoft.com/office/drawing/2014/main" id="{48D87C22-FCC4-44D5-B221-FD935B26A3ED}"/>
              </a:ext>
            </a:extLst>
          </p:cNvPr>
          <p:cNvSpPr txBox="1"/>
          <p:nvPr/>
        </p:nvSpPr>
        <p:spPr>
          <a:xfrm>
            <a:off x="4925261" y="19052"/>
            <a:ext cx="6122149" cy="1074736"/>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cap="all" dirty="0">
                <a:latin typeface="Times New Roman" panose="02020603050405020304" pitchFamily="18" charset="0"/>
                <a:ea typeface="+mj-ea"/>
                <a:cs typeface="Times New Roman" panose="02020603050405020304" pitchFamily="18" charset="0"/>
              </a:rPr>
              <a:t>INTRODUCTION</a:t>
            </a:r>
          </a:p>
        </p:txBody>
      </p:sp>
      <p:pic>
        <p:nvPicPr>
          <p:cNvPr id="3" name="Picture 2" descr="A robot using a laptop sitting on a blue chair">
            <a:extLst>
              <a:ext uri="{FF2B5EF4-FFF2-40B4-BE49-F238E27FC236}">
                <a16:creationId xmlns:a16="http://schemas.microsoft.com/office/drawing/2014/main" id="{B1A1B450-66D3-4152-C869-FA143E4A3BBA}"/>
              </a:ext>
            </a:extLst>
          </p:cNvPr>
          <p:cNvPicPr>
            <a:picLocks noChangeAspect="1"/>
          </p:cNvPicPr>
          <p:nvPr/>
        </p:nvPicPr>
        <p:blipFill>
          <a:blip r:embed="rId5"/>
          <a:srcRect l="57910" r="4068"/>
          <a:stretch/>
        </p:blipFill>
        <p:spPr>
          <a:xfrm>
            <a:off x="-5597" y="10"/>
            <a:ext cx="4635583" cy="6857990"/>
          </a:xfrm>
          <a:prstGeom prst="rect">
            <a:avLst/>
          </a:prstGeom>
        </p:spPr>
      </p:pic>
      <p:grpSp>
        <p:nvGrpSpPr>
          <p:cNvPr id="116" name="Group 115">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17" name="Rectangle 116">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8"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0" name="Rectangle 119">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21"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2"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3"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4"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5"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6"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7"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8"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9"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0"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1"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2"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3"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4"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5"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6"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7"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8"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9"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0"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1"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2"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3"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4"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5" name="Rectangle 144">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46"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7"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8"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9"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0"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1"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2"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3"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4"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5"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6"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7" name="Rectangle 156">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8"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9"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0"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1"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2"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3"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4"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5"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6"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7"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8"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9"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0"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aphicFrame>
        <p:nvGraphicFramePr>
          <p:cNvPr id="5" name="Diagram 4">
            <a:extLst>
              <a:ext uri="{FF2B5EF4-FFF2-40B4-BE49-F238E27FC236}">
                <a16:creationId xmlns:a16="http://schemas.microsoft.com/office/drawing/2014/main" id="{CC08BC3A-017F-1F67-2111-CD6026A9433D}"/>
              </a:ext>
            </a:extLst>
          </p:cNvPr>
          <p:cNvGraphicFramePr/>
          <p:nvPr>
            <p:extLst>
              <p:ext uri="{D42A27DB-BD31-4B8C-83A1-F6EECF244321}">
                <p14:modId xmlns:p14="http://schemas.microsoft.com/office/powerpoint/2010/main" val="3322996561"/>
              </p:ext>
            </p:extLst>
          </p:nvPr>
        </p:nvGraphicFramePr>
        <p:xfrm>
          <a:off x="4629986" y="1093788"/>
          <a:ext cx="7495339" cy="527526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865222330"/>
      </p:ext>
    </p:extLst>
  </p:cSld>
  <p:clrMapOvr>
    <a:masterClrMapping/>
  </p:clrMapOvr>
  <mc:AlternateContent xmlns:mc="http://schemas.openxmlformats.org/markup-compatibility/2006" xmlns:p14="http://schemas.microsoft.com/office/powerpoint/2010/main">
    <mc:Choice Requires="p14">
      <p:transition spd="med" p14:dur="700" advTm="63492">
        <p:fade/>
      </p:transition>
    </mc:Choice>
    <mc:Fallback xmlns="">
      <p:transition spd="med" advTm="63492">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134C-7CBB-339E-3816-FB1F79AE60EE}"/>
              </a:ext>
            </a:extLst>
          </p:cNvPr>
          <p:cNvSpPr>
            <a:spLocks noGrp="1"/>
          </p:cNvSpPr>
          <p:nvPr>
            <p:ph type="title"/>
          </p:nvPr>
        </p:nvSpPr>
        <p:spPr>
          <a:xfrm>
            <a:off x="1141413" y="0"/>
            <a:ext cx="9905998" cy="994230"/>
          </a:xfrm>
        </p:spPr>
        <p:txBody>
          <a:bodyPr>
            <a:normAutofit/>
          </a:bodyPr>
          <a:lstStyle/>
          <a:p>
            <a:pPr algn="ctr"/>
            <a:r>
              <a:rPr lang="en-US" sz="4800" dirty="0">
                <a:latin typeface="Times New Roman" panose="02020603050405020304" pitchFamily="18" charset="0"/>
                <a:cs typeface="Times New Roman" panose="02020603050405020304" pitchFamily="18" charset="0"/>
              </a:rPr>
              <a:t>Overview of literature</a:t>
            </a:r>
            <a:endParaRPr lang="en-GB" sz="4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95C067B-CA49-7C50-8A03-7C703B798631}"/>
              </a:ext>
            </a:extLst>
          </p:cNvPr>
          <p:cNvPicPr>
            <a:picLocks noChangeAspect="1"/>
          </p:cNvPicPr>
          <p:nvPr/>
        </p:nvPicPr>
        <p:blipFill>
          <a:blip r:embed="rId4"/>
          <a:srcRect t="1911" r="3" b="3"/>
          <a:stretch/>
        </p:blipFill>
        <p:spPr>
          <a:xfrm>
            <a:off x="6900335" y="2097088"/>
            <a:ext cx="4655075" cy="3448524"/>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aphicFrame>
        <p:nvGraphicFramePr>
          <p:cNvPr id="4" name="Content Placeholder 2">
            <a:extLst>
              <a:ext uri="{FF2B5EF4-FFF2-40B4-BE49-F238E27FC236}">
                <a16:creationId xmlns:a16="http://schemas.microsoft.com/office/drawing/2014/main" id="{15FF32CA-845E-D1EE-4FC2-3DCB83C44BDF}"/>
              </a:ext>
            </a:extLst>
          </p:cNvPr>
          <p:cNvGraphicFramePr>
            <a:graphicFrameLocks/>
          </p:cNvGraphicFramePr>
          <p:nvPr>
            <p:extLst>
              <p:ext uri="{D42A27DB-BD31-4B8C-83A1-F6EECF244321}">
                <p14:modId xmlns:p14="http://schemas.microsoft.com/office/powerpoint/2010/main" val="732312922"/>
              </p:ext>
            </p:extLst>
          </p:nvPr>
        </p:nvGraphicFramePr>
        <p:xfrm>
          <a:off x="466531" y="1791477"/>
          <a:ext cx="5925804" cy="40722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20840997"/>
      </p:ext>
    </p:extLst>
  </p:cSld>
  <p:clrMapOvr>
    <a:masterClrMapping/>
  </p:clrMapOvr>
  <mc:AlternateContent xmlns:mc="http://schemas.openxmlformats.org/markup-compatibility/2006" xmlns:p14="http://schemas.microsoft.com/office/powerpoint/2010/main">
    <mc:Choice Requires="p14">
      <p:transition spd="slow" p14:dur="2000" advTm="94321"/>
    </mc:Choice>
    <mc:Fallback xmlns="">
      <p:transition spd="slow" advTm="9432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7"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209" name="Group 208">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210" name="Group 209">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22"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23"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4"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5"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6"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7"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8"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9"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0"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1"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2"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3"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34"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5"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6"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7"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38"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39"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0"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1"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2"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3"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4"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5"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6"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7"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48"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pSp>
          <p:nvGrpSpPr>
            <p:cNvPr id="211" name="Group 210">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12"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3"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4"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5"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6"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7"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8"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19"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0"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21"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pSp>
      <p:sp>
        <p:nvSpPr>
          <p:cNvPr id="250" name="Rectangle 249">
            <a:extLst>
              <a:ext uri="{FF2B5EF4-FFF2-40B4-BE49-F238E27FC236}">
                <a16:creationId xmlns:a16="http://schemas.microsoft.com/office/drawing/2014/main" id="{3CBA50DB-DBC7-4B6E-B3C1-8FF1EA519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252" name="Group 251">
            <a:extLst>
              <a:ext uri="{FF2B5EF4-FFF2-40B4-BE49-F238E27FC236}">
                <a16:creationId xmlns:a16="http://schemas.microsoft.com/office/drawing/2014/main" id="{1DED8FB6-AF8D-4D98-913D-E6486FEC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253" name="Group 252">
              <a:extLst>
                <a:ext uri="{FF2B5EF4-FFF2-40B4-BE49-F238E27FC236}">
                  <a16:creationId xmlns:a16="http://schemas.microsoft.com/office/drawing/2014/main" id="{0A805ED2-113B-4584-8827-567B5792F1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65" name="Rectangle 5">
                <a:extLst>
                  <a:ext uri="{FF2B5EF4-FFF2-40B4-BE49-F238E27FC236}">
                    <a16:creationId xmlns:a16="http://schemas.microsoft.com/office/drawing/2014/main" id="{C6CF21D8-CC72-4F35-A29E-3AF9E6DA130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66" name="Freeform 6">
                <a:extLst>
                  <a:ext uri="{FF2B5EF4-FFF2-40B4-BE49-F238E27FC236}">
                    <a16:creationId xmlns:a16="http://schemas.microsoft.com/office/drawing/2014/main" id="{8E60A7C3-087D-47B4-AB5A-C8B1042FD2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7" name="Freeform 7">
                <a:extLst>
                  <a:ext uri="{FF2B5EF4-FFF2-40B4-BE49-F238E27FC236}">
                    <a16:creationId xmlns:a16="http://schemas.microsoft.com/office/drawing/2014/main" id="{1885EECE-F6D9-4128-BC90-01583BF269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8" name="Freeform 8">
                <a:extLst>
                  <a:ext uri="{FF2B5EF4-FFF2-40B4-BE49-F238E27FC236}">
                    <a16:creationId xmlns:a16="http://schemas.microsoft.com/office/drawing/2014/main" id="{F44AA128-AA96-4FF2-A1C3-F9D2E7FD3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9" name="Freeform 9">
                <a:extLst>
                  <a:ext uri="{FF2B5EF4-FFF2-40B4-BE49-F238E27FC236}">
                    <a16:creationId xmlns:a16="http://schemas.microsoft.com/office/drawing/2014/main" id="{7E52DC12-230B-4892-B284-F2FE9DE16A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0" name="Freeform 10">
                <a:extLst>
                  <a:ext uri="{FF2B5EF4-FFF2-40B4-BE49-F238E27FC236}">
                    <a16:creationId xmlns:a16="http://schemas.microsoft.com/office/drawing/2014/main" id="{A68FBF9E-B81A-41D0-8A03-6CFC30811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1" name="Freeform 11">
                <a:extLst>
                  <a:ext uri="{FF2B5EF4-FFF2-40B4-BE49-F238E27FC236}">
                    <a16:creationId xmlns:a16="http://schemas.microsoft.com/office/drawing/2014/main" id="{B0047F84-8480-494F-9241-39FF17CFF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2" name="Freeform 12">
                <a:extLst>
                  <a:ext uri="{FF2B5EF4-FFF2-40B4-BE49-F238E27FC236}">
                    <a16:creationId xmlns:a16="http://schemas.microsoft.com/office/drawing/2014/main" id="{8CAF76D8-4B95-4A8E-9EE5-8CCC0A7AD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3" name="Freeform 13">
                <a:extLst>
                  <a:ext uri="{FF2B5EF4-FFF2-40B4-BE49-F238E27FC236}">
                    <a16:creationId xmlns:a16="http://schemas.microsoft.com/office/drawing/2014/main" id="{792F82F3-05A8-4A55-8C5B-81F6678B59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4" name="Freeform 14">
                <a:extLst>
                  <a:ext uri="{FF2B5EF4-FFF2-40B4-BE49-F238E27FC236}">
                    <a16:creationId xmlns:a16="http://schemas.microsoft.com/office/drawing/2014/main" id="{B8472536-021A-4E59-BD59-DDC090A18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5" name="Freeform 15">
                <a:extLst>
                  <a:ext uri="{FF2B5EF4-FFF2-40B4-BE49-F238E27FC236}">
                    <a16:creationId xmlns:a16="http://schemas.microsoft.com/office/drawing/2014/main" id="{AEBEF646-3C12-469F-B194-A161A7A95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6" name="Line 16">
                <a:extLst>
                  <a:ext uri="{FF2B5EF4-FFF2-40B4-BE49-F238E27FC236}">
                    <a16:creationId xmlns:a16="http://schemas.microsoft.com/office/drawing/2014/main" id="{D4501159-D7AC-4307-9DFC-C8F3A94341D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77" name="Freeform 17">
                <a:extLst>
                  <a:ext uri="{FF2B5EF4-FFF2-40B4-BE49-F238E27FC236}">
                    <a16:creationId xmlns:a16="http://schemas.microsoft.com/office/drawing/2014/main" id="{B5244C41-454C-47D8-A6A9-C17EC2A36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8" name="Freeform 18">
                <a:extLst>
                  <a:ext uri="{FF2B5EF4-FFF2-40B4-BE49-F238E27FC236}">
                    <a16:creationId xmlns:a16="http://schemas.microsoft.com/office/drawing/2014/main" id="{8FA883B8-99FB-4540-B573-F0674BFB1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79" name="Freeform 19">
                <a:extLst>
                  <a:ext uri="{FF2B5EF4-FFF2-40B4-BE49-F238E27FC236}">
                    <a16:creationId xmlns:a16="http://schemas.microsoft.com/office/drawing/2014/main" id="{F1178B7C-5A00-4E5B-9010-B1477621E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0" name="Freeform 20">
                <a:extLst>
                  <a:ext uri="{FF2B5EF4-FFF2-40B4-BE49-F238E27FC236}">
                    <a16:creationId xmlns:a16="http://schemas.microsoft.com/office/drawing/2014/main" id="{E359D5D8-EE2E-4714-A40A-C3A6D91F98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1" name="Rectangle 21">
                <a:extLst>
                  <a:ext uri="{FF2B5EF4-FFF2-40B4-BE49-F238E27FC236}">
                    <a16:creationId xmlns:a16="http://schemas.microsoft.com/office/drawing/2014/main" id="{8A89C2E5-F892-4666-85FB-995578FBC7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282" name="Freeform 22">
                <a:extLst>
                  <a:ext uri="{FF2B5EF4-FFF2-40B4-BE49-F238E27FC236}">
                    <a16:creationId xmlns:a16="http://schemas.microsoft.com/office/drawing/2014/main" id="{6DC6174B-0EC3-4A81-A0D1-D10DBB869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3" name="Freeform 23">
                <a:extLst>
                  <a:ext uri="{FF2B5EF4-FFF2-40B4-BE49-F238E27FC236}">
                    <a16:creationId xmlns:a16="http://schemas.microsoft.com/office/drawing/2014/main" id="{2CB96070-0553-4F79-984C-8DABB1CD5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4" name="Freeform 24">
                <a:extLst>
                  <a:ext uri="{FF2B5EF4-FFF2-40B4-BE49-F238E27FC236}">
                    <a16:creationId xmlns:a16="http://schemas.microsoft.com/office/drawing/2014/main" id="{BA23B6E2-3718-4009-B80E-9279154B1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5" name="Freeform 25">
                <a:extLst>
                  <a:ext uri="{FF2B5EF4-FFF2-40B4-BE49-F238E27FC236}">
                    <a16:creationId xmlns:a16="http://schemas.microsoft.com/office/drawing/2014/main" id="{CAFB32D5-E528-419B-80EE-1475633970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6" name="Freeform 26">
                <a:extLst>
                  <a:ext uri="{FF2B5EF4-FFF2-40B4-BE49-F238E27FC236}">
                    <a16:creationId xmlns:a16="http://schemas.microsoft.com/office/drawing/2014/main" id="{A68ADD35-4FEA-404D-B2F3-23556E6E8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7" name="Freeform 27">
                <a:extLst>
                  <a:ext uri="{FF2B5EF4-FFF2-40B4-BE49-F238E27FC236}">
                    <a16:creationId xmlns:a16="http://schemas.microsoft.com/office/drawing/2014/main" id="{89CF17CA-49E3-4B4A-836A-4FD55C67B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8" name="Freeform 28">
                <a:extLst>
                  <a:ext uri="{FF2B5EF4-FFF2-40B4-BE49-F238E27FC236}">
                    <a16:creationId xmlns:a16="http://schemas.microsoft.com/office/drawing/2014/main" id="{AB394F2E-F3E7-4CED-84A9-35C47AB287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89" name="Freeform 29">
                <a:extLst>
                  <a:ext uri="{FF2B5EF4-FFF2-40B4-BE49-F238E27FC236}">
                    <a16:creationId xmlns:a16="http://schemas.microsoft.com/office/drawing/2014/main" id="{FF816C2F-3999-4A9F-8395-5D68ED33A4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0" name="Freeform 30">
                <a:extLst>
                  <a:ext uri="{FF2B5EF4-FFF2-40B4-BE49-F238E27FC236}">
                    <a16:creationId xmlns:a16="http://schemas.microsoft.com/office/drawing/2014/main" id="{82AD6AC6-71D5-4BD8-9185-D3062968B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91" name="Freeform 31">
                <a:extLst>
                  <a:ext uri="{FF2B5EF4-FFF2-40B4-BE49-F238E27FC236}">
                    <a16:creationId xmlns:a16="http://schemas.microsoft.com/office/drawing/2014/main" id="{743A50C2-65CF-4F4C-B412-6149A93ACF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pSp>
          <p:nvGrpSpPr>
            <p:cNvPr id="254" name="Group 253">
              <a:extLst>
                <a:ext uri="{FF2B5EF4-FFF2-40B4-BE49-F238E27FC236}">
                  <a16:creationId xmlns:a16="http://schemas.microsoft.com/office/drawing/2014/main" id="{6C0E7A88-FEDF-4C4F-A6B4-F7DDE9DE9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255" name="Freeform 32">
                <a:extLst>
                  <a:ext uri="{FF2B5EF4-FFF2-40B4-BE49-F238E27FC236}">
                    <a16:creationId xmlns:a16="http://schemas.microsoft.com/office/drawing/2014/main" id="{AE94B3EE-D5C0-4BDE-B6AA-7599F0486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6" name="Freeform 33">
                <a:extLst>
                  <a:ext uri="{FF2B5EF4-FFF2-40B4-BE49-F238E27FC236}">
                    <a16:creationId xmlns:a16="http://schemas.microsoft.com/office/drawing/2014/main" id="{5EF110E8-C00D-454E-8F3A-ECF2D35667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7" name="Freeform 34">
                <a:extLst>
                  <a:ext uri="{FF2B5EF4-FFF2-40B4-BE49-F238E27FC236}">
                    <a16:creationId xmlns:a16="http://schemas.microsoft.com/office/drawing/2014/main" id="{BFC5F327-6927-4F35-9AF6-C45527BB4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8" name="Freeform 35">
                <a:extLst>
                  <a:ext uri="{FF2B5EF4-FFF2-40B4-BE49-F238E27FC236}">
                    <a16:creationId xmlns:a16="http://schemas.microsoft.com/office/drawing/2014/main" id="{BF2D314D-AEDE-418D-9702-D3CDB98C3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59" name="Freeform 36">
                <a:extLst>
                  <a:ext uri="{FF2B5EF4-FFF2-40B4-BE49-F238E27FC236}">
                    <a16:creationId xmlns:a16="http://schemas.microsoft.com/office/drawing/2014/main" id="{64FD07F8-3CA6-4209-9A9E-30609FE9A3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0" name="Freeform 37">
                <a:extLst>
                  <a:ext uri="{FF2B5EF4-FFF2-40B4-BE49-F238E27FC236}">
                    <a16:creationId xmlns:a16="http://schemas.microsoft.com/office/drawing/2014/main" id="{AB0AE24D-CD49-4B57-82E0-780F62AE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1" name="Freeform 38">
                <a:extLst>
                  <a:ext uri="{FF2B5EF4-FFF2-40B4-BE49-F238E27FC236}">
                    <a16:creationId xmlns:a16="http://schemas.microsoft.com/office/drawing/2014/main" id="{66803AF8-6368-45E6-A0B7-C0C4CFFEEB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2" name="Freeform 39">
                <a:extLst>
                  <a:ext uri="{FF2B5EF4-FFF2-40B4-BE49-F238E27FC236}">
                    <a16:creationId xmlns:a16="http://schemas.microsoft.com/office/drawing/2014/main" id="{B4761E05-2792-472B-A814-9616151C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3" name="Freeform 40">
                <a:extLst>
                  <a:ext uri="{FF2B5EF4-FFF2-40B4-BE49-F238E27FC236}">
                    <a16:creationId xmlns:a16="http://schemas.microsoft.com/office/drawing/2014/main" id="{40B6A261-9427-4E70-9564-048AD009B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264" name="Rectangle 41">
                <a:extLst>
                  <a:ext uri="{FF2B5EF4-FFF2-40B4-BE49-F238E27FC236}">
                    <a16:creationId xmlns:a16="http://schemas.microsoft.com/office/drawing/2014/main" id="{68BFDFBE-2286-4123-9436-E1DF84AF49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pSp>
      <p:pic>
        <p:nvPicPr>
          <p:cNvPr id="293" name="Picture 2">
            <a:extLst>
              <a:ext uri="{FF2B5EF4-FFF2-40B4-BE49-F238E27FC236}">
                <a16:creationId xmlns:a16="http://schemas.microsoft.com/office/drawing/2014/main" id="{5B3DE270-418F-47A7-B311-C4D876041D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997AD5DF-FE35-001F-0B23-9AEC1B73B7B4}"/>
              </a:ext>
            </a:extLst>
          </p:cNvPr>
          <p:cNvSpPr>
            <a:spLocks noGrp="1"/>
          </p:cNvSpPr>
          <p:nvPr>
            <p:ph type="title"/>
          </p:nvPr>
        </p:nvSpPr>
        <p:spPr>
          <a:xfrm>
            <a:off x="7759073" y="-1"/>
            <a:ext cx="3988980" cy="1363851"/>
          </a:xfrm>
        </p:spPr>
        <p:txBody>
          <a:bodyPr vert="horz" lIns="91440" tIns="45720" rIns="91440" bIns="45720" rtlCol="0" anchor="b">
            <a:noAutofit/>
          </a:bodyPr>
          <a:lstStyle/>
          <a:p>
            <a:r>
              <a:rPr lang="en-US" sz="4800" dirty="0">
                <a:solidFill>
                  <a:srgbClr val="FFFFFF"/>
                </a:solidFill>
                <a:latin typeface="Times New Roman" panose="02020603050405020304" pitchFamily="18" charset="0"/>
                <a:cs typeface="Times New Roman" panose="02020603050405020304" pitchFamily="18" charset="0"/>
              </a:rPr>
              <a:t>Political factor</a:t>
            </a:r>
          </a:p>
        </p:txBody>
      </p:sp>
      <p:sp useBgFill="1">
        <p:nvSpPr>
          <p:cNvPr id="295" name="Round Diagonal Corner Rectangle 11">
            <a:extLst>
              <a:ext uri="{FF2B5EF4-FFF2-40B4-BE49-F238E27FC236}">
                <a16:creationId xmlns:a16="http://schemas.microsoft.com/office/drawing/2014/main" id="{A1351C6B-7343-451F-AB4A-1CE294A4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he Digital Future of the Tourism &amp; Hospitality Industry | Boston  Hospitality Review">
            <a:extLst>
              <a:ext uri="{FF2B5EF4-FFF2-40B4-BE49-F238E27FC236}">
                <a16:creationId xmlns:a16="http://schemas.microsoft.com/office/drawing/2014/main" id="{DA4BFC76-7BD2-FCA3-9C07-3CB8420574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7287" r="5503" b="1"/>
          <a:stretch/>
        </p:blipFill>
        <p:spPr bwMode="auto">
          <a:xfrm>
            <a:off x="2213608" y="1137621"/>
            <a:ext cx="3923142" cy="4577297"/>
          </a:xfrm>
          <a:prstGeom prst="rect">
            <a:avLst/>
          </a:prstGeom>
          <a:noFill/>
          <a:extLst>
            <a:ext uri="{909E8E84-426E-40DD-AFC4-6F175D3DCCD1}">
              <a14:hiddenFill xmlns:a14="http://schemas.microsoft.com/office/drawing/2010/main">
                <a:solidFill>
                  <a:srgbClr val="FFFFFF"/>
                </a:solidFill>
              </a14:hiddenFill>
            </a:ext>
          </a:extLst>
        </p:spPr>
      </p:pic>
      <p:sp>
        <p:nvSpPr>
          <p:cNvPr id="4" name="Teardrop 3">
            <a:extLst>
              <a:ext uri="{FF2B5EF4-FFF2-40B4-BE49-F238E27FC236}">
                <a16:creationId xmlns:a16="http://schemas.microsoft.com/office/drawing/2014/main" id="{D974E3AF-E3FC-279F-1913-0A767057E0BB}"/>
              </a:ext>
            </a:extLst>
          </p:cNvPr>
          <p:cNvSpPr/>
          <p:nvPr/>
        </p:nvSpPr>
        <p:spPr>
          <a:xfrm>
            <a:off x="7759072" y="4239996"/>
            <a:ext cx="4196643" cy="2522885"/>
          </a:xfrm>
          <a:prstGeom prst="teardrop">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14300" marR="0" lvl="0" defTabSz="914400" fontAlgn="auto">
              <a:lnSpc>
                <a:spcPct val="120000"/>
              </a:lnSpc>
              <a:spcBef>
                <a:spcPts val="1000"/>
              </a:spcBef>
              <a:spcAft>
                <a:spcPts val="0"/>
              </a:spcAft>
              <a:buClr>
                <a:srgbClr val="0E101A"/>
              </a:buClr>
              <a:buSzPct val="125000"/>
              <a:tabLst/>
              <a:defRPr/>
            </a:pPr>
            <a:r>
              <a:rPr kumimoji="0" lang="en-US" sz="2400" u="none" strike="noStrike" cap="none" spc="0" normalizeH="0" baseline="0" noProof="0" dirty="0">
                <a:ln>
                  <a:noFill/>
                </a:ln>
                <a:solidFill>
                  <a:srgbClr val="FFFFFF"/>
                </a:solidFill>
                <a:effectLst/>
                <a:uLnTx/>
                <a:uFillTx/>
                <a:latin typeface="Times New Roman" panose="02020603050405020304" pitchFamily="18" charset="0"/>
                <a:cs typeface="Times New Roman" panose="02020603050405020304" pitchFamily="18" charset="0"/>
              </a:rPr>
              <a:t>The governments of the UK are requesting more digital transformation (Service, 2022).</a:t>
            </a:r>
          </a:p>
        </p:txBody>
      </p:sp>
      <p:sp>
        <p:nvSpPr>
          <p:cNvPr id="6" name="Teardrop 5">
            <a:extLst>
              <a:ext uri="{FF2B5EF4-FFF2-40B4-BE49-F238E27FC236}">
                <a16:creationId xmlns:a16="http://schemas.microsoft.com/office/drawing/2014/main" id="{23E65E7A-A979-06FF-CEFF-140092237B1B}"/>
              </a:ext>
            </a:extLst>
          </p:cNvPr>
          <p:cNvSpPr/>
          <p:nvPr/>
        </p:nvSpPr>
        <p:spPr>
          <a:xfrm>
            <a:off x="7759072" y="1489277"/>
            <a:ext cx="4196644" cy="2522885"/>
          </a:xfrm>
          <a:prstGeom prst="teardrop">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u="none" strike="noStrike" dirty="0">
                <a:solidFill>
                  <a:srgbClr val="FFFFFF"/>
                </a:solidFill>
                <a:effectLst/>
                <a:latin typeface="Times New Roman" panose="02020603050405020304" pitchFamily="18" charset="0"/>
                <a:cs typeface="Times New Roman" panose="02020603050405020304" pitchFamily="18" charset="0"/>
              </a:rPr>
              <a:t>Europe's General Data Protection Regulation (GDPR</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885255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5253"/>
    </mc:Choice>
    <mc:Fallback xmlns="">
      <p:transition spd="slow" advTm="8525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80"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482" name="Group 481">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483" name="Group 482">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495"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96"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7"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8"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9"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0"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1"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2"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3"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4"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5"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6"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507"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8"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9"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0"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1"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320"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1"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2"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3"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4"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5"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6"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7"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8"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9"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484" name="Group 483">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485"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6"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7"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8"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9"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0"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1"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2"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3"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4"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grpSp>
      </p:grpSp>
      <p:grpSp>
        <p:nvGrpSpPr>
          <p:cNvPr id="513" name="Group 512">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14" name="Rectangle 513">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5"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79A86DDB-CF42-F490-AFA7-1E1C93EA6DA9}"/>
              </a:ext>
            </a:extLst>
          </p:cNvPr>
          <p:cNvSpPr>
            <a:spLocks noGrp="1"/>
          </p:cNvSpPr>
          <p:nvPr>
            <p:ph type="title"/>
          </p:nvPr>
        </p:nvSpPr>
        <p:spPr>
          <a:xfrm>
            <a:off x="6730812" y="9525"/>
            <a:ext cx="5270688" cy="1601789"/>
          </a:xfrm>
        </p:spPr>
        <p:txBody>
          <a:bodyPr vert="horz" lIns="91440" tIns="45720" rIns="91440" bIns="45720" rtlCol="0" anchor="ctr">
            <a:normAutofit/>
          </a:bodyPr>
          <a:lstStyle/>
          <a:p>
            <a:r>
              <a:rPr lang="en-US" sz="4800" dirty="0">
                <a:latin typeface="Times New Roman" panose="02020603050405020304" pitchFamily="18" charset="0"/>
                <a:cs typeface="Times New Roman" panose="02020603050405020304" pitchFamily="18" charset="0"/>
              </a:rPr>
              <a:t>economic factor</a:t>
            </a:r>
          </a:p>
        </p:txBody>
      </p:sp>
      <p:pic>
        <p:nvPicPr>
          <p:cNvPr id="7" name="Picture 6" descr="An abstract financial digital analysis">
            <a:extLst>
              <a:ext uri="{FF2B5EF4-FFF2-40B4-BE49-F238E27FC236}">
                <a16:creationId xmlns:a16="http://schemas.microsoft.com/office/drawing/2014/main" id="{E4F0ADB7-BD54-7AE9-A1B2-B4089B466E19}"/>
              </a:ext>
            </a:extLst>
          </p:cNvPr>
          <p:cNvPicPr>
            <a:picLocks noChangeAspect="1"/>
          </p:cNvPicPr>
          <p:nvPr/>
        </p:nvPicPr>
        <p:blipFill>
          <a:blip r:embed="rId5"/>
          <a:srcRect l="36324" r="14297"/>
          <a:stretch/>
        </p:blipFill>
        <p:spPr>
          <a:xfrm>
            <a:off x="-8960" y="-19040"/>
            <a:ext cx="6101597" cy="6857990"/>
          </a:xfrm>
          <a:prstGeom prst="rect">
            <a:avLst/>
          </a:prstGeom>
        </p:spPr>
      </p:pic>
      <p:grpSp>
        <p:nvGrpSpPr>
          <p:cNvPr id="517" name="Group 516">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518" name="Rectangle 517">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19"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0"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1" name="Rectangle 520">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22"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3"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4"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5"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6"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7"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8"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9"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0"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1"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2"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3"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4"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5"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6"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7"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8"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9"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0"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1"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2"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3"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4"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5"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6" name="Rectangle 545">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47"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8"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9"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0"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1"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2"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3"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4"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5"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6"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7"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8" name="Rectangle 557">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9"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0"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1"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2"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3"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4"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5"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6"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7"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8"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9"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0"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1"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aphicFrame>
        <p:nvGraphicFramePr>
          <p:cNvPr id="4" name="Diagram 3">
            <a:extLst>
              <a:ext uri="{FF2B5EF4-FFF2-40B4-BE49-F238E27FC236}">
                <a16:creationId xmlns:a16="http://schemas.microsoft.com/office/drawing/2014/main" id="{F4B4026E-3503-807B-7A60-544B6DAD61F0}"/>
              </a:ext>
            </a:extLst>
          </p:cNvPr>
          <p:cNvGraphicFramePr/>
          <p:nvPr>
            <p:extLst>
              <p:ext uri="{D42A27DB-BD31-4B8C-83A1-F6EECF244321}">
                <p14:modId xmlns:p14="http://schemas.microsoft.com/office/powerpoint/2010/main" val="1093924830"/>
              </p:ext>
            </p:extLst>
          </p:nvPr>
        </p:nvGraphicFramePr>
        <p:xfrm>
          <a:off x="6097399" y="2619376"/>
          <a:ext cx="6094601" cy="332581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831393564"/>
      </p:ext>
    </p:extLst>
  </p:cSld>
  <p:clrMapOvr>
    <a:masterClrMapping/>
  </p:clrMapOvr>
  <mc:AlternateContent xmlns:mc="http://schemas.openxmlformats.org/markup-compatibility/2006" xmlns:p14="http://schemas.microsoft.com/office/powerpoint/2010/main">
    <mc:Choice Requires="p14">
      <p:transition spd="slow" p14:dur="2000" advTm="83656"/>
    </mc:Choice>
    <mc:Fallback xmlns="">
      <p:transition spd="slow" advTm="8365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465"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467" name="Group 466">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468" name="Group 467">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93"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594"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5"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6"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7"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8"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599"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0"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1"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2"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3"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4"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605"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6"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7"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8"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09"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10"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1"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2"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3"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4"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5"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6"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7"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8"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19"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pSp>
          <p:nvGrpSpPr>
            <p:cNvPr id="469" name="Group 468">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620"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1"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2"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3"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4"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5"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6"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7"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8"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29"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pSp>
      <p:sp useBgFill="1">
        <p:nvSpPr>
          <p:cNvPr id="508" name="Rectangle 507">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10"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18682450-B930-37C7-0722-5C7B87AC6863}"/>
              </a:ext>
            </a:extLst>
          </p:cNvPr>
          <p:cNvSpPr>
            <a:spLocks noGrp="1"/>
          </p:cNvSpPr>
          <p:nvPr>
            <p:ph type="title"/>
          </p:nvPr>
        </p:nvSpPr>
        <p:spPr>
          <a:xfrm>
            <a:off x="1423987" y="-232475"/>
            <a:ext cx="6297613" cy="1513059"/>
          </a:xfrm>
        </p:spPr>
        <p:txBody>
          <a:bodyPr vert="horz" lIns="91440" tIns="45720" rIns="91440" bIns="45720" rtlCol="0" anchor="ctr">
            <a:normAutofit/>
          </a:bodyPr>
          <a:lstStyle/>
          <a:p>
            <a:r>
              <a:rPr lang="en-US" sz="4800" u="none" strike="noStrike" dirty="0">
                <a:effectLst/>
                <a:latin typeface="Times New Roman" panose="02020603050405020304" pitchFamily="18" charset="0"/>
                <a:cs typeface="Times New Roman" panose="02020603050405020304" pitchFamily="18" charset="0"/>
              </a:rPr>
              <a:t>Social  factor</a:t>
            </a:r>
            <a:endParaRPr lang="en-US" sz="4800" dirty="0">
              <a:latin typeface="Times New Roman" panose="02020603050405020304" pitchFamily="18" charset="0"/>
              <a:cs typeface="Times New Roman" panose="02020603050405020304" pitchFamily="18" charset="0"/>
            </a:endParaRPr>
          </a:p>
        </p:txBody>
      </p:sp>
      <p:pic>
        <p:nvPicPr>
          <p:cNvPr id="5" name="Picture 4" descr="Mobile device with apps">
            <a:extLst>
              <a:ext uri="{FF2B5EF4-FFF2-40B4-BE49-F238E27FC236}">
                <a16:creationId xmlns:a16="http://schemas.microsoft.com/office/drawing/2014/main" id="{9CFBC491-B251-A420-0FC8-17642A52D46A}"/>
              </a:ext>
            </a:extLst>
          </p:cNvPr>
          <p:cNvPicPr>
            <a:picLocks noChangeAspect="1"/>
          </p:cNvPicPr>
          <p:nvPr/>
        </p:nvPicPr>
        <p:blipFill>
          <a:blip r:embed="rId5"/>
          <a:srcRect l="44762" r="5192"/>
          <a:stretch/>
        </p:blipFill>
        <p:spPr>
          <a:xfrm>
            <a:off x="7008403" y="618519"/>
            <a:ext cx="4978810"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256" name="Group 255">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630"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31"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2"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3"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4"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5"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6"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7"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8"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39"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0"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1"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642"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3"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4"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5"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6"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647"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8"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49"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0"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1"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2"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3"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4"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5"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656"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aphicFrame>
        <p:nvGraphicFramePr>
          <p:cNvPr id="657" name="Content Placeholder 2">
            <a:extLst>
              <a:ext uri="{FF2B5EF4-FFF2-40B4-BE49-F238E27FC236}">
                <a16:creationId xmlns:a16="http://schemas.microsoft.com/office/drawing/2014/main" id="{F96A700F-E772-CC23-EE90-1C14A0BCEB19}"/>
              </a:ext>
            </a:extLst>
          </p:cNvPr>
          <p:cNvGraphicFramePr/>
          <p:nvPr>
            <p:extLst>
              <p:ext uri="{D42A27DB-BD31-4B8C-83A1-F6EECF244321}">
                <p14:modId xmlns:p14="http://schemas.microsoft.com/office/powerpoint/2010/main" val="618544575"/>
              </p:ext>
            </p:extLst>
          </p:nvPr>
        </p:nvGraphicFramePr>
        <p:xfrm>
          <a:off x="238126" y="1482725"/>
          <a:ext cx="6698840" cy="473180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688193611"/>
      </p:ext>
    </p:extLst>
  </p:cSld>
  <p:clrMapOvr>
    <a:masterClrMapping/>
  </p:clrMapOvr>
  <mc:AlternateContent xmlns:mc="http://schemas.openxmlformats.org/markup-compatibility/2006" xmlns:p14="http://schemas.microsoft.com/office/powerpoint/2010/main">
    <mc:Choice Requires="p14">
      <p:transition spd="med" p14:dur="700" advTm="58304">
        <p:fade/>
      </p:transition>
    </mc:Choice>
    <mc:Fallback xmlns="">
      <p:transition spd="med" advTm="58304">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85"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87" name="Group 186">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88" name="Group 187">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00"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01"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2"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3"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4"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5"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6"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7"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8"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9"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0"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1"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12"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3"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4"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5"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6"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17"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8"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9"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0"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1"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2"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3"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4"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5"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6"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189" name="Group 188">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90"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1"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2"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3"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4"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5"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6"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7"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8"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9"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grpSp>
        <p:nvGrpSpPr>
          <p:cNvPr id="228" name="Group 227">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29" name="Rectangle 228">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0"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A8F96AF1-6312-E51F-7713-7523B4877B1F}"/>
              </a:ext>
            </a:extLst>
          </p:cNvPr>
          <p:cNvSpPr>
            <a:spLocks noGrp="1"/>
          </p:cNvSpPr>
          <p:nvPr>
            <p:ph type="title"/>
          </p:nvPr>
        </p:nvSpPr>
        <p:spPr>
          <a:xfrm>
            <a:off x="6220961" y="0"/>
            <a:ext cx="5556701" cy="1563688"/>
          </a:xfrm>
        </p:spPr>
        <p:txBody>
          <a:bodyPr vert="horz" lIns="91440" tIns="45720" rIns="91440" bIns="45720" rtlCol="0" anchor="ctr">
            <a:normAutofit/>
          </a:bodyPr>
          <a:lstStyle/>
          <a:p>
            <a:r>
              <a:rPr lang="en-US" sz="4800" u="none" strike="noStrike" dirty="0">
                <a:effectLst/>
                <a:latin typeface="Times New Roman" panose="02020603050405020304" pitchFamily="18" charset="0"/>
                <a:cs typeface="Times New Roman" panose="02020603050405020304" pitchFamily="18" charset="0"/>
              </a:rPr>
              <a:t>technological factor</a:t>
            </a:r>
            <a:endParaRPr lang="en-US" sz="4800" dirty="0">
              <a:latin typeface="Times New Roman" panose="02020603050405020304" pitchFamily="18" charset="0"/>
              <a:cs typeface="Times New Roman" panose="02020603050405020304" pitchFamily="18" charset="0"/>
            </a:endParaRPr>
          </a:p>
        </p:txBody>
      </p:sp>
      <p:pic>
        <p:nvPicPr>
          <p:cNvPr id="3" name="Picture 2" descr="Robot operating a machine">
            <a:extLst>
              <a:ext uri="{FF2B5EF4-FFF2-40B4-BE49-F238E27FC236}">
                <a16:creationId xmlns:a16="http://schemas.microsoft.com/office/drawing/2014/main" id="{FE6F9CAC-8F72-E5F2-8434-CC853473FF51}"/>
              </a:ext>
            </a:extLst>
          </p:cNvPr>
          <p:cNvPicPr>
            <a:picLocks noChangeAspect="1"/>
          </p:cNvPicPr>
          <p:nvPr/>
        </p:nvPicPr>
        <p:blipFill>
          <a:blip r:embed="rId5"/>
          <a:srcRect l="7742" r="7669" b="1"/>
          <a:stretch/>
        </p:blipFill>
        <p:spPr>
          <a:xfrm>
            <a:off x="-4757" y="-2"/>
            <a:ext cx="6005510" cy="6838952"/>
          </a:xfrm>
          <a:prstGeom prst="rect">
            <a:avLst/>
          </a:prstGeom>
        </p:spPr>
      </p:pic>
      <p:grpSp>
        <p:nvGrpSpPr>
          <p:cNvPr id="232" name="Group 231">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233" name="Rectangle 232">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34"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5"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6" name="Rectangle 235">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37"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8"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9"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0"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1"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2"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3"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4"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5"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6"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7"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8"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9"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0"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1"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2"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3"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4"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5"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6"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7"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8"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9"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0"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1" name="Rectangle 260">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62"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3"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4"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5"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6"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7"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8"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9"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0"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1"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2"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3" name="Rectangle 272">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74"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5"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6"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7"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8"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9"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0"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1"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2"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3"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4"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5"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6"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5" name="TextBox 4">
            <a:extLst>
              <a:ext uri="{FF2B5EF4-FFF2-40B4-BE49-F238E27FC236}">
                <a16:creationId xmlns:a16="http://schemas.microsoft.com/office/drawing/2014/main" id="{4D64588D-0CDD-EE07-F60A-3F4FB75F1F6D}"/>
              </a:ext>
            </a:extLst>
          </p:cNvPr>
          <p:cNvSpPr txBox="1"/>
          <p:nvPr/>
        </p:nvSpPr>
        <p:spPr>
          <a:xfrm>
            <a:off x="6200777" y="2366964"/>
            <a:ext cx="5753097" cy="3569503"/>
          </a:xfrm>
          <a:prstGeom prst="rect">
            <a:avLst/>
          </a:prstGeom>
          <a:noFill/>
        </p:spPr>
        <p:txBody>
          <a:bodyPr wrap="square">
            <a:spAutoFit/>
          </a:bodyPr>
          <a:lstStyle/>
          <a:p>
            <a:pPr marL="342900" marR="0" lvl="0" indent="-342900" algn="l" defTabSz="914400" rtl="0" eaLnBrk="1" fontAlgn="auto" latinLnBrk="0" hangingPunct="1">
              <a:lnSpc>
                <a:spcPct val="110000"/>
              </a:lnSpc>
              <a:spcBef>
                <a:spcPts val="1000"/>
              </a:spcBef>
              <a:spcAft>
                <a:spcPts val="0"/>
              </a:spcAft>
              <a:buClr>
                <a:srgbClr val="0E101A"/>
              </a:buClr>
              <a:buSzPct val="125000"/>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Based on technological advancements, the hospitality industry is experiencing a huge transformation in its operation (</a:t>
            </a: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Akram </a:t>
            </a:r>
            <a:r>
              <a:rPr kumimoji="0" lang="en-GB" sz="2400" b="0" i="1"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et al</a:t>
            </a: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2022)</a:t>
            </a: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a:t>
            </a:r>
            <a:endParaRPr kumimoji="0" lang="en-IN" sz="2400" b="0" i="0" u="none" strike="noStrike" kern="1200" cap="none" spc="0" normalizeH="0" baseline="0" noProof="0" dirty="0">
              <a:ln>
                <a:noFill/>
              </a:ln>
              <a:solidFill>
                <a:prstClr val="white"/>
              </a:solidFill>
              <a:effectLst/>
              <a:uLnTx/>
              <a:uFillTx/>
              <a:latin typeface="Times New Roman" panose="02020603050405020304" pitchFamily="18" charset="0"/>
              <a:ea typeface="Arial" panose="020B0604020202020204" pitchFamily="34" charset="0"/>
              <a:cs typeface="Times New Roman" panose="02020603050405020304" pitchFamily="18" charset="0"/>
            </a:endParaRPr>
          </a:p>
          <a:p>
            <a:pPr marL="342900" marR="0" lvl="0" indent="-342900" algn="l" defTabSz="914400" rtl="0" eaLnBrk="1" fontAlgn="auto" latinLnBrk="0" hangingPunct="1">
              <a:lnSpc>
                <a:spcPct val="110000"/>
              </a:lnSpc>
              <a:spcBef>
                <a:spcPts val="1000"/>
              </a:spcBef>
              <a:spcAft>
                <a:spcPts val="0"/>
              </a:spcAft>
              <a:buClr>
                <a:srgbClr val="0E101A"/>
              </a:buClr>
              <a:buSzPct val="125000"/>
              <a:buFont typeface="Arial" panose="020B0604020202020204" pitchFamily="34" charset="0"/>
              <a:buChar char="●"/>
              <a:tabLst/>
              <a:defRPr/>
            </a:pPr>
            <a:endPar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110000"/>
              </a:lnSpc>
              <a:spcBef>
                <a:spcPts val="1000"/>
              </a:spcBef>
              <a:spcAft>
                <a:spcPts val="0"/>
              </a:spcAft>
              <a:buClr>
                <a:srgbClr val="0E101A"/>
              </a:buClr>
              <a:buSzPct val="125000"/>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Technological innovations like AI, IoT, cloud-based chatbots and virtual concierges improve the business function.</a:t>
            </a:r>
            <a:endParaRPr kumimoji="0" lang="en-IN" sz="2400" b="0" i="0" u="none" strike="noStrike" kern="1200" cap="none" spc="0" normalizeH="0" baseline="0" noProof="0" dirty="0">
              <a:ln>
                <a:noFill/>
              </a:ln>
              <a:solidFill>
                <a:prstClr val="white"/>
              </a:solidFill>
              <a:effectLst/>
              <a:uLnTx/>
              <a:uFillTx/>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942621413"/>
      </p:ext>
    </p:extLst>
  </p:cSld>
  <p:clrMapOvr>
    <a:masterClrMapping/>
  </p:clrMapOvr>
  <mc:AlternateContent xmlns:mc="http://schemas.openxmlformats.org/markup-compatibility/2006" xmlns:p14="http://schemas.microsoft.com/office/powerpoint/2010/main">
    <mc:Choice Requires="p14">
      <p:transition spd="slow" p14:dur="2000" advTm="68912"/>
    </mc:Choice>
    <mc:Fallback xmlns="">
      <p:transition spd="slow" advTm="6891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8"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20" name="Group 119">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21" name="Group 120">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3"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34"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5"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6"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7"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8"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9"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0"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1"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2"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3"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4"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45"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6"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7"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8"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49"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50"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1"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2"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3"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4"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5"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6"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7"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8"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59"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grpSp>
          <p:nvGrpSpPr>
            <p:cNvPr id="122" name="Group 121">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3"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4"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5"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6"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7"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8"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29"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0"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1"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32"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grpSp>
      </p:grpSp>
      <p:sp useBgFill="1">
        <p:nvSpPr>
          <p:cNvPr id="161" name="Rectangle 160">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63"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19AF78A5-5EBF-39D3-F5B7-5005568A68C7}"/>
              </a:ext>
            </a:extLst>
          </p:cNvPr>
          <p:cNvSpPr>
            <a:spLocks noGrp="1"/>
          </p:cNvSpPr>
          <p:nvPr>
            <p:ph type="title"/>
          </p:nvPr>
        </p:nvSpPr>
        <p:spPr>
          <a:xfrm>
            <a:off x="4066442" y="1"/>
            <a:ext cx="6087207" cy="1101728"/>
          </a:xfrm>
        </p:spPr>
        <p:txBody>
          <a:bodyPr vert="horz" lIns="91440" tIns="45720" rIns="91440" bIns="45720" rtlCol="0" anchor="ctr">
            <a:noAutofit/>
          </a:bodyPr>
          <a:lstStyle/>
          <a:p>
            <a:r>
              <a:rPr lang="en-US" sz="4800" dirty="0">
                <a:latin typeface="Times New Roman" panose="02020603050405020304" pitchFamily="18" charset="0"/>
                <a:cs typeface="Times New Roman" panose="02020603050405020304" pitchFamily="18" charset="0"/>
              </a:rPr>
              <a:t>legal  factor</a:t>
            </a:r>
          </a:p>
        </p:txBody>
      </p:sp>
      <p:pic>
        <p:nvPicPr>
          <p:cNvPr id="6" name="Picture 5" descr="A close-up of a person writing on a paper&#10;&#10;Description automatically generated">
            <a:extLst>
              <a:ext uri="{FF2B5EF4-FFF2-40B4-BE49-F238E27FC236}">
                <a16:creationId xmlns:a16="http://schemas.microsoft.com/office/drawing/2014/main" id="{056B7361-3D54-8DF2-E0F6-4A0BC378C493}"/>
              </a:ext>
            </a:extLst>
          </p:cNvPr>
          <p:cNvPicPr>
            <a:picLocks noChangeAspect="1"/>
          </p:cNvPicPr>
          <p:nvPr/>
        </p:nvPicPr>
        <p:blipFill>
          <a:blip r:embed="rId5">
            <a:extLst>
              <a:ext uri="{837473B0-CC2E-450A-ABE3-18F120FF3D39}">
                <a1611:picAttrSrcUrl xmlns:a1611="http://schemas.microsoft.com/office/drawing/2016/11/main" r:id="rId6"/>
              </a:ext>
            </a:extLst>
          </a:blip>
          <a:srcRect l="7155" r="6604" b="2"/>
          <a:stretch/>
        </p:blipFill>
        <p:spPr>
          <a:xfrm>
            <a:off x="6683334" y="1283898"/>
            <a:ext cx="5456279" cy="4950607"/>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65" name="Group 164">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66"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67"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8"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69"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0"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1"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2"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3"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4"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5"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6"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7"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78"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79"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0"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1"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2"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GB"/>
            </a:p>
          </p:txBody>
        </p:sp>
        <p:sp>
          <p:nvSpPr>
            <p:cNvPr id="183"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4"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5"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6"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7"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8"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89"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0"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1"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sp>
          <p:nvSpPr>
            <p:cNvPr id="192"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GB"/>
            </a:p>
          </p:txBody>
        </p:sp>
      </p:grpSp>
      <p:sp>
        <p:nvSpPr>
          <p:cNvPr id="7" name="TextBox 6">
            <a:extLst>
              <a:ext uri="{FF2B5EF4-FFF2-40B4-BE49-F238E27FC236}">
                <a16:creationId xmlns:a16="http://schemas.microsoft.com/office/drawing/2014/main" id="{98EBD57D-CCF1-C645-502B-618A08BAA5EA}"/>
              </a:ext>
            </a:extLst>
          </p:cNvPr>
          <p:cNvSpPr txBox="1"/>
          <p:nvPr/>
        </p:nvSpPr>
        <p:spPr>
          <a:xfrm>
            <a:off x="9144249" y="5691774"/>
            <a:ext cx="24080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klplegal.es/jornadas-de-formacion-en-ciberseguridad-legal-en-alicante-y-murcia-proteccion-de-datos-y-compliance-pena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graphicFrame>
        <p:nvGraphicFramePr>
          <p:cNvPr id="9" name="Diagram 8">
            <a:extLst>
              <a:ext uri="{FF2B5EF4-FFF2-40B4-BE49-F238E27FC236}">
                <a16:creationId xmlns:a16="http://schemas.microsoft.com/office/drawing/2014/main" id="{1F9ECBF0-53AC-7E0F-1362-98E274CE8E7B}"/>
              </a:ext>
            </a:extLst>
          </p:cNvPr>
          <p:cNvGraphicFramePr/>
          <p:nvPr>
            <p:extLst>
              <p:ext uri="{D42A27DB-BD31-4B8C-83A1-F6EECF244321}">
                <p14:modId xmlns:p14="http://schemas.microsoft.com/office/powerpoint/2010/main" val="1840843270"/>
              </p:ext>
            </p:extLst>
          </p:nvPr>
        </p:nvGraphicFramePr>
        <p:xfrm>
          <a:off x="495299" y="1049338"/>
          <a:ext cx="6087207" cy="555625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675805846"/>
      </p:ext>
    </p:extLst>
  </p:cSld>
  <p:clrMapOvr>
    <a:masterClrMapping/>
  </p:clrMapOvr>
  <mc:AlternateContent xmlns:mc="http://schemas.openxmlformats.org/markup-compatibility/2006" xmlns:p14="http://schemas.microsoft.com/office/powerpoint/2010/main">
    <mc:Choice Requires="p14">
      <p:transition spd="slow" p14:dur="2000" advTm="65860"/>
    </mc:Choice>
    <mc:Fallback xmlns="">
      <p:transition spd="slow" advTm="6586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342" name="Picture 2">
            <a:extLst>
              <a:ext uri="{FF2B5EF4-FFF2-40B4-BE49-F238E27FC236}">
                <a16:creationId xmlns:a16="http://schemas.microsoft.com/office/drawing/2014/main" id="{5BD33659-8797-414B-BBDC-24F9423295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344" name="Group 343">
            <a:extLst>
              <a:ext uri="{FF2B5EF4-FFF2-40B4-BE49-F238E27FC236}">
                <a16:creationId xmlns:a16="http://schemas.microsoft.com/office/drawing/2014/main" id="{F810FE48-5F0C-4E97-BD7F-FDE128D85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345" name="Rectangle 5">
              <a:extLst>
                <a:ext uri="{FF2B5EF4-FFF2-40B4-BE49-F238E27FC236}">
                  <a16:creationId xmlns:a16="http://schemas.microsoft.com/office/drawing/2014/main" id="{9E9C04BA-ABF7-4D41-9977-2AC221BD441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346" name="Freeform 6">
              <a:extLst>
                <a:ext uri="{FF2B5EF4-FFF2-40B4-BE49-F238E27FC236}">
                  <a16:creationId xmlns:a16="http://schemas.microsoft.com/office/drawing/2014/main" id="{56AF6CAB-66FF-4AA8-8332-92421FA16C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7" name="Freeform 7">
              <a:extLst>
                <a:ext uri="{FF2B5EF4-FFF2-40B4-BE49-F238E27FC236}">
                  <a16:creationId xmlns:a16="http://schemas.microsoft.com/office/drawing/2014/main" id="{2A7D0399-D212-4CE1-A9C0-9B98A2F0C1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8" name="Rectangle 8">
              <a:extLst>
                <a:ext uri="{FF2B5EF4-FFF2-40B4-BE49-F238E27FC236}">
                  <a16:creationId xmlns:a16="http://schemas.microsoft.com/office/drawing/2014/main" id="{18DF3D3C-1A48-496B-B941-76DF67EA739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349" name="Freeform 9">
              <a:extLst>
                <a:ext uri="{FF2B5EF4-FFF2-40B4-BE49-F238E27FC236}">
                  <a16:creationId xmlns:a16="http://schemas.microsoft.com/office/drawing/2014/main" id="{913F4BC7-7179-4E16-9FD6-A32BC13A0B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0" name="Freeform 10">
              <a:extLst>
                <a:ext uri="{FF2B5EF4-FFF2-40B4-BE49-F238E27FC236}">
                  <a16:creationId xmlns:a16="http://schemas.microsoft.com/office/drawing/2014/main" id="{509355FA-2026-4EBE-8C72-9B94B1F1B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1" name="Freeform 11">
              <a:extLst>
                <a:ext uri="{FF2B5EF4-FFF2-40B4-BE49-F238E27FC236}">
                  <a16:creationId xmlns:a16="http://schemas.microsoft.com/office/drawing/2014/main" id="{CDD190A1-6E3E-4C34-A19B-A52C6D3179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2" name="Freeform 12">
              <a:extLst>
                <a:ext uri="{FF2B5EF4-FFF2-40B4-BE49-F238E27FC236}">
                  <a16:creationId xmlns:a16="http://schemas.microsoft.com/office/drawing/2014/main" id="{D5BA1962-F2E3-4CA2-BE44-53381D18F6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3" name="Freeform 13">
              <a:extLst>
                <a:ext uri="{FF2B5EF4-FFF2-40B4-BE49-F238E27FC236}">
                  <a16:creationId xmlns:a16="http://schemas.microsoft.com/office/drawing/2014/main" id="{C2FA9E59-0DE1-449C-8D17-1475D5CC7E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4" name="Freeform 14">
              <a:extLst>
                <a:ext uri="{FF2B5EF4-FFF2-40B4-BE49-F238E27FC236}">
                  <a16:creationId xmlns:a16="http://schemas.microsoft.com/office/drawing/2014/main" id="{F1582807-3DE3-42F1-9941-728273E08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5" name="Freeform 15">
              <a:extLst>
                <a:ext uri="{FF2B5EF4-FFF2-40B4-BE49-F238E27FC236}">
                  <a16:creationId xmlns:a16="http://schemas.microsoft.com/office/drawing/2014/main" id="{6C574FB1-69C5-49C2-A1C4-2A6590BF4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6" name="Freeform 16">
              <a:extLst>
                <a:ext uri="{FF2B5EF4-FFF2-40B4-BE49-F238E27FC236}">
                  <a16:creationId xmlns:a16="http://schemas.microsoft.com/office/drawing/2014/main" id="{D4175D29-82CB-41CD-9E0F-17524FB027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7" name="Freeform 17">
              <a:extLst>
                <a:ext uri="{FF2B5EF4-FFF2-40B4-BE49-F238E27FC236}">
                  <a16:creationId xmlns:a16="http://schemas.microsoft.com/office/drawing/2014/main" id="{9893387B-BD94-47D2-80DC-B9ADB6BD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8" name="Freeform 18">
              <a:extLst>
                <a:ext uri="{FF2B5EF4-FFF2-40B4-BE49-F238E27FC236}">
                  <a16:creationId xmlns:a16="http://schemas.microsoft.com/office/drawing/2014/main" id="{BC2223CF-E8B9-48C3-8E70-7B38DBE2A7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9" name="Freeform 19">
              <a:extLst>
                <a:ext uri="{FF2B5EF4-FFF2-40B4-BE49-F238E27FC236}">
                  <a16:creationId xmlns:a16="http://schemas.microsoft.com/office/drawing/2014/main" id="{CB660EF5-7021-48D0-B131-DA22FAF8D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0" name="Freeform 20">
              <a:extLst>
                <a:ext uri="{FF2B5EF4-FFF2-40B4-BE49-F238E27FC236}">
                  <a16:creationId xmlns:a16="http://schemas.microsoft.com/office/drawing/2014/main" id="{7A02052F-7B58-4423-9CBA-27D8D838A9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1" name="Freeform 21">
              <a:extLst>
                <a:ext uri="{FF2B5EF4-FFF2-40B4-BE49-F238E27FC236}">
                  <a16:creationId xmlns:a16="http://schemas.microsoft.com/office/drawing/2014/main" id="{42231171-7F2B-4B11-B34A-D98DB414390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2" name="Freeform 22">
              <a:extLst>
                <a:ext uri="{FF2B5EF4-FFF2-40B4-BE49-F238E27FC236}">
                  <a16:creationId xmlns:a16="http://schemas.microsoft.com/office/drawing/2014/main" id="{AED192E7-1105-4649-8D4D-C86FFEDF6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3" name="Freeform 23">
              <a:extLst>
                <a:ext uri="{FF2B5EF4-FFF2-40B4-BE49-F238E27FC236}">
                  <a16:creationId xmlns:a16="http://schemas.microsoft.com/office/drawing/2014/main" id="{8BA48BFE-2223-4E9C-A0EE-DE11843C3D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4" name="Freeform 24">
              <a:extLst>
                <a:ext uri="{FF2B5EF4-FFF2-40B4-BE49-F238E27FC236}">
                  <a16:creationId xmlns:a16="http://schemas.microsoft.com/office/drawing/2014/main" id="{B3FB57C9-C83B-4ADC-8E93-312492D431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5" name="Freeform 25">
              <a:extLst>
                <a:ext uri="{FF2B5EF4-FFF2-40B4-BE49-F238E27FC236}">
                  <a16:creationId xmlns:a16="http://schemas.microsoft.com/office/drawing/2014/main" id="{AF6405A6-6E98-40DD-945A-E6D969231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6" name="Freeform 26">
              <a:extLst>
                <a:ext uri="{FF2B5EF4-FFF2-40B4-BE49-F238E27FC236}">
                  <a16:creationId xmlns:a16="http://schemas.microsoft.com/office/drawing/2014/main" id="{2D181A4A-23A5-4683-9F05-61228AD268F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7" name="Freeform 27">
              <a:extLst>
                <a:ext uri="{FF2B5EF4-FFF2-40B4-BE49-F238E27FC236}">
                  <a16:creationId xmlns:a16="http://schemas.microsoft.com/office/drawing/2014/main" id="{201ABEF6-F58B-46EC-85FB-228E609623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8" name="Freeform 28">
              <a:extLst>
                <a:ext uri="{FF2B5EF4-FFF2-40B4-BE49-F238E27FC236}">
                  <a16:creationId xmlns:a16="http://schemas.microsoft.com/office/drawing/2014/main" id="{D6EBECB6-1B5C-43E5-84BF-8D5385C030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9" name="Freeform 29">
              <a:extLst>
                <a:ext uri="{FF2B5EF4-FFF2-40B4-BE49-F238E27FC236}">
                  <a16:creationId xmlns:a16="http://schemas.microsoft.com/office/drawing/2014/main" id="{6D5B4EBF-EF44-4914-AE66-247EF3D35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0" name="Freeform 30">
              <a:extLst>
                <a:ext uri="{FF2B5EF4-FFF2-40B4-BE49-F238E27FC236}">
                  <a16:creationId xmlns:a16="http://schemas.microsoft.com/office/drawing/2014/main" id="{43593E76-10EF-45B3-86EB-CA59047CC6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1" name="Freeform 31">
              <a:extLst>
                <a:ext uri="{FF2B5EF4-FFF2-40B4-BE49-F238E27FC236}">
                  <a16:creationId xmlns:a16="http://schemas.microsoft.com/office/drawing/2014/main" id="{FC3720B0-AA35-49D1-B5A6-9215D0138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2" name="Freeform 32">
              <a:extLst>
                <a:ext uri="{FF2B5EF4-FFF2-40B4-BE49-F238E27FC236}">
                  <a16:creationId xmlns:a16="http://schemas.microsoft.com/office/drawing/2014/main" id="{EEE267FA-B493-44EE-B372-8CB3A0450D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3" name="Rectangle 33">
              <a:extLst>
                <a:ext uri="{FF2B5EF4-FFF2-40B4-BE49-F238E27FC236}">
                  <a16:creationId xmlns:a16="http://schemas.microsoft.com/office/drawing/2014/main" id="{3DA75F6F-8EDF-4DF8-89BF-9C1137D1729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374" name="Freeform 34">
              <a:extLst>
                <a:ext uri="{FF2B5EF4-FFF2-40B4-BE49-F238E27FC236}">
                  <a16:creationId xmlns:a16="http://schemas.microsoft.com/office/drawing/2014/main" id="{5BEEC465-A6AB-47E5-8FB5-DCA91F165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5" name="Freeform 35">
              <a:extLst>
                <a:ext uri="{FF2B5EF4-FFF2-40B4-BE49-F238E27FC236}">
                  <a16:creationId xmlns:a16="http://schemas.microsoft.com/office/drawing/2014/main" id="{89B9E785-F9F2-4951-8158-002B55126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6" name="Freeform 36">
              <a:extLst>
                <a:ext uri="{FF2B5EF4-FFF2-40B4-BE49-F238E27FC236}">
                  <a16:creationId xmlns:a16="http://schemas.microsoft.com/office/drawing/2014/main" id="{E1F4058F-C686-4BF1-9DE9-C917CAB90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7" name="Freeform 37">
              <a:extLst>
                <a:ext uri="{FF2B5EF4-FFF2-40B4-BE49-F238E27FC236}">
                  <a16:creationId xmlns:a16="http://schemas.microsoft.com/office/drawing/2014/main" id="{F1337D0C-63AE-4024-A976-1392877614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8" name="Freeform 38">
              <a:extLst>
                <a:ext uri="{FF2B5EF4-FFF2-40B4-BE49-F238E27FC236}">
                  <a16:creationId xmlns:a16="http://schemas.microsoft.com/office/drawing/2014/main" id="{7F12E32F-60F1-4DA3-A0B8-05E6AF31D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9" name="Freeform 39">
              <a:extLst>
                <a:ext uri="{FF2B5EF4-FFF2-40B4-BE49-F238E27FC236}">
                  <a16:creationId xmlns:a16="http://schemas.microsoft.com/office/drawing/2014/main" id="{7CC92CAE-5F95-49A9-B9F9-94A1DEE98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0" name="Freeform 40">
              <a:extLst>
                <a:ext uri="{FF2B5EF4-FFF2-40B4-BE49-F238E27FC236}">
                  <a16:creationId xmlns:a16="http://schemas.microsoft.com/office/drawing/2014/main" id="{610BE2B0-1D02-4099-9DD8-339F22FEE2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1" name="Freeform 41">
              <a:extLst>
                <a:ext uri="{FF2B5EF4-FFF2-40B4-BE49-F238E27FC236}">
                  <a16:creationId xmlns:a16="http://schemas.microsoft.com/office/drawing/2014/main" id="{E10409A3-2BB1-41E7-90AE-3D296FC1F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2" name="Freeform 42">
              <a:extLst>
                <a:ext uri="{FF2B5EF4-FFF2-40B4-BE49-F238E27FC236}">
                  <a16:creationId xmlns:a16="http://schemas.microsoft.com/office/drawing/2014/main" id="{F8F8E99E-F806-4235-ADFB-25B49D4A83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3" name="Freeform 43">
              <a:extLst>
                <a:ext uri="{FF2B5EF4-FFF2-40B4-BE49-F238E27FC236}">
                  <a16:creationId xmlns:a16="http://schemas.microsoft.com/office/drawing/2014/main" id="{3C4715E6-9985-446B-ADB4-B822729888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4" name="Freeform 44">
              <a:extLst>
                <a:ext uri="{FF2B5EF4-FFF2-40B4-BE49-F238E27FC236}">
                  <a16:creationId xmlns:a16="http://schemas.microsoft.com/office/drawing/2014/main" id="{071C6B3A-09E9-4DEC-ADEE-FA919B782D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5" name="Rectangle 45">
              <a:extLst>
                <a:ext uri="{FF2B5EF4-FFF2-40B4-BE49-F238E27FC236}">
                  <a16:creationId xmlns:a16="http://schemas.microsoft.com/office/drawing/2014/main" id="{DE1E82C9-0A74-451A-A063-6818E33B0E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386" name="Freeform 46">
              <a:extLst>
                <a:ext uri="{FF2B5EF4-FFF2-40B4-BE49-F238E27FC236}">
                  <a16:creationId xmlns:a16="http://schemas.microsoft.com/office/drawing/2014/main" id="{F3662B80-5B88-475B-89A9-8E6AFBDCAC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7" name="Freeform 47">
              <a:extLst>
                <a:ext uri="{FF2B5EF4-FFF2-40B4-BE49-F238E27FC236}">
                  <a16:creationId xmlns:a16="http://schemas.microsoft.com/office/drawing/2014/main" id="{ECA55A40-ECA9-4F56-9D04-8C68C1910E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8" name="Freeform 48">
              <a:extLst>
                <a:ext uri="{FF2B5EF4-FFF2-40B4-BE49-F238E27FC236}">
                  <a16:creationId xmlns:a16="http://schemas.microsoft.com/office/drawing/2014/main" id="{D1CED64C-F0D9-4EA6-B88B-E4795F81D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9" name="Freeform 49">
              <a:extLst>
                <a:ext uri="{FF2B5EF4-FFF2-40B4-BE49-F238E27FC236}">
                  <a16:creationId xmlns:a16="http://schemas.microsoft.com/office/drawing/2014/main" id="{4641FE6D-04B5-4BBE-B700-E3A0C057BF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0" name="Freeform 50">
              <a:extLst>
                <a:ext uri="{FF2B5EF4-FFF2-40B4-BE49-F238E27FC236}">
                  <a16:creationId xmlns:a16="http://schemas.microsoft.com/office/drawing/2014/main" id="{1426A56A-D27A-4C9A-A74C-5A73E5AD6F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1" name="Freeform 51">
              <a:extLst>
                <a:ext uri="{FF2B5EF4-FFF2-40B4-BE49-F238E27FC236}">
                  <a16:creationId xmlns:a16="http://schemas.microsoft.com/office/drawing/2014/main" id="{0D2887A6-6597-4932-AEA0-A1B3C719B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2" name="Freeform 52">
              <a:extLst>
                <a:ext uri="{FF2B5EF4-FFF2-40B4-BE49-F238E27FC236}">
                  <a16:creationId xmlns:a16="http://schemas.microsoft.com/office/drawing/2014/main" id="{32CCC3DB-409A-48A3-A79A-2E37A9603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3" name="Freeform 53">
              <a:extLst>
                <a:ext uri="{FF2B5EF4-FFF2-40B4-BE49-F238E27FC236}">
                  <a16:creationId xmlns:a16="http://schemas.microsoft.com/office/drawing/2014/main" id="{1C2C9C8A-AD45-4AA6-817C-3010FCF20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4" name="Freeform 54">
              <a:extLst>
                <a:ext uri="{FF2B5EF4-FFF2-40B4-BE49-F238E27FC236}">
                  <a16:creationId xmlns:a16="http://schemas.microsoft.com/office/drawing/2014/main" id="{BD8D346A-C641-4BD2-B5AE-C48CC6A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5" name="Freeform 55">
              <a:extLst>
                <a:ext uri="{FF2B5EF4-FFF2-40B4-BE49-F238E27FC236}">
                  <a16:creationId xmlns:a16="http://schemas.microsoft.com/office/drawing/2014/main" id="{6BD8EEEB-07A6-4582-9E40-4AA094FED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6" name="Freeform 56">
              <a:extLst>
                <a:ext uri="{FF2B5EF4-FFF2-40B4-BE49-F238E27FC236}">
                  <a16:creationId xmlns:a16="http://schemas.microsoft.com/office/drawing/2014/main" id="{9E6A63A8-37FA-425D-86BE-BF9A568AFE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7" name="Freeform 57">
              <a:extLst>
                <a:ext uri="{FF2B5EF4-FFF2-40B4-BE49-F238E27FC236}">
                  <a16:creationId xmlns:a16="http://schemas.microsoft.com/office/drawing/2014/main" id="{3F5FAEF2-49E0-4F5C-A6D4-26C2FE15F0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8" name="Freeform 58">
              <a:extLst>
                <a:ext uri="{FF2B5EF4-FFF2-40B4-BE49-F238E27FC236}">
                  <a16:creationId xmlns:a16="http://schemas.microsoft.com/office/drawing/2014/main" id="{BF106702-ED0E-4145-BF3A-08F15BCC2F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15BFE790-68A8-D974-3B68-C996A58B5946}"/>
              </a:ext>
            </a:extLst>
          </p:cNvPr>
          <p:cNvSpPr>
            <a:spLocks noGrp="1"/>
          </p:cNvSpPr>
          <p:nvPr>
            <p:ph type="title"/>
          </p:nvPr>
        </p:nvSpPr>
        <p:spPr>
          <a:xfrm>
            <a:off x="5983885" y="-1108074"/>
            <a:ext cx="6712944" cy="2490787"/>
          </a:xfrm>
        </p:spPr>
        <p:txBody>
          <a:bodyPr vert="horz" lIns="91440" tIns="45720" rIns="91440" bIns="45720" rtlCol="0" anchor="b">
            <a:noAutofit/>
          </a:bodyPr>
          <a:lstStyle/>
          <a:p>
            <a:r>
              <a:rPr lang="en-US" sz="4800" dirty="0">
                <a:latin typeface="Times New Roman" panose="02020603050405020304" pitchFamily="18" charset="0"/>
                <a:cs typeface="Times New Roman" panose="02020603050405020304" pitchFamily="18" charset="0"/>
              </a:rPr>
              <a:t>ENVIRONMENTAL  FACTOR</a:t>
            </a:r>
          </a:p>
        </p:txBody>
      </p:sp>
      <p:pic>
        <p:nvPicPr>
          <p:cNvPr id="3" name="Picture 2" descr="Aerial view of a city skyline">
            <a:extLst>
              <a:ext uri="{FF2B5EF4-FFF2-40B4-BE49-F238E27FC236}">
                <a16:creationId xmlns:a16="http://schemas.microsoft.com/office/drawing/2014/main" id="{EC013FAD-FDA3-781D-B58F-D01B2DEF9C77}"/>
              </a:ext>
            </a:extLst>
          </p:cNvPr>
          <p:cNvPicPr>
            <a:picLocks noChangeAspect="1"/>
          </p:cNvPicPr>
          <p:nvPr/>
        </p:nvPicPr>
        <p:blipFill>
          <a:blip r:embed="rId5"/>
          <a:srcRect l="26832" r="28048" b="-1"/>
          <a:stretch/>
        </p:blipFill>
        <p:spPr>
          <a:xfrm>
            <a:off x="1" y="1"/>
            <a:ext cx="5962194" cy="6838950"/>
          </a:xfrm>
          <a:prstGeom prst="rect">
            <a:avLst/>
          </a:prstGeom>
        </p:spPr>
      </p:pic>
      <p:pic>
        <p:nvPicPr>
          <p:cNvPr id="12" name="Graphic 11" descr="Sustainability">
            <a:extLst>
              <a:ext uri="{FF2B5EF4-FFF2-40B4-BE49-F238E27FC236}">
                <a16:creationId xmlns:a16="http://schemas.microsoft.com/office/drawing/2014/main" id="{701B2F8D-B33C-09D4-EA22-078803FE17E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43158" y="2346028"/>
            <a:ext cx="914400" cy="914400"/>
          </a:xfrm>
          <a:prstGeom prst="rect">
            <a:avLst/>
          </a:prstGeom>
        </p:spPr>
      </p:pic>
      <p:pic>
        <p:nvPicPr>
          <p:cNvPr id="14" name="Graphic 13" descr="Renewable Energy with solid fill">
            <a:extLst>
              <a:ext uri="{FF2B5EF4-FFF2-40B4-BE49-F238E27FC236}">
                <a16:creationId xmlns:a16="http://schemas.microsoft.com/office/drawing/2014/main" id="{8AFB1FBE-E53B-9E89-953E-1AB49D6E196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100307" y="4618344"/>
            <a:ext cx="914400" cy="803274"/>
          </a:xfrm>
          <a:prstGeom prst="rect">
            <a:avLst/>
          </a:prstGeom>
        </p:spPr>
      </p:pic>
      <p:sp>
        <p:nvSpPr>
          <p:cNvPr id="7" name="TextBox 6">
            <a:extLst>
              <a:ext uri="{FF2B5EF4-FFF2-40B4-BE49-F238E27FC236}">
                <a16:creationId xmlns:a16="http://schemas.microsoft.com/office/drawing/2014/main" id="{DA6A6413-2F8F-65E9-36F2-A82493B10B71}"/>
              </a:ext>
            </a:extLst>
          </p:cNvPr>
          <p:cNvSpPr txBox="1"/>
          <p:nvPr/>
        </p:nvSpPr>
        <p:spPr>
          <a:xfrm>
            <a:off x="6957558" y="2166937"/>
            <a:ext cx="4820103" cy="1569660"/>
          </a:xfrm>
          <a:prstGeom prst="rect">
            <a:avLst/>
          </a:prstGeom>
          <a:noFill/>
        </p:spPr>
        <p:txBody>
          <a:bodyPr wrap="square">
            <a:spAutoFit/>
          </a:bodyPr>
          <a:lstStyle/>
          <a:p>
            <a:pPr algn="just">
              <a:spcBef>
                <a:spcPts val="0"/>
              </a:spcBef>
            </a:pPr>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Technology improves guests’ satisfaction; it also contributes to the improvement of the sustainability of hotels (</a:t>
            </a:r>
            <a:r>
              <a:rPr lang="en-GB" sz="2400" b="0" i="0" u="none" strike="noStrike" dirty="0">
                <a:effectLst/>
                <a:latin typeface="Times New Roman" panose="02020603050405020304" pitchFamily="18" charset="0"/>
                <a:cs typeface="Times New Roman" panose="02020603050405020304" pitchFamily="18" charset="0"/>
              </a:rPr>
              <a:t>Radde, 2017).</a:t>
            </a:r>
            <a:endParaRPr lang="en-GB" sz="2400" b="0" dirty="0">
              <a:effectLst/>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50D3BCB-FAAD-049C-9B14-73DD462CC9E7}"/>
              </a:ext>
            </a:extLst>
          </p:cNvPr>
          <p:cNvSpPr txBox="1"/>
          <p:nvPr/>
        </p:nvSpPr>
        <p:spPr>
          <a:xfrm>
            <a:off x="7009945" y="4481513"/>
            <a:ext cx="4839152" cy="1477328"/>
          </a:xfrm>
          <a:prstGeom prst="rect">
            <a:avLst/>
          </a:prstGeom>
          <a:noFill/>
        </p:spPr>
        <p:txBody>
          <a:bodyPr wrap="square" rtlCol="0">
            <a:spAutoFit/>
          </a:bodyPr>
          <a:lstStyle/>
          <a:p>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Technology-based sustainable energy operations can improve Hospitality energy emissions by 15%.</a:t>
            </a:r>
            <a:endParaRPr lang="en-IN" sz="24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68429578"/>
      </p:ext>
    </p:extLst>
  </p:cSld>
  <p:clrMapOvr>
    <a:masterClrMapping/>
  </p:clrMapOvr>
  <mc:AlternateContent xmlns:mc="http://schemas.openxmlformats.org/markup-compatibility/2006" xmlns:p14="http://schemas.microsoft.com/office/powerpoint/2010/main">
    <mc:Choice Requires="p14">
      <p:transition spd="slow" p14:dur="2000" advTm="72712"/>
    </mc:Choice>
    <mc:Fallback xmlns="">
      <p:transition spd="slow" advTm="7271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01"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203" name="Group 202">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204" name="Group 203">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6"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17"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8"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9"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0"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1"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2"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3"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4"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5"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6"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7"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28"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9"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0"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1"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2"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33"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4"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5"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6"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7"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8"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9"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0"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1"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2"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205" name="Group 204">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06"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7"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8"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9"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0"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1"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2"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3"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4"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5"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sp>
        <p:nvSpPr>
          <p:cNvPr id="2" name="Title 1">
            <a:extLst>
              <a:ext uri="{FF2B5EF4-FFF2-40B4-BE49-F238E27FC236}">
                <a16:creationId xmlns:a16="http://schemas.microsoft.com/office/drawing/2014/main" id="{4405B44A-EDE0-F4B9-6EF7-2E9E8397AB35}"/>
              </a:ext>
            </a:extLst>
          </p:cNvPr>
          <p:cNvSpPr>
            <a:spLocks noGrp="1"/>
          </p:cNvSpPr>
          <p:nvPr>
            <p:ph type="title"/>
          </p:nvPr>
        </p:nvSpPr>
        <p:spPr>
          <a:xfrm>
            <a:off x="954086" y="9526"/>
            <a:ext cx="10467977" cy="1720850"/>
          </a:xfrm>
        </p:spPr>
        <p:txBody>
          <a:bodyPr vert="horz" lIns="91440" tIns="45720" rIns="91440" bIns="45720" rtlCol="0" anchor="ctr">
            <a:normAutofit fontScale="90000"/>
          </a:bodyPr>
          <a:lstStyle/>
          <a:p>
            <a:pPr algn="ctr">
              <a:defRPr/>
            </a:pPr>
            <a:br>
              <a:rPr lang="en-US" sz="2500" dirty="0"/>
            </a:br>
            <a:br>
              <a:rPr lang="en-US" sz="2500" dirty="0"/>
            </a:br>
            <a:r>
              <a:rPr lang="en-US" sz="5300" dirty="0">
                <a:latin typeface="Times New Roman" panose="02020603050405020304" pitchFamily="18" charset="0"/>
                <a:cs typeface="Times New Roman" panose="02020603050405020304" pitchFamily="18" charset="0"/>
              </a:rPr>
              <a:t>FUTURE POLICY AND MANAGEMENT OPTION</a:t>
            </a:r>
            <a:br>
              <a:rPr kumimoji="0" lang="en-US" sz="5300" u="none" strike="noStrike" spc="0" normalizeH="0" noProof="0" dirty="0">
                <a:ln>
                  <a:noFill/>
                </a:ln>
                <a:effectLst/>
                <a:uLnTx/>
                <a:uFillTx/>
                <a:latin typeface="Times New Roman" panose="02020603050405020304" pitchFamily="18" charset="0"/>
                <a:cs typeface="Times New Roman" panose="02020603050405020304" pitchFamily="18" charset="0"/>
              </a:rPr>
            </a:br>
            <a:endParaRPr lang="en-US" sz="5300" dirty="0">
              <a:latin typeface="Times New Roman" panose="02020603050405020304" pitchFamily="18" charset="0"/>
              <a:cs typeface="Times New Roman" panose="02020603050405020304" pitchFamily="18" charset="0"/>
            </a:endParaRPr>
          </a:p>
        </p:txBody>
      </p:sp>
      <p:pic>
        <p:nvPicPr>
          <p:cNvPr id="196" name="Picture 195" descr="A cloud with a circuit board&#10;&#10;Description automatically generated">
            <a:extLst>
              <a:ext uri="{FF2B5EF4-FFF2-40B4-BE49-F238E27FC236}">
                <a16:creationId xmlns:a16="http://schemas.microsoft.com/office/drawing/2014/main" id="{3C431D74-FEF8-2900-0FB9-58649494B369}"/>
              </a:ext>
            </a:extLst>
          </p:cNvPr>
          <p:cNvPicPr>
            <a:picLocks noChangeAspect="1"/>
          </p:cNvPicPr>
          <p:nvPr/>
        </p:nvPicPr>
        <p:blipFill>
          <a:blip r:embed="rId5"/>
          <a:srcRect l="15455" r="4362" b="2"/>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aphicFrame>
        <p:nvGraphicFramePr>
          <p:cNvPr id="189" name="Diagram 188">
            <a:extLst>
              <a:ext uri="{FF2B5EF4-FFF2-40B4-BE49-F238E27FC236}">
                <a16:creationId xmlns:a16="http://schemas.microsoft.com/office/drawing/2014/main" id="{B8B5A186-D7EB-9D89-1FA5-6191AD28DEAB}"/>
              </a:ext>
            </a:extLst>
          </p:cNvPr>
          <p:cNvGraphicFramePr/>
          <p:nvPr>
            <p:extLst>
              <p:ext uri="{D42A27DB-BD31-4B8C-83A1-F6EECF244321}">
                <p14:modId xmlns:p14="http://schemas.microsoft.com/office/powerpoint/2010/main" val="469522762"/>
              </p:ext>
            </p:extLst>
          </p:nvPr>
        </p:nvGraphicFramePr>
        <p:xfrm>
          <a:off x="1141412" y="2249487"/>
          <a:ext cx="4844521" cy="354171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94196434"/>
      </p:ext>
    </p:extLst>
  </p:cSld>
  <p:clrMapOvr>
    <a:masterClrMapping/>
  </p:clrMapOvr>
  <mc:AlternateContent xmlns:mc="http://schemas.openxmlformats.org/markup-compatibility/2006" xmlns:p14="http://schemas.microsoft.com/office/powerpoint/2010/main">
    <mc:Choice Requires="p14">
      <p:transition spd="slow" p14:dur="2000" advTm="90168"/>
    </mc:Choice>
    <mc:Fallback xmlns="">
      <p:transition spd="slow" advTm="9016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27"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29" name="Group 128">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130" name="Group 129">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4"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25"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6"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28"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9"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0"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1"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2"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3"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4"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5"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6"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77"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8"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9"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0"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1"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2"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3"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4"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5"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6"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7"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8"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9"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0"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1"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131" name="Group 130">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92"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3"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4"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5"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6"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7"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8"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9"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0"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1"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sp>
        <p:nvSpPr>
          <p:cNvPr id="6" name="TextBox 5">
            <a:extLst>
              <a:ext uri="{FF2B5EF4-FFF2-40B4-BE49-F238E27FC236}">
                <a16:creationId xmlns:a16="http://schemas.microsoft.com/office/drawing/2014/main" id="{1C241962-C0BC-B41E-EB49-E94AF91A46A4}"/>
              </a:ext>
            </a:extLst>
          </p:cNvPr>
          <p:cNvSpPr txBox="1"/>
          <p:nvPr/>
        </p:nvSpPr>
        <p:spPr>
          <a:xfrm>
            <a:off x="1385887" y="618518"/>
            <a:ext cx="9661524" cy="1478570"/>
          </a:xfrm>
          <a:prstGeom prst="rect">
            <a:avLst/>
          </a:prstGeom>
        </p:spPr>
        <p:txBody>
          <a:bodyPr vert="horz" lIns="91440" tIns="45720" rIns="91440" bIns="45720" rtlCol="0" anchor="ctr">
            <a:normAutofit/>
          </a:bodyPr>
          <a:lstStyle/>
          <a:p>
            <a:pPr marL="0" marR="0" lvl="0" indent="0" defTabSz="914400" fontAlgn="auto">
              <a:lnSpc>
                <a:spcPct val="90000"/>
              </a:lnSpc>
              <a:spcBef>
                <a:spcPct val="0"/>
              </a:spcBef>
              <a:spcAft>
                <a:spcPts val="600"/>
              </a:spcAft>
              <a:buClrTx/>
              <a:buSzTx/>
              <a:tabLst/>
              <a:defRPr/>
            </a:pPr>
            <a:r>
              <a:rPr kumimoji="0" lang="en-US" sz="4800" u="none" strike="noStrike" cap="all" spc="0" normalizeH="0" noProof="0" dirty="0">
                <a:ln>
                  <a:noFill/>
                </a:ln>
                <a:effectLst/>
                <a:uLnTx/>
                <a:uFillTx/>
                <a:latin typeface="Times New Roman" panose="02020603050405020304" pitchFamily="18" charset="0"/>
                <a:ea typeface="+mj-ea"/>
                <a:cs typeface="Times New Roman" panose="02020603050405020304" pitchFamily="18" charset="0"/>
              </a:rPr>
              <a:t>CONCLUSION</a:t>
            </a:r>
          </a:p>
        </p:txBody>
      </p:sp>
      <p:graphicFrame>
        <p:nvGraphicFramePr>
          <p:cNvPr id="202" name="TextBox 63">
            <a:extLst>
              <a:ext uri="{FF2B5EF4-FFF2-40B4-BE49-F238E27FC236}">
                <a16:creationId xmlns:a16="http://schemas.microsoft.com/office/drawing/2014/main" id="{5F1018B8-1304-0757-4B10-A4E05FDF44C8}"/>
              </a:ext>
            </a:extLst>
          </p:cNvPr>
          <p:cNvGraphicFramePr/>
          <p:nvPr>
            <p:extLst>
              <p:ext uri="{D42A27DB-BD31-4B8C-83A1-F6EECF244321}">
                <p14:modId xmlns:p14="http://schemas.microsoft.com/office/powerpoint/2010/main" val="2947924072"/>
              </p:ext>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862781315"/>
      </p:ext>
    </p:extLst>
  </p:cSld>
  <p:clrMapOvr>
    <a:masterClrMapping/>
  </p:clrMapOvr>
  <mc:AlternateContent xmlns:mc="http://schemas.openxmlformats.org/markup-compatibility/2006" xmlns:p14="http://schemas.microsoft.com/office/powerpoint/2010/main">
    <mc:Choice Requires="p14">
      <p:transition spd="slow" p14:dur="2000" advTm="92189"/>
    </mc:Choice>
    <mc:Fallback xmlns="">
      <p:transition spd="slow" advTm="92189"/>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1078</TotalTime>
  <Words>1659</Words>
  <Application>Microsoft Macintosh PowerPoint</Application>
  <PresentationFormat>Widescreen</PresentationFormat>
  <Paragraphs>57</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Times New Roman</vt:lpstr>
      <vt:lpstr>Tw Cen MT</vt:lpstr>
      <vt:lpstr>Circuit</vt:lpstr>
      <vt:lpstr>PowerPoint Presentation</vt:lpstr>
      <vt:lpstr>Overview of literature</vt:lpstr>
      <vt:lpstr>Political factor</vt:lpstr>
      <vt:lpstr>economic factor</vt:lpstr>
      <vt:lpstr>Social  factor</vt:lpstr>
      <vt:lpstr>technological factor</vt:lpstr>
      <vt:lpstr>legal  factor</vt:lpstr>
      <vt:lpstr>ENVIRONMENTAL  FACTOR</vt:lpstr>
      <vt:lpstr>  FUTURE POLICY AND MANAGEMENT OPTION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Marcela Manole (2111927)</dc:creator>
  <cp:lastModifiedBy>Marcela Manole (2111927)</cp:lastModifiedBy>
  <cp:revision>39</cp:revision>
  <dcterms:created xsi:type="dcterms:W3CDTF">2024-10-05T10:55:34Z</dcterms:created>
  <dcterms:modified xsi:type="dcterms:W3CDTF">2024-11-03T18:00:30Z</dcterms:modified>
</cp:coreProperties>
</file>