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59" r:id="rId5"/>
    <p:sldId id="258" r:id="rId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99BE0731-5064-4A43-AE32-3C14B55DB510}" type="datetimeFigureOut">
              <a:rPr lang="en-GB" smtClean="0"/>
              <a:t>08/02/2016</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6C7C8987-1224-4E81-8DCB-5620464FA721}"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9BE0731-5064-4A43-AE32-3C14B55DB510}" type="datetimeFigureOut">
              <a:rPr lang="en-GB" smtClean="0"/>
              <a:t>08/02/2016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7C8987-1224-4E81-8DCB-5620464FA72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9BE0731-5064-4A43-AE32-3C14B55DB510}" type="datetimeFigureOut">
              <a:rPr lang="en-GB" smtClean="0"/>
              <a:t>08/02/2016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7C8987-1224-4E81-8DCB-5620464FA721}"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9BE0731-5064-4A43-AE32-3C14B55DB510}" type="datetimeFigureOut">
              <a:rPr lang="en-GB" smtClean="0"/>
              <a:t>08/02/2016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7C8987-1224-4E81-8DCB-5620464FA72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99BE0731-5064-4A43-AE32-3C14B55DB510}" type="datetimeFigureOut">
              <a:rPr lang="en-GB" smtClean="0"/>
              <a:t>08/02/2016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7C8987-1224-4E81-8DCB-5620464FA72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9BE0731-5064-4A43-AE32-3C14B55DB510}" type="datetimeFigureOut">
              <a:rPr lang="en-GB" smtClean="0"/>
              <a:t>08/02/2016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7C8987-1224-4E81-8DCB-5620464FA72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BE0731-5064-4A43-AE32-3C14B55DB510}" type="datetimeFigureOut">
              <a:rPr lang="en-GB" smtClean="0"/>
              <a:t>08/02/2016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7C8987-1224-4E81-8DCB-5620464FA72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9BE0731-5064-4A43-AE32-3C14B55DB510}" type="datetimeFigureOut">
              <a:rPr lang="en-GB" smtClean="0"/>
              <a:t>08/02/2016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7C8987-1224-4E81-8DCB-5620464FA72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9BE0731-5064-4A43-AE32-3C14B55DB510}" type="datetimeFigureOut">
              <a:rPr lang="en-GB" smtClean="0"/>
              <a:t>08/02/2016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6C7C8987-1224-4E81-8DCB-5620464FA721}"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9BE0731-5064-4A43-AE32-3C14B55DB510}" type="datetimeFigureOut">
              <a:rPr lang="en-GB" smtClean="0"/>
              <a:t>08/02/2016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7C8987-1224-4E81-8DCB-5620464FA72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9BE0731-5064-4A43-AE32-3C14B55DB510}" type="datetimeFigureOut">
              <a:rPr lang="en-GB" smtClean="0"/>
              <a:t>08/02/2016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7C8987-1224-4E81-8DCB-5620464FA72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99BE0731-5064-4A43-AE32-3C14B55DB510}" type="datetimeFigureOut">
              <a:rPr lang="en-GB" smtClean="0"/>
              <a:t>08/02/2016</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6C7C8987-1224-4E81-8DCB-5620464FA721}"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Cardiff Airport</a:t>
            </a:r>
            <a:endParaRPr lang="en-GB" dirty="0"/>
          </a:p>
        </p:txBody>
      </p:sp>
      <p:sp>
        <p:nvSpPr>
          <p:cNvPr id="3" name="Subtitle 2"/>
          <p:cNvSpPr>
            <a:spLocks noGrp="1"/>
          </p:cNvSpPr>
          <p:nvPr>
            <p:ph type="subTitle" idx="1"/>
          </p:nvPr>
        </p:nvSpPr>
        <p:spPr/>
        <p:txBody>
          <a:bodyPr/>
          <a:lstStyle/>
          <a:p>
            <a:r>
              <a:rPr lang="en-GB" dirty="0" smtClean="0"/>
              <a:t>International Travel Operations</a:t>
            </a:r>
            <a:endParaRPr lang="en-GB" dirty="0"/>
          </a:p>
        </p:txBody>
      </p:sp>
    </p:spTree>
    <p:extLst>
      <p:ext uri="{BB962C8B-B14F-4D97-AF65-F5344CB8AC3E}">
        <p14:creationId xmlns:p14="http://schemas.microsoft.com/office/powerpoint/2010/main" val="4245710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704088"/>
            <a:ext cx="7643192" cy="708688"/>
          </a:xfrm>
        </p:spPr>
        <p:txBody>
          <a:bodyPr>
            <a:normAutofit fontScale="90000"/>
          </a:bodyPr>
          <a:lstStyle/>
          <a:p>
            <a:r>
              <a:rPr lang="en-GB" dirty="0" smtClean="0"/>
              <a:t>Takeover</a:t>
            </a:r>
            <a:endParaRPr lang="en-GB" dirty="0"/>
          </a:p>
        </p:txBody>
      </p:sp>
      <p:sp>
        <p:nvSpPr>
          <p:cNvPr id="3" name="Content Placeholder 2"/>
          <p:cNvSpPr>
            <a:spLocks noGrp="1"/>
          </p:cNvSpPr>
          <p:nvPr>
            <p:ph idx="1"/>
          </p:nvPr>
        </p:nvSpPr>
        <p:spPr>
          <a:xfrm>
            <a:off x="179512" y="1556792"/>
            <a:ext cx="8784976" cy="4968552"/>
          </a:xfrm>
        </p:spPr>
        <p:txBody>
          <a:bodyPr>
            <a:normAutofit/>
          </a:bodyPr>
          <a:lstStyle/>
          <a:p>
            <a:r>
              <a:rPr lang="en-GB" dirty="0" smtClean="0"/>
              <a:t>March 2013 - £52m Welsh Government Buy out</a:t>
            </a:r>
          </a:p>
          <a:p>
            <a:r>
              <a:rPr lang="en-GB" dirty="0" smtClean="0">
                <a:solidFill>
                  <a:srgbClr val="FF0000"/>
                </a:solidFill>
              </a:rPr>
              <a:t>Edwina Hart</a:t>
            </a:r>
          </a:p>
          <a:p>
            <a:r>
              <a:rPr lang="en-GB" dirty="0" smtClean="0"/>
              <a:t>“we have clear evidence to demonstrate the airport represents excellent value for money.”</a:t>
            </a:r>
          </a:p>
          <a:p>
            <a:r>
              <a:rPr lang="en-GB" dirty="0" smtClean="0"/>
              <a:t>Safeguard and generate 3k jobs</a:t>
            </a:r>
          </a:p>
          <a:p>
            <a:r>
              <a:rPr lang="en-GB" dirty="0" smtClean="0"/>
              <a:t>“within the range of values  that were acceptable to us and  supported by the value for  money advice we received”</a:t>
            </a:r>
          </a:p>
          <a:p>
            <a:r>
              <a:rPr lang="en-GB" dirty="0" smtClean="0"/>
              <a:t>“We also determined that for  the airport to be successful in a  highly competitive industry” the airport would be managed  at arm’s length from government on a commercial basis. </a:t>
            </a:r>
            <a:endParaRPr lang="en-GB" dirty="0"/>
          </a:p>
        </p:txBody>
      </p:sp>
    </p:spTree>
    <p:extLst>
      <p:ext uri="{BB962C8B-B14F-4D97-AF65-F5344CB8AC3E}">
        <p14:creationId xmlns:p14="http://schemas.microsoft.com/office/powerpoint/2010/main" val="1944935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704088"/>
            <a:ext cx="7643192" cy="780696"/>
          </a:xfrm>
        </p:spPr>
        <p:txBody>
          <a:bodyPr>
            <a:normAutofit fontScale="90000"/>
          </a:bodyPr>
          <a:lstStyle/>
          <a:p>
            <a:r>
              <a:rPr lang="en-GB" dirty="0" smtClean="0"/>
              <a:t>Opposition Views</a:t>
            </a:r>
            <a:endParaRPr lang="en-GB" dirty="0"/>
          </a:p>
        </p:txBody>
      </p:sp>
      <p:sp>
        <p:nvSpPr>
          <p:cNvPr id="3" name="Content Placeholder 2"/>
          <p:cNvSpPr>
            <a:spLocks noGrp="1"/>
          </p:cNvSpPr>
          <p:nvPr>
            <p:ph idx="1"/>
          </p:nvPr>
        </p:nvSpPr>
        <p:spPr>
          <a:xfrm>
            <a:off x="251520" y="1484784"/>
            <a:ext cx="8712968" cy="5256584"/>
          </a:xfrm>
        </p:spPr>
        <p:txBody>
          <a:bodyPr>
            <a:normAutofit fontScale="92500" lnSpcReduction="10000"/>
          </a:bodyPr>
          <a:lstStyle/>
          <a:p>
            <a:r>
              <a:rPr lang="en-GB" b="1" u="sng" dirty="0" smtClean="0">
                <a:solidFill>
                  <a:srgbClr val="0070C0"/>
                </a:solidFill>
              </a:rPr>
              <a:t>Byron Davies Conservative Transport AM</a:t>
            </a:r>
          </a:p>
          <a:p>
            <a:r>
              <a:rPr lang="en-GB" dirty="0" smtClean="0"/>
              <a:t>“somewhat disappointed” with the statement  and said that there was no  evidence presented yet that  the airport purchase was value  for money.</a:t>
            </a:r>
          </a:p>
          <a:p>
            <a:r>
              <a:rPr lang="en-GB" dirty="0" smtClean="0"/>
              <a:t>Everyone in Wales  now owns a tiny part of the  airport and it’s only right that  we are all told how the government plans to improve it –  yet absolutely nothing is forthcoming.”</a:t>
            </a:r>
          </a:p>
          <a:p>
            <a:r>
              <a:rPr lang="en-GB" b="1" u="sng" dirty="0" err="1" smtClean="0">
                <a:solidFill>
                  <a:srgbClr val="0070C0"/>
                </a:solidFill>
              </a:rPr>
              <a:t>Eluned</a:t>
            </a:r>
            <a:r>
              <a:rPr lang="en-GB" b="1" u="sng" dirty="0" smtClean="0">
                <a:solidFill>
                  <a:srgbClr val="0070C0"/>
                </a:solidFill>
              </a:rPr>
              <a:t> Parrott  - Liberal Democrats Transport AM– </a:t>
            </a:r>
          </a:p>
          <a:p>
            <a:r>
              <a:rPr lang="en-GB" dirty="0" smtClean="0"/>
              <a:t>“Treading Water”</a:t>
            </a:r>
          </a:p>
          <a:p>
            <a:r>
              <a:rPr lang="en-GB" dirty="0" smtClean="0"/>
              <a:t>“I had hoped that Edwina  Hart would bring forward the  Government’s long held plans  for an express bus service from  Central Cardiff to the Airport,  but as with so many of the  Government’s other aspirations for transport, it seems to  have been </a:t>
            </a:r>
            <a:r>
              <a:rPr lang="en-GB" dirty="0" err="1" smtClean="0"/>
              <a:t>sidelined</a:t>
            </a:r>
            <a:r>
              <a:rPr lang="en-GB" dirty="0" smtClean="0"/>
              <a:t>,” </a:t>
            </a:r>
            <a:endParaRPr lang="en-GB" dirty="0"/>
          </a:p>
        </p:txBody>
      </p:sp>
    </p:spTree>
    <p:extLst>
      <p:ext uri="{BB962C8B-B14F-4D97-AF65-F5344CB8AC3E}">
        <p14:creationId xmlns:p14="http://schemas.microsoft.com/office/powerpoint/2010/main" val="2113415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1680" y="704088"/>
            <a:ext cx="6995120" cy="708688"/>
          </a:xfrm>
        </p:spPr>
        <p:txBody>
          <a:bodyPr>
            <a:normAutofit fontScale="90000"/>
          </a:bodyPr>
          <a:lstStyle/>
          <a:p>
            <a:r>
              <a:rPr lang="en-GB" dirty="0" smtClean="0"/>
              <a:t>York Aviation</a:t>
            </a:r>
            <a:endParaRPr lang="en-GB" dirty="0"/>
          </a:p>
        </p:txBody>
      </p:sp>
      <p:sp>
        <p:nvSpPr>
          <p:cNvPr id="3" name="Content Placeholder 2"/>
          <p:cNvSpPr>
            <a:spLocks noGrp="1"/>
          </p:cNvSpPr>
          <p:nvPr>
            <p:ph idx="1"/>
          </p:nvPr>
        </p:nvSpPr>
        <p:spPr>
          <a:xfrm>
            <a:off x="251520" y="1628800"/>
            <a:ext cx="8712968" cy="4968552"/>
          </a:xfrm>
        </p:spPr>
        <p:txBody>
          <a:bodyPr>
            <a:normAutofit lnSpcReduction="10000"/>
          </a:bodyPr>
          <a:lstStyle/>
          <a:p>
            <a:r>
              <a:rPr lang="en-GB" dirty="0" smtClean="0"/>
              <a:t>Overall, Cardiff  International Airport is  already an important driver for  the Welsh economy and a key  part of the labour market in  South Wales.</a:t>
            </a:r>
          </a:p>
          <a:p>
            <a:r>
              <a:rPr lang="en-GB" dirty="0" smtClean="0"/>
              <a:t>Its expansion and  growth can considerably enhance its importance, particularly in terms of wider catalytic benefits if key connections…..can be delivered.</a:t>
            </a:r>
          </a:p>
          <a:p>
            <a:r>
              <a:rPr lang="en-GB" dirty="0" smtClean="0"/>
              <a:t>“most likely” scenario for  growth was rooted in development of new routes, with  potential to develop direct connections to New York and  Dubai</a:t>
            </a:r>
          </a:p>
          <a:p>
            <a:r>
              <a:rPr lang="en-GB" dirty="0"/>
              <a:t>E</a:t>
            </a:r>
            <a:r>
              <a:rPr lang="en-GB" dirty="0" smtClean="0"/>
              <a:t>xpansion of its short-haul city  network could improve potential for Wales to be used as a  European base for multinational companies.</a:t>
            </a:r>
            <a:endParaRPr lang="en-GB" dirty="0"/>
          </a:p>
        </p:txBody>
      </p:sp>
    </p:spTree>
    <p:extLst>
      <p:ext uri="{BB962C8B-B14F-4D97-AF65-F5344CB8AC3E}">
        <p14:creationId xmlns:p14="http://schemas.microsoft.com/office/powerpoint/2010/main" val="2450327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a:t>
            </a:r>
            <a:endParaRPr lang="en-GB" dirty="0"/>
          </a:p>
        </p:txBody>
      </p:sp>
      <p:sp>
        <p:nvSpPr>
          <p:cNvPr id="3" name="Content Placeholder 2"/>
          <p:cNvSpPr>
            <a:spLocks noGrp="1"/>
          </p:cNvSpPr>
          <p:nvPr>
            <p:ph idx="1"/>
          </p:nvPr>
        </p:nvSpPr>
        <p:spPr>
          <a:xfrm>
            <a:off x="179512" y="1935480"/>
            <a:ext cx="8856984" cy="4733880"/>
          </a:xfrm>
        </p:spPr>
        <p:txBody>
          <a:bodyPr>
            <a:normAutofit fontScale="92500" lnSpcReduction="20000"/>
          </a:bodyPr>
          <a:lstStyle/>
          <a:p>
            <a:r>
              <a:rPr lang="en-GB" dirty="0" smtClean="0">
                <a:solidFill>
                  <a:prstClr val="black"/>
                </a:solidFill>
              </a:rPr>
              <a:t>The </a:t>
            </a:r>
            <a:r>
              <a:rPr lang="en-GB" dirty="0">
                <a:solidFill>
                  <a:prstClr val="black"/>
                </a:solidFill>
              </a:rPr>
              <a:t>airport would be managed  at arm’s length from government on a commercial basis. </a:t>
            </a:r>
            <a:endParaRPr lang="en-GB" dirty="0" smtClean="0">
              <a:solidFill>
                <a:prstClr val="black"/>
              </a:solidFill>
            </a:endParaRPr>
          </a:p>
          <a:p>
            <a:r>
              <a:rPr lang="en-GB" dirty="0" smtClean="0"/>
              <a:t>“</a:t>
            </a:r>
            <a:r>
              <a:rPr lang="en-GB" dirty="0"/>
              <a:t>E</a:t>
            </a:r>
            <a:r>
              <a:rPr lang="en-GB" dirty="0" smtClean="0"/>
              <a:t>stablished a  holding company to facilitate  the purchase and manage our  interests.</a:t>
            </a:r>
          </a:p>
          <a:p>
            <a:r>
              <a:rPr lang="en-GB" dirty="0" smtClean="0"/>
              <a:t>“Whilst we do not rule out  future changes to the operational model, we are satisfied  that we have the right structure in place, for now, to enable  the airport to move forward  with confidence.”</a:t>
            </a:r>
          </a:p>
          <a:p>
            <a:r>
              <a:rPr lang="en-GB" dirty="0" smtClean="0"/>
              <a:t>“enable a “turnaround” of the  airport and lead to a “lasting  economic impact”</a:t>
            </a:r>
            <a:endParaRPr lang="en-GB" dirty="0" smtClean="0">
              <a:solidFill>
                <a:prstClr val="black"/>
              </a:solidFill>
            </a:endParaRPr>
          </a:p>
          <a:p>
            <a:r>
              <a:rPr lang="en-GB" dirty="0" smtClean="0"/>
              <a:t>Chairman – Lord Roe </a:t>
            </a:r>
            <a:r>
              <a:rPr lang="en-GB" dirty="0" err="1" smtClean="0"/>
              <a:t>Beddoe</a:t>
            </a:r>
            <a:r>
              <a:rPr lang="en-GB" dirty="0" smtClean="0"/>
              <a:t> replaced by Roger Lewis (2015)</a:t>
            </a:r>
          </a:p>
          <a:p>
            <a:r>
              <a:rPr lang="en-GB" dirty="0" smtClean="0"/>
              <a:t>CEO – Jon Horne</a:t>
            </a:r>
          </a:p>
          <a:p>
            <a:r>
              <a:rPr lang="en-GB" dirty="0" smtClean="0"/>
              <a:t>“Move forward with confidence” Edwina Hart</a:t>
            </a:r>
            <a:endParaRPr lang="en-GB" dirty="0"/>
          </a:p>
        </p:txBody>
      </p:sp>
    </p:spTree>
    <p:extLst>
      <p:ext uri="{BB962C8B-B14F-4D97-AF65-F5344CB8AC3E}">
        <p14:creationId xmlns:p14="http://schemas.microsoft.com/office/powerpoint/2010/main" val="2607099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40</TotalTime>
  <Words>68</Words>
  <Application>Microsoft Office PowerPoint</Application>
  <PresentationFormat>On-screen Show (4:3)</PresentationFormat>
  <Paragraphs>29</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Flow</vt:lpstr>
      <vt:lpstr>Cardiff Airport</vt:lpstr>
      <vt:lpstr>Takeover</vt:lpstr>
      <vt:lpstr>Opposition Views</vt:lpstr>
      <vt:lpstr>York Aviation</vt:lpstr>
      <vt:lpstr>Management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Cardiff Airport</dc:title>
  <dc:creator>Administrator</dc:creator>
  <cp:lastModifiedBy>Administrator</cp:lastModifiedBy>
  <cp:revision>4</cp:revision>
  <dcterms:created xsi:type="dcterms:W3CDTF">2016-02-08T15:49:32Z</dcterms:created>
  <dcterms:modified xsi:type="dcterms:W3CDTF">2016-02-08T16:30:30Z</dcterms:modified>
</cp:coreProperties>
</file>