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1428" y="2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41325"/>
            <a:ext cx="7772400" cy="1470025"/>
          </a:xfrm>
        </p:spPr>
        <p:txBody>
          <a:bodyPr/>
          <a:lstStyle/>
          <a:p>
            <a:r>
              <a:rPr dirty="0"/>
              <a:t>Business Plan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62050" y="2251075"/>
            <a:ext cx="6400800" cy="1752600"/>
          </a:xfrm>
        </p:spPr>
        <p:txBody>
          <a:bodyPr>
            <a:noAutofit/>
          </a:bodyPr>
          <a:lstStyle/>
          <a:p>
            <a:r>
              <a:rPr sz="2800" dirty="0">
                <a:solidFill>
                  <a:schemeClr val="tx1"/>
                </a:solidFill>
              </a:rPr>
              <a:t>Enterprise and Entrepreneurship</a:t>
            </a:r>
          </a:p>
          <a:p>
            <a:r>
              <a:rPr sz="2800" dirty="0">
                <a:solidFill>
                  <a:schemeClr val="tx1"/>
                </a:solidFill>
              </a:rPr>
              <a:t>Module Code: LCLM4006</a:t>
            </a:r>
          </a:p>
          <a:p>
            <a:r>
              <a:rPr sz="2800" dirty="0">
                <a:solidFill>
                  <a:schemeClr val="tx1"/>
                </a:solidFill>
              </a:rPr>
              <a:t>Startup: Private Hire Taxi Service</a:t>
            </a:r>
          </a:p>
          <a:p>
            <a:r>
              <a:rPr sz="2800" dirty="0">
                <a:solidFill>
                  <a:schemeClr val="tx1"/>
                </a:solidFill>
              </a:rPr>
              <a:t>Lecturer: Taonga Kaonga </a:t>
            </a:r>
            <a:r>
              <a:rPr sz="2800" dirty="0" err="1">
                <a:solidFill>
                  <a:schemeClr val="tx1"/>
                </a:solidFill>
              </a:rPr>
              <a:t>Sobere-Snithers</a:t>
            </a:r>
            <a:endParaRPr sz="2800" dirty="0">
              <a:solidFill>
                <a:schemeClr val="tx1"/>
              </a:solidFill>
            </a:endParaRPr>
          </a:p>
          <a:p>
            <a:r>
              <a:rPr sz="2800" dirty="0">
                <a:solidFill>
                  <a:schemeClr val="tx1"/>
                </a:solidFill>
              </a:rPr>
              <a:t>Student: Navid Khan (2419328)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675640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04240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 of the Business Idea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Private hire taxi service based in Birmingham.</a:t>
            </a:r>
          </a:p>
          <a:p>
            <a:r>
              <a:rPr dirty="0"/>
              <a:t>• Sole trader legal format.</a:t>
            </a:r>
          </a:p>
          <a:p>
            <a:r>
              <a:rPr dirty="0"/>
              <a:t>• Services include airport transfers, long-distance, late-night pickups.</a:t>
            </a:r>
          </a:p>
          <a:p>
            <a:r>
              <a:rPr dirty="0"/>
              <a:t>• Experience as a licensed driver since 2003.</a:t>
            </a:r>
          </a:p>
          <a:p>
            <a:r>
              <a:rPr dirty="0"/>
              <a:t>• Compliant with Birmingham City Council licensing requirements.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675640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04240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Environmental Analysis (PESTEL)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0" y="1498600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dirty="0"/>
              <a:t>• Political: Licensing requirements, CAZ regulations.</a:t>
            </a:r>
          </a:p>
          <a:p>
            <a:r>
              <a:rPr dirty="0"/>
              <a:t>• Economic: Fuel prices, insurance, demand fluctuations.</a:t>
            </a:r>
          </a:p>
          <a:p>
            <a:r>
              <a:rPr dirty="0"/>
              <a:t>• Social: Increased demand for safe, app-based travel.</a:t>
            </a:r>
          </a:p>
          <a:p>
            <a:r>
              <a:rPr dirty="0"/>
              <a:t>• Technological: GPS, Uber/Bolt platforms, cashless payments.</a:t>
            </a:r>
          </a:p>
          <a:p>
            <a:r>
              <a:rPr dirty="0"/>
              <a:t>• Environmental: Low-emission vehicle, sustainability.</a:t>
            </a:r>
          </a:p>
          <a:p>
            <a:r>
              <a:rPr dirty="0"/>
              <a:t>• Legal: DBS, medical exam, knowledge test compliance.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675640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04240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Partnering with Uber and Bolt for customer access.</a:t>
            </a:r>
          </a:p>
          <a:p>
            <a:r>
              <a:t>• Flyers, local advertising, Facebook groups.</a:t>
            </a:r>
          </a:p>
          <a:p>
            <a:r>
              <a:t>• Referral incentives and loyalty discounts.</a:t>
            </a:r>
          </a:p>
          <a:p>
            <a:r>
              <a:t>• Focus on professionalism, punctuality, and clean vehicle.</a:t>
            </a:r>
          </a:p>
          <a:p>
            <a:r>
              <a:t>• Long-term website and Google Business listing.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675640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04240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Funding and Initial Costs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300" y="141763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dirty="0"/>
              <a:t>• Total estimated startup cost: £6,500.</a:t>
            </a:r>
          </a:p>
          <a:p>
            <a:r>
              <a:rPr dirty="0"/>
              <a:t>• Personal savings: £4,000; Family loan: £2,500.</a:t>
            </a:r>
          </a:p>
          <a:p>
            <a:r>
              <a:rPr dirty="0"/>
              <a:t>• Costs include:</a:t>
            </a:r>
          </a:p>
          <a:p>
            <a:r>
              <a:rPr dirty="0"/>
              <a:t>  - </a:t>
            </a:r>
            <a:r>
              <a:rPr dirty="0" err="1"/>
              <a:t>Licence</a:t>
            </a:r>
            <a:r>
              <a:rPr dirty="0"/>
              <a:t> &amp; tests: £400</a:t>
            </a:r>
          </a:p>
          <a:p>
            <a:r>
              <a:rPr dirty="0"/>
              <a:t>  - Vehicle: £4,500</a:t>
            </a:r>
          </a:p>
          <a:p>
            <a:r>
              <a:rPr dirty="0"/>
              <a:t>  - Insurance: £600</a:t>
            </a:r>
          </a:p>
          <a:p>
            <a:r>
              <a:rPr dirty="0"/>
              <a:t>  - Equipment: £200</a:t>
            </a:r>
          </a:p>
          <a:p>
            <a:r>
              <a:rPr dirty="0"/>
              <a:t>  - Fuel &amp; maintenance: £300</a:t>
            </a:r>
          </a:p>
          <a:p>
            <a:r>
              <a:rPr dirty="0"/>
              <a:t>  - Platform fees: £100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6756400"/>
            <a:ext cx="9144000" cy="1016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042400" y="0"/>
            <a:ext cx="101600" cy="6858000"/>
          </a:xfrm>
          <a:prstGeom prst="rect">
            <a:avLst/>
          </a:prstGeom>
          <a:solidFill>
            <a:srgbClr val="00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264</Words>
  <Application>Microsoft Office PowerPoint</Application>
  <PresentationFormat>On-screen Show (4:3)</PresentationFormat>
  <Paragraphs>35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Business Plan Presentation</vt:lpstr>
      <vt:lpstr>Overview of the Business Idea</vt:lpstr>
      <vt:lpstr>Environmental Analysis (PESTEL)</vt:lpstr>
      <vt:lpstr>Marketing Strategies</vt:lpstr>
      <vt:lpstr>Funding and Initial Costs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Hamza Khan</dc:creator>
  <cp:keywords/>
  <dc:description>generated using python-pptx</dc:description>
  <cp:lastModifiedBy>Hamza Khan</cp:lastModifiedBy>
  <cp:revision>2</cp:revision>
  <dcterms:created xsi:type="dcterms:W3CDTF">2013-01-27T09:14:16Z</dcterms:created>
  <dcterms:modified xsi:type="dcterms:W3CDTF">2025-11-09T22:45:57Z</dcterms:modified>
  <cp:category/>
</cp:coreProperties>
</file>