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2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59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6A32C392-421B-43CB-95AB-3C6EB8ABE6BB}" type="datetimeFigureOut">
              <a:rPr lang="en-GB" smtClean="0"/>
              <a:t>06/01/2018</a:t>
            </a:fld>
            <a:endParaRPr lang="en-GB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892EED7F-BABE-4542-8CA1-5B270BA2FB0D}" type="slidenum">
              <a:rPr lang="en-GB" smtClean="0"/>
              <a:t>‹#›</a:t>
            </a:fld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A32C392-421B-43CB-95AB-3C6EB8ABE6BB}" type="datetimeFigureOut">
              <a:rPr lang="en-GB" smtClean="0"/>
              <a:t>06/01/2018</a:t>
            </a:fld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92EED7F-BABE-4542-8CA1-5B270BA2FB0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6A32C392-421B-43CB-95AB-3C6EB8ABE6BB}" type="datetimeFigureOut">
              <a:rPr lang="en-GB" smtClean="0"/>
              <a:t>06/01/2018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892EED7F-BABE-4542-8CA1-5B270BA2FB0D}" type="slidenum">
              <a:rPr lang="en-GB" smtClean="0"/>
              <a:t>‹#›</a:t>
            </a:fld>
            <a:endParaRPr lang="en-GB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2C392-421B-43CB-95AB-3C6EB8ABE6BB}" type="datetimeFigureOut">
              <a:rPr lang="en-GB" smtClean="0"/>
              <a:t>06/01/2018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EED7F-BABE-4542-8CA1-5B270BA2FB0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2C392-421B-43CB-95AB-3C6EB8ABE6BB}" type="datetimeFigureOut">
              <a:rPr lang="en-GB" smtClean="0"/>
              <a:t>06/01/2018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EED7F-BABE-4542-8CA1-5B270BA2FB0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A32C392-421B-43CB-95AB-3C6EB8ABE6BB}" type="datetimeFigureOut">
              <a:rPr lang="en-GB" smtClean="0"/>
              <a:t>06/01/2018</a:t>
            </a:fld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92EED7F-BABE-4542-8CA1-5B270BA2FB0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2C392-421B-43CB-95AB-3C6EB8ABE6BB}" type="datetimeFigureOut">
              <a:rPr lang="en-GB" smtClean="0"/>
              <a:t>06/01/2018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EED7F-BABE-4542-8CA1-5B270BA2FB0D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6A32C392-421B-43CB-95AB-3C6EB8ABE6BB}" type="datetimeFigureOut">
              <a:rPr lang="en-GB" smtClean="0"/>
              <a:t>06/01/2018</a:t>
            </a:fld>
            <a:endParaRPr lang="en-GB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892EED7F-BABE-4542-8CA1-5B270BA2FB0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dirty="0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6A32C392-421B-43CB-95AB-3C6EB8ABE6BB}" type="datetimeFigureOut">
              <a:rPr lang="en-GB" smtClean="0"/>
              <a:t>06/01/2018</a:t>
            </a:fld>
            <a:endParaRPr lang="en-GB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892EED7F-BABE-4542-8CA1-5B270BA2FB0D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2C392-421B-43CB-95AB-3C6EB8ABE6BB}" type="datetimeFigureOut">
              <a:rPr lang="en-GB" smtClean="0"/>
              <a:t>06/01/2018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EED7F-BABE-4542-8CA1-5B270BA2FB0D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32C392-421B-43CB-95AB-3C6EB8ABE6BB}" type="datetimeFigureOut">
              <a:rPr lang="en-GB" smtClean="0"/>
              <a:t>06/01/2018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2EED7F-BABE-4542-8CA1-5B270BA2FB0D}" type="slidenum">
              <a:rPr lang="en-GB" smtClean="0"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6A32C392-421B-43CB-95AB-3C6EB8ABE6BB}" type="datetimeFigureOut">
              <a:rPr lang="en-GB" smtClean="0"/>
              <a:t>06/01/2018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892EED7F-BABE-4542-8CA1-5B270BA2FB0D}" type="slidenum">
              <a:rPr lang="en-GB" smtClean="0"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hs.uk/" TargetMode="External"/><Relationship Id="rId2" Type="http://schemas.openxmlformats.org/officeDocument/2006/relationships/hyperlink" Target="http://www.legislation.gov.uk/ukpga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123728" y="1916832"/>
            <a:ext cx="6172200" cy="1894362"/>
          </a:xfrm>
        </p:spPr>
        <p:txBody>
          <a:bodyPr>
            <a:normAutofit/>
          </a:bodyPr>
          <a:lstStyle/>
          <a:p>
            <a:r>
              <a:rPr lang="en-GB" sz="4000" dirty="0" smtClean="0"/>
              <a:t>ECAY 4002 Assignment 2</a:t>
            </a:r>
            <a:endParaRPr lang="en-GB" sz="40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39752" y="4509120"/>
            <a:ext cx="6172200" cy="1371600"/>
          </a:xfrm>
        </p:spPr>
        <p:txBody>
          <a:bodyPr>
            <a:noAutofit/>
          </a:bodyPr>
          <a:lstStyle/>
          <a:p>
            <a:r>
              <a:rPr lang="en-GB" sz="2800" dirty="0" smtClean="0"/>
              <a:t>Presentation</a:t>
            </a:r>
            <a:endParaRPr lang="en-GB" sz="2800" dirty="0"/>
          </a:p>
          <a:p>
            <a:r>
              <a:rPr lang="en-GB" sz="2800" dirty="0" smtClean="0"/>
              <a:t>Student; Kelly Woodrow</a:t>
            </a:r>
          </a:p>
          <a:p>
            <a:r>
              <a:rPr lang="en-GB" sz="2800" dirty="0" smtClean="0"/>
              <a:t>Tutor; Phillip Morgan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005930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type="subTitle" idx="4294967295"/>
          </p:nvPr>
        </p:nvSpPr>
        <p:spPr>
          <a:xfrm>
            <a:off x="1475656" y="1844824"/>
            <a:ext cx="6172200" cy="4032448"/>
          </a:xfrm>
        </p:spPr>
        <p:txBody>
          <a:bodyPr>
            <a:normAutofit lnSpcReduction="10000"/>
          </a:bodyPr>
          <a:lstStyle/>
          <a:p>
            <a:r>
              <a:rPr lang="en-GB" sz="5400" dirty="0" smtClean="0"/>
              <a:t>How to ensure your clients voice is heard at an MDT meeting as their advocate.</a:t>
            </a:r>
            <a:endParaRPr lang="en-GB" sz="5400" dirty="0"/>
          </a:p>
        </p:txBody>
      </p:sp>
    </p:spTree>
    <p:extLst>
      <p:ext uri="{BB962C8B-B14F-4D97-AF65-F5344CB8AC3E}">
        <p14:creationId xmlns:p14="http://schemas.microsoft.com/office/powerpoint/2010/main" val="3836476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an </a:t>
            </a:r>
            <a:r>
              <a:rPr lang="en-GB" dirty="0" smtClean="0"/>
              <a:t>mdt</a:t>
            </a:r>
            <a:r>
              <a:rPr lang="en-GB" dirty="0" smtClean="0"/>
              <a:t> meeting?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sz="4400" dirty="0" smtClean="0"/>
              <a:t>A team of multi skilled care staff from different disciplines working together.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4885092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Preparation</a:t>
            </a:r>
            <a:endParaRPr lang="en-GB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6203032" cy="4572000"/>
          </a:xfrm>
        </p:spPr>
        <p:txBody>
          <a:bodyPr>
            <a:normAutofit fontScale="92500" lnSpcReduction="20000"/>
          </a:bodyPr>
          <a:lstStyle/>
          <a:p>
            <a:endParaRPr lang="en-GB" sz="3200" dirty="0" smtClean="0"/>
          </a:p>
          <a:p>
            <a:r>
              <a:rPr lang="en-GB" sz="3200" dirty="0" smtClean="0"/>
              <a:t>Have relevant knowledge beforehand.</a:t>
            </a:r>
          </a:p>
          <a:p>
            <a:endParaRPr lang="en-GB" sz="3200" dirty="0" smtClean="0"/>
          </a:p>
          <a:p>
            <a:r>
              <a:rPr lang="en-GB" sz="3200" dirty="0" smtClean="0"/>
              <a:t>Know your client</a:t>
            </a:r>
          </a:p>
          <a:p>
            <a:endParaRPr lang="en-GB" sz="3200" dirty="0"/>
          </a:p>
          <a:p>
            <a:r>
              <a:rPr lang="en-GB" sz="3200" dirty="0" smtClean="0"/>
              <a:t>Read care plans</a:t>
            </a:r>
          </a:p>
          <a:p>
            <a:endParaRPr lang="en-GB" sz="3200" dirty="0"/>
          </a:p>
          <a:p>
            <a:r>
              <a:rPr lang="en-GB" sz="3200" dirty="0" smtClean="0"/>
              <a:t>Know who will attend</a:t>
            </a:r>
          </a:p>
          <a:p>
            <a:endParaRPr lang="en-GB" sz="3200" dirty="0"/>
          </a:p>
          <a:p>
            <a:endParaRPr lang="en-GB" sz="3200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2"/>
          </p:nvPr>
        </p:nvSpPr>
        <p:spPr>
          <a:xfrm>
            <a:off x="7236296" y="5805264"/>
            <a:ext cx="691552" cy="3669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0051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Relevant knowledge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6563072" cy="4572000"/>
          </a:xfrm>
        </p:spPr>
        <p:txBody>
          <a:bodyPr>
            <a:normAutofit fontScale="40000" lnSpcReduction="20000"/>
          </a:bodyPr>
          <a:lstStyle/>
          <a:p>
            <a:endParaRPr lang="en-GB" sz="2000" dirty="0" smtClean="0"/>
          </a:p>
          <a:p>
            <a:r>
              <a:rPr lang="en-GB" sz="9000" dirty="0" smtClean="0"/>
              <a:t>Clients needs identified</a:t>
            </a:r>
          </a:p>
          <a:p>
            <a:endParaRPr lang="en-GB" sz="9000" dirty="0"/>
          </a:p>
          <a:p>
            <a:r>
              <a:rPr lang="en-GB" sz="9000" dirty="0" smtClean="0"/>
              <a:t>Ideal outcomes</a:t>
            </a:r>
          </a:p>
          <a:p>
            <a:endParaRPr lang="en-GB" sz="9000" dirty="0"/>
          </a:p>
          <a:p>
            <a:r>
              <a:rPr lang="en-GB" sz="9000" dirty="0" smtClean="0"/>
              <a:t>Barriers</a:t>
            </a:r>
          </a:p>
          <a:p>
            <a:endParaRPr lang="en-GB" sz="9000" dirty="0"/>
          </a:p>
          <a:p>
            <a:r>
              <a:rPr lang="en-GB" sz="9000" dirty="0" smtClean="0"/>
              <a:t>Legislation</a:t>
            </a:r>
            <a:endParaRPr lang="en-GB" sz="90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7236296" y="5949280"/>
            <a:ext cx="691552" cy="222920"/>
          </a:xfrm>
        </p:spPr>
        <p:txBody>
          <a:bodyPr>
            <a:normAutofit fontScale="40000" lnSpcReduction="200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28337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Meeting starts.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7715200" cy="5112568"/>
          </a:xfrm>
        </p:spPr>
        <p:txBody>
          <a:bodyPr>
            <a:noAutofit/>
          </a:bodyPr>
          <a:lstStyle/>
          <a:p>
            <a:endParaRPr lang="en-GB" sz="3600" dirty="0"/>
          </a:p>
          <a:p>
            <a:r>
              <a:rPr lang="en-GB" sz="3600" dirty="0" smtClean="0"/>
              <a:t>Protocol </a:t>
            </a:r>
          </a:p>
          <a:p>
            <a:endParaRPr lang="en-GB" sz="3600" dirty="0" smtClean="0"/>
          </a:p>
          <a:p>
            <a:r>
              <a:rPr lang="en-GB" sz="3600" dirty="0" smtClean="0"/>
              <a:t>Know the polices and procedures</a:t>
            </a:r>
          </a:p>
          <a:p>
            <a:endParaRPr lang="en-GB" sz="3600" dirty="0" smtClean="0"/>
          </a:p>
          <a:p>
            <a:r>
              <a:rPr lang="en-GB" sz="3600" dirty="0" smtClean="0"/>
              <a:t>Manage expectations</a:t>
            </a:r>
          </a:p>
          <a:p>
            <a:endParaRPr lang="en-GB" sz="3600" dirty="0"/>
          </a:p>
          <a:p>
            <a:r>
              <a:rPr lang="en-GB" sz="3600" dirty="0" smtClean="0"/>
              <a:t>Possible outcomes</a:t>
            </a:r>
          </a:p>
          <a:p>
            <a:endParaRPr lang="en-GB" sz="4000" dirty="0"/>
          </a:p>
          <a:p>
            <a:endParaRPr lang="en-GB" sz="4000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 flipH="1" flipV="1">
            <a:off x="7927848" y="6172200"/>
            <a:ext cx="748608" cy="281136"/>
          </a:xfrm>
        </p:spPr>
        <p:txBody>
          <a:bodyPr>
            <a:normAutofit fontScale="62500" lnSpcReduction="200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34788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571184" cy="4572000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323528" y="476672"/>
            <a:ext cx="7532312" cy="4831432"/>
          </a:xfrm>
        </p:spPr>
        <p:txBody>
          <a:bodyPr>
            <a:normAutofit/>
          </a:bodyPr>
          <a:lstStyle/>
          <a:p>
            <a:r>
              <a:rPr lang="en-GB" sz="3200" dirty="0" smtClean="0"/>
              <a:t>Work together to achieve best outcomes.</a:t>
            </a:r>
          </a:p>
          <a:p>
            <a:endParaRPr lang="en-GB" sz="3200" dirty="0"/>
          </a:p>
          <a:p>
            <a:r>
              <a:rPr lang="en-GB" sz="3200" dirty="0" smtClean="0"/>
              <a:t>Competent note taker.</a:t>
            </a:r>
          </a:p>
          <a:p>
            <a:endParaRPr lang="en-GB" sz="3200" dirty="0"/>
          </a:p>
          <a:p>
            <a:r>
              <a:rPr lang="en-GB" sz="3200" dirty="0" smtClean="0"/>
              <a:t>Let each member of the team speak.</a:t>
            </a:r>
          </a:p>
          <a:p>
            <a:endParaRPr lang="en-GB" sz="3200" dirty="0"/>
          </a:p>
          <a:p>
            <a:r>
              <a:rPr lang="en-GB" sz="3200" dirty="0" smtClean="0"/>
              <a:t>Let your client speak if they wish.</a:t>
            </a:r>
            <a:endParaRPr lang="en-GB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971600" y="5805264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Pen y </a:t>
            </a:r>
            <a:r>
              <a:rPr lang="en-GB" dirty="0" smtClean="0"/>
              <a:t>coed</a:t>
            </a:r>
            <a:r>
              <a:rPr lang="en-GB" dirty="0" smtClean="0"/>
              <a:t>, pg221 section 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3187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755576" y="1700808"/>
            <a:ext cx="7067128" cy="4572000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Pen Y </a:t>
            </a:r>
            <a:r>
              <a:rPr lang="en-GB" dirty="0" smtClean="0"/>
              <a:t>Coed</a:t>
            </a:r>
            <a:r>
              <a:rPr lang="en-GB" dirty="0" smtClean="0"/>
              <a:t> policies and procedures, pg221 section 4.</a:t>
            </a:r>
          </a:p>
          <a:p>
            <a:endParaRPr lang="en-GB" dirty="0"/>
          </a:p>
          <a:p>
            <a:r>
              <a:rPr lang="en-GB" dirty="0" smtClean="0">
                <a:hlinkClick r:id="rId2"/>
              </a:rPr>
              <a:t>www.legislation.gov.uk/ukpga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>
                <a:hlinkClick r:id="rId3"/>
              </a:rPr>
              <a:t>www.nhs.uk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7020272" y="5877272"/>
            <a:ext cx="907576" cy="294928"/>
          </a:xfrm>
        </p:spPr>
        <p:txBody>
          <a:bodyPr>
            <a:normAutofit fontScale="62500" lnSpcReduction="20000"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48925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96</TotalTime>
  <Words>134</Words>
  <Application>Microsoft Office PowerPoint</Application>
  <PresentationFormat>On-screen Show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Oriel</vt:lpstr>
      <vt:lpstr>ECAY 4002 Assignment 2</vt:lpstr>
      <vt:lpstr>PowerPoint Presentation</vt:lpstr>
      <vt:lpstr>What is an mdt meeting?</vt:lpstr>
      <vt:lpstr>Preparation</vt:lpstr>
      <vt:lpstr>Relevant knowledge</vt:lpstr>
      <vt:lpstr>Meeting starts.</vt:lpstr>
      <vt:lpstr>PowerPoint Presentation</vt:lpstr>
      <vt:lpstr>references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ECAY 4002 Assignment 2</dc:title>
  <dc:creator>kellynick</dc:creator>
  <cp:lastModifiedBy>kellynick</cp:lastModifiedBy>
  <cp:revision>5</cp:revision>
  <dcterms:created xsi:type="dcterms:W3CDTF">2018-01-06T16:45:56Z</dcterms:created>
  <dcterms:modified xsi:type="dcterms:W3CDTF">2018-01-06T18:21:58Z</dcterms:modified>
</cp:coreProperties>
</file>