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7" r:id="rId2"/>
    <p:sldId id="280" r:id="rId3"/>
    <p:sldId id="275" r:id="rId4"/>
    <p:sldId id="283" r:id="rId5"/>
    <p:sldId id="258" r:id="rId6"/>
    <p:sldId id="261" r:id="rId7"/>
    <p:sldId id="281" r:id="rId8"/>
    <p:sldId id="263" r:id="rId9"/>
    <p:sldId id="270" r:id="rId10"/>
    <p:sldId id="265" r:id="rId11"/>
    <p:sldId id="272" r:id="rId12"/>
    <p:sldId id="274" r:id="rId13"/>
    <p:sldId id="276" r:id="rId14"/>
    <p:sldId id="277" r:id="rId15"/>
    <p:sldId id="278" r:id="rId16"/>
    <p:sldId id="279" r:id="rId17"/>
    <p:sldId id="284" r:id="rId18"/>
    <p:sldId id="28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>
        <p:scale>
          <a:sx n="75" d="100"/>
          <a:sy n="75" d="100"/>
        </p:scale>
        <p:origin x="64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FE27E0-ECE5-4A15-B22E-FD1B67B0BE5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E7ABE17-940C-4085-90AE-9C0EDF13151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Weight Management – aim to lose weight as BMI or body fat is higher that desired</a:t>
          </a:r>
          <a:endParaRPr lang="en-US" dirty="0"/>
        </a:p>
      </dgm:t>
    </dgm:pt>
    <dgm:pt modelId="{5E167289-4797-477D-A4A7-DA30A03E9397}" type="parTrans" cxnId="{F111F22D-DBD9-4681-8067-EE3A06A70FD0}">
      <dgm:prSet/>
      <dgm:spPr/>
      <dgm:t>
        <a:bodyPr/>
        <a:lstStyle/>
        <a:p>
          <a:endParaRPr lang="en-US"/>
        </a:p>
      </dgm:t>
    </dgm:pt>
    <dgm:pt modelId="{8B89CD3F-A1BD-48E5-A184-8AA7E8C08909}" type="sibTrans" cxnId="{F111F22D-DBD9-4681-8067-EE3A06A70FD0}">
      <dgm:prSet/>
      <dgm:spPr/>
      <dgm:t>
        <a:bodyPr/>
        <a:lstStyle/>
        <a:p>
          <a:endParaRPr lang="en-US"/>
        </a:p>
      </dgm:t>
    </dgm:pt>
    <dgm:pt modelId="{237A2294-83B0-4934-8F65-D3BCE16D218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Making Weight – taking part in a sport that an athlete competes at a weight less than their usual weigh</a:t>
          </a:r>
          <a:endParaRPr lang="en-US" dirty="0"/>
        </a:p>
      </dgm:t>
    </dgm:pt>
    <dgm:pt modelId="{EB6D2AC4-2E7C-48E7-B3CE-00480A718255}" type="parTrans" cxnId="{9903196F-0FFB-4FBF-A9A3-3DF8241DF107}">
      <dgm:prSet/>
      <dgm:spPr/>
      <dgm:t>
        <a:bodyPr/>
        <a:lstStyle/>
        <a:p>
          <a:endParaRPr lang="en-US"/>
        </a:p>
      </dgm:t>
    </dgm:pt>
    <dgm:pt modelId="{274AF367-76EA-4D01-8D24-79F0B28895AB}" type="sibTrans" cxnId="{9903196F-0FFB-4FBF-A9A3-3DF8241DF107}">
      <dgm:prSet/>
      <dgm:spPr/>
      <dgm:t>
        <a:bodyPr/>
        <a:lstStyle/>
        <a:p>
          <a:endParaRPr lang="en-US"/>
        </a:p>
      </dgm:t>
    </dgm:pt>
    <dgm:pt modelId="{1D10C688-1B92-4BAA-AD69-D5F59F39B2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Gaining weight – usually refer to gaining muscle mass</a:t>
          </a:r>
          <a:endParaRPr lang="en-US" dirty="0"/>
        </a:p>
      </dgm:t>
    </dgm:pt>
    <dgm:pt modelId="{507A9881-33D1-4D39-BB4E-27347904C229}" type="parTrans" cxnId="{DE2B1EFE-3DAD-49FC-B5A3-28603D87CD0D}">
      <dgm:prSet/>
      <dgm:spPr/>
      <dgm:t>
        <a:bodyPr/>
        <a:lstStyle/>
        <a:p>
          <a:endParaRPr lang="en-US"/>
        </a:p>
      </dgm:t>
    </dgm:pt>
    <dgm:pt modelId="{949DE2A0-CDA7-4A7F-8E76-F6B81460933E}" type="sibTrans" cxnId="{DE2B1EFE-3DAD-49FC-B5A3-28603D87CD0D}">
      <dgm:prSet/>
      <dgm:spPr/>
      <dgm:t>
        <a:bodyPr/>
        <a:lstStyle/>
        <a:p>
          <a:endParaRPr lang="en-US"/>
        </a:p>
      </dgm:t>
    </dgm:pt>
    <dgm:pt modelId="{432A589A-35AB-40D9-8A7F-75D5E17D69B9}" type="pres">
      <dgm:prSet presAssocID="{BBFE27E0-ECE5-4A15-B22E-FD1B67B0BE51}" presName="root" presStyleCnt="0">
        <dgm:presLayoutVars>
          <dgm:dir/>
          <dgm:resizeHandles val="exact"/>
        </dgm:presLayoutVars>
      </dgm:prSet>
      <dgm:spPr/>
    </dgm:pt>
    <dgm:pt modelId="{961FB977-C375-4855-B07B-D3B14B5D2F12}" type="pres">
      <dgm:prSet presAssocID="{0E7ABE17-940C-4085-90AE-9C0EDF13151D}" presName="compNode" presStyleCnt="0"/>
      <dgm:spPr/>
    </dgm:pt>
    <dgm:pt modelId="{1DA27136-D075-466D-82B9-4A94D83CFA00}" type="pres">
      <dgm:prSet presAssocID="{0E7ABE17-940C-4085-90AE-9C0EDF13151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9EB14D73-DD7C-4DAA-922F-7DE9E77DE74D}" type="pres">
      <dgm:prSet presAssocID="{0E7ABE17-940C-4085-90AE-9C0EDF13151D}" presName="spaceRect" presStyleCnt="0"/>
      <dgm:spPr/>
    </dgm:pt>
    <dgm:pt modelId="{87000097-3181-40B9-A47B-725E62B2951E}" type="pres">
      <dgm:prSet presAssocID="{0E7ABE17-940C-4085-90AE-9C0EDF13151D}" presName="textRect" presStyleLbl="revTx" presStyleIdx="0" presStyleCnt="3">
        <dgm:presLayoutVars>
          <dgm:chMax val="1"/>
          <dgm:chPref val="1"/>
        </dgm:presLayoutVars>
      </dgm:prSet>
      <dgm:spPr/>
    </dgm:pt>
    <dgm:pt modelId="{C75A56CC-13BC-434B-97F4-5746EC889443}" type="pres">
      <dgm:prSet presAssocID="{8B89CD3F-A1BD-48E5-A184-8AA7E8C08909}" presName="sibTrans" presStyleCnt="0"/>
      <dgm:spPr/>
    </dgm:pt>
    <dgm:pt modelId="{49A19413-8FA4-4E8C-9DBA-D5C03ECE42DD}" type="pres">
      <dgm:prSet presAssocID="{237A2294-83B0-4934-8F65-D3BCE16D2181}" presName="compNode" presStyleCnt="0"/>
      <dgm:spPr/>
    </dgm:pt>
    <dgm:pt modelId="{9BDB564D-0162-4877-A0FB-F4BA71D7A3B9}" type="pres">
      <dgm:prSet presAssocID="{237A2294-83B0-4934-8F65-D3BCE16D218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67360228-44F0-49C9-AC64-04C9B6A1275C}" type="pres">
      <dgm:prSet presAssocID="{237A2294-83B0-4934-8F65-D3BCE16D2181}" presName="spaceRect" presStyleCnt="0"/>
      <dgm:spPr/>
    </dgm:pt>
    <dgm:pt modelId="{72C804C6-DEB0-40D8-85CF-EF85ED3F83D6}" type="pres">
      <dgm:prSet presAssocID="{237A2294-83B0-4934-8F65-D3BCE16D2181}" presName="textRect" presStyleLbl="revTx" presStyleIdx="1" presStyleCnt="3">
        <dgm:presLayoutVars>
          <dgm:chMax val="1"/>
          <dgm:chPref val="1"/>
        </dgm:presLayoutVars>
      </dgm:prSet>
      <dgm:spPr/>
    </dgm:pt>
    <dgm:pt modelId="{627EF379-B11F-4157-99D1-9975B43F2445}" type="pres">
      <dgm:prSet presAssocID="{274AF367-76EA-4D01-8D24-79F0B28895AB}" presName="sibTrans" presStyleCnt="0"/>
      <dgm:spPr/>
    </dgm:pt>
    <dgm:pt modelId="{2EB91065-7ADF-44DF-8ED4-BF984931592B}" type="pres">
      <dgm:prSet presAssocID="{1D10C688-1B92-4BAA-AD69-D5F59F39B27B}" presName="compNode" presStyleCnt="0"/>
      <dgm:spPr/>
    </dgm:pt>
    <dgm:pt modelId="{28A4038C-D0F4-4159-B33E-8EFAC794ED64}" type="pres">
      <dgm:prSet presAssocID="{1D10C688-1B92-4BAA-AD69-D5F59F39B27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DF43FBB5-022A-46A8-A664-53D0CA0603E0}" type="pres">
      <dgm:prSet presAssocID="{1D10C688-1B92-4BAA-AD69-D5F59F39B27B}" presName="spaceRect" presStyleCnt="0"/>
      <dgm:spPr/>
    </dgm:pt>
    <dgm:pt modelId="{55C19074-4CA1-4059-8ABF-4A3911211DAE}" type="pres">
      <dgm:prSet presAssocID="{1D10C688-1B92-4BAA-AD69-D5F59F39B27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5610F2A-256D-4387-BC12-A17CF9F846E0}" type="presOf" srcId="{1D10C688-1B92-4BAA-AD69-D5F59F39B27B}" destId="{55C19074-4CA1-4059-8ABF-4A3911211DAE}" srcOrd="0" destOrd="0" presId="urn:microsoft.com/office/officeart/2018/2/layout/IconLabelList"/>
    <dgm:cxn modelId="{F111F22D-DBD9-4681-8067-EE3A06A70FD0}" srcId="{BBFE27E0-ECE5-4A15-B22E-FD1B67B0BE51}" destId="{0E7ABE17-940C-4085-90AE-9C0EDF13151D}" srcOrd="0" destOrd="0" parTransId="{5E167289-4797-477D-A4A7-DA30A03E9397}" sibTransId="{8B89CD3F-A1BD-48E5-A184-8AA7E8C08909}"/>
    <dgm:cxn modelId="{9903196F-0FFB-4FBF-A9A3-3DF8241DF107}" srcId="{BBFE27E0-ECE5-4A15-B22E-FD1B67B0BE51}" destId="{237A2294-83B0-4934-8F65-D3BCE16D2181}" srcOrd="1" destOrd="0" parTransId="{EB6D2AC4-2E7C-48E7-B3CE-00480A718255}" sibTransId="{274AF367-76EA-4D01-8D24-79F0B28895AB}"/>
    <dgm:cxn modelId="{1556D28A-708A-4B5F-AA37-B46E9A32971F}" type="presOf" srcId="{237A2294-83B0-4934-8F65-D3BCE16D2181}" destId="{72C804C6-DEB0-40D8-85CF-EF85ED3F83D6}" srcOrd="0" destOrd="0" presId="urn:microsoft.com/office/officeart/2018/2/layout/IconLabelList"/>
    <dgm:cxn modelId="{E773E799-5803-4AA0-B53A-65DA7E28EB21}" type="presOf" srcId="{0E7ABE17-940C-4085-90AE-9C0EDF13151D}" destId="{87000097-3181-40B9-A47B-725E62B2951E}" srcOrd="0" destOrd="0" presId="urn:microsoft.com/office/officeart/2018/2/layout/IconLabelList"/>
    <dgm:cxn modelId="{9225399E-3EF0-42C0-8A8F-5D995EE73AFC}" type="presOf" srcId="{BBFE27E0-ECE5-4A15-B22E-FD1B67B0BE51}" destId="{432A589A-35AB-40D9-8A7F-75D5E17D69B9}" srcOrd="0" destOrd="0" presId="urn:microsoft.com/office/officeart/2018/2/layout/IconLabelList"/>
    <dgm:cxn modelId="{DE2B1EFE-3DAD-49FC-B5A3-28603D87CD0D}" srcId="{BBFE27E0-ECE5-4A15-B22E-FD1B67B0BE51}" destId="{1D10C688-1B92-4BAA-AD69-D5F59F39B27B}" srcOrd="2" destOrd="0" parTransId="{507A9881-33D1-4D39-BB4E-27347904C229}" sibTransId="{949DE2A0-CDA7-4A7F-8E76-F6B81460933E}"/>
    <dgm:cxn modelId="{C373110B-CF73-4E37-97EF-1E6C7FB060A0}" type="presParOf" srcId="{432A589A-35AB-40D9-8A7F-75D5E17D69B9}" destId="{961FB977-C375-4855-B07B-D3B14B5D2F12}" srcOrd="0" destOrd="0" presId="urn:microsoft.com/office/officeart/2018/2/layout/IconLabelList"/>
    <dgm:cxn modelId="{F6FF8EA0-89F0-4B76-8600-4B7613CD07CC}" type="presParOf" srcId="{961FB977-C375-4855-B07B-D3B14B5D2F12}" destId="{1DA27136-D075-466D-82B9-4A94D83CFA00}" srcOrd="0" destOrd="0" presId="urn:microsoft.com/office/officeart/2018/2/layout/IconLabelList"/>
    <dgm:cxn modelId="{4B5607E7-983D-4801-B8B0-99C77CCE88CE}" type="presParOf" srcId="{961FB977-C375-4855-B07B-D3B14B5D2F12}" destId="{9EB14D73-DD7C-4DAA-922F-7DE9E77DE74D}" srcOrd="1" destOrd="0" presId="urn:microsoft.com/office/officeart/2018/2/layout/IconLabelList"/>
    <dgm:cxn modelId="{08F6675A-E4C2-4BA5-A229-7D8B19A71601}" type="presParOf" srcId="{961FB977-C375-4855-B07B-D3B14B5D2F12}" destId="{87000097-3181-40B9-A47B-725E62B2951E}" srcOrd="2" destOrd="0" presId="urn:microsoft.com/office/officeart/2018/2/layout/IconLabelList"/>
    <dgm:cxn modelId="{680F8876-7D25-41CC-B2EC-4F5D3F76AE06}" type="presParOf" srcId="{432A589A-35AB-40D9-8A7F-75D5E17D69B9}" destId="{C75A56CC-13BC-434B-97F4-5746EC889443}" srcOrd="1" destOrd="0" presId="urn:microsoft.com/office/officeart/2018/2/layout/IconLabelList"/>
    <dgm:cxn modelId="{0D5B06DE-91B2-4CA7-ABB3-58BBE08C8DAD}" type="presParOf" srcId="{432A589A-35AB-40D9-8A7F-75D5E17D69B9}" destId="{49A19413-8FA4-4E8C-9DBA-D5C03ECE42DD}" srcOrd="2" destOrd="0" presId="urn:microsoft.com/office/officeart/2018/2/layout/IconLabelList"/>
    <dgm:cxn modelId="{7CDEC35F-7A14-4CC0-89F0-CC448AA6B4EC}" type="presParOf" srcId="{49A19413-8FA4-4E8C-9DBA-D5C03ECE42DD}" destId="{9BDB564D-0162-4877-A0FB-F4BA71D7A3B9}" srcOrd="0" destOrd="0" presId="urn:microsoft.com/office/officeart/2018/2/layout/IconLabelList"/>
    <dgm:cxn modelId="{C9F1171C-72AA-4147-BF29-A70F3486675F}" type="presParOf" srcId="{49A19413-8FA4-4E8C-9DBA-D5C03ECE42DD}" destId="{67360228-44F0-49C9-AC64-04C9B6A1275C}" srcOrd="1" destOrd="0" presId="urn:microsoft.com/office/officeart/2018/2/layout/IconLabelList"/>
    <dgm:cxn modelId="{E82CE2FD-00A7-4D0B-A512-729E0BDC9DDC}" type="presParOf" srcId="{49A19413-8FA4-4E8C-9DBA-D5C03ECE42DD}" destId="{72C804C6-DEB0-40D8-85CF-EF85ED3F83D6}" srcOrd="2" destOrd="0" presId="urn:microsoft.com/office/officeart/2018/2/layout/IconLabelList"/>
    <dgm:cxn modelId="{59A66DE8-CA6E-4DE4-860A-DAF9C4C88A30}" type="presParOf" srcId="{432A589A-35AB-40D9-8A7F-75D5E17D69B9}" destId="{627EF379-B11F-4157-99D1-9975B43F2445}" srcOrd="3" destOrd="0" presId="urn:microsoft.com/office/officeart/2018/2/layout/IconLabelList"/>
    <dgm:cxn modelId="{A85B5C9D-0CB9-48D4-BD8D-45D3FD122AD7}" type="presParOf" srcId="{432A589A-35AB-40D9-8A7F-75D5E17D69B9}" destId="{2EB91065-7ADF-44DF-8ED4-BF984931592B}" srcOrd="4" destOrd="0" presId="urn:microsoft.com/office/officeart/2018/2/layout/IconLabelList"/>
    <dgm:cxn modelId="{2E423108-A3CA-45C4-8172-610AD75B26C4}" type="presParOf" srcId="{2EB91065-7ADF-44DF-8ED4-BF984931592B}" destId="{28A4038C-D0F4-4159-B33E-8EFAC794ED64}" srcOrd="0" destOrd="0" presId="urn:microsoft.com/office/officeart/2018/2/layout/IconLabelList"/>
    <dgm:cxn modelId="{C782F52C-E594-4182-BE01-BA9F7E132441}" type="presParOf" srcId="{2EB91065-7ADF-44DF-8ED4-BF984931592B}" destId="{DF43FBB5-022A-46A8-A664-53D0CA0603E0}" srcOrd="1" destOrd="0" presId="urn:microsoft.com/office/officeart/2018/2/layout/IconLabelList"/>
    <dgm:cxn modelId="{F774C809-C471-442B-9009-78065D357F38}" type="presParOf" srcId="{2EB91065-7ADF-44DF-8ED4-BF984931592B}" destId="{55C19074-4CA1-4059-8ABF-4A3911211DA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9EF76F-8E8F-43D3-A730-1BEAD7F40DB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4FB5559-3952-47C0-87B1-65D0225ED3ED}">
      <dgm:prSet/>
      <dgm:spPr/>
      <dgm:t>
        <a:bodyPr/>
        <a:lstStyle/>
        <a:p>
          <a:r>
            <a:rPr lang="en-GB" dirty="0"/>
            <a:t>Some athletes may need to decrease body fat as they may be over weight</a:t>
          </a:r>
          <a:endParaRPr lang="en-US" dirty="0"/>
        </a:p>
      </dgm:t>
    </dgm:pt>
    <dgm:pt modelId="{640965B3-3B2E-4AC8-A85B-7A2B8AEA26F9}" type="parTrans" cxnId="{D5C66231-F2AE-424A-9673-2214CD496703}">
      <dgm:prSet/>
      <dgm:spPr/>
      <dgm:t>
        <a:bodyPr/>
        <a:lstStyle/>
        <a:p>
          <a:endParaRPr lang="en-US"/>
        </a:p>
      </dgm:t>
    </dgm:pt>
    <dgm:pt modelId="{DBE77BF1-B262-4ABB-A1F5-D26FB9883055}" type="sibTrans" cxnId="{D5C66231-F2AE-424A-9673-2214CD496703}">
      <dgm:prSet/>
      <dgm:spPr/>
      <dgm:t>
        <a:bodyPr/>
        <a:lstStyle/>
        <a:p>
          <a:endParaRPr lang="en-US"/>
        </a:p>
      </dgm:t>
    </dgm:pt>
    <dgm:pt modelId="{662B823B-9331-48D3-B1A6-BE7599D833FA}">
      <dgm:prSet/>
      <dgm:spPr/>
      <dgm:t>
        <a:bodyPr/>
        <a:lstStyle/>
        <a:p>
          <a:r>
            <a:rPr lang="en-GB" dirty="0"/>
            <a:t>This can result in reduced performance in their sport </a:t>
          </a:r>
          <a:endParaRPr lang="en-US" dirty="0"/>
        </a:p>
      </dgm:t>
    </dgm:pt>
    <dgm:pt modelId="{47BBB9A6-7316-451C-B98E-B8569F3D5CFC}" type="parTrans" cxnId="{E9089708-93BA-4109-BAEC-B46E8B3FE9E1}">
      <dgm:prSet/>
      <dgm:spPr/>
      <dgm:t>
        <a:bodyPr/>
        <a:lstStyle/>
        <a:p>
          <a:endParaRPr lang="en-US"/>
        </a:p>
      </dgm:t>
    </dgm:pt>
    <dgm:pt modelId="{44F29323-2112-4491-9D59-217667AC9AB4}" type="sibTrans" cxnId="{E9089708-93BA-4109-BAEC-B46E8B3FE9E1}">
      <dgm:prSet/>
      <dgm:spPr/>
      <dgm:t>
        <a:bodyPr/>
        <a:lstStyle/>
        <a:p>
          <a:endParaRPr lang="en-US"/>
        </a:p>
      </dgm:t>
    </dgm:pt>
    <dgm:pt modelId="{027D0BF9-3815-49FB-A9AD-2549DC518E1B}">
      <dgm:prSet/>
      <dgm:spPr/>
      <dgm:t>
        <a:bodyPr/>
        <a:lstStyle/>
        <a:p>
          <a:r>
            <a:rPr lang="en-GB" dirty="0"/>
            <a:t>Elite athletes are monitored for weight</a:t>
          </a:r>
          <a:endParaRPr lang="en-US" dirty="0"/>
        </a:p>
      </dgm:t>
    </dgm:pt>
    <dgm:pt modelId="{A97C084F-491B-427B-8A64-D28F90E7D12B}" type="parTrans" cxnId="{0B3FBF71-5272-4EAD-8F8D-B961E593015B}">
      <dgm:prSet/>
      <dgm:spPr/>
      <dgm:t>
        <a:bodyPr/>
        <a:lstStyle/>
        <a:p>
          <a:endParaRPr lang="en-US"/>
        </a:p>
      </dgm:t>
    </dgm:pt>
    <dgm:pt modelId="{51FB6417-6F83-400C-9F5E-7BFA61B57033}" type="sibTrans" cxnId="{0B3FBF71-5272-4EAD-8F8D-B961E593015B}">
      <dgm:prSet/>
      <dgm:spPr/>
      <dgm:t>
        <a:bodyPr/>
        <a:lstStyle/>
        <a:p>
          <a:endParaRPr lang="en-US"/>
        </a:p>
      </dgm:t>
    </dgm:pt>
    <dgm:pt modelId="{BBAE7F9E-BD75-407C-B6DF-65F959D8DD28}">
      <dgm:prSet/>
      <dgm:spPr/>
      <dgm:t>
        <a:bodyPr/>
        <a:lstStyle/>
        <a:p>
          <a:r>
            <a:rPr lang="en-GB" dirty="0"/>
            <a:t>Excess weight may be important in many sports</a:t>
          </a:r>
          <a:endParaRPr lang="en-US" dirty="0"/>
        </a:p>
      </dgm:t>
    </dgm:pt>
    <dgm:pt modelId="{33547924-0FA5-4A21-BAEC-0E7BFD227BA7}" type="parTrans" cxnId="{5705E4F1-B2F6-4E7C-BE9E-A717294E8B05}">
      <dgm:prSet/>
      <dgm:spPr/>
      <dgm:t>
        <a:bodyPr/>
        <a:lstStyle/>
        <a:p>
          <a:endParaRPr lang="en-US"/>
        </a:p>
      </dgm:t>
    </dgm:pt>
    <dgm:pt modelId="{09C98F55-8F0E-49B7-9BEE-70F453AD37EE}" type="sibTrans" cxnId="{5705E4F1-B2F6-4E7C-BE9E-A717294E8B05}">
      <dgm:prSet/>
      <dgm:spPr/>
      <dgm:t>
        <a:bodyPr/>
        <a:lstStyle/>
        <a:p>
          <a:endParaRPr lang="en-US"/>
        </a:p>
      </dgm:t>
    </dgm:pt>
    <dgm:pt modelId="{E0374468-126C-4E4E-B374-530E06805C80}" type="pres">
      <dgm:prSet presAssocID="{969EF76F-8E8F-43D3-A730-1BEAD7F40DB5}" presName="vert0" presStyleCnt="0">
        <dgm:presLayoutVars>
          <dgm:dir/>
          <dgm:animOne val="branch"/>
          <dgm:animLvl val="lvl"/>
        </dgm:presLayoutVars>
      </dgm:prSet>
      <dgm:spPr/>
    </dgm:pt>
    <dgm:pt modelId="{3DF5F7C4-C6B7-4772-8375-3980EDD7FD86}" type="pres">
      <dgm:prSet presAssocID="{A4FB5559-3952-47C0-87B1-65D0225ED3ED}" presName="thickLine" presStyleLbl="alignNode1" presStyleIdx="0" presStyleCnt="4"/>
      <dgm:spPr/>
    </dgm:pt>
    <dgm:pt modelId="{49562CBF-0F2A-4D6F-9494-7947116CE00D}" type="pres">
      <dgm:prSet presAssocID="{A4FB5559-3952-47C0-87B1-65D0225ED3ED}" presName="horz1" presStyleCnt="0"/>
      <dgm:spPr/>
    </dgm:pt>
    <dgm:pt modelId="{63752A33-77EE-41EB-A776-2753D109A300}" type="pres">
      <dgm:prSet presAssocID="{A4FB5559-3952-47C0-87B1-65D0225ED3ED}" presName="tx1" presStyleLbl="revTx" presStyleIdx="0" presStyleCnt="4"/>
      <dgm:spPr/>
    </dgm:pt>
    <dgm:pt modelId="{D347029F-A727-417A-A64F-963D766404DF}" type="pres">
      <dgm:prSet presAssocID="{A4FB5559-3952-47C0-87B1-65D0225ED3ED}" presName="vert1" presStyleCnt="0"/>
      <dgm:spPr/>
    </dgm:pt>
    <dgm:pt modelId="{43EF91C2-AC73-46B1-9833-BDB6CDB5F4DE}" type="pres">
      <dgm:prSet presAssocID="{662B823B-9331-48D3-B1A6-BE7599D833FA}" presName="thickLine" presStyleLbl="alignNode1" presStyleIdx="1" presStyleCnt="4"/>
      <dgm:spPr/>
    </dgm:pt>
    <dgm:pt modelId="{E4BBB6B6-EF14-4EE1-9434-FB4F0AFA536F}" type="pres">
      <dgm:prSet presAssocID="{662B823B-9331-48D3-B1A6-BE7599D833FA}" presName="horz1" presStyleCnt="0"/>
      <dgm:spPr/>
    </dgm:pt>
    <dgm:pt modelId="{05CAAEDA-8877-4328-8B5A-E1852F946F78}" type="pres">
      <dgm:prSet presAssocID="{662B823B-9331-48D3-B1A6-BE7599D833FA}" presName="tx1" presStyleLbl="revTx" presStyleIdx="1" presStyleCnt="4"/>
      <dgm:spPr/>
    </dgm:pt>
    <dgm:pt modelId="{C21E982A-87E9-4E21-8103-DCB55AAF98B6}" type="pres">
      <dgm:prSet presAssocID="{662B823B-9331-48D3-B1A6-BE7599D833FA}" presName="vert1" presStyleCnt="0"/>
      <dgm:spPr/>
    </dgm:pt>
    <dgm:pt modelId="{5423FF8D-1D31-4EC1-A9E7-A84CD3FA99C1}" type="pres">
      <dgm:prSet presAssocID="{027D0BF9-3815-49FB-A9AD-2549DC518E1B}" presName="thickLine" presStyleLbl="alignNode1" presStyleIdx="2" presStyleCnt="4"/>
      <dgm:spPr/>
    </dgm:pt>
    <dgm:pt modelId="{B215C8E6-37F6-44D2-9BFA-2E746C9E6B51}" type="pres">
      <dgm:prSet presAssocID="{027D0BF9-3815-49FB-A9AD-2549DC518E1B}" presName="horz1" presStyleCnt="0"/>
      <dgm:spPr/>
    </dgm:pt>
    <dgm:pt modelId="{7AD1A6D0-9E32-474D-8249-E9880F46989C}" type="pres">
      <dgm:prSet presAssocID="{027D0BF9-3815-49FB-A9AD-2549DC518E1B}" presName="tx1" presStyleLbl="revTx" presStyleIdx="2" presStyleCnt="4"/>
      <dgm:spPr/>
    </dgm:pt>
    <dgm:pt modelId="{A204389C-2A14-4655-8C59-F238A126C47F}" type="pres">
      <dgm:prSet presAssocID="{027D0BF9-3815-49FB-A9AD-2549DC518E1B}" presName="vert1" presStyleCnt="0"/>
      <dgm:spPr/>
    </dgm:pt>
    <dgm:pt modelId="{43751B7D-5091-4FB5-A8A1-B6230CEA5D87}" type="pres">
      <dgm:prSet presAssocID="{BBAE7F9E-BD75-407C-B6DF-65F959D8DD28}" presName="thickLine" presStyleLbl="alignNode1" presStyleIdx="3" presStyleCnt="4"/>
      <dgm:spPr/>
    </dgm:pt>
    <dgm:pt modelId="{10537897-6B40-4D49-B377-993A9E8CF542}" type="pres">
      <dgm:prSet presAssocID="{BBAE7F9E-BD75-407C-B6DF-65F959D8DD28}" presName="horz1" presStyleCnt="0"/>
      <dgm:spPr/>
    </dgm:pt>
    <dgm:pt modelId="{8937D804-355B-49B2-AE0F-E8679248583C}" type="pres">
      <dgm:prSet presAssocID="{BBAE7F9E-BD75-407C-B6DF-65F959D8DD28}" presName="tx1" presStyleLbl="revTx" presStyleIdx="3" presStyleCnt="4"/>
      <dgm:spPr/>
    </dgm:pt>
    <dgm:pt modelId="{51B7264D-81F1-467F-872E-92F3DEC17994}" type="pres">
      <dgm:prSet presAssocID="{BBAE7F9E-BD75-407C-B6DF-65F959D8DD28}" presName="vert1" presStyleCnt="0"/>
      <dgm:spPr/>
    </dgm:pt>
  </dgm:ptLst>
  <dgm:cxnLst>
    <dgm:cxn modelId="{E9089708-93BA-4109-BAEC-B46E8B3FE9E1}" srcId="{969EF76F-8E8F-43D3-A730-1BEAD7F40DB5}" destId="{662B823B-9331-48D3-B1A6-BE7599D833FA}" srcOrd="1" destOrd="0" parTransId="{47BBB9A6-7316-451C-B98E-B8569F3D5CFC}" sibTransId="{44F29323-2112-4491-9D59-217667AC9AB4}"/>
    <dgm:cxn modelId="{D5C66231-F2AE-424A-9673-2214CD496703}" srcId="{969EF76F-8E8F-43D3-A730-1BEAD7F40DB5}" destId="{A4FB5559-3952-47C0-87B1-65D0225ED3ED}" srcOrd="0" destOrd="0" parTransId="{640965B3-3B2E-4AC8-A85B-7A2B8AEA26F9}" sibTransId="{DBE77BF1-B262-4ABB-A1F5-D26FB9883055}"/>
    <dgm:cxn modelId="{DBA4B049-6B25-406F-BBB9-F72F972A3D57}" type="presOf" srcId="{A4FB5559-3952-47C0-87B1-65D0225ED3ED}" destId="{63752A33-77EE-41EB-A776-2753D109A300}" srcOrd="0" destOrd="0" presId="urn:microsoft.com/office/officeart/2008/layout/LinedList"/>
    <dgm:cxn modelId="{0B3FBF71-5272-4EAD-8F8D-B961E593015B}" srcId="{969EF76F-8E8F-43D3-A730-1BEAD7F40DB5}" destId="{027D0BF9-3815-49FB-A9AD-2549DC518E1B}" srcOrd="2" destOrd="0" parTransId="{A97C084F-491B-427B-8A64-D28F90E7D12B}" sibTransId="{51FB6417-6F83-400C-9F5E-7BFA61B57033}"/>
    <dgm:cxn modelId="{0609FDAC-F34F-4A87-86F2-781CF71DA984}" type="presOf" srcId="{BBAE7F9E-BD75-407C-B6DF-65F959D8DD28}" destId="{8937D804-355B-49B2-AE0F-E8679248583C}" srcOrd="0" destOrd="0" presId="urn:microsoft.com/office/officeart/2008/layout/LinedList"/>
    <dgm:cxn modelId="{55CF50B2-1BDE-4DC1-87E8-EA9016435441}" type="presOf" srcId="{662B823B-9331-48D3-B1A6-BE7599D833FA}" destId="{05CAAEDA-8877-4328-8B5A-E1852F946F78}" srcOrd="0" destOrd="0" presId="urn:microsoft.com/office/officeart/2008/layout/LinedList"/>
    <dgm:cxn modelId="{029861B3-3412-408D-8732-6315492025C4}" type="presOf" srcId="{969EF76F-8E8F-43D3-A730-1BEAD7F40DB5}" destId="{E0374468-126C-4E4E-B374-530E06805C80}" srcOrd="0" destOrd="0" presId="urn:microsoft.com/office/officeart/2008/layout/LinedList"/>
    <dgm:cxn modelId="{5705E4F1-B2F6-4E7C-BE9E-A717294E8B05}" srcId="{969EF76F-8E8F-43D3-A730-1BEAD7F40DB5}" destId="{BBAE7F9E-BD75-407C-B6DF-65F959D8DD28}" srcOrd="3" destOrd="0" parTransId="{33547924-0FA5-4A21-BAEC-0E7BFD227BA7}" sibTransId="{09C98F55-8F0E-49B7-9BEE-70F453AD37EE}"/>
    <dgm:cxn modelId="{BD77F2FE-9840-4795-88F4-C08E8E164159}" type="presOf" srcId="{027D0BF9-3815-49FB-A9AD-2549DC518E1B}" destId="{7AD1A6D0-9E32-474D-8249-E9880F46989C}" srcOrd="0" destOrd="0" presId="urn:microsoft.com/office/officeart/2008/layout/LinedList"/>
    <dgm:cxn modelId="{5D36D39F-FA1C-4936-BF0B-D0A4755F1ADF}" type="presParOf" srcId="{E0374468-126C-4E4E-B374-530E06805C80}" destId="{3DF5F7C4-C6B7-4772-8375-3980EDD7FD86}" srcOrd="0" destOrd="0" presId="urn:microsoft.com/office/officeart/2008/layout/LinedList"/>
    <dgm:cxn modelId="{9DE095EF-0A16-4975-B863-307F15961681}" type="presParOf" srcId="{E0374468-126C-4E4E-B374-530E06805C80}" destId="{49562CBF-0F2A-4D6F-9494-7947116CE00D}" srcOrd="1" destOrd="0" presId="urn:microsoft.com/office/officeart/2008/layout/LinedList"/>
    <dgm:cxn modelId="{95E40637-7560-4AB6-BD21-FAA8FFCE6837}" type="presParOf" srcId="{49562CBF-0F2A-4D6F-9494-7947116CE00D}" destId="{63752A33-77EE-41EB-A776-2753D109A300}" srcOrd="0" destOrd="0" presId="urn:microsoft.com/office/officeart/2008/layout/LinedList"/>
    <dgm:cxn modelId="{142E77FB-5221-48B0-8EEC-E6B08B963F11}" type="presParOf" srcId="{49562CBF-0F2A-4D6F-9494-7947116CE00D}" destId="{D347029F-A727-417A-A64F-963D766404DF}" srcOrd="1" destOrd="0" presId="urn:microsoft.com/office/officeart/2008/layout/LinedList"/>
    <dgm:cxn modelId="{E2C20444-DE38-4CE1-BE8C-49D4E66C70B5}" type="presParOf" srcId="{E0374468-126C-4E4E-B374-530E06805C80}" destId="{43EF91C2-AC73-46B1-9833-BDB6CDB5F4DE}" srcOrd="2" destOrd="0" presId="urn:microsoft.com/office/officeart/2008/layout/LinedList"/>
    <dgm:cxn modelId="{DC48C529-7981-4A15-8C36-A64B2F4E8C10}" type="presParOf" srcId="{E0374468-126C-4E4E-B374-530E06805C80}" destId="{E4BBB6B6-EF14-4EE1-9434-FB4F0AFA536F}" srcOrd="3" destOrd="0" presId="urn:microsoft.com/office/officeart/2008/layout/LinedList"/>
    <dgm:cxn modelId="{960DC799-1B4D-403C-8C58-4DE7891352BD}" type="presParOf" srcId="{E4BBB6B6-EF14-4EE1-9434-FB4F0AFA536F}" destId="{05CAAEDA-8877-4328-8B5A-E1852F946F78}" srcOrd="0" destOrd="0" presId="urn:microsoft.com/office/officeart/2008/layout/LinedList"/>
    <dgm:cxn modelId="{E9034D72-4262-46CC-B009-5E8F6C118352}" type="presParOf" srcId="{E4BBB6B6-EF14-4EE1-9434-FB4F0AFA536F}" destId="{C21E982A-87E9-4E21-8103-DCB55AAF98B6}" srcOrd="1" destOrd="0" presId="urn:microsoft.com/office/officeart/2008/layout/LinedList"/>
    <dgm:cxn modelId="{A3D59668-EC53-45C1-AF8F-9A665DD207AB}" type="presParOf" srcId="{E0374468-126C-4E4E-B374-530E06805C80}" destId="{5423FF8D-1D31-4EC1-A9E7-A84CD3FA99C1}" srcOrd="4" destOrd="0" presId="urn:microsoft.com/office/officeart/2008/layout/LinedList"/>
    <dgm:cxn modelId="{FA689F2E-BF11-48A0-A393-8C4EB5114E78}" type="presParOf" srcId="{E0374468-126C-4E4E-B374-530E06805C80}" destId="{B215C8E6-37F6-44D2-9BFA-2E746C9E6B51}" srcOrd="5" destOrd="0" presId="urn:microsoft.com/office/officeart/2008/layout/LinedList"/>
    <dgm:cxn modelId="{057F8BE3-EB4C-4B41-9F54-36374E45EF56}" type="presParOf" srcId="{B215C8E6-37F6-44D2-9BFA-2E746C9E6B51}" destId="{7AD1A6D0-9E32-474D-8249-E9880F46989C}" srcOrd="0" destOrd="0" presId="urn:microsoft.com/office/officeart/2008/layout/LinedList"/>
    <dgm:cxn modelId="{5FFD3C73-3873-4ACF-B10B-26E4AB2E9740}" type="presParOf" srcId="{B215C8E6-37F6-44D2-9BFA-2E746C9E6B51}" destId="{A204389C-2A14-4655-8C59-F238A126C47F}" srcOrd="1" destOrd="0" presId="urn:microsoft.com/office/officeart/2008/layout/LinedList"/>
    <dgm:cxn modelId="{52DD5DFE-5D7E-482C-A1B3-3B8F7816C9F2}" type="presParOf" srcId="{E0374468-126C-4E4E-B374-530E06805C80}" destId="{43751B7D-5091-4FB5-A8A1-B6230CEA5D87}" srcOrd="6" destOrd="0" presId="urn:microsoft.com/office/officeart/2008/layout/LinedList"/>
    <dgm:cxn modelId="{8D56820F-FC27-4A1C-9F8C-0F0EF599223E}" type="presParOf" srcId="{E0374468-126C-4E4E-B374-530E06805C80}" destId="{10537897-6B40-4D49-B377-993A9E8CF542}" srcOrd="7" destOrd="0" presId="urn:microsoft.com/office/officeart/2008/layout/LinedList"/>
    <dgm:cxn modelId="{74BB9D86-6BEE-4039-8190-46535DB85BA2}" type="presParOf" srcId="{10537897-6B40-4D49-B377-993A9E8CF542}" destId="{8937D804-355B-49B2-AE0F-E8679248583C}" srcOrd="0" destOrd="0" presId="urn:microsoft.com/office/officeart/2008/layout/LinedList"/>
    <dgm:cxn modelId="{37218A91-EE5B-436A-A0AC-DCD9F3F90E78}" type="presParOf" srcId="{10537897-6B40-4D49-B377-993A9E8CF542}" destId="{51B7264D-81F1-467F-872E-92F3DEC1799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43018B-661E-4D7C-9041-AD5A34CD49E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6249716-9399-42F8-8247-5A66642D29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Same procedure – food diary to assess intake</a:t>
          </a:r>
          <a:endParaRPr lang="en-US" dirty="0"/>
        </a:p>
      </dgm:t>
    </dgm:pt>
    <dgm:pt modelId="{E029F4EF-B6DA-4BA8-B525-EC673700194E}" type="parTrans" cxnId="{E156FEF1-514F-440C-89B8-39A2C5027BDB}">
      <dgm:prSet/>
      <dgm:spPr/>
      <dgm:t>
        <a:bodyPr/>
        <a:lstStyle/>
        <a:p>
          <a:endParaRPr lang="en-US"/>
        </a:p>
      </dgm:t>
    </dgm:pt>
    <dgm:pt modelId="{46BFB306-ADF8-408E-AD3E-560B4E4FD594}" type="sibTrans" cxnId="{E156FEF1-514F-440C-89B8-39A2C5027BDB}">
      <dgm:prSet/>
      <dgm:spPr/>
      <dgm:t>
        <a:bodyPr/>
        <a:lstStyle/>
        <a:p>
          <a:endParaRPr lang="en-US"/>
        </a:p>
      </dgm:t>
    </dgm:pt>
    <dgm:pt modelId="{5D55DE1A-749F-4C2F-B1EB-3DB9F1E9A0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This is very important as it can highlight the problem</a:t>
          </a:r>
          <a:endParaRPr lang="en-US" dirty="0"/>
        </a:p>
      </dgm:t>
    </dgm:pt>
    <dgm:pt modelId="{2FCA6D64-3BBC-4CD1-9978-DEC107CCF6B6}" type="parTrans" cxnId="{C9A21533-384B-4CA8-A72A-FD0DB972F340}">
      <dgm:prSet/>
      <dgm:spPr/>
      <dgm:t>
        <a:bodyPr/>
        <a:lstStyle/>
        <a:p>
          <a:endParaRPr lang="en-US"/>
        </a:p>
      </dgm:t>
    </dgm:pt>
    <dgm:pt modelId="{A87B2A20-F003-451F-AB84-BE06AA9E1654}" type="sibTrans" cxnId="{C9A21533-384B-4CA8-A72A-FD0DB972F340}">
      <dgm:prSet/>
      <dgm:spPr/>
      <dgm:t>
        <a:bodyPr/>
        <a:lstStyle/>
        <a:p>
          <a:endParaRPr lang="en-US"/>
        </a:p>
      </dgm:t>
    </dgm:pt>
    <dgm:pt modelId="{10046B5D-16AF-419F-8C0E-F1A4E4346B8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You would expect the calorie intake to be above the RNI</a:t>
          </a:r>
          <a:endParaRPr lang="en-US" dirty="0"/>
        </a:p>
      </dgm:t>
    </dgm:pt>
    <dgm:pt modelId="{65244F07-93F7-4B54-B12B-C821DB116A50}" type="parTrans" cxnId="{61209B33-FE7D-4933-B738-4DFE21A8F3FC}">
      <dgm:prSet/>
      <dgm:spPr/>
      <dgm:t>
        <a:bodyPr/>
        <a:lstStyle/>
        <a:p>
          <a:endParaRPr lang="en-US"/>
        </a:p>
      </dgm:t>
    </dgm:pt>
    <dgm:pt modelId="{A5BA1CFC-AA9B-4267-8829-730315961E05}" type="sibTrans" cxnId="{61209B33-FE7D-4933-B738-4DFE21A8F3FC}">
      <dgm:prSet/>
      <dgm:spPr/>
      <dgm:t>
        <a:bodyPr/>
        <a:lstStyle/>
        <a:p>
          <a:endParaRPr lang="en-US"/>
        </a:p>
      </dgm:t>
    </dgm:pt>
    <dgm:pt modelId="{84258F01-0E20-4AB8-9C17-ADFF91894C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Calculate the required calories using one of the equations and then create an energy deficit – around 400-500 / day</a:t>
          </a:r>
          <a:endParaRPr lang="en-US" dirty="0"/>
        </a:p>
      </dgm:t>
    </dgm:pt>
    <dgm:pt modelId="{41FD7233-2633-4758-A7F2-114E6AC308AF}" type="parTrans" cxnId="{283BC50C-8FD1-4216-A2EA-71C68E00AB40}">
      <dgm:prSet/>
      <dgm:spPr/>
      <dgm:t>
        <a:bodyPr/>
        <a:lstStyle/>
        <a:p>
          <a:endParaRPr lang="en-US"/>
        </a:p>
      </dgm:t>
    </dgm:pt>
    <dgm:pt modelId="{DC1EB221-A52B-46B1-9C77-230BF54C6402}" type="sibTrans" cxnId="{283BC50C-8FD1-4216-A2EA-71C68E00AB40}">
      <dgm:prSet/>
      <dgm:spPr/>
      <dgm:t>
        <a:bodyPr/>
        <a:lstStyle/>
        <a:p>
          <a:endParaRPr lang="en-US"/>
        </a:p>
      </dgm:t>
    </dgm:pt>
    <dgm:pt modelId="{C464E0CF-96C7-471C-A250-6C191AE521FF}" type="pres">
      <dgm:prSet presAssocID="{AB43018B-661E-4D7C-9041-AD5A34CD49E1}" presName="root" presStyleCnt="0">
        <dgm:presLayoutVars>
          <dgm:dir/>
          <dgm:resizeHandles val="exact"/>
        </dgm:presLayoutVars>
      </dgm:prSet>
      <dgm:spPr/>
    </dgm:pt>
    <dgm:pt modelId="{7D001499-B422-40BC-BAB6-275D3B28995F}" type="pres">
      <dgm:prSet presAssocID="{86249716-9399-42F8-8247-5A66642D29E8}" presName="compNode" presStyleCnt="0"/>
      <dgm:spPr/>
    </dgm:pt>
    <dgm:pt modelId="{12959820-9395-4CD9-829E-65017A55B06F}" type="pres">
      <dgm:prSet presAssocID="{86249716-9399-42F8-8247-5A66642D29E8}" presName="bgRect" presStyleLbl="bgShp" presStyleIdx="0" presStyleCnt="4"/>
      <dgm:spPr/>
    </dgm:pt>
    <dgm:pt modelId="{A3E3C94F-C991-4855-A29D-BB59E73A7D11}" type="pres">
      <dgm:prSet presAssocID="{86249716-9399-42F8-8247-5A66642D29E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Eating"/>
        </a:ext>
      </dgm:extLst>
    </dgm:pt>
    <dgm:pt modelId="{9C59A9B6-3361-4B26-A826-B4CCCFFC9BF4}" type="pres">
      <dgm:prSet presAssocID="{86249716-9399-42F8-8247-5A66642D29E8}" presName="spaceRect" presStyleCnt="0"/>
      <dgm:spPr/>
    </dgm:pt>
    <dgm:pt modelId="{57E1295A-1379-4846-B42F-B228E98886C4}" type="pres">
      <dgm:prSet presAssocID="{86249716-9399-42F8-8247-5A66642D29E8}" presName="parTx" presStyleLbl="revTx" presStyleIdx="0" presStyleCnt="4">
        <dgm:presLayoutVars>
          <dgm:chMax val="0"/>
          <dgm:chPref val="0"/>
        </dgm:presLayoutVars>
      </dgm:prSet>
      <dgm:spPr/>
    </dgm:pt>
    <dgm:pt modelId="{E041AA1D-B8C4-4825-9458-4C9C28F79832}" type="pres">
      <dgm:prSet presAssocID="{46BFB306-ADF8-408E-AD3E-560B4E4FD594}" presName="sibTrans" presStyleCnt="0"/>
      <dgm:spPr/>
    </dgm:pt>
    <dgm:pt modelId="{9CF04865-DA50-4B95-ACFC-3D175C0C1C9F}" type="pres">
      <dgm:prSet presAssocID="{5D55DE1A-749F-4C2F-B1EB-3DB9F1E9A0E3}" presName="compNode" presStyleCnt="0"/>
      <dgm:spPr/>
    </dgm:pt>
    <dgm:pt modelId="{68BC6C0F-3B1A-4B6C-BEA6-4CA61787AC3E}" type="pres">
      <dgm:prSet presAssocID="{5D55DE1A-749F-4C2F-B1EB-3DB9F1E9A0E3}" presName="bgRect" presStyleLbl="bgShp" presStyleIdx="1" presStyleCnt="4"/>
      <dgm:spPr/>
    </dgm:pt>
    <dgm:pt modelId="{424AB7F9-038B-48FF-9159-5152B22B88BE}" type="pres">
      <dgm:prSet presAssocID="{5D55DE1A-749F-4C2F-B1EB-3DB9F1E9A0E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789B019E-8F5E-46DA-8F12-74BFA4462B4B}" type="pres">
      <dgm:prSet presAssocID="{5D55DE1A-749F-4C2F-B1EB-3DB9F1E9A0E3}" presName="spaceRect" presStyleCnt="0"/>
      <dgm:spPr/>
    </dgm:pt>
    <dgm:pt modelId="{1DA12E4C-9895-42AF-8D0F-A85A6C66A9FB}" type="pres">
      <dgm:prSet presAssocID="{5D55DE1A-749F-4C2F-B1EB-3DB9F1E9A0E3}" presName="parTx" presStyleLbl="revTx" presStyleIdx="1" presStyleCnt="4">
        <dgm:presLayoutVars>
          <dgm:chMax val="0"/>
          <dgm:chPref val="0"/>
        </dgm:presLayoutVars>
      </dgm:prSet>
      <dgm:spPr/>
    </dgm:pt>
    <dgm:pt modelId="{E71922C8-9C26-4413-A021-6B76A658AF39}" type="pres">
      <dgm:prSet presAssocID="{A87B2A20-F003-451F-AB84-BE06AA9E1654}" presName="sibTrans" presStyleCnt="0"/>
      <dgm:spPr/>
    </dgm:pt>
    <dgm:pt modelId="{E2F80E49-22A4-4747-B647-607DD179F075}" type="pres">
      <dgm:prSet presAssocID="{10046B5D-16AF-419F-8C0E-F1A4E4346B88}" presName="compNode" presStyleCnt="0"/>
      <dgm:spPr/>
    </dgm:pt>
    <dgm:pt modelId="{3646DF97-09AF-4982-8328-5FA2CC04D871}" type="pres">
      <dgm:prSet presAssocID="{10046B5D-16AF-419F-8C0E-F1A4E4346B88}" presName="bgRect" presStyleLbl="bgShp" presStyleIdx="2" presStyleCnt="4"/>
      <dgm:spPr/>
    </dgm:pt>
    <dgm:pt modelId="{84D9C6E4-70D0-40DA-84A4-CE2FF7C1AF0C}" type="pres">
      <dgm:prSet presAssocID="{10046B5D-16AF-419F-8C0E-F1A4E4346B8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6131FBD-318A-4E71-9003-304C5C9BA64D}" type="pres">
      <dgm:prSet presAssocID="{10046B5D-16AF-419F-8C0E-F1A4E4346B88}" presName="spaceRect" presStyleCnt="0"/>
      <dgm:spPr/>
    </dgm:pt>
    <dgm:pt modelId="{E253F1CC-10CB-49B1-96FB-0C70F69E17AE}" type="pres">
      <dgm:prSet presAssocID="{10046B5D-16AF-419F-8C0E-F1A4E4346B88}" presName="parTx" presStyleLbl="revTx" presStyleIdx="2" presStyleCnt="4">
        <dgm:presLayoutVars>
          <dgm:chMax val="0"/>
          <dgm:chPref val="0"/>
        </dgm:presLayoutVars>
      </dgm:prSet>
      <dgm:spPr/>
    </dgm:pt>
    <dgm:pt modelId="{7ADB26DE-8264-4F21-A145-63A33E141E27}" type="pres">
      <dgm:prSet presAssocID="{A5BA1CFC-AA9B-4267-8829-730315961E05}" presName="sibTrans" presStyleCnt="0"/>
      <dgm:spPr/>
    </dgm:pt>
    <dgm:pt modelId="{74AC4539-DEEE-479D-9D72-4136357BFC12}" type="pres">
      <dgm:prSet presAssocID="{84258F01-0E20-4AB8-9C17-ADFF91894CB8}" presName="compNode" presStyleCnt="0"/>
      <dgm:spPr/>
    </dgm:pt>
    <dgm:pt modelId="{0E225E0A-6BB0-4C94-B8A0-D5BF42E8BA15}" type="pres">
      <dgm:prSet presAssocID="{84258F01-0E20-4AB8-9C17-ADFF91894CB8}" presName="bgRect" presStyleLbl="bgShp" presStyleIdx="3" presStyleCnt="4"/>
      <dgm:spPr/>
    </dgm:pt>
    <dgm:pt modelId="{8B4E0308-CD3D-4505-B00A-762A8F39518F}" type="pres">
      <dgm:prSet presAssocID="{84258F01-0E20-4AB8-9C17-ADFF91894CB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16CB9A14-7B6E-4570-90AA-D0DCFE6A4A6C}" type="pres">
      <dgm:prSet presAssocID="{84258F01-0E20-4AB8-9C17-ADFF91894CB8}" presName="spaceRect" presStyleCnt="0"/>
      <dgm:spPr/>
    </dgm:pt>
    <dgm:pt modelId="{2F3C7928-67D8-45F7-A8C3-ECA38BE9384E}" type="pres">
      <dgm:prSet presAssocID="{84258F01-0E20-4AB8-9C17-ADFF91894CB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83BC50C-8FD1-4216-A2EA-71C68E00AB40}" srcId="{AB43018B-661E-4D7C-9041-AD5A34CD49E1}" destId="{84258F01-0E20-4AB8-9C17-ADFF91894CB8}" srcOrd="3" destOrd="0" parTransId="{41FD7233-2633-4758-A7F2-114E6AC308AF}" sibTransId="{DC1EB221-A52B-46B1-9C77-230BF54C6402}"/>
    <dgm:cxn modelId="{C9A21533-384B-4CA8-A72A-FD0DB972F340}" srcId="{AB43018B-661E-4D7C-9041-AD5A34CD49E1}" destId="{5D55DE1A-749F-4C2F-B1EB-3DB9F1E9A0E3}" srcOrd="1" destOrd="0" parTransId="{2FCA6D64-3BBC-4CD1-9978-DEC107CCF6B6}" sibTransId="{A87B2A20-F003-451F-AB84-BE06AA9E1654}"/>
    <dgm:cxn modelId="{61209B33-FE7D-4933-B738-4DFE21A8F3FC}" srcId="{AB43018B-661E-4D7C-9041-AD5A34CD49E1}" destId="{10046B5D-16AF-419F-8C0E-F1A4E4346B88}" srcOrd="2" destOrd="0" parTransId="{65244F07-93F7-4B54-B12B-C821DB116A50}" sibTransId="{A5BA1CFC-AA9B-4267-8829-730315961E05}"/>
    <dgm:cxn modelId="{FBC47D43-1A52-4E81-8983-CA18D06FCE85}" type="presOf" srcId="{84258F01-0E20-4AB8-9C17-ADFF91894CB8}" destId="{2F3C7928-67D8-45F7-A8C3-ECA38BE9384E}" srcOrd="0" destOrd="0" presId="urn:microsoft.com/office/officeart/2018/2/layout/IconVerticalSolidList"/>
    <dgm:cxn modelId="{25347444-990C-45CB-AFBD-862977770BE3}" type="presOf" srcId="{86249716-9399-42F8-8247-5A66642D29E8}" destId="{57E1295A-1379-4846-B42F-B228E98886C4}" srcOrd="0" destOrd="0" presId="urn:microsoft.com/office/officeart/2018/2/layout/IconVerticalSolidList"/>
    <dgm:cxn modelId="{E7282451-D33A-438E-BD28-3D7A7BD0467E}" type="presOf" srcId="{AB43018B-661E-4D7C-9041-AD5A34CD49E1}" destId="{C464E0CF-96C7-471C-A250-6C191AE521FF}" srcOrd="0" destOrd="0" presId="urn:microsoft.com/office/officeart/2018/2/layout/IconVerticalSolidList"/>
    <dgm:cxn modelId="{F7430193-42C6-4ECC-91E4-C3EA44A7D378}" type="presOf" srcId="{10046B5D-16AF-419F-8C0E-F1A4E4346B88}" destId="{E253F1CC-10CB-49B1-96FB-0C70F69E17AE}" srcOrd="0" destOrd="0" presId="urn:microsoft.com/office/officeart/2018/2/layout/IconVerticalSolidList"/>
    <dgm:cxn modelId="{0AD84FF1-A1DB-4982-95FC-D7E252C4E789}" type="presOf" srcId="{5D55DE1A-749F-4C2F-B1EB-3DB9F1E9A0E3}" destId="{1DA12E4C-9895-42AF-8D0F-A85A6C66A9FB}" srcOrd="0" destOrd="0" presId="urn:microsoft.com/office/officeart/2018/2/layout/IconVerticalSolidList"/>
    <dgm:cxn modelId="{E156FEF1-514F-440C-89B8-39A2C5027BDB}" srcId="{AB43018B-661E-4D7C-9041-AD5A34CD49E1}" destId="{86249716-9399-42F8-8247-5A66642D29E8}" srcOrd="0" destOrd="0" parTransId="{E029F4EF-B6DA-4BA8-B525-EC673700194E}" sibTransId="{46BFB306-ADF8-408E-AD3E-560B4E4FD594}"/>
    <dgm:cxn modelId="{1EF316FA-4756-4550-A272-E99C41262B46}" type="presParOf" srcId="{C464E0CF-96C7-471C-A250-6C191AE521FF}" destId="{7D001499-B422-40BC-BAB6-275D3B28995F}" srcOrd="0" destOrd="0" presId="urn:microsoft.com/office/officeart/2018/2/layout/IconVerticalSolidList"/>
    <dgm:cxn modelId="{1546E963-E7DF-427C-89BA-CE38DB7965B3}" type="presParOf" srcId="{7D001499-B422-40BC-BAB6-275D3B28995F}" destId="{12959820-9395-4CD9-829E-65017A55B06F}" srcOrd="0" destOrd="0" presId="urn:microsoft.com/office/officeart/2018/2/layout/IconVerticalSolidList"/>
    <dgm:cxn modelId="{1D9BFEC3-BF16-46AD-89DF-E7C13127CE27}" type="presParOf" srcId="{7D001499-B422-40BC-BAB6-275D3B28995F}" destId="{A3E3C94F-C991-4855-A29D-BB59E73A7D11}" srcOrd="1" destOrd="0" presId="urn:microsoft.com/office/officeart/2018/2/layout/IconVerticalSolidList"/>
    <dgm:cxn modelId="{04F4ACEA-AACF-4A7D-84DE-72BCC50BA51A}" type="presParOf" srcId="{7D001499-B422-40BC-BAB6-275D3B28995F}" destId="{9C59A9B6-3361-4B26-A826-B4CCCFFC9BF4}" srcOrd="2" destOrd="0" presId="urn:microsoft.com/office/officeart/2018/2/layout/IconVerticalSolidList"/>
    <dgm:cxn modelId="{B06FA938-DDBD-4945-9577-2A83910B89E9}" type="presParOf" srcId="{7D001499-B422-40BC-BAB6-275D3B28995F}" destId="{57E1295A-1379-4846-B42F-B228E98886C4}" srcOrd="3" destOrd="0" presId="urn:microsoft.com/office/officeart/2018/2/layout/IconVerticalSolidList"/>
    <dgm:cxn modelId="{A7ADFBE2-74AA-413F-ACB4-A43116E6AB38}" type="presParOf" srcId="{C464E0CF-96C7-471C-A250-6C191AE521FF}" destId="{E041AA1D-B8C4-4825-9458-4C9C28F79832}" srcOrd="1" destOrd="0" presId="urn:microsoft.com/office/officeart/2018/2/layout/IconVerticalSolidList"/>
    <dgm:cxn modelId="{E52725D3-6D49-4F5C-94E4-46E1F3E5AB02}" type="presParOf" srcId="{C464E0CF-96C7-471C-A250-6C191AE521FF}" destId="{9CF04865-DA50-4B95-ACFC-3D175C0C1C9F}" srcOrd="2" destOrd="0" presId="urn:microsoft.com/office/officeart/2018/2/layout/IconVerticalSolidList"/>
    <dgm:cxn modelId="{6C67C449-ECE3-44BB-AE5B-FDDD23BA0E2A}" type="presParOf" srcId="{9CF04865-DA50-4B95-ACFC-3D175C0C1C9F}" destId="{68BC6C0F-3B1A-4B6C-BEA6-4CA61787AC3E}" srcOrd="0" destOrd="0" presId="urn:microsoft.com/office/officeart/2018/2/layout/IconVerticalSolidList"/>
    <dgm:cxn modelId="{7F4585CD-B327-4429-AE8E-E26653C17DF8}" type="presParOf" srcId="{9CF04865-DA50-4B95-ACFC-3D175C0C1C9F}" destId="{424AB7F9-038B-48FF-9159-5152B22B88BE}" srcOrd="1" destOrd="0" presId="urn:microsoft.com/office/officeart/2018/2/layout/IconVerticalSolidList"/>
    <dgm:cxn modelId="{F683D693-2FE6-40FE-943A-F695E2BDB741}" type="presParOf" srcId="{9CF04865-DA50-4B95-ACFC-3D175C0C1C9F}" destId="{789B019E-8F5E-46DA-8F12-74BFA4462B4B}" srcOrd="2" destOrd="0" presId="urn:microsoft.com/office/officeart/2018/2/layout/IconVerticalSolidList"/>
    <dgm:cxn modelId="{7DC0E130-F93F-46B6-A68D-04599DFDE236}" type="presParOf" srcId="{9CF04865-DA50-4B95-ACFC-3D175C0C1C9F}" destId="{1DA12E4C-9895-42AF-8D0F-A85A6C66A9FB}" srcOrd="3" destOrd="0" presId="urn:microsoft.com/office/officeart/2018/2/layout/IconVerticalSolidList"/>
    <dgm:cxn modelId="{F19D8EAF-646B-4C72-B733-6E357B2E97BD}" type="presParOf" srcId="{C464E0CF-96C7-471C-A250-6C191AE521FF}" destId="{E71922C8-9C26-4413-A021-6B76A658AF39}" srcOrd="3" destOrd="0" presId="urn:microsoft.com/office/officeart/2018/2/layout/IconVerticalSolidList"/>
    <dgm:cxn modelId="{7395F865-4834-42DD-8A15-0BD3F626873D}" type="presParOf" srcId="{C464E0CF-96C7-471C-A250-6C191AE521FF}" destId="{E2F80E49-22A4-4747-B647-607DD179F075}" srcOrd="4" destOrd="0" presId="urn:microsoft.com/office/officeart/2018/2/layout/IconVerticalSolidList"/>
    <dgm:cxn modelId="{46AB2E45-4D5E-436B-8463-B9CE0FA99FFC}" type="presParOf" srcId="{E2F80E49-22A4-4747-B647-607DD179F075}" destId="{3646DF97-09AF-4982-8328-5FA2CC04D871}" srcOrd="0" destOrd="0" presId="urn:microsoft.com/office/officeart/2018/2/layout/IconVerticalSolidList"/>
    <dgm:cxn modelId="{7159E359-1E64-4935-92D1-E5581B4A0719}" type="presParOf" srcId="{E2F80E49-22A4-4747-B647-607DD179F075}" destId="{84D9C6E4-70D0-40DA-84A4-CE2FF7C1AF0C}" srcOrd="1" destOrd="0" presId="urn:microsoft.com/office/officeart/2018/2/layout/IconVerticalSolidList"/>
    <dgm:cxn modelId="{981EE0A1-4F5E-4DAD-A525-F8D8ED05A46B}" type="presParOf" srcId="{E2F80E49-22A4-4747-B647-607DD179F075}" destId="{D6131FBD-318A-4E71-9003-304C5C9BA64D}" srcOrd="2" destOrd="0" presId="urn:microsoft.com/office/officeart/2018/2/layout/IconVerticalSolidList"/>
    <dgm:cxn modelId="{9D1B507B-F37B-47E3-BEF1-0C88BBD27F93}" type="presParOf" srcId="{E2F80E49-22A4-4747-B647-607DD179F075}" destId="{E253F1CC-10CB-49B1-96FB-0C70F69E17AE}" srcOrd="3" destOrd="0" presId="urn:microsoft.com/office/officeart/2018/2/layout/IconVerticalSolidList"/>
    <dgm:cxn modelId="{A4380F1F-F0D4-4D40-A336-D199A82064F0}" type="presParOf" srcId="{C464E0CF-96C7-471C-A250-6C191AE521FF}" destId="{7ADB26DE-8264-4F21-A145-63A33E141E27}" srcOrd="5" destOrd="0" presId="urn:microsoft.com/office/officeart/2018/2/layout/IconVerticalSolidList"/>
    <dgm:cxn modelId="{E5A1ACAD-1831-40CE-B08E-C20E4357695D}" type="presParOf" srcId="{C464E0CF-96C7-471C-A250-6C191AE521FF}" destId="{74AC4539-DEEE-479D-9D72-4136357BFC12}" srcOrd="6" destOrd="0" presId="urn:microsoft.com/office/officeart/2018/2/layout/IconVerticalSolidList"/>
    <dgm:cxn modelId="{50C1913B-3E42-4E9D-AA18-7E59A706AF70}" type="presParOf" srcId="{74AC4539-DEEE-479D-9D72-4136357BFC12}" destId="{0E225E0A-6BB0-4C94-B8A0-D5BF42E8BA15}" srcOrd="0" destOrd="0" presId="urn:microsoft.com/office/officeart/2018/2/layout/IconVerticalSolidList"/>
    <dgm:cxn modelId="{4AEF795A-C32E-4B8A-9893-96F1586082E7}" type="presParOf" srcId="{74AC4539-DEEE-479D-9D72-4136357BFC12}" destId="{8B4E0308-CD3D-4505-B00A-762A8F39518F}" srcOrd="1" destOrd="0" presId="urn:microsoft.com/office/officeart/2018/2/layout/IconVerticalSolidList"/>
    <dgm:cxn modelId="{23983597-7838-4C5C-B003-A2C4AF4F79E7}" type="presParOf" srcId="{74AC4539-DEEE-479D-9D72-4136357BFC12}" destId="{16CB9A14-7B6E-4570-90AA-D0DCFE6A4A6C}" srcOrd="2" destOrd="0" presId="urn:microsoft.com/office/officeart/2018/2/layout/IconVerticalSolidList"/>
    <dgm:cxn modelId="{296B0AC4-ABD0-4B57-9742-379A98A391D4}" type="presParOf" srcId="{74AC4539-DEEE-479D-9D72-4136357BFC12}" destId="{2F3C7928-67D8-45F7-A8C3-ECA38BE9384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68806FD-301A-4CE5-A795-5D79B03F9C62}" type="doc">
      <dgm:prSet loTypeId="urn:microsoft.com/office/officeart/2005/8/layout/hierarchy1" loCatId="hierarchy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754528C9-56C0-4319-8130-BC1357172EFB}">
      <dgm:prSet/>
      <dgm:spPr/>
      <dgm:t>
        <a:bodyPr/>
        <a:lstStyle/>
        <a:p>
          <a:r>
            <a:rPr lang="en-GB" dirty="0"/>
            <a:t>As we discussed earlier today</a:t>
          </a:r>
          <a:endParaRPr lang="en-US" dirty="0"/>
        </a:p>
      </dgm:t>
    </dgm:pt>
    <dgm:pt modelId="{C80317B5-E724-451D-8ADE-D3582751E86D}" type="parTrans" cxnId="{3E289F68-080C-4DB9-BB26-46015C630378}">
      <dgm:prSet/>
      <dgm:spPr/>
      <dgm:t>
        <a:bodyPr/>
        <a:lstStyle/>
        <a:p>
          <a:endParaRPr lang="en-US"/>
        </a:p>
      </dgm:t>
    </dgm:pt>
    <dgm:pt modelId="{AD2739D9-0931-4509-AE16-8FBE1F907FEE}" type="sibTrans" cxnId="{3E289F68-080C-4DB9-BB26-46015C630378}">
      <dgm:prSet/>
      <dgm:spPr/>
      <dgm:t>
        <a:bodyPr/>
        <a:lstStyle/>
        <a:p>
          <a:endParaRPr lang="en-US"/>
        </a:p>
      </dgm:t>
    </dgm:pt>
    <dgm:pt modelId="{47FA6398-17E4-4307-A913-2CDEFA270311}">
      <dgm:prSet/>
      <dgm:spPr/>
      <dgm:t>
        <a:bodyPr/>
        <a:lstStyle/>
        <a:p>
          <a:r>
            <a:rPr lang="en-GB" dirty="0"/>
            <a:t>Planned in the same way </a:t>
          </a:r>
          <a:endParaRPr lang="en-US" dirty="0"/>
        </a:p>
      </dgm:t>
    </dgm:pt>
    <dgm:pt modelId="{19BF976F-E741-41CD-A68C-9563FA5E2AB8}" type="parTrans" cxnId="{CAB447F7-E5E8-498A-AE19-534C86851E6F}">
      <dgm:prSet/>
      <dgm:spPr/>
      <dgm:t>
        <a:bodyPr/>
        <a:lstStyle/>
        <a:p>
          <a:endParaRPr lang="en-US"/>
        </a:p>
      </dgm:t>
    </dgm:pt>
    <dgm:pt modelId="{78113694-EE9D-48EE-8285-85934E4EBDA4}" type="sibTrans" cxnId="{CAB447F7-E5E8-498A-AE19-534C86851E6F}">
      <dgm:prSet/>
      <dgm:spPr/>
      <dgm:t>
        <a:bodyPr/>
        <a:lstStyle/>
        <a:p>
          <a:endParaRPr lang="en-US"/>
        </a:p>
      </dgm:t>
    </dgm:pt>
    <dgm:pt modelId="{91B0131F-A0D1-49FB-B312-08A345D899F2}" type="pres">
      <dgm:prSet presAssocID="{A68806FD-301A-4CE5-A795-5D79B03F9C6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322083F-7FED-41AA-991C-C875987F4202}" type="pres">
      <dgm:prSet presAssocID="{754528C9-56C0-4319-8130-BC1357172EFB}" presName="hierRoot1" presStyleCnt="0"/>
      <dgm:spPr/>
    </dgm:pt>
    <dgm:pt modelId="{65AD6FE1-D495-4FBF-9FFF-35A4F2DAE421}" type="pres">
      <dgm:prSet presAssocID="{754528C9-56C0-4319-8130-BC1357172EFB}" presName="composite" presStyleCnt="0"/>
      <dgm:spPr/>
    </dgm:pt>
    <dgm:pt modelId="{0B83DCA7-9E00-4A55-8BFA-E432B8A23FA5}" type="pres">
      <dgm:prSet presAssocID="{754528C9-56C0-4319-8130-BC1357172EFB}" presName="background" presStyleLbl="node0" presStyleIdx="0" presStyleCnt="2"/>
      <dgm:spPr/>
    </dgm:pt>
    <dgm:pt modelId="{2AD3DE3D-DA7F-4422-BBA7-866F119F614B}" type="pres">
      <dgm:prSet presAssocID="{754528C9-56C0-4319-8130-BC1357172EFB}" presName="text" presStyleLbl="fgAcc0" presStyleIdx="0" presStyleCnt="2">
        <dgm:presLayoutVars>
          <dgm:chPref val="3"/>
        </dgm:presLayoutVars>
      </dgm:prSet>
      <dgm:spPr/>
    </dgm:pt>
    <dgm:pt modelId="{25C572F5-FD47-400F-8848-D153E01DA112}" type="pres">
      <dgm:prSet presAssocID="{754528C9-56C0-4319-8130-BC1357172EFB}" presName="hierChild2" presStyleCnt="0"/>
      <dgm:spPr/>
    </dgm:pt>
    <dgm:pt modelId="{C651B201-6E9F-413E-927A-F2309FE8A857}" type="pres">
      <dgm:prSet presAssocID="{47FA6398-17E4-4307-A913-2CDEFA270311}" presName="hierRoot1" presStyleCnt="0"/>
      <dgm:spPr/>
    </dgm:pt>
    <dgm:pt modelId="{4597891A-9C35-45A1-B8CF-75563D404374}" type="pres">
      <dgm:prSet presAssocID="{47FA6398-17E4-4307-A913-2CDEFA270311}" presName="composite" presStyleCnt="0"/>
      <dgm:spPr/>
    </dgm:pt>
    <dgm:pt modelId="{FB931244-462B-4E4B-8923-C5044342E072}" type="pres">
      <dgm:prSet presAssocID="{47FA6398-17E4-4307-A913-2CDEFA270311}" presName="background" presStyleLbl="node0" presStyleIdx="1" presStyleCnt="2"/>
      <dgm:spPr/>
    </dgm:pt>
    <dgm:pt modelId="{DF86B184-0A9E-42C0-8F88-653AED1EA5E2}" type="pres">
      <dgm:prSet presAssocID="{47FA6398-17E4-4307-A913-2CDEFA270311}" presName="text" presStyleLbl="fgAcc0" presStyleIdx="1" presStyleCnt="2">
        <dgm:presLayoutVars>
          <dgm:chPref val="3"/>
        </dgm:presLayoutVars>
      </dgm:prSet>
      <dgm:spPr/>
    </dgm:pt>
    <dgm:pt modelId="{FEBC7C9F-1FE2-46ED-A41D-77675D1E90A1}" type="pres">
      <dgm:prSet presAssocID="{47FA6398-17E4-4307-A913-2CDEFA270311}" presName="hierChild2" presStyleCnt="0"/>
      <dgm:spPr/>
    </dgm:pt>
  </dgm:ptLst>
  <dgm:cxnLst>
    <dgm:cxn modelId="{00B7425F-343A-4219-858F-567FAA74BCC6}" type="presOf" srcId="{47FA6398-17E4-4307-A913-2CDEFA270311}" destId="{DF86B184-0A9E-42C0-8F88-653AED1EA5E2}" srcOrd="0" destOrd="0" presId="urn:microsoft.com/office/officeart/2005/8/layout/hierarchy1"/>
    <dgm:cxn modelId="{3E289F68-080C-4DB9-BB26-46015C630378}" srcId="{A68806FD-301A-4CE5-A795-5D79B03F9C62}" destId="{754528C9-56C0-4319-8130-BC1357172EFB}" srcOrd="0" destOrd="0" parTransId="{C80317B5-E724-451D-8ADE-D3582751E86D}" sibTransId="{AD2739D9-0931-4509-AE16-8FBE1F907FEE}"/>
    <dgm:cxn modelId="{E89FF44E-30E2-4D5B-B60A-97189CC29255}" type="presOf" srcId="{754528C9-56C0-4319-8130-BC1357172EFB}" destId="{2AD3DE3D-DA7F-4422-BBA7-866F119F614B}" srcOrd="0" destOrd="0" presId="urn:microsoft.com/office/officeart/2005/8/layout/hierarchy1"/>
    <dgm:cxn modelId="{58384E93-9E80-496D-983E-BD31220A7193}" type="presOf" srcId="{A68806FD-301A-4CE5-A795-5D79B03F9C62}" destId="{91B0131F-A0D1-49FB-B312-08A345D899F2}" srcOrd="0" destOrd="0" presId="urn:microsoft.com/office/officeart/2005/8/layout/hierarchy1"/>
    <dgm:cxn modelId="{CAB447F7-E5E8-498A-AE19-534C86851E6F}" srcId="{A68806FD-301A-4CE5-A795-5D79B03F9C62}" destId="{47FA6398-17E4-4307-A913-2CDEFA270311}" srcOrd="1" destOrd="0" parTransId="{19BF976F-E741-41CD-A68C-9563FA5E2AB8}" sibTransId="{78113694-EE9D-48EE-8285-85934E4EBDA4}"/>
    <dgm:cxn modelId="{C7521805-BA82-456C-91EF-F28AAB392348}" type="presParOf" srcId="{91B0131F-A0D1-49FB-B312-08A345D899F2}" destId="{0322083F-7FED-41AA-991C-C875987F4202}" srcOrd="0" destOrd="0" presId="urn:microsoft.com/office/officeart/2005/8/layout/hierarchy1"/>
    <dgm:cxn modelId="{1E2F64C6-41B7-4624-9CDC-F98051C94CF4}" type="presParOf" srcId="{0322083F-7FED-41AA-991C-C875987F4202}" destId="{65AD6FE1-D495-4FBF-9FFF-35A4F2DAE421}" srcOrd="0" destOrd="0" presId="urn:microsoft.com/office/officeart/2005/8/layout/hierarchy1"/>
    <dgm:cxn modelId="{30A8A029-F4AE-4AA2-A063-D6836BD52D60}" type="presParOf" srcId="{65AD6FE1-D495-4FBF-9FFF-35A4F2DAE421}" destId="{0B83DCA7-9E00-4A55-8BFA-E432B8A23FA5}" srcOrd="0" destOrd="0" presId="urn:microsoft.com/office/officeart/2005/8/layout/hierarchy1"/>
    <dgm:cxn modelId="{C296FD8A-8AD3-447F-B585-8E5FD320492D}" type="presParOf" srcId="{65AD6FE1-D495-4FBF-9FFF-35A4F2DAE421}" destId="{2AD3DE3D-DA7F-4422-BBA7-866F119F614B}" srcOrd="1" destOrd="0" presId="urn:microsoft.com/office/officeart/2005/8/layout/hierarchy1"/>
    <dgm:cxn modelId="{09F3E946-21F3-4DAD-A2FC-1152CD45BC5F}" type="presParOf" srcId="{0322083F-7FED-41AA-991C-C875987F4202}" destId="{25C572F5-FD47-400F-8848-D153E01DA112}" srcOrd="1" destOrd="0" presId="urn:microsoft.com/office/officeart/2005/8/layout/hierarchy1"/>
    <dgm:cxn modelId="{3DC32C13-707F-4441-9F76-463D7DB30E04}" type="presParOf" srcId="{91B0131F-A0D1-49FB-B312-08A345D899F2}" destId="{C651B201-6E9F-413E-927A-F2309FE8A857}" srcOrd="1" destOrd="0" presId="urn:microsoft.com/office/officeart/2005/8/layout/hierarchy1"/>
    <dgm:cxn modelId="{39EAB78C-F349-4FBA-9E85-82544F48B384}" type="presParOf" srcId="{C651B201-6E9F-413E-927A-F2309FE8A857}" destId="{4597891A-9C35-45A1-B8CF-75563D404374}" srcOrd="0" destOrd="0" presId="urn:microsoft.com/office/officeart/2005/8/layout/hierarchy1"/>
    <dgm:cxn modelId="{D13D5355-7ED5-42A4-9128-23B4DAE56336}" type="presParOf" srcId="{4597891A-9C35-45A1-B8CF-75563D404374}" destId="{FB931244-462B-4E4B-8923-C5044342E072}" srcOrd="0" destOrd="0" presId="urn:microsoft.com/office/officeart/2005/8/layout/hierarchy1"/>
    <dgm:cxn modelId="{D42509E5-8B4A-4CB2-AE01-A1F49C0E86F0}" type="presParOf" srcId="{4597891A-9C35-45A1-B8CF-75563D404374}" destId="{DF86B184-0A9E-42C0-8F88-653AED1EA5E2}" srcOrd="1" destOrd="0" presId="urn:microsoft.com/office/officeart/2005/8/layout/hierarchy1"/>
    <dgm:cxn modelId="{19381300-EEE3-419D-9463-4BEABD16EB13}" type="presParOf" srcId="{C651B201-6E9F-413E-927A-F2309FE8A857}" destId="{FEBC7C9F-1FE2-46ED-A41D-77675D1E90A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A8CE5BB-BE4D-4EE8-AAA3-78EA389A50E3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accent1_2" csCatId="accent1" phldr="1"/>
      <dgm:spPr/>
      <dgm:t>
        <a:bodyPr/>
        <a:lstStyle/>
        <a:p>
          <a:endParaRPr lang="en-US"/>
        </a:p>
      </dgm:t>
    </dgm:pt>
    <dgm:pt modelId="{87273819-8A36-43EA-9C09-B96E9CB01BAF}">
      <dgm:prSet/>
      <dgm:spPr/>
      <dgm:t>
        <a:bodyPr/>
        <a:lstStyle/>
        <a:p>
          <a:pPr>
            <a:defRPr cap="all"/>
          </a:pPr>
          <a:r>
            <a:rPr lang="en-GB" dirty="0"/>
            <a:t>Aim for 1 – 3 lbs per week</a:t>
          </a:r>
          <a:endParaRPr lang="en-US" dirty="0"/>
        </a:p>
      </dgm:t>
    </dgm:pt>
    <dgm:pt modelId="{4F56DAF4-1CA3-4CB0-A272-7C3F200F89BA}" type="parTrans" cxnId="{CD98449B-E80A-439C-9A20-194D8ABB62CE}">
      <dgm:prSet/>
      <dgm:spPr/>
      <dgm:t>
        <a:bodyPr/>
        <a:lstStyle/>
        <a:p>
          <a:endParaRPr lang="en-US"/>
        </a:p>
      </dgm:t>
    </dgm:pt>
    <dgm:pt modelId="{98699220-95CA-4969-A754-B44B6DB69BE9}" type="sibTrans" cxnId="{CD98449B-E80A-439C-9A20-194D8ABB62CE}">
      <dgm:prSet/>
      <dgm:spPr/>
      <dgm:t>
        <a:bodyPr/>
        <a:lstStyle/>
        <a:p>
          <a:endParaRPr lang="en-US"/>
        </a:p>
      </dgm:t>
    </dgm:pt>
    <dgm:pt modelId="{2B30E150-C4BF-4B3C-B834-C33F355CCB64}">
      <dgm:prSet/>
      <dgm:spPr/>
      <dgm:t>
        <a:bodyPr/>
        <a:lstStyle/>
        <a:p>
          <a:pPr>
            <a:defRPr cap="all"/>
          </a:pPr>
          <a:r>
            <a:rPr lang="en-GB" dirty="0"/>
            <a:t>Slow wt loss is more sustainable</a:t>
          </a:r>
          <a:endParaRPr lang="en-US" dirty="0"/>
        </a:p>
      </dgm:t>
    </dgm:pt>
    <dgm:pt modelId="{337EC93B-85E3-496A-A854-3C125D264260}" type="parTrans" cxnId="{13D3556F-6F1A-4F22-9402-1335E89C0653}">
      <dgm:prSet/>
      <dgm:spPr/>
      <dgm:t>
        <a:bodyPr/>
        <a:lstStyle/>
        <a:p>
          <a:endParaRPr lang="en-US"/>
        </a:p>
      </dgm:t>
    </dgm:pt>
    <dgm:pt modelId="{914E9142-33AB-4692-B442-A310BB5AE63E}" type="sibTrans" cxnId="{13D3556F-6F1A-4F22-9402-1335E89C0653}">
      <dgm:prSet/>
      <dgm:spPr/>
      <dgm:t>
        <a:bodyPr/>
        <a:lstStyle/>
        <a:p>
          <a:endParaRPr lang="en-US"/>
        </a:p>
      </dgm:t>
    </dgm:pt>
    <dgm:pt modelId="{DEA0609A-D690-40CB-8AE6-68642E4EC4F5}">
      <dgm:prSet/>
      <dgm:spPr/>
      <dgm:t>
        <a:bodyPr/>
        <a:lstStyle/>
        <a:p>
          <a:pPr>
            <a:defRPr cap="all"/>
          </a:pPr>
          <a:r>
            <a:rPr lang="en-GB" dirty="0"/>
            <a:t>Planned wt loss is the key – no good trying to lose stones in a month!</a:t>
          </a:r>
          <a:endParaRPr lang="en-US" dirty="0"/>
        </a:p>
      </dgm:t>
    </dgm:pt>
    <dgm:pt modelId="{09356190-D65D-4B67-921D-D6316D36ECA2}" type="parTrans" cxnId="{98D5FF31-B3AA-419C-8CCF-7B3BBA8A8ED4}">
      <dgm:prSet/>
      <dgm:spPr/>
      <dgm:t>
        <a:bodyPr/>
        <a:lstStyle/>
        <a:p>
          <a:endParaRPr lang="en-US"/>
        </a:p>
      </dgm:t>
    </dgm:pt>
    <dgm:pt modelId="{11E16CC0-267F-42BA-9AA7-36C345FFF1BC}" type="sibTrans" cxnId="{98D5FF31-B3AA-419C-8CCF-7B3BBA8A8ED4}">
      <dgm:prSet/>
      <dgm:spPr/>
      <dgm:t>
        <a:bodyPr/>
        <a:lstStyle/>
        <a:p>
          <a:endParaRPr lang="en-US"/>
        </a:p>
      </dgm:t>
    </dgm:pt>
    <dgm:pt modelId="{543542CC-9822-418D-95E4-45629E21AEF9}" type="pres">
      <dgm:prSet presAssocID="{4A8CE5BB-BE4D-4EE8-AAA3-78EA389A50E3}" presName="root" presStyleCnt="0">
        <dgm:presLayoutVars>
          <dgm:dir/>
          <dgm:resizeHandles val="exact"/>
        </dgm:presLayoutVars>
      </dgm:prSet>
      <dgm:spPr/>
    </dgm:pt>
    <dgm:pt modelId="{09A6CE91-0BF5-4B2F-A3EA-B0B88A655AA7}" type="pres">
      <dgm:prSet presAssocID="{87273819-8A36-43EA-9C09-B96E9CB01BAF}" presName="compNode" presStyleCnt="0"/>
      <dgm:spPr/>
    </dgm:pt>
    <dgm:pt modelId="{65686C44-DC32-420B-9130-7D3D867E322C}" type="pres">
      <dgm:prSet presAssocID="{87273819-8A36-43EA-9C09-B96E9CB01BAF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F2E4797-967A-48DA-8CCE-D0A5A6AC2797}" type="pres">
      <dgm:prSet presAssocID="{87273819-8A36-43EA-9C09-B96E9CB01BA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fe ring"/>
        </a:ext>
      </dgm:extLst>
    </dgm:pt>
    <dgm:pt modelId="{06054E83-9D7D-4A2E-A986-E4661B3C995E}" type="pres">
      <dgm:prSet presAssocID="{87273819-8A36-43EA-9C09-B96E9CB01BAF}" presName="spaceRect" presStyleCnt="0"/>
      <dgm:spPr/>
    </dgm:pt>
    <dgm:pt modelId="{420D934B-4A9A-4FD1-BF0E-61C1E524F1DF}" type="pres">
      <dgm:prSet presAssocID="{87273819-8A36-43EA-9C09-B96E9CB01BAF}" presName="textRect" presStyleLbl="revTx" presStyleIdx="0" presStyleCnt="3">
        <dgm:presLayoutVars>
          <dgm:chMax val="1"/>
          <dgm:chPref val="1"/>
        </dgm:presLayoutVars>
      </dgm:prSet>
      <dgm:spPr/>
    </dgm:pt>
    <dgm:pt modelId="{861369A6-98F0-432F-883C-B0670B678BE6}" type="pres">
      <dgm:prSet presAssocID="{98699220-95CA-4969-A754-B44B6DB69BE9}" presName="sibTrans" presStyleCnt="0"/>
      <dgm:spPr/>
    </dgm:pt>
    <dgm:pt modelId="{C6B44549-D4E5-4AF1-8689-AD787C878BEA}" type="pres">
      <dgm:prSet presAssocID="{2B30E150-C4BF-4B3C-B834-C33F355CCB64}" presName="compNode" presStyleCnt="0"/>
      <dgm:spPr/>
    </dgm:pt>
    <dgm:pt modelId="{CD6D5DF4-5B8D-4B59-A11C-E309E2BFC625}" type="pres">
      <dgm:prSet presAssocID="{2B30E150-C4BF-4B3C-B834-C33F355CCB64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7DE262D-F497-4440-9604-98490105E365}" type="pres">
      <dgm:prSet presAssocID="{2B30E150-C4BF-4B3C-B834-C33F355CCB6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8FE1A8A7-D927-4AC9-A167-C5C5AF31ACCC}" type="pres">
      <dgm:prSet presAssocID="{2B30E150-C4BF-4B3C-B834-C33F355CCB64}" presName="spaceRect" presStyleCnt="0"/>
      <dgm:spPr/>
    </dgm:pt>
    <dgm:pt modelId="{D3666AF2-68AA-44F6-B5CB-0152141EED27}" type="pres">
      <dgm:prSet presAssocID="{2B30E150-C4BF-4B3C-B834-C33F355CCB64}" presName="textRect" presStyleLbl="revTx" presStyleIdx="1" presStyleCnt="3">
        <dgm:presLayoutVars>
          <dgm:chMax val="1"/>
          <dgm:chPref val="1"/>
        </dgm:presLayoutVars>
      </dgm:prSet>
      <dgm:spPr/>
    </dgm:pt>
    <dgm:pt modelId="{E93600E0-5FA4-49C3-827E-CFD23E5E7DF9}" type="pres">
      <dgm:prSet presAssocID="{914E9142-33AB-4692-B442-A310BB5AE63E}" presName="sibTrans" presStyleCnt="0"/>
      <dgm:spPr/>
    </dgm:pt>
    <dgm:pt modelId="{E0EA9704-0C37-426A-8B9F-DF4FB2AFAEA0}" type="pres">
      <dgm:prSet presAssocID="{DEA0609A-D690-40CB-8AE6-68642E4EC4F5}" presName="compNode" presStyleCnt="0"/>
      <dgm:spPr/>
    </dgm:pt>
    <dgm:pt modelId="{8F5023E0-0BB0-4F4B-A38A-C5F84CA421C4}" type="pres">
      <dgm:prSet presAssocID="{DEA0609A-D690-40CB-8AE6-68642E4EC4F5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FFDAA93-0925-4AE2-A961-4D3EF6055B30}" type="pres">
      <dgm:prSet presAssocID="{DEA0609A-D690-40CB-8AE6-68642E4EC4F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EA07152D-365C-4C7D-A719-AA7479148D6F}" type="pres">
      <dgm:prSet presAssocID="{DEA0609A-D690-40CB-8AE6-68642E4EC4F5}" presName="spaceRect" presStyleCnt="0"/>
      <dgm:spPr/>
    </dgm:pt>
    <dgm:pt modelId="{216B0298-9126-4E88-8CA4-220507FF49A5}" type="pres">
      <dgm:prSet presAssocID="{DEA0609A-D690-40CB-8AE6-68642E4EC4F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7B19C2E-F2D7-4E12-B40D-54FE74E088F5}" type="presOf" srcId="{87273819-8A36-43EA-9C09-B96E9CB01BAF}" destId="{420D934B-4A9A-4FD1-BF0E-61C1E524F1DF}" srcOrd="0" destOrd="0" presId="urn:microsoft.com/office/officeart/2018/5/layout/IconLeafLabelList"/>
    <dgm:cxn modelId="{98D5FF31-B3AA-419C-8CCF-7B3BBA8A8ED4}" srcId="{4A8CE5BB-BE4D-4EE8-AAA3-78EA389A50E3}" destId="{DEA0609A-D690-40CB-8AE6-68642E4EC4F5}" srcOrd="2" destOrd="0" parTransId="{09356190-D65D-4B67-921D-D6316D36ECA2}" sibTransId="{11E16CC0-267F-42BA-9AA7-36C345FFF1BC}"/>
    <dgm:cxn modelId="{C5D32C6F-FEC0-4B75-AF0C-366E0F48833F}" type="presOf" srcId="{DEA0609A-D690-40CB-8AE6-68642E4EC4F5}" destId="{216B0298-9126-4E88-8CA4-220507FF49A5}" srcOrd="0" destOrd="0" presId="urn:microsoft.com/office/officeart/2018/5/layout/IconLeafLabelList"/>
    <dgm:cxn modelId="{13D3556F-6F1A-4F22-9402-1335E89C0653}" srcId="{4A8CE5BB-BE4D-4EE8-AAA3-78EA389A50E3}" destId="{2B30E150-C4BF-4B3C-B834-C33F355CCB64}" srcOrd="1" destOrd="0" parTransId="{337EC93B-85E3-496A-A854-3C125D264260}" sibTransId="{914E9142-33AB-4692-B442-A310BB5AE63E}"/>
    <dgm:cxn modelId="{A331BC96-0485-44CB-BF74-236AB00CE9B9}" type="presOf" srcId="{2B30E150-C4BF-4B3C-B834-C33F355CCB64}" destId="{D3666AF2-68AA-44F6-B5CB-0152141EED27}" srcOrd="0" destOrd="0" presId="urn:microsoft.com/office/officeart/2018/5/layout/IconLeafLabelList"/>
    <dgm:cxn modelId="{CD98449B-E80A-439C-9A20-194D8ABB62CE}" srcId="{4A8CE5BB-BE4D-4EE8-AAA3-78EA389A50E3}" destId="{87273819-8A36-43EA-9C09-B96E9CB01BAF}" srcOrd="0" destOrd="0" parTransId="{4F56DAF4-1CA3-4CB0-A272-7C3F200F89BA}" sibTransId="{98699220-95CA-4969-A754-B44B6DB69BE9}"/>
    <dgm:cxn modelId="{DEE6EFEC-7E3B-4232-9424-8328A69ED5BB}" type="presOf" srcId="{4A8CE5BB-BE4D-4EE8-AAA3-78EA389A50E3}" destId="{543542CC-9822-418D-95E4-45629E21AEF9}" srcOrd="0" destOrd="0" presId="urn:microsoft.com/office/officeart/2018/5/layout/IconLeafLabelList"/>
    <dgm:cxn modelId="{9B1A8726-865B-405E-B00E-6555290E022B}" type="presParOf" srcId="{543542CC-9822-418D-95E4-45629E21AEF9}" destId="{09A6CE91-0BF5-4B2F-A3EA-B0B88A655AA7}" srcOrd="0" destOrd="0" presId="urn:microsoft.com/office/officeart/2018/5/layout/IconLeafLabelList"/>
    <dgm:cxn modelId="{8CF5B69D-4652-4F1E-BC20-F5AB9A3C5295}" type="presParOf" srcId="{09A6CE91-0BF5-4B2F-A3EA-B0B88A655AA7}" destId="{65686C44-DC32-420B-9130-7D3D867E322C}" srcOrd="0" destOrd="0" presId="urn:microsoft.com/office/officeart/2018/5/layout/IconLeafLabelList"/>
    <dgm:cxn modelId="{C26B2B7F-764F-444A-849D-4FBB7AFDA7A6}" type="presParOf" srcId="{09A6CE91-0BF5-4B2F-A3EA-B0B88A655AA7}" destId="{4F2E4797-967A-48DA-8CCE-D0A5A6AC2797}" srcOrd="1" destOrd="0" presId="urn:microsoft.com/office/officeart/2018/5/layout/IconLeafLabelList"/>
    <dgm:cxn modelId="{5174AC0D-60B1-4114-8015-1A7F83EB1967}" type="presParOf" srcId="{09A6CE91-0BF5-4B2F-A3EA-B0B88A655AA7}" destId="{06054E83-9D7D-4A2E-A986-E4661B3C995E}" srcOrd="2" destOrd="0" presId="urn:microsoft.com/office/officeart/2018/5/layout/IconLeafLabelList"/>
    <dgm:cxn modelId="{590F3B42-1D86-48D8-B4C2-2187073A821B}" type="presParOf" srcId="{09A6CE91-0BF5-4B2F-A3EA-B0B88A655AA7}" destId="{420D934B-4A9A-4FD1-BF0E-61C1E524F1DF}" srcOrd="3" destOrd="0" presId="urn:microsoft.com/office/officeart/2018/5/layout/IconLeafLabelList"/>
    <dgm:cxn modelId="{13E9E019-BD86-4BF7-9DE3-094BC13CFD95}" type="presParOf" srcId="{543542CC-9822-418D-95E4-45629E21AEF9}" destId="{861369A6-98F0-432F-883C-B0670B678BE6}" srcOrd="1" destOrd="0" presId="urn:microsoft.com/office/officeart/2018/5/layout/IconLeafLabelList"/>
    <dgm:cxn modelId="{080C59D6-0DDB-4237-8938-70871381F4EB}" type="presParOf" srcId="{543542CC-9822-418D-95E4-45629E21AEF9}" destId="{C6B44549-D4E5-4AF1-8689-AD787C878BEA}" srcOrd="2" destOrd="0" presId="urn:microsoft.com/office/officeart/2018/5/layout/IconLeafLabelList"/>
    <dgm:cxn modelId="{AFB9E8C4-D41A-4BDD-9BFF-B7DBBA4F45A0}" type="presParOf" srcId="{C6B44549-D4E5-4AF1-8689-AD787C878BEA}" destId="{CD6D5DF4-5B8D-4B59-A11C-E309E2BFC625}" srcOrd="0" destOrd="0" presId="urn:microsoft.com/office/officeart/2018/5/layout/IconLeafLabelList"/>
    <dgm:cxn modelId="{6BA59C04-0210-4057-84A0-433FB1A41035}" type="presParOf" srcId="{C6B44549-D4E5-4AF1-8689-AD787C878BEA}" destId="{E7DE262D-F497-4440-9604-98490105E365}" srcOrd="1" destOrd="0" presId="urn:microsoft.com/office/officeart/2018/5/layout/IconLeafLabelList"/>
    <dgm:cxn modelId="{25CFB4C4-0F47-410F-80CD-5789CB42506A}" type="presParOf" srcId="{C6B44549-D4E5-4AF1-8689-AD787C878BEA}" destId="{8FE1A8A7-D927-4AC9-A167-C5C5AF31ACCC}" srcOrd="2" destOrd="0" presId="urn:microsoft.com/office/officeart/2018/5/layout/IconLeafLabelList"/>
    <dgm:cxn modelId="{8BE96F13-6B89-4F7F-8A6B-E44E5725EF5C}" type="presParOf" srcId="{C6B44549-D4E5-4AF1-8689-AD787C878BEA}" destId="{D3666AF2-68AA-44F6-B5CB-0152141EED27}" srcOrd="3" destOrd="0" presId="urn:microsoft.com/office/officeart/2018/5/layout/IconLeafLabelList"/>
    <dgm:cxn modelId="{224310A3-83A3-49A1-A38E-938A70EE8F42}" type="presParOf" srcId="{543542CC-9822-418D-95E4-45629E21AEF9}" destId="{E93600E0-5FA4-49C3-827E-CFD23E5E7DF9}" srcOrd="3" destOrd="0" presId="urn:microsoft.com/office/officeart/2018/5/layout/IconLeafLabelList"/>
    <dgm:cxn modelId="{6E51CA90-98BA-4361-AD4E-56203961FC3A}" type="presParOf" srcId="{543542CC-9822-418D-95E4-45629E21AEF9}" destId="{E0EA9704-0C37-426A-8B9F-DF4FB2AFAEA0}" srcOrd="4" destOrd="0" presId="urn:microsoft.com/office/officeart/2018/5/layout/IconLeafLabelList"/>
    <dgm:cxn modelId="{9BEB73DE-386B-4FC8-A4F4-12F8643DF78D}" type="presParOf" srcId="{E0EA9704-0C37-426A-8B9F-DF4FB2AFAEA0}" destId="{8F5023E0-0BB0-4F4B-A38A-C5F84CA421C4}" srcOrd="0" destOrd="0" presId="urn:microsoft.com/office/officeart/2018/5/layout/IconLeafLabelList"/>
    <dgm:cxn modelId="{7573C076-3446-4038-A0C8-5240FD3691EB}" type="presParOf" srcId="{E0EA9704-0C37-426A-8B9F-DF4FB2AFAEA0}" destId="{DFFDAA93-0925-4AE2-A961-4D3EF6055B30}" srcOrd="1" destOrd="0" presId="urn:microsoft.com/office/officeart/2018/5/layout/IconLeafLabelList"/>
    <dgm:cxn modelId="{67DFC69A-579F-423C-9C7C-C55BBC5E91BC}" type="presParOf" srcId="{E0EA9704-0C37-426A-8B9F-DF4FB2AFAEA0}" destId="{EA07152D-365C-4C7D-A719-AA7479148D6F}" srcOrd="2" destOrd="0" presId="urn:microsoft.com/office/officeart/2018/5/layout/IconLeafLabelList"/>
    <dgm:cxn modelId="{7C2863CE-C142-4986-9A7A-497A9F7BD71C}" type="presParOf" srcId="{E0EA9704-0C37-426A-8B9F-DF4FB2AFAEA0}" destId="{216B0298-9126-4E88-8CA4-220507FF49A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A991C89-F0FC-456D-8166-C5D100D7916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DC98600C-ADD9-4B7E-8C74-5E80907A3D2C}">
      <dgm:prSet/>
      <dgm:spPr/>
      <dgm:t>
        <a:bodyPr/>
        <a:lstStyle/>
        <a:p>
          <a:r>
            <a:rPr lang="en-GB" dirty="0"/>
            <a:t>It should be planned </a:t>
          </a:r>
          <a:endParaRPr lang="en-US" dirty="0"/>
        </a:p>
      </dgm:t>
    </dgm:pt>
    <dgm:pt modelId="{40871EE7-AA71-4318-8088-FB9A4C59500B}" type="parTrans" cxnId="{71EE79A1-5525-4A74-A045-B6BEF5C6C0E2}">
      <dgm:prSet/>
      <dgm:spPr/>
      <dgm:t>
        <a:bodyPr/>
        <a:lstStyle/>
        <a:p>
          <a:endParaRPr lang="en-US"/>
        </a:p>
      </dgm:t>
    </dgm:pt>
    <dgm:pt modelId="{CBB2ACCD-B6EE-478C-8FEC-42E4EACC4050}" type="sibTrans" cxnId="{71EE79A1-5525-4A74-A045-B6BEF5C6C0E2}">
      <dgm:prSet/>
      <dgm:spPr/>
      <dgm:t>
        <a:bodyPr/>
        <a:lstStyle/>
        <a:p>
          <a:endParaRPr lang="en-US"/>
        </a:p>
      </dgm:t>
    </dgm:pt>
    <dgm:pt modelId="{7B0673B5-86E7-4935-AF79-5FA4E31CFB9C}">
      <dgm:prSet/>
      <dgm:spPr/>
      <dgm:t>
        <a:bodyPr/>
        <a:lstStyle/>
        <a:p>
          <a:r>
            <a:rPr lang="en-GB" dirty="0"/>
            <a:t>In Sydney a female judo player was a stone over weight and starved herself for a month – collapsed on the scales</a:t>
          </a:r>
          <a:endParaRPr lang="en-US" dirty="0"/>
        </a:p>
      </dgm:t>
    </dgm:pt>
    <dgm:pt modelId="{A465D2BD-75FF-487B-AE0F-0B941B677D3F}" type="parTrans" cxnId="{30F3E7D9-8419-41DE-9704-0C2BE250D271}">
      <dgm:prSet/>
      <dgm:spPr/>
      <dgm:t>
        <a:bodyPr/>
        <a:lstStyle/>
        <a:p>
          <a:endParaRPr lang="en-US"/>
        </a:p>
      </dgm:t>
    </dgm:pt>
    <dgm:pt modelId="{9EE6E83D-299E-40B5-9C0E-EBE704E83A75}" type="sibTrans" cxnId="{30F3E7D9-8419-41DE-9704-0C2BE250D271}">
      <dgm:prSet/>
      <dgm:spPr/>
      <dgm:t>
        <a:bodyPr/>
        <a:lstStyle/>
        <a:p>
          <a:endParaRPr lang="en-US"/>
        </a:p>
      </dgm:t>
    </dgm:pt>
    <dgm:pt modelId="{4DA59D20-88E6-40E9-8BE8-15B1841380B9}">
      <dgm:prSet/>
      <dgm:spPr/>
      <dgm:t>
        <a:bodyPr/>
        <a:lstStyle/>
        <a:p>
          <a:r>
            <a:rPr lang="en-GB" dirty="0"/>
            <a:t>In Beijing – a team GB boxer was sent home as he could not get to the required weight</a:t>
          </a:r>
          <a:endParaRPr lang="en-US" dirty="0"/>
        </a:p>
      </dgm:t>
    </dgm:pt>
    <dgm:pt modelId="{E92C50E0-6478-45DD-9B43-B646274E5934}" type="parTrans" cxnId="{CCB84F3D-CB8D-4E44-B48F-C457D3B0BB8E}">
      <dgm:prSet/>
      <dgm:spPr/>
      <dgm:t>
        <a:bodyPr/>
        <a:lstStyle/>
        <a:p>
          <a:endParaRPr lang="en-US"/>
        </a:p>
      </dgm:t>
    </dgm:pt>
    <dgm:pt modelId="{1E63A8F8-C33E-4FAE-9E88-27AA96E91143}" type="sibTrans" cxnId="{CCB84F3D-CB8D-4E44-B48F-C457D3B0BB8E}">
      <dgm:prSet/>
      <dgm:spPr/>
      <dgm:t>
        <a:bodyPr/>
        <a:lstStyle/>
        <a:p>
          <a:endParaRPr lang="en-US"/>
        </a:p>
      </dgm:t>
    </dgm:pt>
    <dgm:pt modelId="{4F608C5D-DF2B-4D8F-A37D-4053F2F53AF9}">
      <dgm:prSet/>
      <dgm:spPr/>
      <dgm:t>
        <a:bodyPr/>
        <a:lstStyle/>
        <a:p>
          <a:r>
            <a:rPr lang="en-GB" dirty="0"/>
            <a:t>It should not have happened – needed planning</a:t>
          </a:r>
          <a:endParaRPr lang="en-US" dirty="0"/>
        </a:p>
      </dgm:t>
    </dgm:pt>
    <dgm:pt modelId="{75845E15-03F8-43C9-87BC-9C5CEF07D3EA}" type="parTrans" cxnId="{82BC6E58-1E7B-44D2-8056-0FF917E9CAEB}">
      <dgm:prSet/>
      <dgm:spPr/>
      <dgm:t>
        <a:bodyPr/>
        <a:lstStyle/>
        <a:p>
          <a:endParaRPr lang="en-US"/>
        </a:p>
      </dgm:t>
    </dgm:pt>
    <dgm:pt modelId="{CB08717A-2D2E-40D3-AE8B-219E24D6922C}" type="sibTrans" cxnId="{82BC6E58-1E7B-44D2-8056-0FF917E9CAEB}">
      <dgm:prSet/>
      <dgm:spPr/>
      <dgm:t>
        <a:bodyPr/>
        <a:lstStyle/>
        <a:p>
          <a:endParaRPr lang="en-US"/>
        </a:p>
      </dgm:t>
    </dgm:pt>
    <dgm:pt modelId="{5FC2A118-66E3-48FC-9C7C-ED4ED0E2CCA2}" type="pres">
      <dgm:prSet presAssocID="{DA991C89-F0FC-456D-8166-C5D100D7916A}" presName="root" presStyleCnt="0">
        <dgm:presLayoutVars>
          <dgm:dir/>
          <dgm:resizeHandles val="exact"/>
        </dgm:presLayoutVars>
      </dgm:prSet>
      <dgm:spPr/>
    </dgm:pt>
    <dgm:pt modelId="{B9437FC9-9808-409A-8E8D-CCDB2E095DC3}" type="pres">
      <dgm:prSet presAssocID="{DA991C89-F0FC-456D-8166-C5D100D7916A}" presName="container" presStyleCnt="0">
        <dgm:presLayoutVars>
          <dgm:dir/>
          <dgm:resizeHandles val="exact"/>
        </dgm:presLayoutVars>
      </dgm:prSet>
      <dgm:spPr/>
    </dgm:pt>
    <dgm:pt modelId="{DC2D3DA2-1A54-47B0-9CE5-889063B75E26}" type="pres">
      <dgm:prSet presAssocID="{DC98600C-ADD9-4B7E-8C74-5E80907A3D2C}" presName="compNode" presStyleCnt="0"/>
      <dgm:spPr/>
    </dgm:pt>
    <dgm:pt modelId="{8A070EAD-01FE-496F-89D3-3E077BF28EA7}" type="pres">
      <dgm:prSet presAssocID="{DC98600C-ADD9-4B7E-8C74-5E80907A3D2C}" presName="iconBgRect" presStyleLbl="bgShp" presStyleIdx="0" presStyleCnt="4"/>
      <dgm:spPr/>
    </dgm:pt>
    <dgm:pt modelId="{B044AD4E-2516-4C9A-8779-5170266078BF}" type="pres">
      <dgm:prSet presAssocID="{DC98600C-ADD9-4B7E-8C74-5E80907A3D2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6A0DCDF-C518-4E58-9EE8-21E5B4A41777}" type="pres">
      <dgm:prSet presAssocID="{DC98600C-ADD9-4B7E-8C74-5E80907A3D2C}" presName="spaceRect" presStyleCnt="0"/>
      <dgm:spPr/>
    </dgm:pt>
    <dgm:pt modelId="{73C3EA9C-7450-46B8-88A1-813862D8212D}" type="pres">
      <dgm:prSet presAssocID="{DC98600C-ADD9-4B7E-8C74-5E80907A3D2C}" presName="textRect" presStyleLbl="revTx" presStyleIdx="0" presStyleCnt="4">
        <dgm:presLayoutVars>
          <dgm:chMax val="1"/>
          <dgm:chPref val="1"/>
        </dgm:presLayoutVars>
      </dgm:prSet>
      <dgm:spPr/>
    </dgm:pt>
    <dgm:pt modelId="{48E3D2A1-B024-46A0-B6C1-7018584C0931}" type="pres">
      <dgm:prSet presAssocID="{CBB2ACCD-B6EE-478C-8FEC-42E4EACC4050}" presName="sibTrans" presStyleLbl="sibTrans2D1" presStyleIdx="0" presStyleCnt="0"/>
      <dgm:spPr/>
    </dgm:pt>
    <dgm:pt modelId="{3294F19E-6DC2-4395-8D52-571D7DCD7273}" type="pres">
      <dgm:prSet presAssocID="{7B0673B5-86E7-4935-AF79-5FA4E31CFB9C}" presName="compNode" presStyleCnt="0"/>
      <dgm:spPr/>
    </dgm:pt>
    <dgm:pt modelId="{C4F665DB-4564-4A67-AD90-27BFE56E77E0}" type="pres">
      <dgm:prSet presAssocID="{7B0673B5-86E7-4935-AF79-5FA4E31CFB9C}" presName="iconBgRect" presStyleLbl="bgShp" presStyleIdx="1" presStyleCnt="4"/>
      <dgm:spPr/>
    </dgm:pt>
    <dgm:pt modelId="{3AD7E269-48CB-4F7A-B6F2-C03054F28AB2}" type="pres">
      <dgm:prSet presAssocID="{7B0673B5-86E7-4935-AF79-5FA4E31CFB9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33624061-5C71-4AB5-BCE5-A3E9E0906388}" type="pres">
      <dgm:prSet presAssocID="{7B0673B5-86E7-4935-AF79-5FA4E31CFB9C}" presName="spaceRect" presStyleCnt="0"/>
      <dgm:spPr/>
    </dgm:pt>
    <dgm:pt modelId="{DCEF4919-53A5-499C-A269-92355CAF4F75}" type="pres">
      <dgm:prSet presAssocID="{7B0673B5-86E7-4935-AF79-5FA4E31CFB9C}" presName="textRect" presStyleLbl="revTx" presStyleIdx="1" presStyleCnt="4">
        <dgm:presLayoutVars>
          <dgm:chMax val="1"/>
          <dgm:chPref val="1"/>
        </dgm:presLayoutVars>
      </dgm:prSet>
      <dgm:spPr/>
    </dgm:pt>
    <dgm:pt modelId="{C25A2C37-BAF5-4A0F-BEA8-65C3B709AE53}" type="pres">
      <dgm:prSet presAssocID="{9EE6E83D-299E-40B5-9C0E-EBE704E83A75}" presName="sibTrans" presStyleLbl="sibTrans2D1" presStyleIdx="0" presStyleCnt="0"/>
      <dgm:spPr/>
    </dgm:pt>
    <dgm:pt modelId="{B6BBD3BA-25F3-4318-A797-CFD6C5822300}" type="pres">
      <dgm:prSet presAssocID="{4DA59D20-88E6-40E9-8BE8-15B1841380B9}" presName="compNode" presStyleCnt="0"/>
      <dgm:spPr/>
    </dgm:pt>
    <dgm:pt modelId="{FD492C74-A5D8-4B13-90D4-746032C15F95}" type="pres">
      <dgm:prSet presAssocID="{4DA59D20-88E6-40E9-8BE8-15B1841380B9}" presName="iconBgRect" presStyleLbl="bgShp" presStyleIdx="2" presStyleCnt="4"/>
      <dgm:spPr/>
    </dgm:pt>
    <dgm:pt modelId="{FC787DFA-F0EA-4213-AC25-FCD554316012}" type="pres">
      <dgm:prSet presAssocID="{4DA59D20-88E6-40E9-8BE8-15B1841380B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rt Balls"/>
        </a:ext>
      </dgm:extLst>
    </dgm:pt>
    <dgm:pt modelId="{F68B7A8F-FDE0-4ED2-801E-B43534322009}" type="pres">
      <dgm:prSet presAssocID="{4DA59D20-88E6-40E9-8BE8-15B1841380B9}" presName="spaceRect" presStyleCnt="0"/>
      <dgm:spPr/>
    </dgm:pt>
    <dgm:pt modelId="{6CAE025C-F23D-44BF-85EC-3D673B24A2D2}" type="pres">
      <dgm:prSet presAssocID="{4DA59D20-88E6-40E9-8BE8-15B1841380B9}" presName="textRect" presStyleLbl="revTx" presStyleIdx="2" presStyleCnt="4">
        <dgm:presLayoutVars>
          <dgm:chMax val="1"/>
          <dgm:chPref val="1"/>
        </dgm:presLayoutVars>
      </dgm:prSet>
      <dgm:spPr/>
    </dgm:pt>
    <dgm:pt modelId="{C5FCBA2D-7FF9-4B09-AF3A-28E602D269AD}" type="pres">
      <dgm:prSet presAssocID="{1E63A8F8-C33E-4FAE-9E88-27AA96E91143}" presName="sibTrans" presStyleLbl="sibTrans2D1" presStyleIdx="0" presStyleCnt="0"/>
      <dgm:spPr/>
    </dgm:pt>
    <dgm:pt modelId="{D751DC7C-3B83-434B-8E36-CB9FB2743577}" type="pres">
      <dgm:prSet presAssocID="{4F608C5D-DF2B-4D8F-A37D-4053F2F53AF9}" presName="compNode" presStyleCnt="0"/>
      <dgm:spPr/>
    </dgm:pt>
    <dgm:pt modelId="{21E3C10F-0D0F-4116-BB58-B54BD1E62386}" type="pres">
      <dgm:prSet presAssocID="{4F608C5D-DF2B-4D8F-A37D-4053F2F53AF9}" presName="iconBgRect" presStyleLbl="bgShp" presStyleIdx="3" presStyleCnt="4"/>
      <dgm:spPr/>
    </dgm:pt>
    <dgm:pt modelId="{FBED6980-7590-448F-90BE-DB46B5EBD2AE}" type="pres">
      <dgm:prSet presAssocID="{4F608C5D-DF2B-4D8F-A37D-4053F2F53AF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A73B2722-DD34-4E4A-8F03-FF2D2B6AE8DF}" type="pres">
      <dgm:prSet presAssocID="{4F608C5D-DF2B-4D8F-A37D-4053F2F53AF9}" presName="spaceRect" presStyleCnt="0"/>
      <dgm:spPr/>
    </dgm:pt>
    <dgm:pt modelId="{46322BB7-760D-4FE7-A860-2751025FDEAB}" type="pres">
      <dgm:prSet presAssocID="{4F608C5D-DF2B-4D8F-A37D-4053F2F53AF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5268535-AA7C-4F5E-8934-BEFC9B591BF6}" type="presOf" srcId="{1E63A8F8-C33E-4FAE-9E88-27AA96E91143}" destId="{C5FCBA2D-7FF9-4B09-AF3A-28E602D269AD}" srcOrd="0" destOrd="0" presId="urn:microsoft.com/office/officeart/2018/2/layout/IconCircleList"/>
    <dgm:cxn modelId="{CCB84F3D-CB8D-4E44-B48F-C457D3B0BB8E}" srcId="{DA991C89-F0FC-456D-8166-C5D100D7916A}" destId="{4DA59D20-88E6-40E9-8BE8-15B1841380B9}" srcOrd="2" destOrd="0" parTransId="{E92C50E0-6478-45DD-9B43-B646274E5934}" sibTransId="{1E63A8F8-C33E-4FAE-9E88-27AA96E91143}"/>
    <dgm:cxn modelId="{82BC6E58-1E7B-44D2-8056-0FF917E9CAEB}" srcId="{DA991C89-F0FC-456D-8166-C5D100D7916A}" destId="{4F608C5D-DF2B-4D8F-A37D-4053F2F53AF9}" srcOrd="3" destOrd="0" parTransId="{75845E15-03F8-43C9-87BC-9C5CEF07D3EA}" sibTransId="{CB08717A-2D2E-40D3-AE8B-219E24D6922C}"/>
    <dgm:cxn modelId="{7508628A-D0E7-4E9A-8309-6DDF5BFA10A5}" type="presOf" srcId="{DA991C89-F0FC-456D-8166-C5D100D7916A}" destId="{5FC2A118-66E3-48FC-9C7C-ED4ED0E2CCA2}" srcOrd="0" destOrd="0" presId="urn:microsoft.com/office/officeart/2018/2/layout/IconCircleList"/>
    <dgm:cxn modelId="{EA7B1F8C-13E5-4A02-9E86-5B5BD2268238}" type="presOf" srcId="{4F608C5D-DF2B-4D8F-A37D-4053F2F53AF9}" destId="{46322BB7-760D-4FE7-A860-2751025FDEAB}" srcOrd="0" destOrd="0" presId="urn:microsoft.com/office/officeart/2018/2/layout/IconCircleList"/>
    <dgm:cxn modelId="{4FCCF693-6BD4-4094-8431-1EFF0A88845C}" type="presOf" srcId="{DC98600C-ADD9-4B7E-8C74-5E80907A3D2C}" destId="{73C3EA9C-7450-46B8-88A1-813862D8212D}" srcOrd="0" destOrd="0" presId="urn:microsoft.com/office/officeart/2018/2/layout/IconCircleList"/>
    <dgm:cxn modelId="{71EE79A1-5525-4A74-A045-B6BEF5C6C0E2}" srcId="{DA991C89-F0FC-456D-8166-C5D100D7916A}" destId="{DC98600C-ADD9-4B7E-8C74-5E80907A3D2C}" srcOrd="0" destOrd="0" parTransId="{40871EE7-AA71-4318-8088-FB9A4C59500B}" sibTransId="{CBB2ACCD-B6EE-478C-8FEC-42E4EACC4050}"/>
    <dgm:cxn modelId="{5F8480A1-6394-461F-B572-F5320372FB30}" type="presOf" srcId="{4DA59D20-88E6-40E9-8BE8-15B1841380B9}" destId="{6CAE025C-F23D-44BF-85EC-3D673B24A2D2}" srcOrd="0" destOrd="0" presId="urn:microsoft.com/office/officeart/2018/2/layout/IconCircleList"/>
    <dgm:cxn modelId="{A840FEB3-532B-44A9-89C9-EC3D3DE62984}" type="presOf" srcId="{7B0673B5-86E7-4935-AF79-5FA4E31CFB9C}" destId="{DCEF4919-53A5-499C-A269-92355CAF4F75}" srcOrd="0" destOrd="0" presId="urn:microsoft.com/office/officeart/2018/2/layout/IconCircleList"/>
    <dgm:cxn modelId="{108A4CB7-8BEA-4B69-856A-4BB468738098}" type="presOf" srcId="{CBB2ACCD-B6EE-478C-8FEC-42E4EACC4050}" destId="{48E3D2A1-B024-46A0-B6C1-7018584C0931}" srcOrd="0" destOrd="0" presId="urn:microsoft.com/office/officeart/2018/2/layout/IconCircleList"/>
    <dgm:cxn modelId="{30F3E7D9-8419-41DE-9704-0C2BE250D271}" srcId="{DA991C89-F0FC-456D-8166-C5D100D7916A}" destId="{7B0673B5-86E7-4935-AF79-5FA4E31CFB9C}" srcOrd="1" destOrd="0" parTransId="{A465D2BD-75FF-487B-AE0F-0B941B677D3F}" sibTransId="{9EE6E83D-299E-40B5-9C0E-EBE704E83A75}"/>
    <dgm:cxn modelId="{9A162AE9-3976-4A96-B792-6BCED1DF61DA}" type="presOf" srcId="{9EE6E83D-299E-40B5-9C0E-EBE704E83A75}" destId="{C25A2C37-BAF5-4A0F-BEA8-65C3B709AE53}" srcOrd="0" destOrd="0" presId="urn:microsoft.com/office/officeart/2018/2/layout/IconCircleList"/>
    <dgm:cxn modelId="{58AE6284-CB5F-4AA0-84C6-E4509C8EB601}" type="presParOf" srcId="{5FC2A118-66E3-48FC-9C7C-ED4ED0E2CCA2}" destId="{B9437FC9-9808-409A-8E8D-CCDB2E095DC3}" srcOrd="0" destOrd="0" presId="urn:microsoft.com/office/officeart/2018/2/layout/IconCircleList"/>
    <dgm:cxn modelId="{54636D90-EBC1-4624-B7B4-0152A8CA78D6}" type="presParOf" srcId="{B9437FC9-9808-409A-8E8D-CCDB2E095DC3}" destId="{DC2D3DA2-1A54-47B0-9CE5-889063B75E26}" srcOrd="0" destOrd="0" presId="urn:microsoft.com/office/officeart/2018/2/layout/IconCircleList"/>
    <dgm:cxn modelId="{CFCB2BCD-E157-4B14-A759-5B78CF823DA5}" type="presParOf" srcId="{DC2D3DA2-1A54-47B0-9CE5-889063B75E26}" destId="{8A070EAD-01FE-496F-89D3-3E077BF28EA7}" srcOrd="0" destOrd="0" presId="urn:microsoft.com/office/officeart/2018/2/layout/IconCircleList"/>
    <dgm:cxn modelId="{2282AE9A-1426-49E9-876F-4CF6018C9471}" type="presParOf" srcId="{DC2D3DA2-1A54-47B0-9CE5-889063B75E26}" destId="{B044AD4E-2516-4C9A-8779-5170266078BF}" srcOrd="1" destOrd="0" presId="urn:microsoft.com/office/officeart/2018/2/layout/IconCircleList"/>
    <dgm:cxn modelId="{75E39FCE-C84D-4641-8CF5-C9942A8089F4}" type="presParOf" srcId="{DC2D3DA2-1A54-47B0-9CE5-889063B75E26}" destId="{56A0DCDF-C518-4E58-9EE8-21E5B4A41777}" srcOrd="2" destOrd="0" presId="urn:microsoft.com/office/officeart/2018/2/layout/IconCircleList"/>
    <dgm:cxn modelId="{7CCE360A-4951-49F0-9698-147D4FF0B716}" type="presParOf" srcId="{DC2D3DA2-1A54-47B0-9CE5-889063B75E26}" destId="{73C3EA9C-7450-46B8-88A1-813862D8212D}" srcOrd="3" destOrd="0" presId="urn:microsoft.com/office/officeart/2018/2/layout/IconCircleList"/>
    <dgm:cxn modelId="{B2C2E6C0-42BE-4130-BE86-C8DEC08AB3FF}" type="presParOf" srcId="{B9437FC9-9808-409A-8E8D-CCDB2E095DC3}" destId="{48E3D2A1-B024-46A0-B6C1-7018584C0931}" srcOrd="1" destOrd="0" presId="urn:microsoft.com/office/officeart/2018/2/layout/IconCircleList"/>
    <dgm:cxn modelId="{F9B7F32D-EBA4-4FF4-9B4E-3FBA8001F557}" type="presParOf" srcId="{B9437FC9-9808-409A-8E8D-CCDB2E095DC3}" destId="{3294F19E-6DC2-4395-8D52-571D7DCD7273}" srcOrd="2" destOrd="0" presId="urn:microsoft.com/office/officeart/2018/2/layout/IconCircleList"/>
    <dgm:cxn modelId="{E5AFB3FA-F4C8-46AF-947A-7546EBDA6362}" type="presParOf" srcId="{3294F19E-6DC2-4395-8D52-571D7DCD7273}" destId="{C4F665DB-4564-4A67-AD90-27BFE56E77E0}" srcOrd="0" destOrd="0" presId="urn:microsoft.com/office/officeart/2018/2/layout/IconCircleList"/>
    <dgm:cxn modelId="{68FFEB3C-B547-4562-8254-DF8A3AAC97EC}" type="presParOf" srcId="{3294F19E-6DC2-4395-8D52-571D7DCD7273}" destId="{3AD7E269-48CB-4F7A-B6F2-C03054F28AB2}" srcOrd="1" destOrd="0" presId="urn:microsoft.com/office/officeart/2018/2/layout/IconCircleList"/>
    <dgm:cxn modelId="{442B27E9-52A3-47E6-880B-7FB628BBBC44}" type="presParOf" srcId="{3294F19E-6DC2-4395-8D52-571D7DCD7273}" destId="{33624061-5C71-4AB5-BCE5-A3E9E0906388}" srcOrd="2" destOrd="0" presId="urn:microsoft.com/office/officeart/2018/2/layout/IconCircleList"/>
    <dgm:cxn modelId="{462FA09A-BC82-42DA-A1A5-B53929DE92D6}" type="presParOf" srcId="{3294F19E-6DC2-4395-8D52-571D7DCD7273}" destId="{DCEF4919-53A5-499C-A269-92355CAF4F75}" srcOrd="3" destOrd="0" presId="urn:microsoft.com/office/officeart/2018/2/layout/IconCircleList"/>
    <dgm:cxn modelId="{5172FB31-BEA4-4899-AADD-91201E415FCD}" type="presParOf" srcId="{B9437FC9-9808-409A-8E8D-CCDB2E095DC3}" destId="{C25A2C37-BAF5-4A0F-BEA8-65C3B709AE53}" srcOrd="3" destOrd="0" presId="urn:microsoft.com/office/officeart/2018/2/layout/IconCircleList"/>
    <dgm:cxn modelId="{1216F782-5BCA-4A34-B66F-D7DD858BF3A9}" type="presParOf" srcId="{B9437FC9-9808-409A-8E8D-CCDB2E095DC3}" destId="{B6BBD3BA-25F3-4318-A797-CFD6C5822300}" srcOrd="4" destOrd="0" presId="urn:microsoft.com/office/officeart/2018/2/layout/IconCircleList"/>
    <dgm:cxn modelId="{17CD1C0F-1AF6-48C3-935C-C05579FF1895}" type="presParOf" srcId="{B6BBD3BA-25F3-4318-A797-CFD6C5822300}" destId="{FD492C74-A5D8-4B13-90D4-746032C15F95}" srcOrd="0" destOrd="0" presId="urn:microsoft.com/office/officeart/2018/2/layout/IconCircleList"/>
    <dgm:cxn modelId="{988EB68B-90EB-4D00-8958-37048E5EA250}" type="presParOf" srcId="{B6BBD3BA-25F3-4318-A797-CFD6C5822300}" destId="{FC787DFA-F0EA-4213-AC25-FCD554316012}" srcOrd="1" destOrd="0" presId="urn:microsoft.com/office/officeart/2018/2/layout/IconCircleList"/>
    <dgm:cxn modelId="{C2A09887-D682-476A-9C43-FAF283BA9A87}" type="presParOf" srcId="{B6BBD3BA-25F3-4318-A797-CFD6C5822300}" destId="{F68B7A8F-FDE0-4ED2-801E-B43534322009}" srcOrd="2" destOrd="0" presId="urn:microsoft.com/office/officeart/2018/2/layout/IconCircleList"/>
    <dgm:cxn modelId="{12886A56-ACE0-4851-A613-E87A6C0D02A2}" type="presParOf" srcId="{B6BBD3BA-25F3-4318-A797-CFD6C5822300}" destId="{6CAE025C-F23D-44BF-85EC-3D673B24A2D2}" srcOrd="3" destOrd="0" presId="urn:microsoft.com/office/officeart/2018/2/layout/IconCircleList"/>
    <dgm:cxn modelId="{9245D99D-6E66-410A-B10F-5CDC2EB4ED20}" type="presParOf" srcId="{B9437FC9-9808-409A-8E8D-CCDB2E095DC3}" destId="{C5FCBA2D-7FF9-4B09-AF3A-28E602D269AD}" srcOrd="5" destOrd="0" presId="urn:microsoft.com/office/officeart/2018/2/layout/IconCircleList"/>
    <dgm:cxn modelId="{4088E997-706D-454F-B9C4-1ECC43D0C570}" type="presParOf" srcId="{B9437FC9-9808-409A-8E8D-CCDB2E095DC3}" destId="{D751DC7C-3B83-434B-8E36-CB9FB2743577}" srcOrd="6" destOrd="0" presId="urn:microsoft.com/office/officeart/2018/2/layout/IconCircleList"/>
    <dgm:cxn modelId="{8934840F-7CCD-4371-BAB4-1E257A77DABB}" type="presParOf" srcId="{D751DC7C-3B83-434B-8E36-CB9FB2743577}" destId="{21E3C10F-0D0F-4116-BB58-B54BD1E62386}" srcOrd="0" destOrd="0" presId="urn:microsoft.com/office/officeart/2018/2/layout/IconCircleList"/>
    <dgm:cxn modelId="{9D19AD67-0BD5-4F23-A6DF-C9A63AB90DAC}" type="presParOf" srcId="{D751DC7C-3B83-434B-8E36-CB9FB2743577}" destId="{FBED6980-7590-448F-90BE-DB46B5EBD2AE}" srcOrd="1" destOrd="0" presId="urn:microsoft.com/office/officeart/2018/2/layout/IconCircleList"/>
    <dgm:cxn modelId="{BD170002-ECA4-41F5-9F2B-EE71BB1ADD4E}" type="presParOf" srcId="{D751DC7C-3B83-434B-8E36-CB9FB2743577}" destId="{A73B2722-DD34-4E4A-8F03-FF2D2B6AE8DF}" srcOrd="2" destOrd="0" presId="urn:microsoft.com/office/officeart/2018/2/layout/IconCircleList"/>
    <dgm:cxn modelId="{D8955FEF-595A-4D72-99D3-88A205706C3F}" type="presParOf" srcId="{D751DC7C-3B83-434B-8E36-CB9FB2743577}" destId="{46322BB7-760D-4FE7-A860-2751025FDEA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A9110D2-7AFB-4B17-9F8E-6674A72ED42B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47A6729-7F41-4265-AE7B-1D1BDCA86EEB}">
      <dgm:prSet/>
      <dgm:spPr/>
      <dgm:t>
        <a:bodyPr/>
        <a:lstStyle/>
        <a:p>
          <a:r>
            <a:rPr lang="en-GB" dirty="0"/>
            <a:t>Restrict food intake</a:t>
          </a:r>
          <a:endParaRPr lang="en-US" dirty="0"/>
        </a:p>
      </dgm:t>
    </dgm:pt>
    <dgm:pt modelId="{8936EE13-701B-49C3-8719-0D2D6451F67B}" type="parTrans" cxnId="{2702000A-7EB7-4E6E-BD35-ADCD4E450C36}">
      <dgm:prSet/>
      <dgm:spPr/>
      <dgm:t>
        <a:bodyPr/>
        <a:lstStyle/>
        <a:p>
          <a:endParaRPr lang="en-US"/>
        </a:p>
      </dgm:t>
    </dgm:pt>
    <dgm:pt modelId="{AFDF9BD1-8775-44FA-BCD4-7D02417CBD34}" type="sibTrans" cxnId="{2702000A-7EB7-4E6E-BD35-ADCD4E450C36}">
      <dgm:prSet phldrT="1" phldr="0"/>
      <dgm:spPr/>
      <dgm:t>
        <a:bodyPr/>
        <a:lstStyle/>
        <a:p>
          <a:r>
            <a:rPr lang="en-US" dirty="0"/>
            <a:t>1</a:t>
          </a:r>
        </a:p>
      </dgm:t>
    </dgm:pt>
    <dgm:pt modelId="{D9FCABCB-8543-4947-8EB4-5B2635E77971}">
      <dgm:prSet/>
      <dgm:spPr/>
      <dgm:t>
        <a:bodyPr/>
        <a:lstStyle/>
        <a:p>
          <a:r>
            <a:rPr lang="en-GB" dirty="0"/>
            <a:t>Restrict fluid intake</a:t>
          </a:r>
          <a:endParaRPr lang="en-US" dirty="0"/>
        </a:p>
      </dgm:t>
    </dgm:pt>
    <dgm:pt modelId="{B2A41E3B-AF99-4AC6-BF9B-0E5971AF91D3}" type="parTrans" cxnId="{5A8AFEA4-AFE2-4854-BE88-55D17B553A76}">
      <dgm:prSet/>
      <dgm:spPr/>
      <dgm:t>
        <a:bodyPr/>
        <a:lstStyle/>
        <a:p>
          <a:endParaRPr lang="en-US"/>
        </a:p>
      </dgm:t>
    </dgm:pt>
    <dgm:pt modelId="{7DF8B85C-EE74-4CA4-9A2E-B8B09EE2EFA3}" type="sibTrans" cxnId="{5A8AFEA4-AFE2-4854-BE88-55D17B553A76}">
      <dgm:prSet phldrT="2" phldr="0"/>
      <dgm:spPr/>
      <dgm:t>
        <a:bodyPr/>
        <a:lstStyle/>
        <a:p>
          <a:r>
            <a:rPr lang="en-US" dirty="0"/>
            <a:t>2</a:t>
          </a:r>
        </a:p>
      </dgm:t>
    </dgm:pt>
    <dgm:pt modelId="{8A158980-888C-413D-AAD6-0E61D3B3CEA1}">
      <dgm:prSet/>
      <dgm:spPr/>
      <dgm:t>
        <a:bodyPr/>
        <a:lstStyle/>
        <a:p>
          <a:r>
            <a:rPr lang="en-GB" dirty="0"/>
            <a:t>Use of saunas and body suits</a:t>
          </a:r>
          <a:endParaRPr lang="en-US" dirty="0"/>
        </a:p>
      </dgm:t>
    </dgm:pt>
    <dgm:pt modelId="{65B32965-7BA7-4B8D-8878-66B87F27C0FC}" type="parTrans" cxnId="{F0A9A2B1-BDF8-410D-BFD4-5D48C7BD6C41}">
      <dgm:prSet/>
      <dgm:spPr/>
      <dgm:t>
        <a:bodyPr/>
        <a:lstStyle/>
        <a:p>
          <a:endParaRPr lang="en-US"/>
        </a:p>
      </dgm:t>
    </dgm:pt>
    <dgm:pt modelId="{A081116C-0D53-4968-A7F0-0F31CC32EB36}" type="sibTrans" cxnId="{F0A9A2B1-BDF8-410D-BFD4-5D48C7BD6C41}">
      <dgm:prSet phldrT="3" phldr="0"/>
      <dgm:spPr/>
      <dgm:t>
        <a:bodyPr/>
        <a:lstStyle/>
        <a:p>
          <a:r>
            <a:rPr lang="en-US" dirty="0"/>
            <a:t>3</a:t>
          </a:r>
        </a:p>
      </dgm:t>
    </dgm:pt>
    <dgm:pt modelId="{F72D2CAC-F0A2-488D-943F-A1FE6A313D80}">
      <dgm:prSet/>
      <dgm:spPr/>
      <dgm:t>
        <a:bodyPr/>
        <a:lstStyle/>
        <a:p>
          <a:r>
            <a:rPr lang="en-GB" dirty="0"/>
            <a:t>Use of diuretics – illegal </a:t>
          </a:r>
          <a:endParaRPr lang="en-US" dirty="0"/>
        </a:p>
      </dgm:t>
    </dgm:pt>
    <dgm:pt modelId="{4008DE27-408D-4EB1-9536-96F3BEA80474}" type="parTrans" cxnId="{23359016-5516-4385-A713-CD311A245E92}">
      <dgm:prSet/>
      <dgm:spPr/>
      <dgm:t>
        <a:bodyPr/>
        <a:lstStyle/>
        <a:p>
          <a:endParaRPr lang="en-US"/>
        </a:p>
      </dgm:t>
    </dgm:pt>
    <dgm:pt modelId="{FD3979C9-6F7C-4976-9D01-4A014EFD37CB}" type="sibTrans" cxnId="{23359016-5516-4385-A713-CD311A245E92}">
      <dgm:prSet phldrT="4" phldr="0"/>
      <dgm:spPr/>
      <dgm:t>
        <a:bodyPr/>
        <a:lstStyle/>
        <a:p>
          <a:r>
            <a:rPr lang="en-US" dirty="0"/>
            <a:t>4</a:t>
          </a:r>
        </a:p>
      </dgm:t>
    </dgm:pt>
    <dgm:pt modelId="{CF6D7704-0DF0-4EF7-80FD-77E751544BD5}" type="pres">
      <dgm:prSet presAssocID="{FA9110D2-7AFB-4B17-9F8E-6674A72ED42B}" presName="Name0" presStyleCnt="0">
        <dgm:presLayoutVars>
          <dgm:animLvl val="lvl"/>
          <dgm:resizeHandles val="exact"/>
        </dgm:presLayoutVars>
      </dgm:prSet>
      <dgm:spPr/>
    </dgm:pt>
    <dgm:pt modelId="{6F0D1663-AF77-4E8C-B63E-0CD504642D32}" type="pres">
      <dgm:prSet presAssocID="{F47A6729-7F41-4265-AE7B-1D1BDCA86EEB}" presName="compositeNode" presStyleCnt="0">
        <dgm:presLayoutVars>
          <dgm:bulletEnabled val="1"/>
        </dgm:presLayoutVars>
      </dgm:prSet>
      <dgm:spPr/>
    </dgm:pt>
    <dgm:pt modelId="{3B37883E-AF10-4E25-9D18-FC69604850A8}" type="pres">
      <dgm:prSet presAssocID="{F47A6729-7F41-4265-AE7B-1D1BDCA86EEB}" presName="bgRect" presStyleLbl="bgAccFollowNode1" presStyleIdx="0" presStyleCnt="4"/>
      <dgm:spPr/>
    </dgm:pt>
    <dgm:pt modelId="{87A11444-9C08-404D-8F84-821F69726755}" type="pres">
      <dgm:prSet presAssocID="{AFDF9BD1-8775-44FA-BCD4-7D02417CBD34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F70FC8B9-B4FC-42ED-BDC7-82193ACBEC5C}" type="pres">
      <dgm:prSet presAssocID="{F47A6729-7F41-4265-AE7B-1D1BDCA86EEB}" presName="bottomLine" presStyleLbl="alignNode1" presStyleIdx="1" presStyleCnt="8">
        <dgm:presLayoutVars/>
      </dgm:prSet>
      <dgm:spPr/>
    </dgm:pt>
    <dgm:pt modelId="{76CBE5F6-BC8B-4183-8EBD-06C45D0F371D}" type="pres">
      <dgm:prSet presAssocID="{F47A6729-7F41-4265-AE7B-1D1BDCA86EEB}" presName="nodeText" presStyleLbl="bgAccFollowNode1" presStyleIdx="0" presStyleCnt="4">
        <dgm:presLayoutVars>
          <dgm:bulletEnabled val="1"/>
        </dgm:presLayoutVars>
      </dgm:prSet>
      <dgm:spPr/>
    </dgm:pt>
    <dgm:pt modelId="{CFD13700-FFD8-4AE4-ADDF-C20A0F7828D1}" type="pres">
      <dgm:prSet presAssocID="{AFDF9BD1-8775-44FA-BCD4-7D02417CBD34}" presName="sibTrans" presStyleCnt="0"/>
      <dgm:spPr/>
    </dgm:pt>
    <dgm:pt modelId="{AF0B6FF8-DD67-49C8-9160-14188C05C331}" type="pres">
      <dgm:prSet presAssocID="{D9FCABCB-8543-4947-8EB4-5B2635E77971}" presName="compositeNode" presStyleCnt="0">
        <dgm:presLayoutVars>
          <dgm:bulletEnabled val="1"/>
        </dgm:presLayoutVars>
      </dgm:prSet>
      <dgm:spPr/>
    </dgm:pt>
    <dgm:pt modelId="{50056D37-FD79-4AE9-96F8-393EFB6C4A51}" type="pres">
      <dgm:prSet presAssocID="{D9FCABCB-8543-4947-8EB4-5B2635E77971}" presName="bgRect" presStyleLbl="bgAccFollowNode1" presStyleIdx="1" presStyleCnt="4"/>
      <dgm:spPr/>
    </dgm:pt>
    <dgm:pt modelId="{CBA84266-F438-47C0-82D5-DC4B33179D82}" type="pres">
      <dgm:prSet presAssocID="{7DF8B85C-EE74-4CA4-9A2E-B8B09EE2EFA3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3C3FFA62-BB03-405F-9184-4D942D6D2986}" type="pres">
      <dgm:prSet presAssocID="{D9FCABCB-8543-4947-8EB4-5B2635E77971}" presName="bottomLine" presStyleLbl="alignNode1" presStyleIdx="3" presStyleCnt="8">
        <dgm:presLayoutVars/>
      </dgm:prSet>
      <dgm:spPr/>
    </dgm:pt>
    <dgm:pt modelId="{A12E3269-A83F-4F46-801C-53DCFA7F339D}" type="pres">
      <dgm:prSet presAssocID="{D9FCABCB-8543-4947-8EB4-5B2635E77971}" presName="nodeText" presStyleLbl="bgAccFollowNode1" presStyleIdx="1" presStyleCnt="4">
        <dgm:presLayoutVars>
          <dgm:bulletEnabled val="1"/>
        </dgm:presLayoutVars>
      </dgm:prSet>
      <dgm:spPr/>
    </dgm:pt>
    <dgm:pt modelId="{179420F4-4054-47C2-A747-82BCD029818B}" type="pres">
      <dgm:prSet presAssocID="{7DF8B85C-EE74-4CA4-9A2E-B8B09EE2EFA3}" presName="sibTrans" presStyleCnt="0"/>
      <dgm:spPr/>
    </dgm:pt>
    <dgm:pt modelId="{86E4DF2D-CF36-488D-8A84-FB7143072A45}" type="pres">
      <dgm:prSet presAssocID="{8A158980-888C-413D-AAD6-0E61D3B3CEA1}" presName="compositeNode" presStyleCnt="0">
        <dgm:presLayoutVars>
          <dgm:bulletEnabled val="1"/>
        </dgm:presLayoutVars>
      </dgm:prSet>
      <dgm:spPr/>
    </dgm:pt>
    <dgm:pt modelId="{935212D5-B89D-41F3-AE62-B6DE4C88B22D}" type="pres">
      <dgm:prSet presAssocID="{8A158980-888C-413D-AAD6-0E61D3B3CEA1}" presName="bgRect" presStyleLbl="bgAccFollowNode1" presStyleIdx="2" presStyleCnt="4"/>
      <dgm:spPr/>
    </dgm:pt>
    <dgm:pt modelId="{FB22677D-0DD4-44F1-A0D9-64FFA4AC3B8B}" type="pres">
      <dgm:prSet presAssocID="{A081116C-0D53-4968-A7F0-0F31CC32EB36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CA5B0423-60B7-426B-AF09-FA7F77362A33}" type="pres">
      <dgm:prSet presAssocID="{8A158980-888C-413D-AAD6-0E61D3B3CEA1}" presName="bottomLine" presStyleLbl="alignNode1" presStyleIdx="5" presStyleCnt="8">
        <dgm:presLayoutVars/>
      </dgm:prSet>
      <dgm:spPr/>
    </dgm:pt>
    <dgm:pt modelId="{29903CDD-4B4F-4DB9-98B4-5B6D882459C2}" type="pres">
      <dgm:prSet presAssocID="{8A158980-888C-413D-AAD6-0E61D3B3CEA1}" presName="nodeText" presStyleLbl="bgAccFollowNode1" presStyleIdx="2" presStyleCnt="4">
        <dgm:presLayoutVars>
          <dgm:bulletEnabled val="1"/>
        </dgm:presLayoutVars>
      </dgm:prSet>
      <dgm:spPr/>
    </dgm:pt>
    <dgm:pt modelId="{FD921C19-BCFE-493F-A536-EB410EC2EA76}" type="pres">
      <dgm:prSet presAssocID="{A081116C-0D53-4968-A7F0-0F31CC32EB36}" presName="sibTrans" presStyleCnt="0"/>
      <dgm:spPr/>
    </dgm:pt>
    <dgm:pt modelId="{D762D056-3D7F-4A72-940B-D8B32CD2794A}" type="pres">
      <dgm:prSet presAssocID="{F72D2CAC-F0A2-488D-943F-A1FE6A313D80}" presName="compositeNode" presStyleCnt="0">
        <dgm:presLayoutVars>
          <dgm:bulletEnabled val="1"/>
        </dgm:presLayoutVars>
      </dgm:prSet>
      <dgm:spPr/>
    </dgm:pt>
    <dgm:pt modelId="{7682968B-3088-4226-A7B8-0396CBCE7A91}" type="pres">
      <dgm:prSet presAssocID="{F72D2CAC-F0A2-488D-943F-A1FE6A313D80}" presName="bgRect" presStyleLbl="bgAccFollowNode1" presStyleIdx="3" presStyleCnt="4"/>
      <dgm:spPr/>
    </dgm:pt>
    <dgm:pt modelId="{ABCA002E-9A42-412A-B0B4-8CD5D66860D6}" type="pres">
      <dgm:prSet presAssocID="{FD3979C9-6F7C-4976-9D01-4A014EFD37CB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58675BF9-23C1-44D0-9520-717CEA25E3CD}" type="pres">
      <dgm:prSet presAssocID="{F72D2CAC-F0A2-488D-943F-A1FE6A313D80}" presName="bottomLine" presStyleLbl="alignNode1" presStyleIdx="7" presStyleCnt="8">
        <dgm:presLayoutVars/>
      </dgm:prSet>
      <dgm:spPr/>
    </dgm:pt>
    <dgm:pt modelId="{1EF1EC55-CDC3-4651-8758-D04E755C7B30}" type="pres">
      <dgm:prSet presAssocID="{F72D2CAC-F0A2-488D-943F-A1FE6A313D80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2A990206-4DBF-49A0-88A2-D241A756E2F2}" type="presOf" srcId="{AFDF9BD1-8775-44FA-BCD4-7D02417CBD34}" destId="{87A11444-9C08-404D-8F84-821F69726755}" srcOrd="0" destOrd="0" presId="urn:microsoft.com/office/officeart/2016/7/layout/BasicLinearProcessNumbered"/>
    <dgm:cxn modelId="{2702000A-7EB7-4E6E-BD35-ADCD4E450C36}" srcId="{FA9110D2-7AFB-4B17-9F8E-6674A72ED42B}" destId="{F47A6729-7F41-4265-AE7B-1D1BDCA86EEB}" srcOrd="0" destOrd="0" parTransId="{8936EE13-701B-49C3-8719-0D2D6451F67B}" sibTransId="{AFDF9BD1-8775-44FA-BCD4-7D02417CBD34}"/>
    <dgm:cxn modelId="{C869F910-6992-4550-8451-04306301C2E8}" type="presOf" srcId="{D9FCABCB-8543-4947-8EB4-5B2635E77971}" destId="{A12E3269-A83F-4F46-801C-53DCFA7F339D}" srcOrd="1" destOrd="0" presId="urn:microsoft.com/office/officeart/2016/7/layout/BasicLinearProcessNumbered"/>
    <dgm:cxn modelId="{3D91D914-979C-48B3-A4EB-E3544E29C985}" type="presOf" srcId="{F47A6729-7F41-4265-AE7B-1D1BDCA86EEB}" destId="{3B37883E-AF10-4E25-9D18-FC69604850A8}" srcOrd="0" destOrd="0" presId="urn:microsoft.com/office/officeart/2016/7/layout/BasicLinearProcessNumbered"/>
    <dgm:cxn modelId="{23359016-5516-4385-A713-CD311A245E92}" srcId="{FA9110D2-7AFB-4B17-9F8E-6674A72ED42B}" destId="{F72D2CAC-F0A2-488D-943F-A1FE6A313D80}" srcOrd="3" destOrd="0" parTransId="{4008DE27-408D-4EB1-9536-96F3BEA80474}" sibTransId="{FD3979C9-6F7C-4976-9D01-4A014EFD37CB}"/>
    <dgm:cxn modelId="{038B0C28-373E-41E0-85D2-547B4F3819A3}" type="presOf" srcId="{F72D2CAC-F0A2-488D-943F-A1FE6A313D80}" destId="{1EF1EC55-CDC3-4651-8758-D04E755C7B30}" srcOrd="1" destOrd="0" presId="urn:microsoft.com/office/officeart/2016/7/layout/BasicLinearProcessNumbered"/>
    <dgm:cxn modelId="{3C0AC239-AC65-4199-B255-1A84F36564B4}" type="presOf" srcId="{FD3979C9-6F7C-4976-9D01-4A014EFD37CB}" destId="{ABCA002E-9A42-412A-B0B4-8CD5D66860D6}" srcOrd="0" destOrd="0" presId="urn:microsoft.com/office/officeart/2016/7/layout/BasicLinearProcessNumbered"/>
    <dgm:cxn modelId="{68D09744-5A30-4B2E-A12B-12D458D29E70}" type="presOf" srcId="{7DF8B85C-EE74-4CA4-9A2E-B8B09EE2EFA3}" destId="{CBA84266-F438-47C0-82D5-DC4B33179D82}" srcOrd="0" destOrd="0" presId="urn:microsoft.com/office/officeart/2016/7/layout/BasicLinearProcessNumbered"/>
    <dgm:cxn modelId="{93B3C248-7AF8-4855-8677-7F344E2A108D}" type="presOf" srcId="{D9FCABCB-8543-4947-8EB4-5B2635E77971}" destId="{50056D37-FD79-4AE9-96F8-393EFB6C4A51}" srcOrd="0" destOrd="0" presId="urn:microsoft.com/office/officeart/2016/7/layout/BasicLinearProcessNumbered"/>
    <dgm:cxn modelId="{F3ADB26A-41E2-4C31-9731-00813320ECBE}" type="presOf" srcId="{8A158980-888C-413D-AAD6-0E61D3B3CEA1}" destId="{935212D5-B89D-41F3-AE62-B6DE4C88B22D}" srcOrd="0" destOrd="0" presId="urn:microsoft.com/office/officeart/2016/7/layout/BasicLinearProcessNumbered"/>
    <dgm:cxn modelId="{5A8AFEA4-AFE2-4854-BE88-55D17B553A76}" srcId="{FA9110D2-7AFB-4B17-9F8E-6674A72ED42B}" destId="{D9FCABCB-8543-4947-8EB4-5B2635E77971}" srcOrd="1" destOrd="0" parTransId="{B2A41E3B-AF99-4AC6-BF9B-0E5971AF91D3}" sibTransId="{7DF8B85C-EE74-4CA4-9A2E-B8B09EE2EFA3}"/>
    <dgm:cxn modelId="{F0A9A2B1-BDF8-410D-BFD4-5D48C7BD6C41}" srcId="{FA9110D2-7AFB-4B17-9F8E-6674A72ED42B}" destId="{8A158980-888C-413D-AAD6-0E61D3B3CEA1}" srcOrd="2" destOrd="0" parTransId="{65B32965-7BA7-4B8D-8878-66B87F27C0FC}" sibTransId="{A081116C-0D53-4968-A7F0-0F31CC32EB36}"/>
    <dgm:cxn modelId="{16BA5BC4-6354-443B-A50A-D9B83710E0BF}" type="presOf" srcId="{8A158980-888C-413D-AAD6-0E61D3B3CEA1}" destId="{29903CDD-4B4F-4DB9-98B4-5B6D882459C2}" srcOrd="1" destOrd="0" presId="urn:microsoft.com/office/officeart/2016/7/layout/BasicLinearProcessNumbered"/>
    <dgm:cxn modelId="{A52F84C9-EE71-4360-AC00-8CF79627CC5F}" type="presOf" srcId="{A081116C-0D53-4968-A7F0-0F31CC32EB36}" destId="{FB22677D-0DD4-44F1-A0D9-64FFA4AC3B8B}" srcOrd="0" destOrd="0" presId="urn:microsoft.com/office/officeart/2016/7/layout/BasicLinearProcessNumbered"/>
    <dgm:cxn modelId="{4B67F5D5-F970-43C7-A515-86EB82C3FD82}" type="presOf" srcId="{F72D2CAC-F0A2-488D-943F-A1FE6A313D80}" destId="{7682968B-3088-4226-A7B8-0396CBCE7A91}" srcOrd="0" destOrd="0" presId="urn:microsoft.com/office/officeart/2016/7/layout/BasicLinearProcessNumbered"/>
    <dgm:cxn modelId="{203195D7-3454-4104-B933-DF9FBD154427}" type="presOf" srcId="{F47A6729-7F41-4265-AE7B-1D1BDCA86EEB}" destId="{76CBE5F6-BC8B-4183-8EBD-06C45D0F371D}" srcOrd="1" destOrd="0" presId="urn:microsoft.com/office/officeart/2016/7/layout/BasicLinearProcessNumbered"/>
    <dgm:cxn modelId="{0FBD81EC-7937-4C4C-B0B4-7A53524D8039}" type="presOf" srcId="{FA9110D2-7AFB-4B17-9F8E-6674A72ED42B}" destId="{CF6D7704-0DF0-4EF7-80FD-77E751544BD5}" srcOrd="0" destOrd="0" presId="urn:microsoft.com/office/officeart/2016/7/layout/BasicLinearProcessNumbered"/>
    <dgm:cxn modelId="{6FF97421-E9C8-4C08-84EA-1E9D5820F44A}" type="presParOf" srcId="{CF6D7704-0DF0-4EF7-80FD-77E751544BD5}" destId="{6F0D1663-AF77-4E8C-B63E-0CD504642D32}" srcOrd="0" destOrd="0" presId="urn:microsoft.com/office/officeart/2016/7/layout/BasicLinearProcessNumbered"/>
    <dgm:cxn modelId="{147382B1-A50E-4597-8E06-6475C6DA91B7}" type="presParOf" srcId="{6F0D1663-AF77-4E8C-B63E-0CD504642D32}" destId="{3B37883E-AF10-4E25-9D18-FC69604850A8}" srcOrd="0" destOrd="0" presId="urn:microsoft.com/office/officeart/2016/7/layout/BasicLinearProcessNumbered"/>
    <dgm:cxn modelId="{99BBF778-C88F-436E-AE82-9F04EED3D7EA}" type="presParOf" srcId="{6F0D1663-AF77-4E8C-B63E-0CD504642D32}" destId="{87A11444-9C08-404D-8F84-821F69726755}" srcOrd="1" destOrd="0" presId="urn:microsoft.com/office/officeart/2016/7/layout/BasicLinearProcessNumbered"/>
    <dgm:cxn modelId="{8F3D735B-ECE4-4CB2-8434-65E68821465A}" type="presParOf" srcId="{6F0D1663-AF77-4E8C-B63E-0CD504642D32}" destId="{F70FC8B9-B4FC-42ED-BDC7-82193ACBEC5C}" srcOrd="2" destOrd="0" presId="urn:microsoft.com/office/officeart/2016/7/layout/BasicLinearProcessNumbered"/>
    <dgm:cxn modelId="{FD8EF22C-AD01-475F-B4CE-4F1DE4A88387}" type="presParOf" srcId="{6F0D1663-AF77-4E8C-B63E-0CD504642D32}" destId="{76CBE5F6-BC8B-4183-8EBD-06C45D0F371D}" srcOrd="3" destOrd="0" presId="urn:microsoft.com/office/officeart/2016/7/layout/BasicLinearProcessNumbered"/>
    <dgm:cxn modelId="{985ACDE0-D563-45EB-915C-1F06B8387DB4}" type="presParOf" srcId="{CF6D7704-0DF0-4EF7-80FD-77E751544BD5}" destId="{CFD13700-FFD8-4AE4-ADDF-C20A0F7828D1}" srcOrd="1" destOrd="0" presId="urn:microsoft.com/office/officeart/2016/7/layout/BasicLinearProcessNumbered"/>
    <dgm:cxn modelId="{4ABE4401-06FD-4BA1-981C-4660A9AB8537}" type="presParOf" srcId="{CF6D7704-0DF0-4EF7-80FD-77E751544BD5}" destId="{AF0B6FF8-DD67-49C8-9160-14188C05C331}" srcOrd="2" destOrd="0" presId="urn:microsoft.com/office/officeart/2016/7/layout/BasicLinearProcessNumbered"/>
    <dgm:cxn modelId="{04192BF4-F8C1-47E5-BC26-30D483BE36C1}" type="presParOf" srcId="{AF0B6FF8-DD67-49C8-9160-14188C05C331}" destId="{50056D37-FD79-4AE9-96F8-393EFB6C4A51}" srcOrd="0" destOrd="0" presId="urn:microsoft.com/office/officeart/2016/7/layout/BasicLinearProcessNumbered"/>
    <dgm:cxn modelId="{F6ACBE1F-55A9-44E6-A22D-17953F5BA817}" type="presParOf" srcId="{AF0B6FF8-DD67-49C8-9160-14188C05C331}" destId="{CBA84266-F438-47C0-82D5-DC4B33179D82}" srcOrd="1" destOrd="0" presId="urn:microsoft.com/office/officeart/2016/7/layout/BasicLinearProcessNumbered"/>
    <dgm:cxn modelId="{864CD95A-3053-491E-A78F-FE2D6ADA93F6}" type="presParOf" srcId="{AF0B6FF8-DD67-49C8-9160-14188C05C331}" destId="{3C3FFA62-BB03-405F-9184-4D942D6D2986}" srcOrd="2" destOrd="0" presId="urn:microsoft.com/office/officeart/2016/7/layout/BasicLinearProcessNumbered"/>
    <dgm:cxn modelId="{679EF9AA-26B0-4791-B59F-C794DED64585}" type="presParOf" srcId="{AF0B6FF8-DD67-49C8-9160-14188C05C331}" destId="{A12E3269-A83F-4F46-801C-53DCFA7F339D}" srcOrd="3" destOrd="0" presId="urn:microsoft.com/office/officeart/2016/7/layout/BasicLinearProcessNumbered"/>
    <dgm:cxn modelId="{28C7609A-0E02-460C-BECD-B92CB0AB28C5}" type="presParOf" srcId="{CF6D7704-0DF0-4EF7-80FD-77E751544BD5}" destId="{179420F4-4054-47C2-A747-82BCD029818B}" srcOrd="3" destOrd="0" presId="urn:microsoft.com/office/officeart/2016/7/layout/BasicLinearProcessNumbered"/>
    <dgm:cxn modelId="{48AE10CF-CC4B-4542-BCE2-B2674B3E50AB}" type="presParOf" srcId="{CF6D7704-0DF0-4EF7-80FD-77E751544BD5}" destId="{86E4DF2D-CF36-488D-8A84-FB7143072A45}" srcOrd="4" destOrd="0" presId="urn:microsoft.com/office/officeart/2016/7/layout/BasicLinearProcessNumbered"/>
    <dgm:cxn modelId="{52D14623-E27F-4B29-9929-BEEFF6D55FAC}" type="presParOf" srcId="{86E4DF2D-CF36-488D-8A84-FB7143072A45}" destId="{935212D5-B89D-41F3-AE62-B6DE4C88B22D}" srcOrd="0" destOrd="0" presId="urn:microsoft.com/office/officeart/2016/7/layout/BasicLinearProcessNumbered"/>
    <dgm:cxn modelId="{072ADE36-468D-4BC5-931F-BACE32628148}" type="presParOf" srcId="{86E4DF2D-CF36-488D-8A84-FB7143072A45}" destId="{FB22677D-0DD4-44F1-A0D9-64FFA4AC3B8B}" srcOrd="1" destOrd="0" presId="urn:microsoft.com/office/officeart/2016/7/layout/BasicLinearProcessNumbered"/>
    <dgm:cxn modelId="{D1CA1C6F-256A-4DA4-964D-B88AF082DFA2}" type="presParOf" srcId="{86E4DF2D-CF36-488D-8A84-FB7143072A45}" destId="{CA5B0423-60B7-426B-AF09-FA7F77362A33}" srcOrd="2" destOrd="0" presId="urn:microsoft.com/office/officeart/2016/7/layout/BasicLinearProcessNumbered"/>
    <dgm:cxn modelId="{93C17EED-811B-4176-B57A-1B11CE60681D}" type="presParOf" srcId="{86E4DF2D-CF36-488D-8A84-FB7143072A45}" destId="{29903CDD-4B4F-4DB9-98B4-5B6D882459C2}" srcOrd="3" destOrd="0" presId="urn:microsoft.com/office/officeart/2016/7/layout/BasicLinearProcessNumbered"/>
    <dgm:cxn modelId="{94FAA577-8752-4A1F-AE51-C0B489E28C92}" type="presParOf" srcId="{CF6D7704-0DF0-4EF7-80FD-77E751544BD5}" destId="{FD921C19-BCFE-493F-A536-EB410EC2EA76}" srcOrd="5" destOrd="0" presId="urn:microsoft.com/office/officeart/2016/7/layout/BasicLinearProcessNumbered"/>
    <dgm:cxn modelId="{8E7C4C0D-421E-4567-83EC-71ED46F7B151}" type="presParOf" srcId="{CF6D7704-0DF0-4EF7-80FD-77E751544BD5}" destId="{D762D056-3D7F-4A72-940B-D8B32CD2794A}" srcOrd="6" destOrd="0" presId="urn:microsoft.com/office/officeart/2016/7/layout/BasicLinearProcessNumbered"/>
    <dgm:cxn modelId="{AD6ABA5C-8185-499B-9918-A0BA9AB6974E}" type="presParOf" srcId="{D762D056-3D7F-4A72-940B-D8B32CD2794A}" destId="{7682968B-3088-4226-A7B8-0396CBCE7A91}" srcOrd="0" destOrd="0" presId="urn:microsoft.com/office/officeart/2016/7/layout/BasicLinearProcessNumbered"/>
    <dgm:cxn modelId="{1C4F0113-D90F-485D-B7C7-3968085DEDD4}" type="presParOf" srcId="{D762D056-3D7F-4A72-940B-D8B32CD2794A}" destId="{ABCA002E-9A42-412A-B0B4-8CD5D66860D6}" srcOrd="1" destOrd="0" presId="urn:microsoft.com/office/officeart/2016/7/layout/BasicLinearProcessNumbered"/>
    <dgm:cxn modelId="{DF80FD96-B14B-4FE7-AD81-F3F8C7770230}" type="presParOf" srcId="{D762D056-3D7F-4A72-940B-D8B32CD2794A}" destId="{58675BF9-23C1-44D0-9520-717CEA25E3CD}" srcOrd="2" destOrd="0" presId="urn:microsoft.com/office/officeart/2016/7/layout/BasicLinearProcessNumbered"/>
    <dgm:cxn modelId="{ACF5167B-FC10-43AD-A968-60550FF8CD23}" type="presParOf" srcId="{D762D056-3D7F-4A72-940B-D8B32CD2794A}" destId="{1EF1EC55-CDC3-4651-8758-D04E755C7B30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C85F197-416F-4F50-816F-425DECA9DD19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DAC3D22-FB08-4BE3-9ACE-81FEC3CE77B9}">
      <dgm:prSet/>
      <dgm:spPr/>
      <dgm:t>
        <a:bodyPr/>
        <a:lstStyle/>
        <a:p>
          <a:r>
            <a:rPr lang="en-GB" dirty="0"/>
            <a:t>Long term problems – risk of kidney stones due to dehydration, GI problems</a:t>
          </a:r>
          <a:endParaRPr lang="en-US" dirty="0"/>
        </a:p>
      </dgm:t>
    </dgm:pt>
    <dgm:pt modelId="{9F863162-ADD5-4BA0-BD82-253A52907D79}" type="parTrans" cxnId="{830FFFFD-620C-4AC2-B388-18796ABD553F}">
      <dgm:prSet/>
      <dgm:spPr/>
      <dgm:t>
        <a:bodyPr/>
        <a:lstStyle/>
        <a:p>
          <a:endParaRPr lang="en-US"/>
        </a:p>
      </dgm:t>
    </dgm:pt>
    <dgm:pt modelId="{FD3129BA-27C4-4DF9-8E1B-129FD0CE59DC}" type="sibTrans" cxnId="{830FFFFD-620C-4AC2-B388-18796ABD553F}">
      <dgm:prSet/>
      <dgm:spPr/>
      <dgm:t>
        <a:bodyPr/>
        <a:lstStyle/>
        <a:p>
          <a:endParaRPr lang="en-US"/>
        </a:p>
      </dgm:t>
    </dgm:pt>
    <dgm:pt modelId="{F370CA0D-F6E6-4EAF-947A-EF307E533CD2}">
      <dgm:prSet/>
      <dgm:spPr/>
      <dgm:t>
        <a:bodyPr/>
        <a:lstStyle/>
        <a:p>
          <a:r>
            <a:rPr lang="en-GB" dirty="0"/>
            <a:t>Risk of deficiencies – Iron, calcium etc</a:t>
          </a:r>
          <a:endParaRPr lang="en-US" dirty="0"/>
        </a:p>
      </dgm:t>
    </dgm:pt>
    <dgm:pt modelId="{24CB31F0-44DA-444B-A1EC-5DCB621CECEB}" type="parTrans" cxnId="{87501843-196F-412C-96DE-0EAF5613003A}">
      <dgm:prSet/>
      <dgm:spPr/>
      <dgm:t>
        <a:bodyPr/>
        <a:lstStyle/>
        <a:p>
          <a:endParaRPr lang="en-US"/>
        </a:p>
      </dgm:t>
    </dgm:pt>
    <dgm:pt modelId="{D77BAE02-55F7-475D-B34E-CC68908AE71A}" type="sibTrans" cxnId="{87501843-196F-412C-96DE-0EAF5613003A}">
      <dgm:prSet/>
      <dgm:spPr/>
      <dgm:t>
        <a:bodyPr/>
        <a:lstStyle/>
        <a:p>
          <a:endParaRPr lang="en-US"/>
        </a:p>
      </dgm:t>
    </dgm:pt>
    <dgm:pt modelId="{2B8BB628-C95B-4EB1-B254-B2EC3FD873D3}" type="pres">
      <dgm:prSet presAssocID="{8C85F197-416F-4F50-816F-425DECA9DD1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86DA543-E0D9-4243-9C1B-F82A97F46640}" type="pres">
      <dgm:prSet presAssocID="{9DAC3D22-FB08-4BE3-9ACE-81FEC3CE77B9}" presName="hierRoot1" presStyleCnt="0"/>
      <dgm:spPr/>
    </dgm:pt>
    <dgm:pt modelId="{9CB3BB11-74DA-427F-9CA4-3105DF71B4D4}" type="pres">
      <dgm:prSet presAssocID="{9DAC3D22-FB08-4BE3-9ACE-81FEC3CE77B9}" presName="composite" presStyleCnt="0"/>
      <dgm:spPr/>
    </dgm:pt>
    <dgm:pt modelId="{FAEF9F86-9D61-4ED4-85CE-4923348303CD}" type="pres">
      <dgm:prSet presAssocID="{9DAC3D22-FB08-4BE3-9ACE-81FEC3CE77B9}" presName="background" presStyleLbl="node0" presStyleIdx="0" presStyleCnt="2"/>
      <dgm:spPr/>
    </dgm:pt>
    <dgm:pt modelId="{918995CC-3D87-41DC-86E4-1A41E35D1BE3}" type="pres">
      <dgm:prSet presAssocID="{9DAC3D22-FB08-4BE3-9ACE-81FEC3CE77B9}" presName="text" presStyleLbl="fgAcc0" presStyleIdx="0" presStyleCnt="2">
        <dgm:presLayoutVars>
          <dgm:chPref val="3"/>
        </dgm:presLayoutVars>
      </dgm:prSet>
      <dgm:spPr/>
    </dgm:pt>
    <dgm:pt modelId="{855D79A4-49EF-4AC9-97E4-B3AC24C8133D}" type="pres">
      <dgm:prSet presAssocID="{9DAC3D22-FB08-4BE3-9ACE-81FEC3CE77B9}" presName="hierChild2" presStyleCnt="0"/>
      <dgm:spPr/>
    </dgm:pt>
    <dgm:pt modelId="{5B1590B1-413A-40C8-86F7-226A1C75CD63}" type="pres">
      <dgm:prSet presAssocID="{F370CA0D-F6E6-4EAF-947A-EF307E533CD2}" presName="hierRoot1" presStyleCnt="0"/>
      <dgm:spPr/>
    </dgm:pt>
    <dgm:pt modelId="{A0E35881-0214-4155-BB91-F82DF3CBFB48}" type="pres">
      <dgm:prSet presAssocID="{F370CA0D-F6E6-4EAF-947A-EF307E533CD2}" presName="composite" presStyleCnt="0"/>
      <dgm:spPr/>
    </dgm:pt>
    <dgm:pt modelId="{48480723-8145-428C-B17E-969521AFA710}" type="pres">
      <dgm:prSet presAssocID="{F370CA0D-F6E6-4EAF-947A-EF307E533CD2}" presName="background" presStyleLbl="node0" presStyleIdx="1" presStyleCnt="2"/>
      <dgm:spPr/>
    </dgm:pt>
    <dgm:pt modelId="{915A56C0-ACDD-4B8B-AECB-6761936CFA5E}" type="pres">
      <dgm:prSet presAssocID="{F370CA0D-F6E6-4EAF-947A-EF307E533CD2}" presName="text" presStyleLbl="fgAcc0" presStyleIdx="1" presStyleCnt="2">
        <dgm:presLayoutVars>
          <dgm:chPref val="3"/>
        </dgm:presLayoutVars>
      </dgm:prSet>
      <dgm:spPr/>
    </dgm:pt>
    <dgm:pt modelId="{C63A7C16-4CB6-46D9-B4EA-AFD5D94E7762}" type="pres">
      <dgm:prSet presAssocID="{F370CA0D-F6E6-4EAF-947A-EF307E533CD2}" presName="hierChild2" presStyleCnt="0"/>
      <dgm:spPr/>
    </dgm:pt>
  </dgm:ptLst>
  <dgm:cxnLst>
    <dgm:cxn modelId="{87501843-196F-412C-96DE-0EAF5613003A}" srcId="{8C85F197-416F-4F50-816F-425DECA9DD19}" destId="{F370CA0D-F6E6-4EAF-947A-EF307E533CD2}" srcOrd="1" destOrd="0" parTransId="{24CB31F0-44DA-444B-A1EC-5DCB621CECEB}" sibTransId="{D77BAE02-55F7-475D-B34E-CC68908AE71A}"/>
    <dgm:cxn modelId="{524B896C-8167-4C7B-93E2-05005CDDCCF7}" type="presOf" srcId="{F370CA0D-F6E6-4EAF-947A-EF307E533CD2}" destId="{915A56C0-ACDD-4B8B-AECB-6761936CFA5E}" srcOrd="0" destOrd="0" presId="urn:microsoft.com/office/officeart/2005/8/layout/hierarchy1"/>
    <dgm:cxn modelId="{75B25F9C-4969-4EF4-A4AE-1A3E32A751E4}" type="presOf" srcId="{8C85F197-416F-4F50-816F-425DECA9DD19}" destId="{2B8BB628-C95B-4EB1-B254-B2EC3FD873D3}" srcOrd="0" destOrd="0" presId="urn:microsoft.com/office/officeart/2005/8/layout/hierarchy1"/>
    <dgm:cxn modelId="{2E36A1A3-4518-40D9-996C-73766393D706}" type="presOf" srcId="{9DAC3D22-FB08-4BE3-9ACE-81FEC3CE77B9}" destId="{918995CC-3D87-41DC-86E4-1A41E35D1BE3}" srcOrd="0" destOrd="0" presId="urn:microsoft.com/office/officeart/2005/8/layout/hierarchy1"/>
    <dgm:cxn modelId="{830FFFFD-620C-4AC2-B388-18796ABD553F}" srcId="{8C85F197-416F-4F50-816F-425DECA9DD19}" destId="{9DAC3D22-FB08-4BE3-9ACE-81FEC3CE77B9}" srcOrd="0" destOrd="0" parTransId="{9F863162-ADD5-4BA0-BD82-253A52907D79}" sibTransId="{FD3129BA-27C4-4DF9-8E1B-129FD0CE59DC}"/>
    <dgm:cxn modelId="{E6774BAD-CA9D-4274-A270-492B6F7FD819}" type="presParOf" srcId="{2B8BB628-C95B-4EB1-B254-B2EC3FD873D3}" destId="{A86DA543-E0D9-4243-9C1B-F82A97F46640}" srcOrd="0" destOrd="0" presId="urn:microsoft.com/office/officeart/2005/8/layout/hierarchy1"/>
    <dgm:cxn modelId="{0C7D4C27-F561-410C-96A4-94FDFF6BCA9A}" type="presParOf" srcId="{A86DA543-E0D9-4243-9C1B-F82A97F46640}" destId="{9CB3BB11-74DA-427F-9CA4-3105DF71B4D4}" srcOrd="0" destOrd="0" presId="urn:microsoft.com/office/officeart/2005/8/layout/hierarchy1"/>
    <dgm:cxn modelId="{F9DDAF6F-9DFA-4FD1-8656-24E663388199}" type="presParOf" srcId="{9CB3BB11-74DA-427F-9CA4-3105DF71B4D4}" destId="{FAEF9F86-9D61-4ED4-85CE-4923348303CD}" srcOrd="0" destOrd="0" presId="urn:microsoft.com/office/officeart/2005/8/layout/hierarchy1"/>
    <dgm:cxn modelId="{52DC6EA4-85C7-44F5-AB2B-2CB6A3A37FCA}" type="presParOf" srcId="{9CB3BB11-74DA-427F-9CA4-3105DF71B4D4}" destId="{918995CC-3D87-41DC-86E4-1A41E35D1BE3}" srcOrd="1" destOrd="0" presId="urn:microsoft.com/office/officeart/2005/8/layout/hierarchy1"/>
    <dgm:cxn modelId="{325B3A07-CB14-4CFA-AB57-629BF780EB24}" type="presParOf" srcId="{A86DA543-E0D9-4243-9C1B-F82A97F46640}" destId="{855D79A4-49EF-4AC9-97E4-B3AC24C8133D}" srcOrd="1" destOrd="0" presId="urn:microsoft.com/office/officeart/2005/8/layout/hierarchy1"/>
    <dgm:cxn modelId="{BBBA7DA1-3FC7-4F3D-9E7F-58D8F8FAFD7F}" type="presParOf" srcId="{2B8BB628-C95B-4EB1-B254-B2EC3FD873D3}" destId="{5B1590B1-413A-40C8-86F7-226A1C75CD63}" srcOrd="1" destOrd="0" presId="urn:microsoft.com/office/officeart/2005/8/layout/hierarchy1"/>
    <dgm:cxn modelId="{3B8C35DC-63BB-46EB-B090-5EB399AA32BF}" type="presParOf" srcId="{5B1590B1-413A-40C8-86F7-226A1C75CD63}" destId="{A0E35881-0214-4155-BB91-F82DF3CBFB48}" srcOrd="0" destOrd="0" presId="urn:microsoft.com/office/officeart/2005/8/layout/hierarchy1"/>
    <dgm:cxn modelId="{D20F7125-3B8F-433A-BFFD-28133CBC3EAA}" type="presParOf" srcId="{A0E35881-0214-4155-BB91-F82DF3CBFB48}" destId="{48480723-8145-428C-B17E-969521AFA710}" srcOrd="0" destOrd="0" presId="urn:microsoft.com/office/officeart/2005/8/layout/hierarchy1"/>
    <dgm:cxn modelId="{755BF1B0-9103-419D-8103-27301F017308}" type="presParOf" srcId="{A0E35881-0214-4155-BB91-F82DF3CBFB48}" destId="{915A56C0-ACDD-4B8B-AECB-6761936CFA5E}" srcOrd="1" destOrd="0" presId="urn:microsoft.com/office/officeart/2005/8/layout/hierarchy1"/>
    <dgm:cxn modelId="{3006DD84-457B-4DB9-A712-C294B69F03A4}" type="presParOf" srcId="{5B1590B1-413A-40C8-86F7-226A1C75CD63}" destId="{C63A7C16-4CB6-46D9-B4EA-AFD5D94E776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16E8E45-ED74-425B-BEA8-555EB5DFFDA7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0BBDCFA-7E19-4F3E-8BC4-62FED5D1EE12}">
      <dgm:prSet/>
      <dgm:spPr/>
      <dgm:t>
        <a:bodyPr/>
        <a:lstStyle/>
        <a:p>
          <a:r>
            <a:rPr lang="en-GB" dirty="0"/>
            <a:t>This may be required by some athletes – in most cases it probably means gaining muscle</a:t>
          </a:r>
          <a:endParaRPr lang="en-US" dirty="0"/>
        </a:p>
      </dgm:t>
    </dgm:pt>
    <dgm:pt modelId="{CBC4A1FF-9449-4014-A467-A992FAC29C6C}" type="parTrans" cxnId="{D024C40C-B7B3-4EB9-9C4E-7B7BB8A44815}">
      <dgm:prSet/>
      <dgm:spPr/>
      <dgm:t>
        <a:bodyPr/>
        <a:lstStyle/>
        <a:p>
          <a:endParaRPr lang="en-US"/>
        </a:p>
      </dgm:t>
    </dgm:pt>
    <dgm:pt modelId="{B412578E-6E34-42E3-9B8E-C88B02D37AAB}" type="sibTrans" cxnId="{D024C40C-B7B3-4EB9-9C4E-7B7BB8A44815}">
      <dgm:prSet phldrT="1"/>
      <dgm:spPr/>
      <dgm:t>
        <a:bodyPr/>
        <a:lstStyle/>
        <a:p>
          <a:r>
            <a:rPr lang="en-US" dirty="0"/>
            <a:t>1</a:t>
          </a:r>
        </a:p>
      </dgm:t>
    </dgm:pt>
    <dgm:pt modelId="{8ED28658-B678-465D-ACFB-EAC18C199F67}">
      <dgm:prSet/>
      <dgm:spPr/>
      <dgm:t>
        <a:bodyPr/>
        <a:lstStyle/>
        <a:p>
          <a:r>
            <a:rPr lang="en-GB" dirty="0"/>
            <a:t>There is no doubt that athletes need to use a programme of resistance training in order to do this</a:t>
          </a:r>
          <a:endParaRPr lang="en-US" dirty="0"/>
        </a:p>
      </dgm:t>
    </dgm:pt>
    <dgm:pt modelId="{D01AAA28-1DF6-4102-9F1A-80E0A2638553}" type="parTrans" cxnId="{D24D3840-D65C-489F-9244-1F412E00A80A}">
      <dgm:prSet/>
      <dgm:spPr/>
      <dgm:t>
        <a:bodyPr/>
        <a:lstStyle/>
        <a:p>
          <a:endParaRPr lang="en-US"/>
        </a:p>
      </dgm:t>
    </dgm:pt>
    <dgm:pt modelId="{85FA6937-D126-463A-9F5A-4C15660E9879}" type="sibTrans" cxnId="{D24D3840-D65C-489F-9244-1F412E00A80A}">
      <dgm:prSet phldrT="2"/>
      <dgm:spPr/>
      <dgm:t>
        <a:bodyPr/>
        <a:lstStyle/>
        <a:p>
          <a:r>
            <a:rPr lang="en-US" dirty="0"/>
            <a:t>2</a:t>
          </a:r>
        </a:p>
      </dgm:t>
    </dgm:pt>
    <dgm:pt modelId="{CE0C8C54-1031-43E3-9F4D-02AD2CB2857B}">
      <dgm:prSet/>
      <dgm:spPr/>
      <dgm:t>
        <a:bodyPr/>
        <a:lstStyle/>
        <a:p>
          <a:r>
            <a:rPr lang="en-GB" dirty="0"/>
            <a:t>How much can you gain will depend on a number of factors – body type, muscle fibres, genetics, training programme and diet</a:t>
          </a:r>
          <a:endParaRPr lang="en-US" dirty="0"/>
        </a:p>
      </dgm:t>
    </dgm:pt>
    <dgm:pt modelId="{5CFDC014-04F3-43A7-AE43-A719EA41D7EE}" type="parTrans" cxnId="{9F093A00-5FE9-454A-9609-6BF3719FC272}">
      <dgm:prSet/>
      <dgm:spPr/>
      <dgm:t>
        <a:bodyPr/>
        <a:lstStyle/>
        <a:p>
          <a:endParaRPr lang="en-US"/>
        </a:p>
      </dgm:t>
    </dgm:pt>
    <dgm:pt modelId="{5569C9B8-66A2-419D-A671-6F992822B77E}" type="sibTrans" cxnId="{9F093A00-5FE9-454A-9609-6BF3719FC272}">
      <dgm:prSet phldrT="3"/>
      <dgm:spPr/>
      <dgm:t>
        <a:bodyPr/>
        <a:lstStyle/>
        <a:p>
          <a:r>
            <a:rPr lang="en-US" dirty="0"/>
            <a:t>3</a:t>
          </a:r>
        </a:p>
      </dgm:t>
    </dgm:pt>
    <dgm:pt modelId="{E5D53313-13DF-4268-8EA5-9AFB2B972AC8}" type="pres">
      <dgm:prSet presAssocID="{116E8E45-ED74-425B-BEA8-555EB5DFFDA7}" presName="Name0" presStyleCnt="0">
        <dgm:presLayoutVars>
          <dgm:animLvl val="lvl"/>
          <dgm:resizeHandles val="exact"/>
        </dgm:presLayoutVars>
      </dgm:prSet>
      <dgm:spPr/>
    </dgm:pt>
    <dgm:pt modelId="{C7298286-435C-4AD2-AABE-3AAA72A5BB02}" type="pres">
      <dgm:prSet presAssocID="{10BBDCFA-7E19-4F3E-8BC4-62FED5D1EE12}" presName="compositeNode" presStyleCnt="0">
        <dgm:presLayoutVars>
          <dgm:bulletEnabled val="1"/>
        </dgm:presLayoutVars>
      </dgm:prSet>
      <dgm:spPr/>
    </dgm:pt>
    <dgm:pt modelId="{6CDD6005-392D-496D-81A4-23CDA4399547}" type="pres">
      <dgm:prSet presAssocID="{10BBDCFA-7E19-4F3E-8BC4-62FED5D1EE12}" presName="bgRect" presStyleLbl="bgAccFollowNode1" presStyleIdx="0" presStyleCnt="3"/>
      <dgm:spPr/>
    </dgm:pt>
    <dgm:pt modelId="{31D78C60-F303-4257-BA09-91F36C4A805C}" type="pres">
      <dgm:prSet presAssocID="{B412578E-6E34-42E3-9B8E-C88B02D37AAB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DF8617C4-D894-4682-BF34-AC56AFD533B7}" type="pres">
      <dgm:prSet presAssocID="{10BBDCFA-7E19-4F3E-8BC4-62FED5D1EE12}" presName="bottomLine" presStyleLbl="alignNode1" presStyleIdx="1" presStyleCnt="6">
        <dgm:presLayoutVars/>
      </dgm:prSet>
      <dgm:spPr/>
    </dgm:pt>
    <dgm:pt modelId="{3D2093A2-7697-4C03-811B-624302632FD3}" type="pres">
      <dgm:prSet presAssocID="{10BBDCFA-7E19-4F3E-8BC4-62FED5D1EE12}" presName="nodeText" presStyleLbl="bgAccFollowNode1" presStyleIdx="0" presStyleCnt="3">
        <dgm:presLayoutVars>
          <dgm:bulletEnabled val="1"/>
        </dgm:presLayoutVars>
      </dgm:prSet>
      <dgm:spPr/>
    </dgm:pt>
    <dgm:pt modelId="{7D37E6ED-C77F-4805-BB11-ABC69E01B23C}" type="pres">
      <dgm:prSet presAssocID="{B412578E-6E34-42E3-9B8E-C88B02D37AAB}" presName="sibTrans" presStyleCnt="0"/>
      <dgm:spPr/>
    </dgm:pt>
    <dgm:pt modelId="{8B450558-D257-4DB7-83DD-299902C215B6}" type="pres">
      <dgm:prSet presAssocID="{8ED28658-B678-465D-ACFB-EAC18C199F67}" presName="compositeNode" presStyleCnt="0">
        <dgm:presLayoutVars>
          <dgm:bulletEnabled val="1"/>
        </dgm:presLayoutVars>
      </dgm:prSet>
      <dgm:spPr/>
    </dgm:pt>
    <dgm:pt modelId="{E81A1BCB-0DAE-4278-B19E-EF2ACDEFC65F}" type="pres">
      <dgm:prSet presAssocID="{8ED28658-B678-465D-ACFB-EAC18C199F67}" presName="bgRect" presStyleLbl="bgAccFollowNode1" presStyleIdx="1" presStyleCnt="3"/>
      <dgm:spPr/>
    </dgm:pt>
    <dgm:pt modelId="{CDDF4DE8-2EF5-42AF-B69B-13D9B00D2C39}" type="pres">
      <dgm:prSet presAssocID="{85FA6937-D126-463A-9F5A-4C15660E9879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CAAB3DE2-B70D-4507-86D9-5BB92E383C52}" type="pres">
      <dgm:prSet presAssocID="{8ED28658-B678-465D-ACFB-EAC18C199F67}" presName="bottomLine" presStyleLbl="alignNode1" presStyleIdx="3" presStyleCnt="6">
        <dgm:presLayoutVars/>
      </dgm:prSet>
      <dgm:spPr/>
    </dgm:pt>
    <dgm:pt modelId="{33443F82-6A08-4D23-BAF6-2042FE8B0B38}" type="pres">
      <dgm:prSet presAssocID="{8ED28658-B678-465D-ACFB-EAC18C199F67}" presName="nodeText" presStyleLbl="bgAccFollowNode1" presStyleIdx="1" presStyleCnt="3">
        <dgm:presLayoutVars>
          <dgm:bulletEnabled val="1"/>
        </dgm:presLayoutVars>
      </dgm:prSet>
      <dgm:spPr/>
    </dgm:pt>
    <dgm:pt modelId="{8707F334-5346-4D98-AAAF-0541FB8552E2}" type="pres">
      <dgm:prSet presAssocID="{85FA6937-D126-463A-9F5A-4C15660E9879}" presName="sibTrans" presStyleCnt="0"/>
      <dgm:spPr/>
    </dgm:pt>
    <dgm:pt modelId="{781FDEBD-C093-41AC-A729-170C7B7350DA}" type="pres">
      <dgm:prSet presAssocID="{CE0C8C54-1031-43E3-9F4D-02AD2CB2857B}" presName="compositeNode" presStyleCnt="0">
        <dgm:presLayoutVars>
          <dgm:bulletEnabled val="1"/>
        </dgm:presLayoutVars>
      </dgm:prSet>
      <dgm:spPr/>
    </dgm:pt>
    <dgm:pt modelId="{40DDE8F8-9508-4987-92DA-80F2CD98E6A0}" type="pres">
      <dgm:prSet presAssocID="{CE0C8C54-1031-43E3-9F4D-02AD2CB2857B}" presName="bgRect" presStyleLbl="bgAccFollowNode1" presStyleIdx="2" presStyleCnt="3"/>
      <dgm:spPr/>
    </dgm:pt>
    <dgm:pt modelId="{F03DB621-0E9F-49EA-9AA9-1D78DAA8451B}" type="pres">
      <dgm:prSet presAssocID="{5569C9B8-66A2-419D-A671-6F992822B77E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94B86FD9-29DE-4194-8353-939C387DA021}" type="pres">
      <dgm:prSet presAssocID="{CE0C8C54-1031-43E3-9F4D-02AD2CB2857B}" presName="bottomLine" presStyleLbl="alignNode1" presStyleIdx="5" presStyleCnt="6">
        <dgm:presLayoutVars/>
      </dgm:prSet>
      <dgm:spPr/>
    </dgm:pt>
    <dgm:pt modelId="{FCE6EEC5-1E07-4249-ACE3-4727FA3114B1}" type="pres">
      <dgm:prSet presAssocID="{CE0C8C54-1031-43E3-9F4D-02AD2CB2857B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9F093A00-5FE9-454A-9609-6BF3719FC272}" srcId="{116E8E45-ED74-425B-BEA8-555EB5DFFDA7}" destId="{CE0C8C54-1031-43E3-9F4D-02AD2CB2857B}" srcOrd="2" destOrd="0" parTransId="{5CFDC014-04F3-43A7-AE43-A719EA41D7EE}" sibTransId="{5569C9B8-66A2-419D-A671-6F992822B77E}"/>
    <dgm:cxn modelId="{D024C40C-B7B3-4EB9-9C4E-7B7BB8A44815}" srcId="{116E8E45-ED74-425B-BEA8-555EB5DFFDA7}" destId="{10BBDCFA-7E19-4F3E-8BC4-62FED5D1EE12}" srcOrd="0" destOrd="0" parTransId="{CBC4A1FF-9449-4014-A467-A992FAC29C6C}" sibTransId="{B412578E-6E34-42E3-9B8E-C88B02D37AAB}"/>
    <dgm:cxn modelId="{E349CC0D-DD9E-4525-8F2D-E45F0D71346E}" type="presOf" srcId="{10BBDCFA-7E19-4F3E-8BC4-62FED5D1EE12}" destId="{6CDD6005-392D-496D-81A4-23CDA4399547}" srcOrd="0" destOrd="0" presId="urn:microsoft.com/office/officeart/2016/7/layout/BasicLinearProcessNumbered"/>
    <dgm:cxn modelId="{A8916216-069D-4A14-8B0E-F3A84AC9E16A}" type="presOf" srcId="{CE0C8C54-1031-43E3-9F4D-02AD2CB2857B}" destId="{FCE6EEC5-1E07-4249-ACE3-4727FA3114B1}" srcOrd="1" destOrd="0" presId="urn:microsoft.com/office/officeart/2016/7/layout/BasicLinearProcessNumbered"/>
    <dgm:cxn modelId="{2DDBA822-C61A-43FB-9FE2-131BFC4C5715}" type="presOf" srcId="{85FA6937-D126-463A-9F5A-4C15660E9879}" destId="{CDDF4DE8-2EF5-42AF-B69B-13D9B00D2C39}" srcOrd="0" destOrd="0" presId="urn:microsoft.com/office/officeart/2016/7/layout/BasicLinearProcessNumbered"/>
    <dgm:cxn modelId="{D24D3840-D65C-489F-9244-1F412E00A80A}" srcId="{116E8E45-ED74-425B-BEA8-555EB5DFFDA7}" destId="{8ED28658-B678-465D-ACFB-EAC18C199F67}" srcOrd="1" destOrd="0" parTransId="{D01AAA28-1DF6-4102-9F1A-80E0A2638553}" sibTransId="{85FA6937-D126-463A-9F5A-4C15660E9879}"/>
    <dgm:cxn modelId="{B20B914F-968D-4C48-84FF-909DEDA6D2DD}" type="presOf" srcId="{116E8E45-ED74-425B-BEA8-555EB5DFFDA7}" destId="{E5D53313-13DF-4268-8EA5-9AFB2B972AC8}" srcOrd="0" destOrd="0" presId="urn:microsoft.com/office/officeart/2016/7/layout/BasicLinearProcessNumbered"/>
    <dgm:cxn modelId="{E6128EAA-061B-4912-A939-BCDA3A00F61C}" type="presOf" srcId="{8ED28658-B678-465D-ACFB-EAC18C199F67}" destId="{E81A1BCB-0DAE-4278-B19E-EF2ACDEFC65F}" srcOrd="0" destOrd="0" presId="urn:microsoft.com/office/officeart/2016/7/layout/BasicLinearProcessNumbered"/>
    <dgm:cxn modelId="{A82806B2-B1B1-4493-B978-A23EB5C156F9}" type="presOf" srcId="{CE0C8C54-1031-43E3-9F4D-02AD2CB2857B}" destId="{40DDE8F8-9508-4987-92DA-80F2CD98E6A0}" srcOrd="0" destOrd="0" presId="urn:microsoft.com/office/officeart/2016/7/layout/BasicLinearProcessNumbered"/>
    <dgm:cxn modelId="{7D82B9C7-1C18-44AB-B8B9-3524EB03F9AE}" type="presOf" srcId="{8ED28658-B678-465D-ACFB-EAC18C199F67}" destId="{33443F82-6A08-4D23-BAF6-2042FE8B0B38}" srcOrd="1" destOrd="0" presId="urn:microsoft.com/office/officeart/2016/7/layout/BasicLinearProcessNumbered"/>
    <dgm:cxn modelId="{61F608EA-808A-40F3-B4CC-5C6948674EE3}" type="presOf" srcId="{B412578E-6E34-42E3-9B8E-C88B02D37AAB}" destId="{31D78C60-F303-4257-BA09-91F36C4A805C}" srcOrd="0" destOrd="0" presId="urn:microsoft.com/office/officeart/2016/7/layout/BasicLinearProcessNumbered"/>
    <dgm:cxn modelId="{FFA515F5-4664-458C-838E-F3D614B39CEB}" type="presOf" srcId="{10BBDCFA-7E19-4F3E-8BC4-62FED5D1EE12}" destId="{3D2093A2-7697-4C03-811B-624302632FD3}" srcOrd="1" destOrd="0" presId="urn:microsoft.com/office/officeart/2016/7/layout/BasicLinearProcessNumbered"/>
    <dgm:cxn modelId="{E5D722F5-296F-4ECA-8C8F-9BFEC61EF4C4}" type="presOf" srcId="{5569C9B8-66A2-419D-A671-6F992822B77E}" destId="{F03DB621-0E9F-49EA-9AA9-1D78DAA8451B}" srcOrd="0" destOrd="0" presId="urn:microsoft.com/office/officeart/2016/7/layout/BasicLinearProcessNumbered"/>
    <dgm:cxn modelId="{FC393345-1628-4FAA-B1BF-85513D3D39C0}" type="presParOf" srcId="{E5D53313-13DF-4268-8EA5-9AFB2B972AC8}" destId="{C7298286-435C-4AD2-AABE-3AAA72A5BB02}" srcOrd="0" destOrd="0" presId="urn:microsoft.com/office/officeart/2016/7/layout/BasicLinearProcessNumbered"/>
    <dgm:cxn modelId="{B2F77742-0831-4ACC-AF64-556F7A3F53C1}" type="presParOf" srcId="{C7298286-435C-4AD2-AABE-3AAA72A5BB02}" destId="{6CDD6005-392D-496D-81A4-23CDA4399547}" srcOrd="0" destOrd="0" presId="urn:microsoft.com/office/officeart/2016/7/layout/BasicLinearProcessNumbered"/>
    <dgm:cxn modelId="{2B0A808A-11E3-4F1B-9D05-608967063E08}" type="presParOf" srcId="{C7298286-435C-4AD2-AABE-3AAA72A5BB02}" destId="{31D78C60-F303-4257-BA09-91F36C4A805C}" srcOrd="1" destOrd="0" presId="urn:microsoft.com/office/officeart/2016/7/layout/BasicLinearProcessNumbered"/>
    <dgm:cxn modelId="{B48102E7-B147-419F-B4E6-8C66903F5490}" type="presParOf" srcId="{C7298286-435C-4AD2-AABE-3AAA72A5BB02}" destId="{DF8617C4-D894-4682-BF34-AC56AFD533B7}" srcOrd="2" destOrd="0" presId="urn:microsoft.com/office/officeart/2016/7/layout/BasicLinearProcessNumbered"/>
    <dgm:cxn modelId="{04DE7A17-8851-49BE-A552-0813F0C445B0}" type="presParOf" srcId="{C7298286-435C-4AD2-AABE-3AAA72A5BB02}" destId="{3D2093A2-7697-4C03-811B-624302632FD3}" srcOrd="3" destOrd="0" presId="urn:microsoft.com/office/officeart/2016/7/layout/BasicLinearProcessNumbered"/>
    <dgm:cxn modelId="{1EDEA3EE-D54F-4D3B-95D0-A97397DB7A92}" type="presParOf" srcId="{E5D53313-13DF-4268-8EA5-9AFB2B972AC8}" destId="{7D37E6ED-C77F-4805-BB11-ABC69E01B23C}" srcOrd="1" destOrd="0" presId="urn:microsoft.com/office/officeart/2016/7/layout/BasicLinearProcessNumbered"/>
    <dgm:cxn modelId="{A7B26BF0-BB60-46B8-8962-666F16B6C559}" type="presParOf" srcId="{E5D53313-13DF-4268-8EA5-9AFB2B972AC8}" destId="{8B450558-D257-4DB7-83DD-299902C215B6}" srcOrd="2" destOrd="0" presId="urn:microsoft.com/office/officeart/2016/7/layout/BasicLinearProcessNumbered"/>
    <dgm:cxn modelId="{822BBF46-0BBB-40FB-8774-9436DCBEF26F}" type="presParOf" srcId="{8B450558-D257-4DB7-83DD-299902C215B6}" destId="{E81A1BCB-0DAE-4278-B19E-EF2ACDEFC65F}" srcOrd="0" destOrd="0" presId="urn:microsoft.com/office/officeart/2016/7/layout/BasicLinearProcessNumbered"/>
    <dgm:cxn modelId="{B98304C0-F53B-4974-869C-B4C4F8F2C4FA}" type="presParOf" srcId="{8B450558-D257-4DB7-83DD-299902C215B6}" destId="{CDDF4DE8-2EF5-42AF-B69B-13D9B00D2C39}" srcOrd="1" destOrd="0" presId="urn:microsoft.com/office/officeart/2016/7/layout/BasicLinearProcessNumbered"/>
    <dgm:cxn modelId="{088E1934-E7B4-4E46-8E93-451F457FA415}" type="presParOf" srcId="{8B450558-D257-4DB7-83DD-299902C215B6}" destId="{CAAB3DE2-B70D-4507-86D9-5BB92E383C52}" srcOrd="2" destOrd="0" presId="urn:microsoft.com/office/officeart/2016/7/layout/BasicLinearProcessNumbered"/>
    <dgm:cxn modelId="{85A65AD5-1DA1-4E67-823E-8838BAC03C53}" type="presParOf" srcId="{8B450558-D257-4DB7-83DD-299902C215B6}" destId="{33443F82-6A08-4D23-BAF6-2042FE8B0B38}" srcOrd="3" destOrd="0" presId="urn:microsoft.com/office/officeart/2016/7/layout/BasicLinearProcessNumbered"/>
    <dgm:cxn modelId="{DAD04D73-A4AA-413C-A527-82B001E0E010}" type="presParOf" srcId="{E5D53313-13DF-4268-8EA5-9AFB2B972AC8}" destId="{8707F334-5346-4D98-AAAF-0541FB8552E2}" srcOrd="3" destOrd="0" presId="urn:microsoft.com/office/officeart/2016/7/layout/BasicLinearProcessNumbered"/>
    <dgm:cxn modelId="{466F844C-3B5F-472F-8DF3-25342154AF2E}" type="presParOf" srcId="{E5D53313-13DF-4268-8EA5-9AFB2B972AC8}" destId="{781FDEBD-C093-41AC-A729-170C7B7350DA}" srcOrd="4" destOrd="0" presId="urn:microsoft.com/office/officeart/2016/7/layout/BasicLinearProcessNumbered"/>
    <dgm:cxn modelId="{DEA9D801-FEE6-4994-81C0-2E51614E845C}" type="presParOf" srcId="{781FDEBD-C093-41AC-A729-170C7B7350DA}" destId="{40DDE8F8-9508-4987-92DA-80F2CD98E6A0}" srcOrd="0" destOrd="0" presId="urn:microsoft.com/office/officeart/2016/7/layout/BasicLinearProcessNumbered"/>
    <dgm:cxn modelId="{689A259F-1EB6-4F51-BD87-2DF5E193844B}" type="presParOf" srcId="{781FDEBD-C093-41AC-A729-170C7B7350DA}" destId="{F03DB621-0E9F-49EA-9AA9-1D78DAA8451B}" srcOrd="1" destOrd="0" presId="urn:microsoft.com/office/officeart/2016/7/layout/BasicLinearProcessNumbered"/>
    <dgm:cxn modelId="{C3AFFF89-7B18-474B-B6A4-113F2004E3A0}" type="presParOf" srcId="{781FDEBD-C093-41AC-A729-170C7B7350DA}" destId="{94B86FD9-29DE-4194-8353-939C387DA021}" srcOrd="2" destOrd="0" presId="urn:microsoft.com/office/officeart/2016/7/layout/BasicLinearProcessNumbered"/>
    <dgm:cxn modelId="{443A03E9-2274-486A-B16A-405EB8700B32}" type="presParOf" srcId="{781FDEBD-C093-41AC-A729-170C7B7350DA}" destId="{FCE6EEC5-1E07-4249-ACE3-4727FA3114B1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2B1B9E6-9D76-469F-ACEA-36A4AA20C26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BC72973-976D-4C18-A8AF-037DA20E8289}">
      <dgm:prSet/>
      <dgm:spPr/>
      <dgm:t>
        <a:bodyPr/>
        <a:lstStyle/>
        <a:p>
          <a:r>
            <a:rPr lang="en-GB" dirty="0"/>
            <a:t>Keep reviewing the athletes diet and body fat if possible</a:t>
          </a:r>
          <a:endParaRPr lang="en-US" dirty="0"/>
        </a:p>
      </dgm:t>
    </dgm:pt>
    <dgm:pt modelId="{A1EBBFF5-1FF1-494E-824A-B41C9B4EF96B}" type="parTrans" cxnId="{9EF4988A-F42B-4BD2-BECE-B7AD35CC380D}">
      <dgm:prSet/>
      <dgm:spPr/>
      <dgm:t>
        <a:bodyPr/>
        <a:lstStyle/>
        <a:p>
          <a:endParaRPr lang="en-US"/>
        </a:p>
      </dgm:t>
    </dgm:pt>
    <dgm:pt modelId="{0DBF5DAB-3FBD-45AD-A209-87EE72B36012}" type="sibTrans" cxnId="{9EF4988A-F42B-4BD2-BECE-B7AD35CC380D}">
      <dgm:prSet/>
      <dgm:spPr/>
      <dgm:t>
        <a:bodyPr/>
        <a:lstStyle/>
        <a:p>
          <a:endParaRPr lang="en-US"/>
        </a:p>
      </dgm:t>
    </dgm:pt>
    <dgm:pt modelId="{26507192-B0EA-483E-9CE6-CE786A1674FB}">
      <dgm:prSet/>
      <dgm:spPr/>
      <dgm:t>
        <a:bodyPr/>
        <a:lstStyle/>
        <a:p>
          <a:r>
            <a:rPr lang="en-GB" dirty="0"/>
            <a:t>May need to decrease calories if body fat increases</a:t>
          </a:r>
          <a:endParaRPr lang="en-US" dirty="0"/>
        </a:p>
      </dgm:t>
    </dgm:pt>
    <dgm:pt modelId="{91D9CCB9-E966-45A0-AF66-EC5CAAED5541}" type="parTrans" cxnId="{A7966A0F-7986-4ED8-8F37-B85BF5764E3D}">
      <dgm:prSet/>
      <dgm:spPr/>
      <dgm:t>
        <a:bodyPr/>
        <a:lstStyle/>
        <a:p>
          <a:endParaRPr lang="en-US"/>
        </a:p>
      </dgm:t>
    </dgm:pt>
    <dgm:pt modelId="{9F31E7CD-BCCA-4EC4-8076-655013A00801}" type="sibTrans" cxnId="{A7966A0F-7986-4ED8-8F37-B85BF5764E3D}">
      <dgm:prSet/>
      <dgm:spPr/>
      <dgm:t>
        <a:bodyPr/>
        <a:lstStyle/>
        <a:p>
          <a:endParaRPr lang="en-US"/>
        </a:p>
      </dgm:t>
    </dgm:pt>
    <dgm:pt modelId="{82EB13C0-5654-4FB2-966F-376E63A8C3B1}" type="pres">
      <dgm:prSet presAssocID="{42B1B9E6-9D76-469F-ACEA-36A4AA20C26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4A563D9-4AB2-456F-ACF2-1FE1B2831EA8}" type="pres">
      <dgm:prSet presAssocID="{DBC72973-976D-4C18-A8AF-037DA20E8289}" presName="hierRoot1" presStyleCnt="0"/>
      <dgm:spPr/>
    </dgm:pt>
    <dgm:pt modelId="{C3ABACB4-A0C8-40C7-822C-C54D40224923}" type="pres">
      <dgm:prSet presAssocID="{DBC72973-976D-4C18-A8AF-037DA20E8289}" presName="composite" presStyleCnt="0"/>
      <dgm:spPr/>
    </dgm:pt>
    <dgm:pt modelId="{E80D499D-DCF9-451E-8677-2F0B60858529}" type="pres">
      <dgm:prSet presAssocID="{DBC72973-976D-4C18-A8AF-037DA20E8289}" presName="background" presStyleLbl="node0" presStyleIdx="0" presStyleCnt="2"/>
      <dgm:spPr/>
    </dgm:pt>
    <dgm:pt modelId="{66EE5418-3F2D-43A9-AD34-5E6450E50F66}" type="pres">
      <dgm:prSet presAssocID="{DBC72973-976D-4C18-A8AF-037DA20E8289}" presName="text" presStyleLbl="fgAcc0" presStyleIdx="0" presStyleCnt="2">
        <dgm:presLayoutVars>
          <dgm:chPref val="3"/>
        </dgm:presLayoutVars>
      </dgm:prSet>
      <dgm:spPr/>
    </dgm:pt>
    <dgm:pt modelId="{51DC1ECE-AA32-487E-A713-ADE6770732E1}" type="pres">
      <dgm:prSet presAssocID="{DBC72973-976D-4C18-A8AF-037DA20E8289}" presName="hierChild2" presStyleCnt="0"/>
      <dgm:spPr/>
    </dgm:pt>
    <dgm:pt modelId="{A55E1A83-F2F3-4BCD-8572-EDB3A25BDB55}" type="pres">
      <dgm:prSet presAssocID="{26507192-B0EA-483E-9CE6-CE786A1674FB}" presName="hierRoot1" presStyleCnt="0"/>
      <dgm:spPr/>
    </dgm:pt>
    <dgm:pt modelId="{1EFDD9A1-E50F-429E-87A8-3152CF6C633A}" type="pres">
      <dgm:prSet presAssocID="{26507192-B0EA-483E-9CE6-CE786A1674FB}" presName="composite" presStyleCnt="0"/>
      <dgm:spPr/>
    </dgm:pt>
    <dgm:pt modelId="{1A724533-EBBA-4610-87F5-52B2AAC5AA83}" type="pres">
      <dgm:prSet presAssocID="{26507192-B0EA-483E-9CE6-CE786A1674FB}" presName="background" presStyleLbl="node0" presStyleIdx="1" presStyleCnt="2"/>
      <dgm:spPr/>
    </dgm:pt>
    <dgm:pt modelId="{6BEAF3BF-D037-4710-9197-9099315D811B}" type="pres">
      <dgm:prSet presAssocID="{26507192-B0EA-483E-9CE6-CE786A1674FB}" presName="text" presStyleLbl="fgAcc0" presStyleIdx="1" presStyleCnt="2">
        <dgm:presLayoutVars>
          <dgm:chPref val="3"/>
        </dgm:presLayoutVars>
      </dgm:prSet>
      <dgm:spPr/>
    </dgm:pt>
    <dgm:pt modelId="{43CDD110-2BBC-45E4-B718-2CDCA78E4F13}" type="pres">
      <dgm:prSet presAssocID="{26507192-B0EA-483E-9CE6-CE786A1674FB}" presName="hierChild2" presStyleCnt="0"/>
      <dgm:spPr/>
    </dgm:pt>
  </dgm:ptLst>
  <dgm:cxnLst>
    <dgm:cxn modelId="{A7966A0F-7986-4ED8-8F37-B85BF5764E3D}" srcId="{42B1B9E6-9D76-469F-ACEA-36A4AA20C269}" destId="{26507192-B0EA-483E-9CE6-CE786A1674FB}" srcOrd="1" destOrd="0" parTransId="{91D9CCB9-E966-45A0-AF66-EC5CAAED5541}" sibTransId="{9F31E7CD-BCCA-4EC4-8076-655013A00801}"/>
    <dgm:cxn modelId="{81F17A5C-0AC4-465C-93C3-19569FBC68DE}" type="presOf" srcId="{42B1B9E6-9D76-469F-ACEA-36A4AA20C269}" destId="{82EB13C0-5654-4FB2-966F-376E63A8C3B1}" srcOrd="0" destOrd="0" presId="urn:microsoft.com/office/officeart/2005/8/layout/hierarchy1"/>
    <dgm:cxn modelId="{2C02DF72-5DCD-4EDA-B8C4-DDA120100C6A}" type="presOf" srcId="{26507192-B0EA-483E-9CE6-CE786A1674FB}" destId="{6BEAF3BF-D037-4710-9197-9099315D811B}" srcOrd="0" destOrd="0" presId="urn:microsoft.com/office/officeart/2005/8/layout/hierarchy1"/>
    <dgm:cxn modelId="{9EF4988A-F42B-4BD2-BECE-B7AD35CC380D}" srcId="{42B1B9E6-9D76-469F-ACEA-36A4AA20C269}" destId="{DBC72973-976D-4C18-A8AF-037DA20E8289}" srcOrd="0" destOrd="0" parTransId="{A1EBBFF5-1FF1-494E-824A-B41C9B4EF96B}" sibTransId="{0DBF5DAB-3FBD-45AD-A209-87EE72B36012}"/>
    <dgm:cxn modelId="{5F26EF9A-1F23-4C45-A9FB-BD0FF393F956}" type="presOf" srcId="{DBC72973-976D-4C18-A8AF-037DA20E8289}" destId="{66EE5418-3F2D-43A9-AD34-5E6450E50F66}" srcOrd="0" destOrd="0" presId="urn:microsoft.com/office/officeart/2005/8/layout/hierarchy1"/>
    <dgm:cxn modelId="{813ED1B3-3227-4E9E-B640-1489E2228D05}" type="presParOf" srcId="{82EB13C0-5654-4FB2-966F-376E63A8C3B1}" destId="{B4A563D9-4AB2-456F-ACF2-1FE1B2831EA8}" srcOrd="0" destOrd="0" presId="urn:microsoft.com/office/officeart/2005/8/layout/hierarchy1"/>
    <dgm:cxn modelId="{65EEFB3F-AD48-4914-BE45-7BAE75B1C725}" type="presParOf" srcId="{B4A563D9-4AB2-456F-ACF2-1FE1B2831EA8}" destId="{C3ABACB4-A0C8-40C7-822C-C54D40224923}" srcOrd="0" destOrd="0" presId="urn:microsoft.com/office/officeart/2005/8/layout/hierarchy1"/>
    <dgm:cxn modelId="{696C40D9-379E-42A3-B82C-1297AD657BFA}" type="presParOf" srcId="{C3ABACB4-A0C8-40C7-822C-C54D40224923}" destId="{E80D499D-DCF9-451E-8677-2F0B60858529}" srcOrd="0" destOrd="0" presId="urn:microsoft.com/office/officeart/2005/8/layout/hierarchy1"/>
    <dgm:cxn modelId="{B7BA5A9D-6A7C-4F72-959E-FBD2EE0F5671}" type="presParOf" srcId="{C3ABACB4-A0C8-40C7-822C-C54D40224923}" destId="{66EE5418-3F2D-43A9-AD34-5E6450E50F66}" srcOrd="1" destOrd="0" presId="urn:microsoft.com/office/officeart/2005/8/layout/hierarchy1"/>
    <dgm:cxn modelId="{0223C4DD-046C-45EF-A1B5-65F256930E15}" type="presParOf" srcId="{B4A563D9-4AB2-456F-ACF2-1FE1B2831EA8}" destId="{51DC1ECE-AA32-487E-A713-ADE6770732E1}" srcOrd="1" destOrd="0" presId="urn:microsoft.com/office/officeart/2005/8/layout/hierarchy1"/>
    <dgm:cxn modelId="{793EE9F1-9540-4626-B9CF-2C8CCAC9C7BD}" type="presParOf" srcId="{82EB13C0-5654-4FB2-966F-376E63A8C3B1}" destId="{A55E1A83-F2F3-4BCD-8572-EDB3A25BDB55}" srcOrd="1" destOrd="0" presId="urn:microsoft.com/office/officeart/2005/8/layout/hierarchy1"/>
    <dgm:cxn modelId="{30592076-514E-40DB-B90E-F8FC04EB7E58}" type="presParOf" srcId="{A55E1A83-F2F3-4BCD-8572-EDB3A25BDB55}" destId="{1EFDD9A1-E50F-429E-87A8-3152CF6C633A}" srcOrd="0" destOrd="0" presId="urn:microsoft.com/office/officeart/2005/8/layout/hierarchy1"/>
    <dgm:cxn modelId="{C8929243-B9C6-459A-8575-E389D911B35D}" type="presParOf" srcId="{1EFDD9A1-E50F-429E-87A8-3152CF6C633A}" destId="{1A724533-EBBA-4610-87F5-52B2AAC5AA83}" srcOrd="0" destOrd="0" presId="urn:microsoft.com/office/officeart/2005/8/layout/hierarchy1"/>
    <dgm:cxn modelId="{8DDC9987-80C9-41F2-9525-8E1AE5E79C36}" type="presParOf" srcId="{1EFDD9A1-E50F-429E-87A8-3152CF6C633A}" destId="{6BEAF3BF-D037-4710-9197-9099315D811B}" srcOrd="1" destOrd="0" presId="urn:microsoft.com/office/officeart/2005/8/layout/hierarchy1"/>
    <dgm:cxn modelId="{57332D92-9A60-4B5B-B3EF-4DC97FFE870A}" type="presParOf" srcId="{A55E1A83-F2F3-4BCD-8572-EDB3A25BDB55}" destId="{43CDD110-2BBC-45E4-B718-2CDCA78E4F1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DE03C96A-F0D2-44D0-845F-9ABA092E2D1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F200150-E5B7-465E-B6EE-44FD6E88E4F5}">
      <dgm:prSet/>
      <dgm:spPr/>
      <dgm:t>
        <a:bodyPr/>
        <a:lstStyle/>
        <a:p>
          <a:r>
            <a:rPr lang="en-GB"/>
            <a:t>Protein shakes – usually taken</a:t>
          </a:r>
          <a:endParaRPr lang="en-US"/>
        </a:p>
      </dgm:t>
    </dgm:pt>
    <dgm:pt modelId="{A1805BE4-610D-4400-A7AB-85432E0F6F0C}" type="parTrans" cxnId="{10A898DC-3215-4C70-990C-886367F13362}">
      <dgm:prSet/>
      <dgm:spPr/>
      <dgm:t>
        <a:bodyPr/>
        <a:lstStyle/>
        <a:p>
          <a:endParaRPr lang="en-US"/>
        </a:p>
      </dgm:t>
    </dgm:pt>
    <dgm:pt modelId="{F63D757A-1F94-4B94-B619-7ED63E2ABD0E}" type="sibTrans" cxnId="{10A898DC-3215-4C70-990C-886367F13362}">
      <dgm:prSet/>
      <dgm:spPr/>
      <dgm:t>
        <a:bodyPr/>
        <a:lstStyle/>
        <a:p>
          <a:endParaRPr lang="en-US"/>
        </a:p>
      </dgm:t>
    </dgm:pt>
    <dgm:pt modelId="{C36A3E36-5E87-4159-AA71-1B0B3DCD7653}">
      <dgm:prSet/>
      <dgm:spPr/>
      <dgm:t>
        <a:bodyPr/>
        <a:lstStyle/>
        <a:p>
          <a:r>
            <a:rPr lang="en-GB"/>
            <a:t>Creatine</a:t>
          </a:r>
          <a:endParaRPr lang="en-US"/>
        </a:p>
      </dgm:t>
    </dgm:pt>
    <dgm:pt modelId="{72D4062D-B5DB-4982-98A5-D98572CF1C29}" type="parTrans" cxnId="{4D8DA812-9BFA-4D21-89AE-AF5B5F6C2E80}">
      <dgm:prSet/>
      <dgm:spPr/>
      <dgm:t>
        <a:bodyPr/>
        <a:lstStyle/>
        <a:p>
          <a:endParaRPr lang="en-US"/>
        </a:p>
      </dgm:t>
    </dgm:pt>
    <dgm:pt modelId="{0336D0F0-587D-4709-B0D4-17E8258937B2}" type="sibTrans" cxnId="{4D8DA812-9BFA-4D21-89AE-AF5B5F6C2E80}">
      <dgm:prSet/>
      <dgm:spPr/>
      <dgm:t>
        <a:bodyPr/>
        <a:lstStyle/>
        <a:p>
          <a:endParaRPr lang="en-US"/>
        </a:p>
      </dgm:t>
    </dgm:pt>
    <dgm:pt modelId="{448351D5-C11C-4592-93AE-2AAD5B44B458}">
      <dgm:prSet/>
      <dgm:spPr/>
      <dgm:t>
        <a:bodyPr/>
        <a:lstStyle/>
        <a:p>
          <a:r>
            <a:rPr lang="en-GB"/>
            <a:t>Any others?</a:t>
          </a:r>
          <a:endParaRPr lang="en-US"/>
        </a:p>
      </dgm:t>
    </dgm:pt>
    <dgm:pt modelId="{D56862F2-8613-4B79-945D-627CB3B10D49}" type="parTrans" cxnId="{F7EDE4AB-BCA1-4442-B0C1-F3CD41A0B4D0}">
      <dgm:prSet/>
      <dgm:spPr/>
      <dgm:t>
        <a:bodyPr/>
        <a:lstStyle/>
        <a:p>
          <a:endParaRPr lang="en-US"/>
        </a:p>
      </dgm:t>
    </dgm:pt>
    <dgm:pt modelId="{41638F9C-7E5E-4764-8639-55EB98D2F702}" type="sibTrans" cxnId="{F7EDE4AB-BCA1-4442-B0C1-F3CD41A0B4D0}">
      <dgm:prSet/>
      <dgm:spPr/>
      <dgm:t>
        <a:bodyPr/>
        <a:lstStyle/>
        <a:p>
          <a:endParaRPr lang="en-US"/>
        </a:p>
      </dgm:t>
    </dgm:pt>
    <dgm:pt modelId="{13604291-4D6F-42EA-ADD9-63DB06B89FD8}" type="pres">
      <dgm:prSet presAssocID="{DE03C96A-F0D2-44D0-845F-9ABA092E2D1D}" presName="vert0" presStyleCnt="0">
        <dgm:presLayoutVars>
          <dgm:dir/>
          <dgm:animOne val="branch"/>
          <dgm:animLvl val="lvl"/>
        </dgm:presLayoutVars>
      </dgm:prSet>
      <dgm:spPr/>
    </dgm:pt>
    <dgm:pt modelId="{B354A5D9-CAD8-4B1A-BF73-FF3EEEFF0CCE}" type="pres">
      <dgm:prSet presAssocID="{DF200150-E5B7-465E-B6EE-44FD6E88E4F5}" presName="thickLine" presStyleLbl="alignNode1" presStyleIdx="0" presStyleCnt="3"/>
      <dgm:spPr/>
    </dgm:pt>
    <dgm:pt modelId="{1B943C64-B20F-4327-892F-4F17978F3D45}" type="pres">
      <dgm:prSet presAssocID="{DF200150-E5B7-465E-B6EE-44FD6E88E4F5}" presName="horz1" presStyleCnt="0"/>
      <dgm:spPr/>
    </dgm:pt>
    <dgm:pt modelId="{916C86B3-A974-4750-9C9C-CC4EBCA1CA91}" type="pres">
      <dgm:prSet presAssocID="{DF200150-E5B7-465E-B6EE-44FD6E88E4F5}" presName="tx1" presStyleLbl="revTx" presStyleIdx="0" presStyleCnt="3"/>
      <dgm:spPr/>
    </dgm:pt>
    <dgm:pt modelId="{F26B937A-481A-427D-97ED-290F990EF0BB}" type="pres">
      <dgm:prSet presAssocID="{DF200150-E5B7-465E-B6EE-44FD6E88E4F5}" presName="vert1" presStyleCnt="0"/>
      <dgm:spPr/>
    </dgm:pt>
    <dgm:pt modelId="{D215C9F3-11E8-4820-BC7F-6544C162645F}" type="pres">
      <dgm:prSet presAssocID="{C36A3E36-5E87-4159-AA71-1B0B3DCD7653}" presName="thickLine" presStyleLbl="alignNode1" presStyleIdx="1" presStyleCnt="3"/>
      <dgm:spPr/>
    </dgm:pt>
    <dgm:pt modelId="{56CC2A34-3204-40AF-931C-983E4AB1D488}" type="pres">
      <dgm:prSet presAssocID="{C36A3E36-5E87-4159-AA71-1B0B3DCD7653}" presName="horz1" presStyleCnt="0"/>
      <dgm:spPr/>
    </dgm:pt>
    <dgm:pt modelId="{0F48C7EF-9A1D-4F80-8603-4955706F9B29}" type="pres">
      <dgm:prSet presAssocID="{C36A3E36-5E87-4159-AA71-1B0B3DCD7653}" presName="tx1" presStyleLbl="revTx" presStyleIdx="1" presStyleCnt="3"/>
      <dgm:spPr/>
    </dgm:pt>
    <dgm:pt modelId="{5F6342E4-B939-478D-A5EB-1C0147DC4472}" type="pres">
      <dgm:prSet presAssocID="{C36A3E36-5E87-4159-AA71-1B0B3DCD7653}" presName="vert1" presStyleCnt="0"/>
      <dgm:spPr/>
    </dgm:pt>
    <dgm:pt modelId="{1A118018-6902-4240-A28A-D80888533F8D}" type="pres">
      <dgm:prSet presAssocID="{448351D5-C11C-4592-93AE-2AAD5B44B458}" presName="thickLine" presStyleLbl="alignNode1" presStyleIdx="2" presStyleCnt="3"/>
      <dgm:spPr/>
    </dgm:pt>
    <dgm:pt modelId="{3D68E9A3-9617-4F08-A0EC-59B02BCEED9E}" type="pres">
      <dgm:prSet presAssocID="{448351D5-C11C-4592-93AE-2AAD5B44B458}" presName="horz1" presStyleCnt="0"/>
      <dgm:spPr/>
    </dgm:pt>
    <dgm:pt modelId="{2C967F22-2918-49FF-A840-0A142ADFACB2}" type="pres">
      <dgm:prSet presAssocID="{448351D5-C11C-4592-93AE-2AAD5B44B458}" presName="tx1" presStyleLbl="revTx" presStyleIdx="2" presStyleCnt="3"/>
      <dgm:spPr/>
    </dgm:pt>
    <dgm:pt modelId="{9F44671A-C457-4785-9A9C-50019E2E998D}" type="pres">
      <dgm:prSet presAssocID="{448351D5-C11C-4592-93AE-2AAD5B44B458}" presName="vert1" presStyleCnt="0"/>
      <dgm:spPr/>
    </dgm:pt>
  </dgm:ptLst>
  <dgm:cxnLst>
    <dgm:cxn modelId="{4D8DA812-9BFA-4D21-89AE-AF5B5F6C2E80}" srcId="{DE03C96A-F0D2-44D0-845F-9ABA092E2D1D}" destId="{C36A3E36-5E87-4159-AA71-1B0B3DCD7653}" srcOrd="1" destOrd="0" parTransId="{72D4062D-B5DB-4982-98A5-D98572CF1C29}" sibTransId="{0336D0F0-587D-4709-B0D4-17E8258937B2}"/>
    <dgm:cxn modelId="{EC3BE25B-3CDA-47DE-975B-3BB60CAEC26F}" type="presOf" srcId="{448351D5-C11C-4592-93AE-2AAD5B44B458}" destId="{2C967F22-2918-49FF-A840-0A142ADFACB2}" srcOrd="0" destOrd="0" presId="urn:microsoft.com/office/officeart/2008/layout/LinedList"/>
    <dgm:cxn modelId="{D7959C43-7229-4719-ACC9-476EF2D26B05}" type="presOf" srcId="{DE03C96A-F0D2-44D0-845F-9ABA092E2D1D}" destId="{13604291-4D6F-42EA-ADD9-63DB06B89FD8}" srcOrd="0" destOrd="0" presId="urn:microsoft.com/office/officeart/2008/layout/LinedList"/>
    <dgm:cxn modelId="{97F29972-B0F1-4EA0-9EA3-795755C60641}" type="presOf" srcId="{C36A3E36-5E87-4159-AA71-1B0B3DCD7653}" destId="{0F48C7EF-9A1D-4F80-8603-4955706F9B29}" srcOrd="0" destOrd="0" presId="urn:microsoft.com/office/officeart/2008/layout/LinedList"/>
    <dgm:cxn modelId="{56A7218D-8605-4EDD-B081-29FB8B81B4BD}" type="presOf" srcId="{DF200150-E5B7-465E-B6EE-44FD6E88E4F5}" destId="{916C86B3-A974-4750-9C9C-CC4EBCA1CA91}" srcOrd="0" destOrd="0" presId="urn:microsoft.com/office/officeart/2008/layout/LinedList"/>
    <dgm:cxn modelId="{F7EDE4AB-BCA1-4442-B0C1-F3CD41A0B4D0}" srcId="{DE03C96A-F0D2-44D0-845F-9ABA092E2D1D}" destId="{448351D5-C11C-4592-93AE-2AAD5B44B458}" srcOrd="2" destOrd="0" parTransId="{D56862F2-8613-4B79-945D-627CB3B10D49}" sibTransId="{41638F9C-7E5E-4764-8639-55EB98D2F702}"/>
    <dgm:cxn modelId="{10A898DC-3215-4C70-990C-886367F13362}" srcId="{DE03C96A-F0D2-44D0-845F-9ABA092E2D1D}" destId="{DF200150-E5B7-465E-B6EE-44FD6E88E4F5}" srcOrd="0" destOrd="0" parTransId="{A1805BE4-610D-4400-A7AB-85432E0F6F0C}" sibTransId="{F63D757A-1F94-4B94-B619-7ED63E2ABD0E}"/>
    <dgm:cxn modelId="{97694EAA-DC27-4B46-8724-720A9C18C5E3}" type="presParOf" srcId="{13604291-4D6F-42EA-ADD9-63DB06B89FD8}" destId="{B354A5D9-CAD8-4B1A-BF73-FF3EEEFF0CCE}" srcOrd="0" destOrd="0" presId="urn:microsoft.com/office/officeart/2008/layout/LinedList"/>
    <dgm:cxn modelId="{46657EC9-7A70-4FA2-9C40-E04A6DAAD621}" type="presParOf" srcId="{13604291-4D6F-42EA-ADD9-63DB06B89FD8}" destId="{1B943C64-B20F-4327-892F-4F17978F3D45}" srcOrd="1" destOrd="0" presId="urn:microsoft.com/office/officeart/2008/layout/LinedList"/>
    <dgm:cxn modelId="{D40BC8FF-45E4-40F3-B498-CF6705216688}" type="presParOf" srcId="{1B943C64-B20F-4327-892F-4F17978F3D45}" destId="{916C86B3-A974-4750-9C9C-CC4EBCA1CA91}" srcOrd="0" destOrd="0" presId="urn:microsoft.com/office/officeart/2008/layout/LinedList"/>
    <dgm:cxn modelId="{E8AA2147-E11D-4E9E-9B6F-2426AA175B13}" type="presParOf" srcId="{1B943C64-B20F-4327-892F-4F17978F3D45}" destId="{F26B937A-481A-427D-97ED-290F990EF0BB}" srcOrd="1" destOrd="0" presId="urn:microsoft.com/office/officeart/2008/layout/LinedList"/>
    <dgm:cxn modelId="{A6C40C59-FC93-488B-BDAD-1D3D605F767D}" type="presParOf" srcId="{13604291-4D6F-42EA-ADD9-63DB06B89FD8}" destId="{D215C9F3-11E8-4820-BC7F-6544C162645F}" srcOrd="2" destOrd="0" presId="urn:microsoft.com/office/officeart/2008/layout/LinedList"/>
    <dgm:cxn modelId="{D0DAA36B-BC97-4003-9F54-62C946D74F85}" type="presParOf" srcId="{13604291-4D6F-42EA-ADD9-63DB06B89FD8}" destId="{56CC2A34-3204-40AF-931C-983E4AB1D488}" srcOrd="3" destOrd="0" presId="urn:microsoft.com/office/officeart/2008/layout/LinedList"/>
    <dgm:cxn modelId="{363E4E5B-D3E2-44E5-9C87-B448ACEB9675}" type="presParOf" srcId="{56CC2A34-3204-40AF-931C-983E4AB1D488}" destId="{0F48C7EF-9A1D-4F80-8603-4955706F9B29}" srcOrd="0" destOrd="0" presId="urn:microsoft.com/office/officeart/2008/layout/LinedList"/>
    <dgm:cxn modelId="{BC77B3D9-78D3-4F28-9D0E-47C612DE2728}" type="presParOf" srcId="{56CC2A34-3204-40AF-931C-983E4AB1D488}" destId="{5F6342E4-B939-478D-A5EB-1C0147DC4472}" srcOrd="1" destOrd="0" presId="urn:microsoft.com/office/officeart/2008/layout/LinedList"/>
    <dgm:cxn modelId="{D7308A87-AED2-448E-AFB4-47C4FAE171BA}" type="presParOf" srcId="{13604291-4D6F-42EA-ADD9-63DB06B89FD8}" destId="{1A118018-6902-4240-A28A-D80888533F8D}" srcOrd="4" destOrd="0" presId="urn:microsoft.com/office/officeart/2008/layout/LinedList"/>
    <dgm:cxn modelId="{ACF798F3-764B-49CC-AF21-0612C25E955C}" type="presParOf" srcId="{13604291-4D6F-42EA-ADD9-63DB06B89FD8}" destId="{3D68E9A3-9617-4F08-A0EC-59B02BCEED9E}" srcOrd="5" destOrd="0" presId="urn:microsoft.com/office/officeart/2008/layout/LinedList"/>
    <dgm:cxn modelId="{D04F023A-4E89-4C2C-A402-E561AD069E53}" type="presParOf" srcId="{3D68E9A3-9617-4F08-A0EC-59B02BCEED9E}" destId="{2C967F22-2918-49FF-A840-0A142ADFACB2}" srcOrd="0" destOrd="0" presId="urn:microsoft.com/office/officeart/2008/layout/LinedList"/>
    <dgm:cxn modelId="{1D0F4DA3-5D80-4A9E-A5AB-D7B11357CE44}" type="presParOf" srcId="{3D68E9A3-9617-4F08-A0EC-59B02BCEED9E}" destId="{9F44671A-C457-4785-9A9C-50019E2E998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A27136-D075-466D-82B9-4A94D83CFA00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000097-3181-40B9-A47B-725E62B2951E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Weight Management – aim to lose weight as BMI or body fat is higher that desired</a:t>
          </a:r>
          <a:endParaRPr lang="en-US" sz="1500" kern="1200" dirty="0"/>
        </a:p>
      </dsp:txBody>
      <dsp:txXfrm>
        <a:off x="417971" y="2644140"/>
        <a:ext cx="2889450" cy="720000"/>
      </dsp:txXfrm>
    </dsp:sp>
    <dsp:sp modelId="{9BDB564D-0162-4877-A0FB-F4BA71D7A3B9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C804C6-DEB0-40D8-85CF-EF85ED3F83D6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Making Weight – taking part in a sport that an athlete competes at a weight less than their usual weigh</a:t>
          </a:r>
          <a:endParaRPr lang="en-US" sz="1500" kern="1200" dirty="0"/>
        </a:p>
      </dsp:txBody>
      <dsp:txXfrm>
        <a:off x="3813075" y="2644140"/>
        <a:ext cx="2889450" cy="720000"/>
      </dsp:txXfrm>
    </dsp:sp>
    <dsp:sp modelId="{28A4038C-D0F4-4159-B33E-8EFAC794ED64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C19074-4CA1-4059-8ABF-4A3911211DAE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Gaining weight – usually refer to gaining muscle mass</a:t>
          </a:r>
          <a:endParaRPr lang="en-US" sz="1500" kern="1200" dirty="0"/>
        </a:p>
      </dsp:txBody>
      <dsp:txXfrm>
        <a:off x="7208178" y="2644140"/>
        <a:ext cx="28894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F5F7C4-C6B7-4772-8375-3980EDD7FD86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752A33-77EE-41EB-A776-2753D109A300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Some athletes may need to decrease body fat as they may be over weight</a:t>
          </a:r>
          <a:endParaRPr lang="en-US" sz="3200" kern="1200" dirty="0"/>
        </a:p>
      </dsp:txBody>
      <dsp:txXfrm>
        <a:off x="0" y="0"/>
        <a:ext cx="6492875" cy="1276350"/>
      </dsp:txXfrm>
    </dsp:sp>
    <dsp:sp modelId="{43EF91C2-AC73-46B1-9833-BDB6CDB5F4DE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CAAEDA-8877-4328-8B5A-E1852F946F78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This can result in reduced performance in their sport </a:t>
          </a:r>
          <a:endParaRPr lang="en-US" sz="3200" kern="1200" dirty="0"/>
        </a:p>
      </dsp:txBody>
      <dsp:txXfrm>
        <a:off x="0" y="1276350"/>
        <a:ext cx="6492875" cy="1276350"/>
      </dsp:txXfrm>
    </dsp:sp>
    <dsp:sp modelId="{5423FF8D-1D31-4EC1-A9E7-A84CD3FA99C1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D1A6D0-9E32-474D-8249-E9880F46989C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Elite athletes are monitored for weight</a:t>
          </a:r>
          <a:endParaRPr lang="en-US" sz="3200" kern="1200" dirty="0"/>
        </a:p>
      </dsp:txBody>
      <dsp:txXfrm>
        <a:off x="0" y="2552700"/>
        <a:ext cx="6492875" cy="1276350"/>
      </dsp:txXfrm>
    </dsp:sp>
    <dsp:sp modelId="{43751B7D-5091-4FB5-A8A1-B6230CEA5D87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37D804-355B-49B2-AE0F-E8679248583C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Excess weight may be important in many sports</a:t>
          </a:r>
          <a:endParaRPr lang="en-US" sz="3200" kern="1200" dirty="0"/>
        </a:p>
      </dsp:txBody>
      <dsp:txXfrm>
        <a:off x="0" y="3829050"/>
        <a:ext cx="6492875" cy="12763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959820-9395-4CD9-829E-65017A55B06F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E3C94F-C991-4855-A29D-BB59E73A7D11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E1295A-1379-4846-B42F-B228E98886C4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Same procedure – food diary to assess intake</a:t>
          </a:r>
          <a:endParaRPr lang="en-US" sz="1900" kern="1200" dirty="0"/>
        </a:p>
      </dsp:txBody>
      <dsp:txXfrm>
        <a:off x="1357965" y="2319"/>
        <a:ext cx="4887299" cy="1175727"/>
      </dsp:txXfrm>
    </dsp:sp>
    <dsp:sp modelId="{68BC6C0F-3B1A-4B6C-BEA6-4CA61787AC3E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4AB7F9-038B-48FF-9159-5152B22B88BE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A12E4C-9895-42AF-8D0F-A85A6C66A9FB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This is very important as it can highlight the problem</a:t>
          </a:r>
          <a:endParaRPr lang="en-US" sz="1900" kern="1200" dirty="0"/>
        </a:p>
      </dsp:txBody>
      <dsp:txXfrm>
        <a:off x="1357965" y="1471979"/>
        <a:ext cx="4887299" cy="1175727"/>
      </dsp:txXfrm>
    </dsp:sp>
    <dsp:sp modelId="{3646DF97-09AF-4982-8328-5FA2CC04D871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D9C6E4-70D0-40DA-84A4-CE2FF7C1AF0C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53F1CC-10CB-49B1-96FB-0C70F69E17AE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You would expect the calorie intake to be above the RNI</a:t>
          </a:r>
          <a:endParaRPr lang="en-US" sz="1900" kern="1200" dirty="0"/>
        </a:p>
      </dsp:txBody>
      <dsp:txXfrm>
        <a:off x="1357965" y="2941639"/>
        <a:ext cx="4887299" cy="1175727"/>
      </dsp:txXfrm>
    </dsp:sp>
    <dsp:sp modelId="{0E225E0A-6BB0-4C94-B8A0-D5BF42E8BA15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4E0308-CD3D-4505-B00A-762A8F39518F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3C7928-67D8-45F7-A8C3-ECA38BE9384E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Calculate the required calories using one of the equations and then create an energy deficit – around 400-500 / day</a:t>
          </a:r>
          <a:endParaRPr lang="en-US" sz="1900" kern="1200" dirty="0"/>
        </a:p>
      </dsp:txBody>
      <dsp:txXfrm>
        <a:off x="1357965" y="4411299"/>
        <a:ext cx="4887299" cy="117572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83DCA7-9E00-4A55-8BFA-E432B8A23FA5}">
      <dsp:nvSpPr>
        <dsp:cNvPr id="0" name=""/>
        <dsp:cNvSpPr/>
      </dsp:nvSpPr>
      <dsp:spPr>
        <a:xfrm>
          <a:off x="1333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D3DE3D-DA7F-4422-BBA7-866F119F614B}">
      <dsp:nvSpPr>
        <dsp:cNvPr id="0" name=""/>
        <dsp:cNvSpPr/>
      </dsp:nvSpPr>
      <dsp:spPr>
        <a:xfrm>
          <a:off x="521579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 dirty="0"/>
            <a:t>As we discussed earlier today</a:t>
          </a:r>
          <a:endParaRPr lang="en-US" sz="5600" kern="1200" dirty="0"/>
        </a:p>
      </dsp:txBody>
      <dsp:txXfrm>
        <a:off x="608661" y="692298"/>
        <a:ext cx="4508047" cy="2799040"/>
      </dsp:txXfrm>
    </dsp:sp>
    <dsp:sp modelId="{FB931244-462B-4E4B-8923-C5044342E072}">
      <dsp:nvSpPr>
        <dsp:cNvPr id="0" name=""/>
        <dsp:cNvSpPr/>
      </dsp:nvSpPr>
      <dsp:spPr>
        <a:xfrm>
          <a:off x="5724037" y="110983"/>
          <a:ext cx="4682211" cy="29732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86B184-0A9E-42C0-8F88-653AED1EA5E2}">
      <dsp:nvSpPr>
        <dsp:cNvPr id="0" name=""/>
        <dsp:cNvSpPr/>
      </dsp:nvSpPr>
      <dsp:spPr>
        <a:xfrm>
          <a:off x="6244283" y="605216"/>
          <a:ext cx="4682211" cy="297320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600" kern="1200" dirty="0"/>
            <a:t>Planned in the same way </a:t>
          </a:r>
          <a:endParaRPr lang="en-US" sz="5600" kern="1200" dirty="0"/>
        </a:p>
      </dsp:txBody>
      <dsp:txXfrm>
        <a:off x="6331365" y="692298"/>
        <a:ext cx="4508047" cy="27990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686C44-DC32-420B-9130-7D3D867E322C}">
      <dsp:nvSpPr>
        <dsp:cNvPr id="0" name=""/>
        <dsp:cNvSpPr/>
      </dsp:nvSpPr>
      <dsp:spPr>
        <a:xfrm>
          <a:off x="718664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2E4797-967A-48DA-8CCE-D0A5A6AC2797}">
      <dsp:nvSpPr>
        <dsp:cNvPr id="0" name=""/>
        <dsp:cNvSpPr/>
      </dsp:nvSpPr>
      <dsp:spPr>
        <a:xfrm>
          <a:off x="1135476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0D934B-4A9A-4FD1-BF0E-61C1E524F1DF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Aim for 1 – 3 lbs per week</a:t>
          </a:r>
          <a:endParaRPr lang="en-US" sz="1700" kern="1200" dirty="0"/>
        </a:p>
      </dsp:txBody>
      <dsp:txXfrm>
        <a:off x="93445" y="3018902"/>
        <a:ext cx="3206250" cy="720000"/>
      </dsp:txXfrm>
    </dsp:sp>
    <dsp:sp modelId="{CD6D5DF4-5B8D-4B59-A11C-E309E2BFC625}">
      <dsp:nvSpPr>
        <dsp:cNvPr id="0" name=""/>
        <dsp:cNvSpPr/>
      </dsp:nvSpPr>
      <dsp:spPr>
        <a:xfrm>
          <a:off x="4486008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DE262D-F497-4440-9604-98490105E365}">
      <dsp:nvSpPr>
        <dsp:cNvPr id="0" name=""/>
        <dsp:cNvSpPr/>
      </dsp:nvSpPr>
      <dsp:spPr>
        <a:xfrm>
          <a:off x="4902820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666AF2-68AA-44F6-B5CB-0152141EED27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Slow wt loss is more sustainable</a:t>
          </a:r>
          <a:endParaRPr lang="en-US" sz="1700" kern="1200" dirty="0"/>
        </a:p>
      </dsp:txBody>
      <dsp:txXfrm>
        <a:off x="3860789" y="3018902"/>
        <a:ext cx="3206250" cy="720000"/>
      </dsp:txXfrm>
    </dsp:sp>
    <dsp:sp modelId="{8F5023E0-0BB0-4F4B-A38A-C5F84CA421C4}">
      <dsp:nvSpPr>
        <dsp:cNvPr id="0" name=""/>
        <dsp:cNvSpPr/>
      </dsp:nvSpPr>
      <dsp:spPr>
        <a:xfrm>
          <a:off x="8253352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FDAA93-0925-4AE2-A961-4D3EF6055B30}">
      <dsp:nvSpPr>
        <dsp:cNvPr id="0" name=""/>
        <dsp:cNvSpPr/>
      </dsp:nvSpPr>
      <dsp:spPr>
        <a:xfrm>
          <a:off x="8670164" y="8707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6B0298-9126-4E88-8CA4-220507FF49A5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/>
            <a:t>Planned wt loss is the key – no good trying to lose stones in a month!</a:t>
          </a:r>
          <a:endParaRPr lang="en-US" sz="1700" kern="1200" dirty="0"/>
        </a:p>
      </dsp:txBody>
      <dsp:txXfrm>
        <a:off x="7628133" y="3018902"/>
        <a:ext cx="3206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070EAD-01FE-496F-89D3-3E077BF28EA7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44AD4E-2516-4C9A-8779-5170266078BF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C3EA9C-7450-46B8-88A1-813862D8212D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It should be planned </a:t>
          </a:r>
          <a:endParaRPr lang="en-US" sz="2000" kern="1200" dirty="0"/>
        </a:p>
      </dsp:txBody>
      <dsp:txXfrm>
        <a:off x="1834517" y="469890"/>
        <a:ext cx="3148942" cy="1335915"/>
      </dsp:txXfrm>
    </dsp:sp>
    <dsp:sp modelId="{C4F665DB-4564-4A67-AD90-27BFE56E77E0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D7E269-48CB-4F7A-B6F2-C03054F28AB2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EF4919-53A5-499C-A269-92355CAF4F75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 Sydney a female judo player was a stone over weight and starved herself for a month – collapsed on the scales</a:t>
          </a:r>
          <a:endParaRPr lang="en-US" sz="2000" kern="1200" dirty="0"/>
        </a:p>
      </dsp:txBody>
      <dsp:txXfrm>
        <a:off x="7154322" y="469890"/>
        <a:ext cx="3148942" cy="1335915"/>
      </dsp:txXfrm>
    </dsp:sp>
    <dsp:sp modelId="{FD492C74-A5D8-4B13-90D4-746032C15F95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787DFA-F0EA-4213-AC25-FCD554316012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AE025C-F23D-44BF-85EC-3D673B24A2D2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 Beijing – a team GB boxer was sent home as he could not get to the required weight</a:t>
          </a:r>
          <a:endParaRPr lang="en-US" sz="2000" kern="1200" dirty="0"/>
        </a:p>
      </dsp:txBody>
      <dsp:txXfrm>
        <a:off x="1834517" y="2545532"/>
        <a:ext cx="3148942" cy="1335915"/>
      </dsp:txXfrm>
    </dsp:sp>
    <dsp:sp modelId="{21E3C10F-0D0F-4116-BB58-B54BD1E62386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ED6980-7590-448F-90BE-DB46B5EBD2AE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322BB7-760D-4FE7-A860-2751025FDEAB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It should not have happened – needed planning</a:t>
          </a:r>
          <a:endParaRPr lang="en-US" sz="2000" kern="1200" dirty="0"/>
        </a:p>
      </dsp:txBody>
      <dsp:txXfrm>
        <a:off x="7154322" y="2545532"/>
        <a:ext cx="3148942" cy="133591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37883E-AF10-4E25-9D18-FC69604850A8}">
      <dsp:nvSpPr>
        <dsp:cNvPr id="0" name=""/>
        <dsp:cNvSpPr/>
      </dsp:nvSpPr>
      <dsp:spPr>
        <a:xfrm>
          <a:off x="3201" y="318495"/>
          <a:ext cx="2539866" cy="355581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Restrict food intake</a:t>
          </a:r>
          <a:endParaRPr lang="en-US" sz="2600" kern="1200" dirty="0"/>
        </a:p>
      </dsp:txBody>
      <dsp:txXfrm>
        <a:off x="3201" y="1669704"/>
        <a:ext cx="2539866" cy="2133487"/>
      </dsp:txXfrm>
    </dsp:sp>
    <dsp:sp modelId="{87A11444-9C08-404D-8F84-821F69726755}">
      <dsp:nvSpPr>
        <dsp:cNvPr id="0" name=""/>
        <dsp:cNvSpPr/>
      </dsp:nvSpPr>
      <dsp:spPr>
        <a:xfrm>
          <a:off x="739762" y="674077"/>
          <a:ext cx="1066743" cy="10667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1</a:t>
          </a:r>
        </a:p>
      </dsp:txBody>
      <dsp:txXfrm>
        <a:off x="895983" y="830298"/>
        <a:ext cx="754301" cy="754301"/>
      </dsp:txXfrm>
    </dsp:sp>
    <dsp:sp modelId="{F70FC8B9-B4FC-42ED-BDC7-82193ACBEC5C}">
      <dsp:nvSpPr>
        <dsp:cNvPr id="0" name=""/>
        <dsp:cNvSpPr/>
      </dsp:nvSpPr>
      <dsp:spPr>
        <a:xfrm>
          <a:off x="3201" y="3874237"/>
          <a:ext cx="253986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056D37-FD79-4AE9-96F8-393EFB6C4A51}">
      <dsp:nvSpPr>
        <dsp:cNvPr id="0" name=""/>
        <dsp:cNvSpPr/>
      </dsp:nvSpPr>
      <dsp:spPr>
        <a:xfrm>
          <a:off x="2797054" y="318495"/>
          <a:ext cx="2539866" cy="355581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Restrict fluid intake</a:t>
          </a:r>
          <a:endParaRPr lang="en-US" sz="2600" kern="1200" dirty="0"/>
        </a:p>
      </dsp:txBody>
      <dsp:txXfrm>
        <a:off x="2797054" y="1669704"/>
        <a:ext cx="2539866" cy="2133487"/>
      </dsp:txXfrm>
    </dsp:sp>
    <dsp:sp modelId="{CBA84266-F438-47C0-82D5-DC4B33179D82}">
      <dsp:nvSpPr>
        <dsp:cNvPr id="0" name=""/>
        <dsp:cNvSpPr/>
      </dsp:nvSpPr>
      <dsp:spPr>
        <a:xfrm>
          <a:off x="3533615" y="674077"/>
          <a:ext cx="1066743" cy="10667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2</a:t>
          </a:r>
        </a:p>
      </dsp:txBody>
      <dsp:txXfrm>
        <a:off x="3689836" y="830298"/>
        <a:ext cx="754301" cy="754301"/>
      </dsp:txXfrm>
    </dsp:sp>
    <dsp:sp modelId="{3C3FFA62-BB03-405F-9184-4D942D6D2986}">
      <dsp:nvSpPr>
        <dsp:cNvPr id="0" name=""/>
        <dsp:cNvSpPr/>
      </dsp:nvSpPr>
      <dsp:spPr>
        <a:xfrm>
          <a:off x="2797054" y="3874237"/>
          <a:ext cx="253986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5212D5-B89D-41F3-AE62-B6DE4C88B22D}">
      <dsp:nvSpPr>
        <dsp:cNvPr id="0" name=""/>
        <dsp:cNvSpPr/>
      </dsp:nvSpPr>
      <dsp:spPr>
        <a:xfrm>
          <a:off x="5590907" y="318495"/>
          <a:ext cx="2539866" cy="355581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Use of saunas and body suits</a:t>
          </a:r>
          <a:endParaRPr lang="en-US" sz="2600" kern="1200" dirty="0"/>
        </a:p>
      </dsp:txBody>
      <dsp:txXfrm>
        <a:off x="5590907" y="1669704"/>
        <a:ext cx="2539866" cy="2133487"/>
      </dsp:txXfrm>
    </dsp:sp>
    <dsp:sp modelId="{FB22677D-0DD4-44F1-A0D9-64FFA4AC3B8B}">
      <dsp:nvSpPr>
        <dsp:cNvPr id="0" name=""/>
        <dsp:cNvSpPr/>
      </dsp:nvSpPr>
      <dsp:spPr>
        <a:xfrm>
          <a:off x="6327469" y="674077"/>
          <a:ext cx="1066743" cy="10667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3</a:t>
          </a:r>
        </a:p>
      </dsp:txBody>
      <dsp:txXfrm>
        <a:off x="6483690" y="830298"/>
        <a:ext cx="754301" cy="754301"/>
      </dsp:txXfrm>
    </dsp:sp>
    <dsp:sp modelId="{CA5B0423-60B7-426B-AF09-FA7F77362A33}">
      <dsp:nvSpPr>
        <dsp:cNvPr id="0" name=""/>
        <dsp:cNvSpPr/>
      </dsp:nvSpPr>
      <dsp:spPr>
        <a:xfrm>
          <a:off x="5590907" y="3874237"/>
          <a:ext cx="253986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82968B-3088-4226-A7B8-0396CBCE7A91}">
      <dsp:nvSpPr>
        <dsp:cNvPr id="0" name=""/>
        <dsp:cNvSpPr/>
      </dsp:nvSpPr>
      <dsp:spPr>
        <a:xfrm>
          <a:off x="8384760" y="318495"/>
          <a:ext cx="2539866" cy="3555813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018" tIns="330200" rIns="198018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Use of diuretics – illegal </a:t>
          </a:r>
          <a:endParaRPr lang="en-US" sz="2600" kern="1200" dirty="0"/>
        </a:p>
      </dsp:txBody>
      <dsp:txXfrm>
        <a:off x="8384760" y="1669704"/>
        <a:ext cx="2539866" cy="2133487"/>
      </dsp:txXfrm>
    </dsp:sp>
    <dsp:sp modelId="{ABCA002E-9A42-412A-B0B4-8CD5D66860D6}">
      <dsp:nvSpPr>
        <dsp:cNvPr id="0" name=""/>
        <dsp:cNvSpPr/>
      </dsp:nvSpPr>
      <dsp:spPr>
        <a:xfrm>
          <a:off x="9121322" y="674077"/>
          <a:ext cx="1066743" cy="10667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168" tIns="12700" rIns="83168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4</a:t>
          </a:r>
        </a:p>
      </dsp:txBody>
      <dsp:txXfrm>
        <a:off x="9277543" y="830298"/>
        <a:ext cx="754301" cy="754301"/>
      </dsp:txXfrm>
    </dsp:sp>
    <dsp:sp modelId="{58675BF9-23C1-44D0-9520-717CEA25E3CD}">
      <dsp:nvSpPr>
        <dsp:cNvPr id="0" name=""/>
        <dsp:cNvSpPr/>
      </dsp:nvSpPr>
      <dsp:spPr>
        <a:xfrm>
          <a:off x="8384760" y="3874237"/>
          <a:ext cx="2539866" cy="7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EF9F86-9D61-4ED4-85CE-4923348303CD}">
      <dsp:nvSpPr>
        <dsp:cNvPr id="0" name=""/>
        <dsp:cNvSpPr/>
      </dsp:nvSpPr>
      <dsp:spPr>
        <a:xfrm>
          <a:off x="1283" y="314546"/>
          <a:ext cx="4505585" cy="286104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8995CC-3D87-41DC-86E4-1A41E35D1BE3}">
      <dsp:nvSpPr>
        <dsp:cNvPr id="0" name=""/>
        <dsp:cNvSpPr/>
      </dsp:nvSpPr>
      <dsp:spPr>
        <a:xfrm>
          <a:off x="501904" y="790136"/>
          <a:ext cx="4505585" cy="286104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Long term problems – risk of kidney stones due to dehydration, GI problems</a:t>
          </a:r>
          <a:endParaRPr lang="en-US" sz="3500" kern="1200" dirty="0"/>
        </a:p>
      </dsp:txBody>
      <dsp:txXfrm>
        <a:off x="585701" y="873933"/>
        <a:ext cx="4337991" cy="2693452"/>
      </dsp:txXfrm>
    </dsp:sp>
    <dsp:sp modelId="{48480723-8145-428C-B17E-969521AFA710}">
      <dsp:nvSpPr>
        <dsp:cNvPr id="0" name=""/>
        <dsp:cNvSpPr/>
      </dsp:nvSpPr>
      <dsp:spPr>
        <a:xfrm>
          <a:off x="5508110" y="314546"/>
          <a:ext cx="4505585" cy="2861046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5A56C0-ACDD-4B8B-AECB-6761936CFA5E}">
      <dsp:nvSpPr>
        <dsp:cNvPr id="0" name=""/>
        <dsp:cNvSpPr/>
      </dsp:nvSpPr>
      <dsp:spPr>
        <a:xfrm>
          <a:off x="6008730" y="790136"/>
          <a:ext cx="4505585" cy="2861046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Risk of deficiencies – Iron, calcium etc</a:t>
          </a:r>
          <a:endParaRPr lang="en-US" sz="3500" kern="1200" dirty="0"/>
        </a:p>
      </dsp:txBody>
      <dsp:txXfrm>
        <a:off x="6092527" y="873933"/>
        <a:ext cx="4337991" cy="269345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DD6005-392D-496D-81A4-23CDA4399547}">
      <dsp:nvSpPr>
        <dsp:cNvPr id="0" name=""/>
        <dsp:cNvSpPr/>
      </dsp:nvSpPr>
      <dsp:spPr>
        <a:xfrm>
          <a:off x="0" y="0"/>
          <a:ext cx="3414946" cy="419280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This may be required by some athletes – in most cases it probably means gaining muscle</a:t>
          </a:r>
          <a:endParaRPr lang="en-US" sz="2200" kern="1200" dirty="0"/>
        </a:p>
      </dsp:txBody>
      <dsp:txXfrm>
        <a:off x="0" y="1593265"/>
        <a:ext cx="3414946" cy="2515683"/>
      </dsp:txXfrm>
    </dsp:sp>
    <dsp:sp modelId="{31D78C60-F303-4257-BA09-91F36C4A805C}">
      <dsp:nvSpPr>
        <dsp:cNvPr id="0" name=""/>
        <dsp:cNvSpPr/>
      </dsp:nvSpPr>
      <dsp:spPr>
        <a:xfrm>
          <a:off x="1078552" y="419280"/>
          <a:ext cx="1257841" cy="12578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1</a:t>
          </a:r>
        </a:p>
      </dsp:txBody>
      <dsp:txXfrm>
        <a:off x="1262759" y="603487"/>
        <a:ext cx="889427" cy="889427"/>
      </dsp:txXfrm>
    </dsp:sp>
    <dsp:sp modelId="{DF8617C4-D894-4682-BF34-AC56AFD533B7}">
      <dsp:nvSpPr>
        <dsp:cNvPr id="0" name=""/>
        <dsp:cNvSpPr/>
      </dsp:nvSpPr>
      <dsp:spPr>
        <a:xfrm>
          <a:off x="0" y="4192733"/>
          <a:ext cx="3414946" cy="72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accent2">
              <a:hueOff val="-291073"/>
              <a:satOff val="-16786"/>
              <a:lumOff val="1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1A1BCB-0DAE-4278-B19E-EF2ACDEFC65F}">
      <dsp:nvSpPr>
        <dsp:cNvPr id="0" name=""/>
        <dsp:cNvSpPr/>
      </dsp:nvSpPr>
      <dsp:spPr>
        <a:xfrm>
          <a:off x="3756441" y="0"/>
          <a:ext cx="3414946" cy="4192805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There is no doubt that athletes need to use a programme of resistance training in order to do this</a:t>
          </a:r>
          <a:endParaRPr lang="en-US" sz="2200" kern="1200" dirty="0"/>
        </a:p>
      </dsp:txBody>
      <dsp:txXfrm>
        <a:off x="3756441" y="1593265"/>
        <a:ext cx="3414946" cy="2515683"/>
      </dsp:txXfrm>
    </dsp:sp>
    <dsp:sp modelId="{CDDF4DE8-2EF5-42AF-B69B-13D9B00D2C39}">
      <dsp:nvSpPr>
        <dsp:cNvPr id="0" name=""/>
        <dsp:cNvSpPr/>
      </dsp:nvSpPr>
      <dsp:spPr>
        <a:xfrm>
          <a:off x="4834993" y="419280"/>
          <a:ext cx="1257841" cy="1257841"/>
        </a:xfrm>
        <a:prstGeom prst="ellipse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accent2">
              <a:hueOff val="-582145"/>
              <a:satOff val="-33571"/>
              <a:lumOff val="3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2</a:t>
          </a:r>
        </a:p>
      </dsp:txBody>
      <dsp:txXfrm>
        <a:off x="5019200" y="603487"/>
        <a:ext cx="889427" cy="889427"/>
      </dsp:txXfrm>
    </dsp:sp>
    <dsp:sp modelId="{CAAB3DE2-B70D-4507-86D9-5BB92E383C52}">
      <dsp:nvSpPr>
        <dsp:cNvPr id="0" name=""/>
        <dsp:cNvSpPr/>
      </dsp:nvSpPr>
      <dsp:spPr>
        <a:xfrm>
          <a:off x="3756441" y="4192733"/>
          <a:ext cx="3414946" cy="72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accent2">
              <a:hueOff val="-873218"/>
              <a:satOff val="-50357"/>
              <a:lumOff val="5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DDE8F8-9508-4987-92DA-80F2CD98E6A0}">
      <dsp:nvSpPr>
        <dsp:cNvPr id="0" name=""/>
        <dsp:cNvSpPr/>
      </dsp:nvSpPr>
      <dsp:spPr>
        <a:xfrm>
          <a:off x="7512882" y="0"/>
          <a:ext cx="3414946" cy="4192805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How much can you gain will depend on a number of factors – body type, muscle fibres, genetics, training programme and diet</a:t>
          </a:r>
          <a:endParaRPr lang="en-US" sz="2200" kern="1200" dirty="0"/>
        </a:p>
      </dsp:txBody>
      <dsp:txXfrm>
        <a:off x="7512882" y="1593265"/>
        <a:ext cx="3414946" cy="2515683"/>
      </dsp:txXfrm>
    </dsp:sp>
    <dsp:sp modelId="{F03DB621-0E9F-49EA-9AA9-1D78DAA8451B}">
      <dsp:nvSpPr>
        <dsp:cNvPr id="0" name=""/>
        <dsp:cNvSpPr/>
      </dsp:nvSpPr>
      <dsp:spPr>
        <a:xfrm>
          <a:off x="8591434" y="419280"/>
          <a:ext cx="1257841" cy="1257841"/>
        </a:xfrm>
        <a:prstGeom prst="ellipse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accent2">
              <a:hueOff val="-1164290"/>
              <a:satOff val="-67142"/>
              <a:lumOff val="6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3</a:t>
          </a:r>
        </a:p>
      </dsp:txBody>
      <dsp:txXfrm>
        <a:off x="8775641" y="603487"/>
        <a:ext cx="889427" cy="889427"/>
      </dsp:txXfrm>
    </dsp:sp>
    <dsp:sp modelId="{94B86FD9-29DE-4194-8353-939C387DA021}">
      <dsp:nvSpPr>
        <dsp:cNvPr id="0" name=""/>
        <dsp:cNvSpPr/>
      </dsp:nvSpPr>
      <dsp:spPr>
        <a:xfrm>
          <a:off x="7512882" y="4192733"/>
          <a:ext cx="3414946" cy="72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D499D-DCF9-451E-8677-2F0B60858529}">
      <dsp:nvSpPr>
        <dsp:cNvPr id="0" name=""/>
        <dsp:cNvSpPr/>
      </dsp:nvSpPr>
      <dsp:spPr>
        <a:xfrm>
          <a:off x="1320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EE5418-3F2D-43A9-AD34-5E6450E50F66}">
      <dsp:nvSpPr>
        <dsp:cNvPr id="0" name=""/>
        <dsp:cNvSpPr/>
      </dsp:nvSpPr>
      <dsp:spPr>
        <a:xfrm>
          <a:off x="516452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Keep reviewing the athletes diet and body fat if possible</a:t>
          </a:r>
          <a:endParaRPr lang="en-US" sz="4300" kern="1200" dirty="0"/>
        </a:p>
      </dsp:txBody>
      <dsp:txXfrm>
        <a:off x="602678" y="725825"/>
        <a:ext cx="4463730" cy="2771523"/>
      </dsp:txXfrm>
    </dsp:sp>
    <dsp:sp modelId="{1A724533-EBBA-4610-87F5-52B2AAC5AA83}">
      <dsp:nvSpPr>
        <dsp:cNvPr id="0" name=""/>
        <dsp:cNvSpPr/>
      </dsp:nvSpPr>
      <dsp:spPr>
        <a:xfrm>
          <a:off x="5667765" y="150224"/>
          <a:ext cx="4636182" cy="294397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EAF3BF-D037-4710-9197-9099315D811B}">
      <dsp:nvSpPr>
        <dsp:cNvPr id="0" name=""/>
        <dsp:cNvSpPr/>
      </dsp:nvSpPr>
      <dsp:spPr>
        <a:xfrm>
          <a:off x="6182897" y="639599"/>
          <a:ext cx="4636182" cy="294397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May need to decrease calories if body fat increases</a:t>
          </a:r>
          <a:endParaRPr lang="en-US" sz="4300" kern="1200" dirty="0"/>
        </a:p>
      </dsp:txBody>
      <dsp:txXfrm>
        <a:off x="6269123" y="725825"/>
        <a:ext cx="4463730" cy="277152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54A5D9-CAD8-4B1A-BF73-FF3EEEFF0CCE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C86B3-A974-4750-9C9C-CC4EBCA1CA91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840" tIns="243840" rIns="243840" bIns="243840" numCol="1" spcCol="1270" anchor="t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/>
            <a:t>Protein shakes – usually taken</a:t>
          </a:r>
          <a:endParaRPr lang="en-US" sz="6400" kern="1200"/>
        </a:p>
      </dsp:txBody>
      <dsp:txXfrm>
        <a:off x="0" y="2124"/>
        <a:ext cx="10515600" cy="1449029"/>
      </dsp:txXfrm>
    </dsp:sp>
    <dsp:sp modelId="{D215C9F3-11E8-4820-BC7F-6544C162645F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48C7EF-9A1D-4F80-8603-4955706F9B29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840" tIns="243840" rIns="243840" bIns="243840" numCol="1" spcCol="1270" anchor="t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/>
            <a:t>Creatine</a:t>
          </a:r>
          <a:endParaRPr lang="en-US" sz="6400" kern="1200"/>
        </a:p>
      </dsp:txBody>
      <dsp:txXfrm>
        <a:off x="0" y="1451154"/>
        <a:ext cx="10515600" cy="1449029"/>
      </dsp:txXfrm>
    </dsp:sp>
    <dsp:sp modelId="{1A118018-6902-4240-A28A-D80888533F8D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967F22-2918-49FF-A840-0A142ADFACB2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3840" tIns="243840" rIns="243840" bIns="243840" numCol="1" spcCol="1270" anchor="t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400" kern="1200"/>
            <a:t>Any others?</a:t>
          </a:r>
          <a:endParaRPr lang="en-US" sz="6400" kern="1200"/>
        </a:p>
      </dsp:txBody>
      <dsp:txXfrm>
        <a:off x="0" y="2900183"/>
        <a:ext cx="10515600" cy="14490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9CCECE-FD1B-4E42-BB86-94EDD3F588EF}" type="datetimeFigureOut">
              <a:rPr lang="en-GB" smtClean="0"/>
              <a:t>05/11/2021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560789-3D05-40EA-BE53-8C2EEB25E57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9235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Slide Image Placeholder 1">
            <a:extLst>
              <a:ext uri="{FF2B5EF4-FFF2-40B4-BE49-F238E27FC236}">
                <a16:creationId xmlns:a16="http://schemas.microsoft.com/office/drawing/2014/main" id="{82F56997-C546-42AE-A36E-93F9B38A028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4" name="Notes Placeholder 2">
            <a:extLst>
              <a:ext uri="{FF2B5EF4-FFF2-40B4-BE49-F238E27FC236}">
                <a16:creationId xmlns:a16="http://schemas.microsoft.com/office/drawing/2014/main" id="{ECFD0A0C-916F-4052-AFFF-3EB6CD30F17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3075" name="Slide Number Placeholder 3">
            <a:extLst>
              <a:ext uri="{FF2B5EF4-FFF2-40B4-BE49-F238E27FC236}">
                <a16:creationId xmlns:a16="http://schemas.microsoft.com/office/drawing/2014/main" id="{508D718F-A024-4FFF-8979-EC970B7B9D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0DA55B5A-07A1-42FE-A5B2-9E74444B0A49}" type="slidenum">
              <a:rPr lang="en-GB" altLang="en-US" sz="1200">
                <a:latin typeface="Calibri" panose="020F0502020204030204" pitchFamily="34" charset="0"/>
              </a:rPr>
              <a:pPr/>
              <a:t>1</a:t>
            </a:fld>
            <a:endParaRPr lang="en-GB" altLang="en-US" sz="12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Slide Image Placeholder 1">
            <a:extLst>
              <a:ext uri="{FF2B5EF4-FFF2-40B4-BE49-F238E27FC236}">
                <a16:creationId xmlns:a16="http://schemas.microsoft.com/office/drawing/2014/main" id="{759FA179-949C-4CB2-8348-ADE6ED4453E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9458" name="Notes Placeholder 2">
            <a:extLst>
              <a:ext uri="{FF2B5EF4-FFF2-40B4-BE49-F238E27FC236}">
                <a16:creationId xmlns:a16="http://schemas.microsoft.com/office/drawing/2014/main" id="{6C4905F4-D383-45D4-ACBF-8519F8E11BF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9459" name="Slide Number Placeholder 3">
            <a:extLst>
              <a:ext uri="{FF2B5EF4-FFF2-40B4-BE49-F238E27FC236}">
                <a16:creationId xmlns:a16="http://schemas.microsoft.com/office/drawing/2014/main" id="{48F82E79-613D-4012-9C69-562C7738E4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2E3FF54F-3D32-4B9B-B260-91BEFCEC2496}" type="slidenum">
              <a:rPr lang="en-GB" altLang="en-US" sz="1200">
                <a:latin typeface="Calibri" panose="020F0502020204030204" pitchFamily="34" charset="0"/>
              </a:rPr>
              <a:pPr/>
              <a:t>4</a:t>
            </a:fld>
            <a:endParaRPr lang="en-GB" altLang="en-US" sz="1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09147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Slide Image Placeholder 1">
            <a:extLst>
              <a:ext uri="{FF2B5EF4-FFF2-40B4-BE49-F238E27FC236}">
                <a16:creationId xmlns:a16="http://schemas.microsoft.com/office/drawing/2014/main" id="{576D30DD-D1C0-497C-B777-795ACFC9D74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0" name="Notes Placeholder 2">
            <a:extLst>
              <a:ext uri="{FF2B5EF4-FFF2-40B4-BE49-F238E27FC236}">
                <a16:creationId xmlns:a16="http://schemas.microsoft.com/office/drawing/2014/main" id="{07266768-847F-4A0B-8000-9F9D914BCF1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7171" name="Slide Number Placeholder 3">
            <a:extLst>
              <a:ext uri="{FF2B5EF4-FFF2-40B4-BE49-F238E27FC236}">
                <a16:creationId xmlns:a16="http://schemas.microsoft.com/office/drawing/2014/main" id="{D3BAE374-6A09-4035-BC5D-5EC1BECE13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8A4B16D1-F577-40BE-AF83-6F65A9ED4222}" type="slidenum">
              <a:rPr lang="en-GB" altLang="en-US" sz="1200">
                <a:latin typeface="Calibri" panose="020F0502020204030204" pitchFamily="34" charset="0"/>
              </a:rPr>
              <a:pPr/>
              <a:t>5</a:t>
            </a:fld>
            <a:endParaRPr lang="en-GB" altLang="en-US" sz="12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Slide Image Placeholder 1">
            <a:extLst>
              <a:ext uri="{FF2B5EF4-FFF2-40B4-BE49-F238E27FC236}">
                <a16:creationId xmlns:a16="http://schemas.microsoft.com/office/drawing/2014/main" id="{333B2049-B548-4F26-BF12-037D296F09A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8" name="Notes Placeholder 2">
            <a:extLst>
              <a:ext uri="{FF2B5EF4-FFF2-40B4-BE49-F238E27FC236}">
                <a16:creationId xmlns:a16="http://schemas.microsoft.com/office/drawing/2014/main" id="{B173CAD1-2D0C-43FE-B159-BBFA667F123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9219" name="Slide Number Placeholder 3">
            <a:extLst>
              <a:ext uri="{FF2B5EF4-FFF2-40B4-BE49-F238E27FC236}">
                <a16:creationId xmlns:a16="http://schemas.microsoft.com/office/drawing/2014/main" id="{CE53F7CD-80EF-41F3-A382-832DE8C74A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A9D1CBDB-64BE-4F4A-94E3-9F84172A3E18}" type="slidenum">
              <a:rPr lang="en-GB" altLang="en-US" sz="1200">
                <a:latin typeface="Calibri" panose="020F0502020204030204" pitchFamily="34" charset="0"/>
              </a:rPr>
              <a:pPr/>
              <a:t>6</a:t>
            </a:fld>
            <a:endParaRPr lang="en-GB" altLang="en-US" sz="12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Slide Image Placeholder 1">
            <a:extLst>
              <a:ext uri="{FF2B5EF4-FFF2-40B4-BE49-F238E27FC236}">
                <a16:creationId xmlns:a16="http://schemas.microsoft.com/office/drawing/2014/main" id="{FF1C493A-7524-4E1F-9005-4F897D3F868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0" name="Notes Placeholder 2">
            <a:extLst>
              <a:ext uri="{FF2B5EF4-FFF2-40B4-BE49-F238E27FC236}">
                <a16:creationId xmlns:a16="http://schemas.microsoft.com/office/drawing/2014/main" id="{76EB7F1B-9180-4B73-A52C-581B6C33493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7411" name="Slide Number Placeholder 3">
            <a:extLst>
              <a:ext uri="{FF2B5EF4-FFF2-40B4-BE49-F238E27FC236}">
                <a16:creationId xmlns:a16="http://schemas.microsoft.com/office/drawing/2014/main" id="{061B38A1-3E15-4074-8032-1A76759DED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8F57963D-2556-4A3D-A27D-8DC9C5A6C226}" type="slidenum">
              <a:rPr lang="en-GB" altLang="en-US" sz="1200">
                <a:latin typeface="Calibri" panose="020F0502020204030204" pitchFamily="34" charset="0"/>
              </a:rPr>
              <a:pPr/>
              <a:t>8</a:t>
            </a:fld>
            <a:endParaRPr lang="en-GB" altLang="en-US" sz="12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8C072-9C16-4E8C-9CFE-A53EF7D4EB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533B33-567E-44D2-8C09-FDC83DF51A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F11EA-DF9E-4B13-A6CC-7C92FFD34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9FB6-A353-49A9-8F5E-8D7047B17C63}" type="datetimeFigureOut">
              <a:rPr lang="en-GB" smtClean="0"/>
              <a:t>05/11/2021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3B0C8-63E3-4031-A951-3B9253F93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865FBA-8602-4081-8659-73BCEF953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07CB1-98FF-4139-87AD-288FFED6E5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9105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6D08B-F1CD-46AC-9229-082D1EAE6B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F9B6A-0AEF-4FB7-9E77-59A23D4A06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41C925-6AF3-4FEB-99B5-0AB347BF5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9FB6-A353-49A9-8F5E-8D7047B17C63}" type="datetimeFigureOut">
              <a:rPr lang="en-GB" smtClean="0"/>
              <a:t>05/11/2021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3DCF92-4677-4A71-AE0E-A1E150A4D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A3DA5D-21F2-4504-B05A-94E86E2CB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07CB1-98FF-4139-87AD-288FFED6E5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7982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3C56B-3969-432C-BCAF-2408BA9BDE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A47ECD-5887-47AF-86C4-26E72F0462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E521A1-E45A-48F9-8B44-B54851812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9FB6-A353-49A9-8F5E-8D7047B17C63}" type="datetimeFigureOut">
              <a:rPr lang="en-GB" smtClean="0"/>
              <a:t>05/11/2021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4AC23E-8FEB-40A9-93B1-2F261C938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919628-D95B-4BCE-9EE7-22BBE8BDE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07CB1-98FF-4139-87AD-288FFED6E5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9870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CF5F6-FC69-44F4-92AA-54715C9F7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675BC-A696-4F59-A8DB-5C48EA3085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73F16B-FCEA-4DD4-A21F-7E05404E46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039C45-8814-426E-B509-36C5611338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9FB6-A353-49A9-8F5E-8D7047B17C63}" type="datetimeFigureOut">
              <a:rPr lang="en-GB" smtClean="0"/>
              <a:t>05/11/2021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535081-E5D3-4B1F-8C57-C9A17E783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66C037-5E6F-4D5A-9563-3ADEDC1D20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07CB1-98FF-4139-87AD-288FFED6E5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287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C3F83-4964-4408-A15F-FD4868764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5FAFC4-82C9-488D-992F-E60D6A624C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B93052-852F-4556-98E9-A949092E2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AD986C-EBD1-4454-9913-5BB41C392B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B422E9-61D4-4A84-B8F0-DB90CD8549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E1070B-F739-4900-B23D-AA947415B1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9FB6-A353-49A9-8F5E-8D7047B17C63}" type="datetimeFigureOut">
              <a:rPr lang="en-GB" smtClean="0"/>
              <a:t>05/11/2021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CCA52B-F0D9-4DBF-9B6A-8A482613B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1000E8-901C-46AB-8E24-8F89C296A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07CB1-98FF-4139-87AD-288FFED6E5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0923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43532-EAAA-4735-9EEB-45FBE8B54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B46E46-2D21-4DB8-BD3B-295B9B273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9FB6-A353-49A9-8F5E-8D7047B17C63}" type="datetimeFigureOut">
              <a:rPr lang="en-GB" smtClean="0"/>
              <a:t>05/11/2021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63FF495-E4A9-4F60-B6B3-F4F161582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4B7D9C-03F0-4617-8474-EE1D51886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07CB1-98FF-4139-87AD-288FFED6E5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4685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CB84BF-8066-48FE-BFCA-EA612FB1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9FB6-A353-49A9-8F5E-8D7047B17C63}" type="datetimeFigureOut">
              <a:rPr lang="en-GB" smtClean="0"/>
              <a:t>05/11/2021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9B92E4-D06F-41B5-A368-E64086A21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E3853F-52DB-48A2-AE81-D374E8BCD8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07CB1-98FF-4139-87AD-288FFED6E5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525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DC2C9-D50E-4966-BE74-F9DEA2DE5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D3E0D-7822-498A-BA99-0F0711032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15305F-F5CA-4D4B-9163-24301EBD8C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C7943C-A392-48E0-9398-C5855ED6CF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9FB6-A353-49A9-8F5E-8D7047B17C63}" type="datetimeFigureOut">
              <a:rPr lang="en-GB" smtClean="0"/>
              <a:t>05/11/2021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632062-9F99-443C-8A8D-5E54D7C9D5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5D9770-1C01-48C7-85BF-78F0414AF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07CB1-98FF-4139-87AD-288FFED6E5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3735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DC448-053C-43C7-9194-9BAAD8234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E208097-4E13-453C-B794-BB81770BB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E75EC8-E029-4409-B974-2353FB654D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221F5-AEBF-40CA-B8FE-39322D8159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9FB6-A353-49A9-8F5E-8D7047B17C63}" type="datetimeFigureOut">
              <a:rPr lang="en-GB" smtClean="0"/>
              <a:t>05/11/2021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AE6409-8EF5-458D-A353-8319797C7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1AB1AB-B755-4627-BE80-1679A2ACC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07CB1-98FF-4139-87AD-288FFED6E5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9647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14F1F-B73C-4CE9-B7F4-32A63E5E84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9B650B-59BC-421E-BBD9-F7B204B338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358C63-DDB6-400C-8432-F085D8E7C2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9FB6-A353-49A9-8F5E-8D7047B17C63}" type="datetimeFigureOut">
              <a:rPr lang="en-GB" smtClean="0"/>
              <a:t>05/11/2021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63C39E-6F79-4D4B-A29A-C7504B444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A67F3-B582-4823-AAD5-3E0A4B87B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07CB1-98FF-4139-87AD-288FFED6E5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1728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60F4CB-63CB-4AF9-9F26-233D4B64F0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E22ED9-475F-439C-8A54-CDB3171657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20051B-5878-47A9-A384-A9036FD3E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319FB6-A353-49A9-8F5E-8D7047B17C63}" type="datetimeFigureOut">
              <a:rPr lang="en-GB" smtClean="0"/>
              <a:t>05/11/2021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4080EE-AA19-4F5E-A3F0-A876C1457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AB8706-8B80-4228-863B-C87456D365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B07CB1-98FF-4139-87AD-288FFED6E5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7459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BE1D3B-BA6D-4152-BE93-A37A093F7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8FE6DA-33B5-45D3-81F6-BB347B6AD3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96512B-6E27-4E9C-83A4-6901FB47AD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319FB6-A353-49A9-8F5E-8D7047B17C63}" type="datetimeFigureOut">
              <a:rPr lang="en-GB" smtClean="0"/>
              <a:t>05/11/2021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B4E9F9-92DC-4830-8E41-1B62B00E23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CDBADA-668F-4379-8D0E-6045331575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B07CB1-98FF-4139-87AD-288FFED6E5C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5367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716F42E0-28DF-4093-AFC5-CA01F54C8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101" name="Video 4100">
            <a:extLst>
              <a:ext uri="{FF2B5EF4-FFF2-40B4-BE49-F238E27FC236}">
                <a16:creationId xmlns:a16="http://schemas.microsoft.com/office/drawing/2014/main" id="{856FC2F6-E367-41F8-BC3B-F3FE0872746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t="284" r="1" b="1"/>
          <a:stretch/>
        </p:blipFill>
        <p:spPr>
          <a:xfrm>
            <a:off x="3" y="-22"/>
            <a:ext cx="12191997" cy="6858022"/>
          </a:xfrm>
          <a:prstGeom prst="rect">
            <a:avLst/>
          </a:prstGeom>
        </p:spPr>
      </p:pic>
      <p:sp>
        <p:nvSpPr>
          <p:cNvPr id="139" name="Rectangle 138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206190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37374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99" name="Title 1">
            <a:extLst>
              <a:ext uri="{FF2B5EF4-FFF2-40B4-BE49-F238E27FC236}">
                <a16:creationId xmlns:a16="http://schemas.microsoft.com/office/drawing/2014/main" id="{30EC1242-E418-4870-8577-4EA7023F91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6" y="728897"/>
            <a:ext cx="5452529" cy="3728614"/>
          </a:xfrm>
        </p:spPr>
        <p:txBody>
          <a:bodyPr anchor="t">
            <a:normAutofit/>
          </a:bodyPr>
          <a:lstStyle/>
          <a:p>
            <a:pPr algn="r">
              <a:defRPr/>
            </a:pPr>
            <a:r>
              <a:rPr lang="en-GB" sz="5200" dirty="0">
                <a:solidFill>
                  <a:srgbClr val="FFFFFF"/>
                </a:solidFill>
                <a:latin typeface="Impact" charset="0"/>
              </a:rPr>
              <a:t>Advanced Sports Nutrition</a:t>
            </a:r>
          </a:p>
        </p:txBody>
      </p:sp>
      <p:sp>
        <p:nvSpPr>
          <p:cNvPr id="4098" name="Subtitle 2">
            <a:extLst>
              <a:ext uri="{FF2B5EF4-FFF2-40B4-BE49-F238E27FC236}">
                <a16:creationId xmlns:a16="http://schemas.microsoft.com/office/drawing/2014/main" id="{1803AFD7-1946-4795-8892-BC13B002E2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9055" y="4629217"/>
            <a:ext cx="5449479" cy="1499873"/>
          </a:xfrm>
        </p:spPr>
        <p:txBody>
          <a:bodyPr anchor="b">
            <a:normAutofit/>
          </a:bodyPr>
          <a:lstStyle/>
          <a:p>
            <a:pPr algn="r">
              <a:defRPr/>
            </a:pPr>
            <a:r>
              <a:rPr lang="en-GB" dirty="0">
                <a:solidFill>
                  <a:srgbClr val="FFFFFF"/>
                </a:solidFill>
                <a:latin typeface="Arial" charset="0"/>
              </a:rPr>
              <a:t>Losing weight and making weight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41" fill="hold"/>
                                        <p:tgtEl>
                                          <p:spTgt spid="410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10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101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7705-5212-4519-A02B-599E7E39D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difference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8FBABF-586A-419F-881C-6E4A58DC8B1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1698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D6EB2E-0B1B-402B-9F83-6F49FA6FC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Weight Classification Sports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0529-4D77-4C39-995C-3E47C252CE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000" dirty="0"/>
              <a:t>A number of sports that require participation at a lower weight than the athletes usual weight</a:t>
            </a:r>
          </a:p>
          <a:p>
            <a:r>
              <a:rPr lang="en-GB" sz="2000" dirty="0"/>
              <a:t>This includes Horse Racing, Boxing, Rowing, Martial Arts</a:t>
            </a:r>
          </a:p>
          <a:p>
            <a:endParaRPr lang="en-GB" sz="2000" dirty="0"/>
          </a:p>
          <a:p>
            <a:r>
              <a:rPr lang="en-GB" sz="2000" dirty="0"/>
              <a:t>Weight Cutting – the practice of losing weight usually in preparation for an event or competition</a:t>
            </a:r>
          </a:p>
        </p:txBody>
      </p:sp>
    </p:spTree>
    <p:extLst>
      <p:ext uri="{BB962C8B-B14F-4D97-AF65-F5344CB8AC3E}">
        <p14:creationId xmlns:p14="http://schemas.microsoft.com/office/powerpoint/2010/main" val="34978664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1" name="Oval 80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433" name="Title 1">
            <a:extLst>
              <a:ext uri="{FF2B5EF4-FFF2-40B4-BE49-F238E27FC236}">
                <a16:creationId xmlns:a16="http://schemas.microsoft.com/office/drawing/2014/main" id="{81C7DF71-CB20-419F-96CF-4A820B292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altLang="en-US" sz="4000" dirty="0">
                <a:solidFill>
                  <a:srgbClr val="FFFFFF"/>
                </a:solidFill>
                <a:latin typeface="Impact" panose="020B0806030902050204" pitchFamily="34" charset="0"/>
              </a:rPr>
              <a:t>Making weight</a:t>
            </a:r>
          </a:p>
        </p:txBody>
      </p:sp>
      <p:sp>
        <p:nvSpPr>
          <p:cNvPr id="18434" name="Content Placeholder 2">
            <a:extLst>
              <a:ext uri="{FF2B5EF4-FFF2-40B4-BE49-F238E27FC236}">
                <a16:creationId xmlns:a16="http://schemas.microsoft.com/office/drawing/2014/main" id="{9126954F-771F-4D16-8837-12F079523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altLang="en-US" sz="2000" dirty="0">
                <a:latin typeface="Arial" panose="020B0604020202020204" pitchFamily="34" charset="0"/>
              </a:rPr>
              <a:t>There is a difference here as the athlete is usually not overweight – as in obese</a:t>
            </a:r>
          </a:p>
          <a:p>
            <a:r>
              <a:rPr lang="en-GB" altLang="en-US" sz="2000" dirty="0">
                <a:latin typeface="Arial" panose="020B0604020202020204" pitchFamily="34" charset="0"/>
              </a:rPr>
              <a:t>They are competing in a sport that has a weight category</a:t>
            </a:r>
          </a:p>
          <a:p>
            <a:r>
              <a:rPr lang="en-GB" altLang="en-US" sz="2000" dirty="0">
                <a:latin typeface="Arial" panose="020B0604020202020204" pitchFamily="34" charset="0"/>
              </a:rPr>
              <a:t>Martial arts, boxing, jockeys etc</a:t>
            </a:r>
          </a:p>
          <a:p>
            <a:endParaRPr lang="en-GB" altLang="en-US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3213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0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1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2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43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4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5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6145" name="Title 1">
            <a:extLst>
              <a:ext uri="{FF2B5EF4-FFF2-40B4-BE49-F238E27FC236}">
                <a16:creationId xmlns:a16="http://schemas.microsoft.com/office/drawing/2014/main" id="{562DC30C-4935-4F57-980D-032F383951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GB" altLang="en-US" sz="4000" dirty="0">
                <a:solidFill>
                  <a:srgbClr val="FFFFFF"/>
                </a:solidFill>
                <a:latin typeface="Impact" panose="020B0806030902050204" pitchFamily="34" charset="0"/>
              </a:rPr>
              <a:t>Losing weight</a:t>
            </a:r>
          </a:p>
        </p:txBody>
      </p:sp>
      <p:graphicFrame>
        <p:nvGraphicFramePr>
          <p:cNvPr id="6148" name="Content Placeholder 2">
            <a:extLst>
              <a:ext uri="{FF2B5EF4-FFF2-40B4-BE49-F238E27FC236}">
                <a16:creationId xmlns:a16="http://schemas.microsoft.com/office/drawing/2014/main" id="{49D7EA9B-25A1-43EF-92F4-603B4CC6BE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9598792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7" name="Rectangle 136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193" name="Title 1">
            <a:extLst>
              <a:ext uri="{FF2B5EF4-FFF2-40B4-BE49-F238E27FC236}">
                <a16:creationId xmlns:a16="http://schemas.microsoft.com/office/drawing/2014/main" id="{846D76F3-4B3B-449E-BF2A-A2AF4CEE8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altLang="en-US" sz="8000" dirty="0">
                <a:latin typeface="Impact" panose="020B0806030902050204" pitchFamily="34" charset="0"/>
              </a:rPr>
              <a:t>How can you do this</a:t>
            </a:r>
          </a:p>
        </p:txBody>
      </p:sp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196" name="Content Placeholder 2">
            <a:extLst>
              <a:ext uri="{FF2B5EF4-FFF2-40B4-BE49-F238E27FC236}">
                <a16:creationId xmlns:a16="http://schemas.microsoft.com/office/drawing/2014/main" id="{2CADE610-DF15-416A-95B9-EC47642DAE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86330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879B59-88A4-4E06-A406-1606C3D05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Weight Management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029BB3-8F7E-4857-8B6A-FF938ADB40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9960387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12664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385" name="Title 1">
            <a:extLst>
              <a:ext uri="{FF2B5EF4-FFF2-40B4-BE49-F238E27FC236}">
                <a16:creationId xmlns:a16="http://schemas.microsoft.com/office/drawing/2014/main" id="{1B7ED99C-2467-4183-BF7C-DACBF2E93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altLang="en-US" sz="4000" dirty="0">
                <a:solidFill>
                  <a:srgbClr val="FFFFFF"/>
                </a:solidFill>
                <a:latin typeface="Impact" panose="020B0806030902050204" pitchFamily="34" charset="0"/>
              </a:rPr>
              <a:t>How much to lose</a:t>
            </a:r>
          </a:p>
        </p:txBody>
      </p:sp>
      <p:graphicFrame>
        <p:nvGraphicFramePr>
          <p:cNvPr id="16388" name="Content Placeholder 2">
            <a:extLst>
              <a:ext uri="{FF2B5EF4-FFF2-40B4-BE49-F238E27FC236}">
                <a16:creationId xmlns:a16="http://schemas.microsoft.com/office/drawing/2014/main" id="{F2F98422-8F87-4D04-99EA-19440F158E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60157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481" name="Title 1">
            <a:extLst>
              <a:ext uri="{FF2B5EF4-FFF2-40B4-BE49-F238E27FC236}">
                <a16:creationId xmlns:a16="http://schemas.microsoft.com/office/drawing/2014/main" id="{7D89146C-D477-454C-AD56-2A3C04AC4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GB" altLang="en-US" dirty="0">
                <a:solidFill>
                  <a:srgbClr val="FFFFFF"/>
                </a:solidFill>
                <a:latin typeface="Impact" panose="020B0806030902050204" pitchFamily="34" charset="0"/>
              </a:rPr>
              <a:t>Problems</a:t>
            </a:r>
          </a:p>
        </p:txBody>
      </p:sp>
      <p:sp>
        <p:nvSpPr>
          <p:cNvPr id="74" name="Rectangle: Rounded Corners 73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0484" name="Content Placeholder 2">
            <a:extLst>
              <a:ext uri="{FF2B5EF4-FFF2-40B4-BE49-F238E27FC236}">
                <a16:creationId xmlns:a16="http://schemas.microsoft.com/office/drawing/2014/main" id="{75F3A776-FE0B-4956-A3CD-065315E258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0861089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505" name="Title 1">
            <a:extLst>
              <a:ext uri="{FF2B5EF4-FFF2-40B4-BE49-F238E27FC236}">
                <a16:creationId xmlns:a16="http://schemas.microsoft.com/office/drawing/2014/main" id="{AB7D9E30-8BFB-42BF-A946-727D8C9389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altLang="en-US" sz="4000" dirty="0">
                <a:solidFill>
                  <a:srgbClr val="FFFFFF"/>
                </a:solidFill>
                <a:latin typeface="Impact" panose="020B0806030902050204" pitchFamily="34" charset="0"/>
              </a:rPr>
              <a:t>So How do they do it – other methods!</a:t>
            </a:r>
          </a:p>
        </p:txBody>
      </p:sp>
      <p:graphicFrame>
        <p:nvGraphicFramePr>
          <p:cNvPr id="21508" name="Content Placeholder 2">
            <a:extLst>
              <a:ext uri="{FF2B5EF4-FFF2-40B4-BE49-F238E27FC236}">
                <a16:creationId xmlns:a16="http://schemas.microsoft.com/office/drawing/2014/main" id="{50C1F10F-AA53-4082-83A7-717ECB860D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541871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553" name="Title 1">
            <a:extLst>
              <a:ext uri="{FF2B5EF4-FFF2-40B4-BE49-F238E27FC236}">
                <a16:creationId xmlns:a16="http://schemas.microsoft.com/office/drawing/2014/main" id="{E90D3D41-BFF2-4D7F-8D68-6D881C29D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altLang="en-US" sz="4000" dirty="0">
                <a:solidFill>
                  <a:srgbClr val="FFFFFF"/>
                </a:solidFill>
                <a:latin typeface="Impact" panose="020B0806030902050204" pitchFamily="34" charset="0"/>
              </a:rPr>
              <a:t>Recovery</a:t>
            </a:r>
          </a:p>
        </p:txBody>
      </p:sp>
      <p:sp>
        <p:nvSpPr>
          <p:cNvPr id="23554" name="Content Placeholder 2">
            <a:extLst>
              <a:ext uri="{FF2B5EF4-FFF2-40B4-BE49-F238E27FC236}">
                <a16:creationId xmlns:a16="http://schemas.microsoft.com/office/drawing/2014/main" id="{98227802-F714-4CC7-A484-3BC02B0F2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altLang="en-US" sz="2000" dirty="0">
                <a:latin typeface="Arial" panose="020B0604020202020204" pitchFamily="34" charset="0"/>
              </a:rPr>
              <a:t>As soon as the weigh in occurs then rehydration should start – they will not be weighed again</a:t>
            </a:r>
          </a:p>
          <a:p>
            <a:r>
              <a:rPr lang="en-GB" altLang="en-US" sz="2000" dirty="0">
                <a:latin typeface="Arial" panose="020B0604020202020204" pitchFamily="34" charset="0"/>
              </a:rPr>
              <a:t>Studies have shown that up to 900 mls can be absorbed in the first few hours of recovery</a:t>
            </a:r>
          </a:p>
          <a:p>
            <a:r>
              <a:rPr lang="en-GB" altLang="en-US" sz="2000" dirty="0">
                <a:latin typeface="Arial" panose="020B0604020202020204" pitchFamily="34" charset="0"/>
              </a:rPr>
              <a:t>May need to be sip drinks – GI problems</a:t>
            </a:r>
          </a:p>
          <a:p>
            <a:r>
              <a:rPr lang="en-GB" altLang="en-US" sz="2000" dirty="0">
                <a:latin typeface="Arial" panose="020B0604020202020204" pitchFamily="34" charset="0"/>
              </a:rPr>
              <a:t>CHO – aim 1.2gCHO/kg of high GI foods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690688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577" name="Title 1">
            <a:extLst>
              <a:ext uri="{FF2B5EF4-FFF2-40B4-BE49-F238E27FC236}">
                <a16:creationId xmlns:a16="http://schemas.microsoft.com/office/drawing/2014/main" id="{BE7E467C-AB1F-41CA-8FC3-2C71EC2C4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00580"/>
            <a:ext cx="9829800" cy="1089529"/>
          </a:xfrm>
        </p:spPr>
        <p:txBody>
          <a:bodyPr>
            <a:normAutofit/>
          </a:bodyPr>
          <a:lstStyle/>
          <a:p>
            <a:r>
              <a:rPr lang="en-GB" altLang="en-US" sz="3600" dirty="0">
                <a:solidFill>
                  <a:srgbClr val="FFFFFF"/>
                </a:solidFill>
                <a:latin typeface="Impact" panose="020B0806030902050204" pitchFamily="34" charset="0"/>
              </a:rPr>
              <a:t>Long term</a:t>
            </a:r>
          </a:p>
        </p:txBody>
      </p:sp>
      <p:sp>
        <p:nvSpPr>
          <p:cNvPr id="74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6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78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graphicFrame>
        <p:nvGraphicFramePr>
          <p:cNvPr id="24580" name="Content Placeholder 2">
            <a:extLst>
              <a:ext uri="{FF2B5EF4-FFF2-40B4-BE49-F238E27FC236}">
                <a16:creationId xmlns:a16="http://schemas.microsoft.com/office/drawing/2014/main" id="{2833F3F9-F66D-45D2-8514-457661DDF6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9811622"/>
              </p:ext>
            </p:extLst>
          </p:nvPr>
        </p:nvGraphicFramePr>
        <p:xfrm>
          <a:off x="838200" y="2211233"/>
          <a:ext cx="10515600" cy="3965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179D6-CE20-4525-A3DA-4ACF7F660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Weight Gain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35D0C7-9342-487E-A18F-8E899A2779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323733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35186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428DD0-1EA2-4DA6-B5D6-EFA46DDAC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Muscle Fibres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B60E4-E6E9-452A-A793-C582C12C6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 dirty="0"/>
              <a:t>Fast twitch (Type 11) generate power and increase in size faster than slow twitch (Type1) endurance type fibres</a:t>
            </a:r>
          </a:p>
          <a:p>
            <a:endParaRPr lang="en-GB" sz="2600" dirty="0"/>
          </a:p>
          <a:p>
            <a:r>
              <a:rPr lang="en-GB" sz="2600" dirty="0"/>
              <a:t>If you have more Fast Twitch fibres you will gain muscle faster.</a:t>
            </a:r>
          </a:p>
          <a:p>
            <a:endParaRPr lang="en-GB" sz="2600" dirty="0"/>
          </a:p>
          <a:p>
            <a:r>
              <a:rPr lang="en-GB" sz="2600" dirty="0"/>
              <a:t>Male Testosterone will also influence muscle gain</a:t>
            </a:r>
          </a:p>
          <a:p>
            <a:endParaRPr lang="en-GB" sz="2600" dirty="0"/>
          </a:p>
          <a:p>
            <a:r>
              <a:rPr lang="en-GB" sz="2600" dirty="0"/>
              <a:t>Body type – mesomorphs and endomorphs gain faster than an ectomorph (naturally lean)</a:t>
            </a:r>
          </a:p>
        </p:txBody>
      </p:sp>
    </p:spTree>
    <p:extLst>
      <p:ext uri="{BB962C8B-B14F-4D97-AF65-F5344CB8AC3E}">
        <p14:creationId xmlns:p14="http://schemas.microsoft.com/office/powerpoint/2010/main" val="16570300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901A5-F6C7-4A75-9DFA-A290FDE83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8000" dirty="0">
                <a:solidFill>
                  <a:srgbClr val="FFFFFF"/>
                </a:solidFill>
              </a:rPr>
              <a:t>How much can you gain?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61B00-DEB2-48ED-B233-B586C3117F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15 – 20% weight gain in the first year</a:t>
            </a: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0.5 – 1 kg per month for males and 0.25 – 0.75kg per month for females</a:t>
            </a:r>
          </a:p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7764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Yellow measuring tape">
            <a:extLst>
              <a:ext uri="{FF2B5EF4-FFF2-40B4-BE49-F238E27FC236}">
                <a16:creationId xmlns:a16="http://schemas.microsoft.com/office/drawing/2014/main" id="{FA730C1D-F49D-4039-9C07-511FA3EF46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35B80A-66D6-44DD-8D38-C32C51621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How do you gain weight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10B33-25DF-43B4-BA0C-3861E84EE9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600" dirty="0"/>
              <a:t>Calculate energy requirements to maintain weight</a:t>
            </a:r>
          </a:p>
          <a:p>
            <a:endParaRPr lang="en-GB" sz="1600" dirty="0"/>
          </a:p>
          <a:p>
            <a:r>
              <a:rPr lang="en-GB" sz="1600" dirty="0"/>
              <a:t>Increase calories by 20%</a:t>
            </a:r>
          </a:p>
          <a:p>
            <a:endParaRPr lang="en-GB" sz="1600" dirty="0"/>
          </a:p>
          <a:p>
            <a:r>
              <a:rPr lang="en-GB" sz="1600" dirty="0"/>
              <a:t>2500 calories add 20% = 3000</a:t>
            </a:r>
          </a:p>
          <a:p>
            <a:endParaRPr lang="en-GB" sz="1600" dirty="0"/>
          </a:p>
          <a:p>
            <a:r>
              <a:rPr lang="en-GB" sz="1600" dirty="0"/>
              <a:t>Calculate protein intake – 1.4 – 2g/kg </a:t>
            </a:r>
          </a:p>
          <a:p>
            <a:r>
              <a:rPr lang="en-GB" sz="1600" dirty="0"/>
              <a:t>Then distribute the calories as around 30% fat and the remainder as CHO</a:t>
            </a:r>
          </a:p>
          <a:p>
            <a:r>
              <a:rPr lang="en-GB" sz="1600" dirty="0"/>
              <a:t>Each athlete may have a slightly different distribution of macro nutrients</a:t>
            </a:r>
          </a:p>
        </p:txBody>
      </p:sp>
    </p:spTree>
    <p:extLst>
      <p:ext uri="{BB962C8B-B14F-4D97-AF65-F5344CB8AC3E}">
        <p14:creationId xmlns:p14="http://schemas.microsoft.com/office/powerpoint/2010/main" val="23812058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F4663B-110A-4221-8436-4340AB79C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 dirty="0"/>
              <a:t>Review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CCE4B1-7236-481A-BAD7-1340411563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2996889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39298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4F039-452A-4BC8-A0E1-FEED2CBF6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Supplements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DEF5BD-A3C1-4555-9B54-805C6F63BB7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301179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2535</TotalTime>
  <Words>692</Words>
  <Application>Microsoft Office PowerPoint</Application>
  <PresentationFormat>Widescreen</PresentationFormat>
  <Paragraphs>96</Paragraphs>
  <Slides>18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Impact</vt:lpstr>
      <vt:lpstr>Office Theme</vt:lpstr>
      <vt:lpstr>Advanced Sports Nutrition</vt:lpstr>
      <vt:lpstr>What is the difference</vt:lpstr>
      <vt:lpstr>Weight Classification Sports</vt:lpstr>
      <vt:lpstr>Making weight</vt:lpstr>
      <vt:lpstr>Losing weight</vt:lpstr>
      <vt:lpstr>How can you do this</vt:lpstr>
      <vt:lpstr>Weight Management</vt:lpstr>
      <vt:lpstr>How much to lose</vt:lpstr>
      <vt:lpstr>Problems</vt:lpstr>
      <vt:lpstr>So How do they do it – other methods!</vt:lpstr>
      <vt:lpstr>Recovery</vt:lpstr>
      <vt:lpstr>Long term</vt:lpstr>
      <vt:lpstr>Weight Gain</vt:lpstr>
      <vt:lpstr>Muscle Fibres</vt:lpstr>
      <vt:lpstr>How much can you gain?</vt:lpstr>
      <vt:lpstr>How do you gain weight</vt:lpstr>
      <vt:lpstr>Review</vt:lpstr>
      <vt:lpstr>Supplements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Sports Nutrition</dc:title>
  <dc:creator>Chris Cashin</dc:creator>
  <cp:lastModifiedBy>Chris Cashin</cp:lastModifiedBy>
  <cp:revision>4</cp:revision>
  <dcterms:created xsi:type="dcterms:W3CDTF">2021-11-05T17:34:00Z</dcterms:created>
  <dcterms:modified xsi:type="dcterms:W3CDTF">2021-11-07T11:49:01Z</dcterms:modified>
</cp:coreProperties>
</file>