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6" r:id="rId4"/>
    <p:sldMasterId id="2147483668" r:id="rId5"/>
    <p:sldMasterId id="2147483669" r:id="rId6"/>
    <p:sldMasterId id="2147483667" r:id="rId7"/>
  </p:sldMasterIdLst>
  <p:notesMasterIdLst>
    <p:notesMasterId r:id="rId10"/>
  </p:notesMasterIdLst>
  <p:handoutMasterIdLst>
    <p:handoutMasterId r:id="rId11"/>
  </p:handoutMasterIdLst>
  <p:sldIdLst>
    <p:sldId id="274" r:id="rId8"/>
    <p:sldId id="273" r:id="rId9"/>
  </p:sldIdLst>
  <p:sldSz cx="16459200" cy="21945600"/>
  <p:notesSz cx="6858000" cy="9144000"/>
  <p:defaultTextStyle>
    <a:defPPr>
      <a:defRPr lang="en-US"/>
    </a:defPPr>
    <a:lvl1pPr marL="0" algn="l" defTabSz="1843430" rtl="0" eaLnBrk="1" latinLnBrk="0" hangingPunct="1">
      <a:defRPr sz="3629" kern="1200">
        <a:solidFill>
          <a:schemeClr val="tx1"/>
        </a:solidFill>
        <a:latin typeface="+mn-lt"/>
        <a:ea typeface="+mn-ea"/>
        <a:cs typeface="+mn-cs"/>
      </a:defRPr>
    </a:lvl1pPr>
    <a:lvl2pPr marL="921715" algn="l" defTabSz="1843430" rtl="0" eaLnBrk="1" latinLnBrk="0" hangingPunct="1">
      <a:defRPr sz="3629" kern="1200">
        <a:solidFill>
          <a:schemeClr val="tx1"/>
        </a:solidFill>
        <a:latin typeface="+mn-lt"/>
        <a:ea typeface="+mn-ea"/>
        <a:cs typeface="+mn-cs"/>
      </a:defRPr>
    </a:lvl2pPr>
    <a:lvl3pPr marL="1843430" algn="l" defTabSz="1843430" rtl="0" eaLnBrk="1" latinLnBrk="0" hangingPunct="1">
      <a:defRPr sz="3629" kern="1200">
        <a:solidFill>
          <a:schemeClr val="tx1"/>
        </a:solidFill>
        <a:latin typeface="+mn-lt"/>
        <a:ea typeface="+mn-ea"/>
        <a:cs typeface="+mn-cs"/>
      </a:defRPr>
    </a:lvl3pPr>
    <a:lvl4pPr marL="2765146" algn="l" defTabSz="1843430" rtl="0" eaLnBrk="1" latinLnBrk="0" hangingPunct="1">
      <a:defRPr sz="3629" kern="1200">
        <a:solidFill>
          <a:schemeClr val="tx1"/>
        </a:solidFill>
        <a:latin typeface="+mn-lt"/>
        <a:ea typeface="+mn-ea"/>
        <a:cs typeface="+mn-cs"/>
      </a:defRPr>
    </a:lvl4pPr>
    <a:lvl5pPr marL="3686861" algn="l" defTabSz="1843430" rtl="0" eaLnBrk="1" latinLnBrk="0" hangingPunct="1">
      <a:defRPr sz="3629" kern="1200">
        <a:solidFill>
          <a:schemeClr val="tx1"/>
        </a:solidFill>
        <a:latin typeface="+mn-lt"/>
        <a:ea typeface="+mn-ea"/>
        <a:cs typeface="+mn-cs"/>
      </a:defRPr>
    </a:lvl5pPr>
    <a:lvl6pPr marL="4608576" algn="l" defTabSz="1843430" rtl="0" eaLnBrk="1" latinLnBrk="0" hangingPunct="1">
      <a:defRPr sz="3629" kern="1200">
        <a:solidFill>
          <a:schemeClr val="tx1"/>
        </a:solidFill>
        <a:latin typeface="+mn-lt"/>
        <a:ea typeface="+mn-ea"/>
        <a:cs typeface="+mn-cs"/>
      </a:defRPr>
    </a:lvl6pPr>
    <a:lvl7pPr marL="5530291" algn="l" defTabSz="1843430" rtl="0" eaLnBrk="1" latinLnBrk="0" hangingPunct="1">
      <a:defRPr sz="3629" kern="1200">
        <a:solidFill>
          <a:schemeClr val="tx1"/>
        </a:solidFill>
        <a:latin typeface="+mn-lt"/>
        <a:ea typeface="+mn-ea"/>
        <a:cs typeface="+mn-cs"/>
      </a:defRPr>
    </a:lvl7pPr>
    <a:lvl8pPr marL="6452006" algn="l" defTabSz="1843430" rtl="0" eaLnBrk="1" latinLnBrk="0" hangingPunct="1">
      <a:defRPr sz="3629" kern="1200">
        <a:solidFill>
          <a:schemeClr val="tx1"/>
        </a:solidFill>
        <a:latin typeface="+mn-lt"/>
        <a:ea typeface="+mn-ea"/>
        <a:cs typeface="+mn-cs"/>
      </a:defRPr>
    </a:lvl8pPr>
    <a:lvl9pPr marL="7373722" algn="l" defTabSz="1843430" rtl="0" eaLnBrk="1" latinLnBrk="0" hangingPunct="1">
      <a:defRPr sz="3629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9C4BB"/>
    <a:srgbClr val="AD154E"/>
    <a:srgbClr val="BC154E"/>
    <a:srgbClr val="B32D5F"/>
    <a:srgbClr val="B31C36"/>
    <a:srgbClr val="841E1E"/>
    <a:srgbClr val="84441E"/>
    <a:srgbClr val="499D57"/>
    <a:srgbClr val="295831"/>
    <a:srgbClr val="7BC45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0" autoAdjust="0"/>
    <p:restoredTop sz="88743" autoAdjust="0"/>
  </p:normalViewPr>
  <p:slideViewPr>
    <p:cSldViewPr snapToGrid="0">
      <p:cViewPr>
        <p:scale>
          <a:sx n="40" d="100"/>
          <a:sy n="40" d="100"/>
        </p:scale>
        <p:origin x="1642" y="-19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0" d="100"/>
          <a:sy n="60" d="100"/>
        </p:scale>
        <p:origin x="3187" y="43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Master" Target="slideMasters/slideMaster4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handoutMaster" Target="handoutMasters/handoutMaster1.xml"/><Relationship Id="rId5" Type="http://schemas.openxmlformats.org/officeDocument/2006/relationships/slideMaster" Target="slideMasters/slideMaster2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B598EC6-1625-4517-8B2C-4B716084C4E1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64EA686-4186-49B6-B46A-D866F82C073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DFFBCE-45C6-4287-86D3-A441E0C0281D}" type="datetimeFigureOut">
              <a:rPr lang="en-US" smtClean="0"/>
              <a:t>5/29/2023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68360D0-1D1B-477C-A57A-2C489A98E9A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299358-DA8A-4920-8805-B23BA1D39F2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AE3D07-5B38-4ABE-9D9F-CC806308F44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95201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730E841-1ECD-43D0-89AC-91507887768F}" type="datetimeFigureOut">
              <a:rPr lang="en-US" smtClean="0"/>
              <a:t>5/29/2023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271713" y="1143000"/>
            <a:ext cx="23145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DEA983-0B79-4906-8A36-21E0BF71C14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94858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BB2F7432-62A2-4ED5-956D-D31BF8B17AA5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6459200" cy="21945600"/>
          </a:xfrm>
        </p:spPr>
        <p:txBody>
          <a:bodyPr anchor="ctr" anchorCtr="0"/>
          <a:lstStyle>
            <a:lvl1pPr marL="0" indent="0" algn="ctr">
              <a:buNone/>
              <a:defRPr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58713D6C-1C84-452C-9BEC-0EE62629BFE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10657" y="914394"/>
            <a:ext cx="13546420" cy="7553745"/>
          </a:xfrm>
        </p:spPr>
        <p:txBody>
          <a:bodyPr>
            <a:noAutofit/>
          </a:bodyPr>
          <a:lstStyle>
            <a:lvl1pPr algn="r">
              <a:lnSpc>
                <a:spcPct val="75000"/>
              </a:lnSpc>
              <a:defRPr sz="22400" b="1">
                <a:solidFill>
                  <a:schemeClr val="accent6"/>
                </a:solidFill>
                <a:effectLst>
                  <a:outerShdw blurRad="63500" dist="88900" dir="2700000" algn="tl" rotWithShape="0">
                    <a:schemeClr val="tx1">
                      <a:alpha val="40000"/>
                    </a:schemeClr>
                  </a:outerShdw>
                </a:effectLst>
                <a:latin typeface="+mj-lt"/>
              </a:defRPr>
            </a:lvl1pPr>
          </a:lstStyle>
          <a:p>
            <a:r>
              <a:rPr lang="en-US" dirty="0"/>
              <a:t>COFFEE</a:t>
            </a:r>
            <a:br>
              <a:rPr lang="en-US" dirty="0"/>
            </a:br>
            <a:r>
              <a:rPr lang="en-US" dirty="0"/>
              <a:t>TIME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E6D8560-43C9-4483-AA41-4EBF5DD0C62C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9095874" y="14588835"/>
            <a:ext cx="5625183" cy="5678905"/>
          </a:xfrm>
        </p:spPr>
        <p:txBody>
          <a:bodyPr anchor="b" anchorCtr="0">
            <a:noAutofit/>
          </a:bodyPr>
          <a:lstStyle>
            <a:lvl1pPr marL="0" indent="0" algn="r">
              <a:buNone/>
              <a:defRPr sz="6000" i="0">
                <a:solidFill>
                  <a:schemeClr val="bg1"/>
                </a:solidFill>
                <a:effectLst>
                  <a:outerShdw blurRad="63500" dist="63500" dir="2700000" algn="tl" rotWithShape="0">
                    <a:schemeClr val="tx1">
                      <a:alpha val="70000"/>
                    </a:schemeClr>
                  </a:outerShdw>
                </a:effectLst>
                <a:latin typeface="+mn-lt"/>
                <a:cs typeface="SpeakPro" panose="020B0504020101020102" pitchFamily="34" charset="0"/>
              </a:defRPr>
            </a:lvl1pPr>
            <a:lvl2pPr marL="457200" indent="0" algn="ctr">
              <a:buNone/>
              <a:defRPr>
                <a:solidFill>
                  <a:schemeClr val="bg1"/>
                </a:solidFill>
              </a:defRPr>
            </a:lvl2pPr>
            <a:lvl3pPr marL="914400" indent="0" algn="ctr">
              <a:buNone/>
              <a:defRPr>
                <a:solidFill>
                  <a:schemeClr val="bg1"/>
                </a:solidFill>
              </a:defRPr>
            </a:lvl3pPr>
            <a:lvl4pPr marL="1371600" indent="0" algn="ctr">
              <a:buNone/>
              <a:defRPr>
                <a:solidFill>
                  <a:schemeClr val="bg1"/>
                </a:solidFill>
              </a:defRPr>
            </a:lvl4pPr>
            <a:lvl5pPr marL="1828800" indent="0" algn="ctr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38436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Title and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387E9201-E9D6-420F-967A-35467CBF4A5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 flipH="1">
            <a:off x="0" y="1955698"/>
            <a:ext cx="9183978" cy="18801093"/>
          </a:xfrm>
          <a:custGeom>
            <a:avLst/>
            <a:gdLst>
              <a:gd name="connsiteX0" fmla="*/ 9183978 w 9183978"/>
              <a:gd name="connsiteY0" fmla="*/ 0 h 18367955"/>
              <a:gd name="connsiteX1" fmla="*/ 9183978 w 9183978"/>
              <a:gd name="connsiteY1" fmla="*/ 18367955 h 18367955"/>
              <a:gd name="connsiteX2" fmla="*/ 0 w 9183978"/>
              <a:gd name="connsiteY2" fmla="*/ 9183977 h 1836795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9183978" h="18367955">
                <a:moveTo>
                  <a:pt x="9183978" y="0"/>
                </a:moveTo>
                <a:lnTo>
                  <a:pt x="9183978" y="18367955"/>
                </a:lnTo>
                <a:lnTo>
                  <a:pt x="0" y="9183977"/>
                </a:lnTo>
                <a:close/>
              </a:path>
            </a:pathLst>
          </a:custGeom>
          <a:solidFill>
            <a:schemeClr val="tx1">
              <a:lumMod val="25000"/>
              <a:lumOff val="75000"/>
              <a:alpha val="50000"/>
            </a:schemeClr>
          </a:solidFill>
          <a:ln w="190500">
            <a:noFill/>
          </a:ln>
          <a:effectLst/>
        </p:spPr>
        <p:txBody>
          <a:bodyPr wrap="square" anchor="ctr" anchorCtr="0">
            <a:noAutofit/>
          </a:bodyPr>
          <a:lstStyle>
            <a:lvl1pPr marL="0" indent="0" algn="ct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9C950636-8B6C-48B2-AB27-343A0D810CD3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107717" y="19257874"/>
            <a:ext cx="5375452" cy="2687726"/>
          </a:xfrm>
          <a:custGeom>
            <a:avLst/>
            <a:gdLst>
              <a:gd name="connsiteX0" fmla="*/ 2687726 w 5375452"/>
              <a:gd name="connsiteY0" fmla="*/ 0 h 2687726"/>
              <a:gd name="connsiteX1" fmla="*/ 5375452 w 5375452"/>
              <a:gd name="connsiteY1" fmla="*/ 2687726 h 2687726"/>
              <a:gd name="connsiteX2" fmla="*/ 0 w 5375452"/>
              <a:gd name="connsiteY2" fmla="*/ 2687726 h 26877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375452" h="2687726">
                <a:moveTo>
                  <a:pt x="2687726" y="0"/>
                </a:moveTo>
                <a:lnTo>
                  <a:pt x="5375452" y="2687726"/>
                </a:lnTo>
                <a:lnTo>
                  <a:pt x="0" y="2687726"/>
                </a:lnTo>
                <a:close/>
              </a:path>
            </a:pathLst>
          </a:custGeom>
          <a:solidFill>
            <a:schemeClr val="tx1">
              <a:lumMod val="25000"/>
              <a:lumOff val="75000"/>
              <a:alpha val="50000"/>
            </a:schemeClr>
          </a:solidFill>
          <a:ln w="190500">
            <a:noFill/>
          </a:ln>
          <a:effectLst/>
        </p:spPr>
        <p:txBody>
          <a:bodyPr wrap="square" anchor="ctr" anchorCtr="0">
            <a:noAutofit/>
          </a:bodyPr>
          <a:lstStyle>
            <a:lvl1pPr marL="0" indent="0" algn="ct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BE2BD434-6575-450E-A7F3-133E9A44D12D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0" y="0"/>
            <a:ext cx="9534551" cy="5174794"/>
          </a:xfrm>
          <a:custGeom>
            <a:avLst/>
            <a:gdLst>
              <a:gd name="connsiteX0" fmla="*/ 0 w 9534551"/>
              <a:gd name="connsiteY0" fmla="*/ 0 h 5123108"/>
              <a:gd name="connsiteX1" fmla="*/ 9534551 w 9534551"/>
              <a:gd name="connsiteY1" fmla="*/ 0 h 5123108"/>
              <a:gd name="connsiteX2" fmla="*/ 4411443 w 9534551"/>
              <a:gd name="connsiteY2" fmla="*/ 5123108 h 5123108"/>
              <a:gd name="connsiteX3" fmla="*/ 0 w 9534551"/>
              <a:gd name="connsiteY3" fmla="*/ 711665 h 51231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9534551" h="5123108">
                <a:moveTo>
                  <a:pt x="0" y="0"/>
                </a:moveTo>
                <a:lnTo>
                  <a:pt x="9534551" y="0"/>
                </a:lnTo>
                <a:lnTo>
                  <a:pt x="4411443" y="5123108"/>
                </a:lnTo>
                <a:lnTo>
                  <a:pt x="0" y="711665"/>
                </a:lnTo>
                <a:close/>
              </a:path>
            </a:pathLst>
          </a:custGeom>
          <a:solidFill>
            <a:schemeClr val="tx1">
              <a:lumMod val="25000"/>
              <a:lumOff val="75000"/>
              <a:alpha val="50000"/>
            </a:schemeClr>
          </a:solidFill>
          <a:ln w="190500">
            <a:noFill/>
          </a:ln>
          <a:effectLst/>
        </p:spPr>
        <p:txBody>
          <a:bodyPr wrap="square" anchor="ctr" anchorCtr="0">
            <a:noAutofit/>
          </a:bodyPr>
          <a:lstStyle>
            <a:lvl1pPr marL="0" indent="0" algn="ct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Picture Placeholder 20">
            <a:extLst>
              <a:ext uri="{FF2B5EF4-FFF2-40B4-BE49-F238E27FC236}">
                <a16:creationId xmlns:a16="http://schemas.microsoft.com/office/drawing/2014/main" id="{5E6E774B-5BB4-4FAE-8F86-D3FF047EC5B9}"/>
              </a:ext>
            </a:extLst>
          </p:cNvPr>
          <p:cNvSpPr>
            <a:spLocks noGrp="1"/>
          </p:cNvSpPr>
          <p:nvPr>
            <p:ph type="pic" sz="quarter" idx="18"/>
          </p:nvPr>
        </p:nvSpPr>
        <p:spPr>
          <a:xfrm>
            <a:off x="5157767" y="16621258"/>
            <a:ext cx="7539532" cy="5324342"/>
          </a:xfrm>
          <a:custGeom>
            <a:avLst/>
            <a:gdLst>
              <a:gd name="connsiteX0" fmla="*/ 3769766 w 7539532"/>
              <a:gd name="connsiteY0" fmla="*/ 0 h 5324342"/>
              <a:gd name="connsiteX1" fmla="*/ 7539532 w 7539532"/>
              <a:gd name="connsiteY1" fmla="*/ 3769766 h 5324342"/>
              <a:gd name="connsiteX2" fmla="*/ 5984956 w 7539532"/>
              <a:gd name="connsiteY2" fmla="*/ 5324342 h 5324342"/>
              <a:gd name="connsiteX3" fmla="*/ 1554576 w 7539532"/>
              <a:gd name="connsiteY3" fmla="*/ 5324342 h 5324342"/>
              <a:gd name="connsiteX4" fmla="*/ 0 w 7539532"/>
              <a:gd name="connsiteY4" fmla="*/ 3769766 h 53243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539532" h="5324342">
                <a:moveTo>
                  <a:pt x="3769766" y="0"/>
                </a:moveTo>
                <a:lnTo>
                  <a:pt x="7539532" y="3769766"/>
                </a:lnTo>
                <a:lnTo>
                  <a:pt x="5984956" y="5324342"/>
                </a:lnTo>
                <a:lnTo>
                  <a:pt x="1554576" y="5324342"/>
                </a:lnTo>
                <a:lnTo>
                  <a:pt x="0" y="3769766"/>
                </a:lnTo>
                <a:close/>
              </a:path>
            </a:pathLst>
          </a:custGeom>
          <a:solidFill>
            <a:schemeClr val="tx1">
              <a:lumMod val="25000"/>
              <a:lumOff val="75000"/>
              <a:alpha val="50000"/>
            </a:schemeClr>
          </a:solidFill>
          <a:ln w="190500">
            <a:noFill/>
          </a:ln>
          <a:effectLst/>
        </p:spPr>
        <p:txBody>
          <a:bodyPr wrap="square" anchor="ctr" anchorCtr="0">
            <a:noAutofit/>
          </a:bodyPr>
          <a:lstStyle>
            <a:lvl1pPr marL="0" indent="0" algn="ct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0" name="Picture Placeholder 3">
            <a:extLst>
              <a:ext uri="{FF2B5EF4-FFF2-40B4-BE49-F238E27FC236}">
                <a16:creationId xmlns:a16="http://schemas.microsoft.com/office/drawing/2014/main" id="{35793494-F8D6-4B33-B10A-B3BDCABBBD05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0" y="0"/>
            <a:ext cx="16459200" cy="21945600"/>
          </a:xfrm>
        </p:spPr>
        <p:txBody>
          <a:bodyPr anchor="ctr" anchorCtr="0"/>
          <a:lstStyle>
            <a:lvl1pPr marL="0" indent="0" algn="ctr">
              <a:buNone/>
              <a:defRPr/>
            </a:lvl1pPr>
          </a:lstStyle>
          <a:p>
            <a:endParaRPr lang="en-US"/>
          </a:p>
        </p:txBody>
      </p:sp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02DA5970-E8DD-415E-8FEB-C211814CD0B0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8805905" y="0"/>
            <a:ext cx="7653295" cy="8006400"/>
          </a:xfrm>
          <a:custGeom>
            <a:avLst/>
            <a:gdLst>
              <a:gd name="connsiteX0" fmla="*/ 2218560 w 7653295"/>
              <a:gd name="connsiteY0" fmla="*/ 0 h 8037094"/>
              <a:gd name="connsiteX1" fmla="*/ 7653295 w 7653295"/>
              <a:gd name="connsiteY1" fmla="*/ 0 h 8037094"/>
              <a:gd name="connsiteX2" fmla="*/ 7653295 w 7653295"/>
              <a:gd name="connsiteY2" fmla="*/ 6202334 h 8037094"/>
              <a:gd name="connsiteX3" fmla="*/ 5818535 w 7653295"/>
              <a:gd name="connsiteY3" fmla="*/ 8037094 h 8037094"/>
              <a:gd name="connsiteX4" fmla="*/ 0 w 7653295"/>
              <a:gd name="connsiteY4" fmla="*/ 2218560 h 80370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653295" h="8037094">
                <a:moveTo>
                  <a:pt x="2218560" y="0"/>
                </a:moveTo>
                <a:lnTo>
                  <a:pt x="7653295" y="0"/>
                </a:lnTo>
                <a:lnTo>
                  <a:pt x="7653295" y="6202334"/>
                </a:lnTo>
                <a:lnTo>
                  <a:pt x="5818535" y="8037094"/>
                </a:lnTo>
                <a:lnTo>
                  <a:pt x="0" y="2218560"/>
                </a:lnTo>
                <a:close/>
              </a:path>
            </a:pathLst>
          </a:custGeom>
          <a:solidFill>
            <a:schemeClr val="tx1">
              <a:lumMod val="25000"/>
              <a:lumOff val="75000"/>
              <a:alpha val="50000"/>
            </a:schemeClr>
          </a:solidFill>
          <a:ln w="73025">
            <a:noFill/>
          </a:ln>
          <a:effectLst/>
        </p:spPr>
        <p:txBody>
          <a:bodyPr wrap="square" anchor="ctr" anchorCtr="0">
            <a:noAutofit/>
          </a:bodyPr>
          <a:lstStyle>
            <a:lvl1pPr marL="0" indent="0" algn="ct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7" name="Text Placeholder 37">
            <a:extLst>
              <a:ext uri="{FF2B5EF4-FFF2-40B4-BE49-F238E27FC236}">
                <a16:creationId xmlns:a16="http://schemas.microsoft.com/office/drawing/2014/main" id="{F2153662-A29C-4576-B6EF-74CD0497718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 rot="2700000">
            <a:off x="10113676" y="12326849"/>
            <a:ext cx="6684341" cy="2681544"/>
          </a:xfrm>
        </p:spPr>
        <p:txBody>
          <a:bodyPr>
            <a:noAutofit/>
          </a:bodyPr>
          <a:lstStyle>
            <a:lvl1pPr marL="0" indent="0" algn="l">
              <a:buNone/>
              <a:defRPr lang="en-US" sz="13600" b="1" kern="1200" dirty="0">
                <a:ln w="73025">
                  <a:noFill/>
                </a:ln>
                <a:solidFill>
                  <a:schemeClr val="tx2"/>
                </a:solidFill>
                <a:effectLst/>
                <a:latin typeface="+mj-lt"/>
                <a:ea typeface="Cambria" panose="02040503050406030204" pitchFamily="18" charset="0"/>
                <a:cs typeface="SpeakPro" panose="020B0504020101020102" pitchFamily="34" charset="0"/>
              </a:defRPr>
            </a:lvl1pPr>
            <a:lvl2pPr marL="457200" indent="0" algn="r">
              <a:buNone/>
              <a:defRPr sz="4500"/>
            </a:lvl2pPr>
            <a:lvl3pPr marL="914400" indent="0" algn="r">
              <a:buNone/>
              <a:defRPr sz="4500"/>
            </a:lvl3pPr>
            <a:lvl4pPr marL="1371600" indent="0" algn="r">
              <a:buNone/>
              <a:defRPr sz="4500"/>
            </a:lvl4pPr>
            <a:lvl5pPr marL="1828800" indent="0" algn="r">
              <a:buNone/>
              <a:defRPr sz="4500"/>
            </a:lvl5pPr>
          </a:lstStyle>
          <a:p>
            <a:pPr lvl="0"/>
            <a:r>
              <a:rPr lang="en-US" dirty="0"/>
              <a:t>FOOD</a:t>
            </a:r>
          </a:p>
        </p:txBody>
      </p:sp>
      <p:sp>
        <p:nvSpPr>
          <p:cNvPr id="38" name="Text Placeholder 37">
            <a:extLst>
              <a:ext uri="{FF2B5EF4-FFF2-40B4-BE49-F238E27FC236}">
                <a16:creationId xmlns:a16="http://schemas.microsoft.com/office/drawing/2014/main" id="{5AA999A3-AC89-4704-B8E2-A6CE1D00BA39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 rot="2700000">
            <a:off x="8764434" y="15181513"/>
            <a:ext cx="6684341" cy="2916397"/>
          </a:xfrm>
        </p:spPr>
        <p:txBody>
          <a:bodyPr>
            <a:normAutofit/>
          </a:bodyPr>
          <a:lstStyle>
            <a:lvl1pPr marL="0" indent="0" algn="l">
              <a:buNone/>
              <a:defRPr lang="en-US" sz="3500" b="0" kern="1200" dirty="0">
                <a:solidFill>
                  <a:schemeClr val="bg2"/>
                </a:solidFill>
                <a:latin typeface="+mn-lt"/>
                <a:ea typeface="+mn-ea"/>
                <a:cs typeface="+mn-cs"/>
              </a:defRPr>
            </a:lvl1pPr>
            <a:lvl2pPr marL="457200" indent="0" algn="r">
              <a:buNone/>
              <a:defRPr sz="4500"/>
            </a:lvl2pPr>
            <a:lvl3pPr marL="914400" indent="0" algn="r">
              <a:buNone/>
              <a:defRPr sz="4500"/>
            </a:lvl3pPr>
            <a:lvl4pPr marL="1371600" indent="0" algn="r">
              <a:buNone/>
              <a:defRPr sz="4500"/>
            </a:lvl4pPr>
            <a:lvl5pPr marL="1828800" indent="0" algn="r">
              <a:buNone/>
              <a:defRPr sz="4500"/>
            </a:lvl5pPr>
          </a:lstStyle>
          <a:p>
            <a:pPr lvl="0"/>
            <a:r>
              <a:rPr lang="en-US" dirty="0"/>
              <a:t>Click to edit Master text</a:t>
            </a:r>
          </a:p>
        </p:txBody>
      </p: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7263EA9A-DD00-4231-BF00-03BBE045A133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817809" y="12150968"/>
            <a:ext cx="7539532" cy="7539532"/>
          </a:xfrm>
          <a:prstGeom prst="diamond">
            <a:avLst/>
          </a:prstGeom>
          <a:solidFill>
            <a:schemeClr val="tx1">
              <a:lumMod val="25000"/>
              <a:lumOff val="75000"/>
              <a:alpha val="50000"/>
            </a:schemeClr>
          </a:solidFill>
          <a:ln w="73025">
            <a:solidFill>
              <a:schemeClr val="bg1"/>
            </a:solidFill>
          </a:ln>
          <a:effectLst/>
        </p:spPr>
        <p:txBody>
          <a:bodyPr anchor="ctr" anchorCtr="0"/>
          <a:lstStyle>
            <a:lvl1pPr marL="0" indent="0" algn="ct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7DBC04E2-1768-4486-82C6-4CF8DD0E3E28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 rot="2700000">
            <a:off x="10324615" y="9349642"/>
            <a:ext cx="6138862" cy="3401820"/>
          </a:xfrm>
        </p:spPr>
        <p:txBody>
          <a:bodyPr vert="horz" anchor="ctr" anchorCtr="1">
            <a:normAutofit/>
          </a:bodyPr>
          <a:lstStyle>
            <a:lvl1pPr algn="r">
              <a:lnSpc>
                <a:spcPct val="75000"/>
              </a:lnSpc>
              <a:defRPr lang="en-US" sz="13600" b="1" kern="1200" dirty="0">
                <a:ln w="73025">
                  <a:noFill/>
                </a:ln>
                <a:solidFill>
                  <a:schemeClr val="tx2"/>
                </a:solidFill>
                <a:effectLst/>
                <a:latin typeface="+mj-lt"/>
                <a:ea typeface="Cambria" panose="02040503050406030204" pitchFamily="18" charset="0"/>
                <a:cs typeface="SpeakPro" panose="020B0504020101020102" pitchFamily="34" charset="0"/>
              </a:defRPr>
            </a:lvl1pPr>
          </a:lstStyle>
          <a:p>
            <a:r>
              <a:rPr lang="en-US" dirty="0"/>
              <a:t>GOOD</a:t>
            </a:r>
          </a:p>
        </p:txBody>
      </p:sp>
      <p:sp>
        <p:nvSpPr>
          <p:cNvPr id="24" name="Picture Placeholder 2">
            <a:extLst>
              <a:ext uri="{FF2B5EF4-FFF2-40B4-BE49-F238E27FC236}">
                <a16:creationId xmlns:a16="http://schemas.microsoft.com/office/drawing/2014/main" id="{B2AF5FDA-000B-4644-8248-33CBF1217E71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3788507" y="3207841"/>
            <a:ext cx="7539532" cy="7539532"/>
          </a:xfrm>
          <a:prstGeom prst="diamond">
            <a:avLst/>
          </a:prstGeom>
          <a:solidFill>
            <a:schemeClr val="tx1">
              <a:lumMod val="25000"/>
              <a:lumOff val="75000"/>
              <a:alpha val="50000"/>
            </a:schemeClr>
          </a:solidFill>
          <a:ln w="73025">
            <a:solidFill>
              <a:schemeClr val="bg1"/>
            </a:solidFill>
          </a:ln>
          <a:effectLst/>
        </p:spPr>
        <p:txBody>
          <a:bodyPr anchor="ctr" anchorCtr="0"/>
          <a:lstStyle>
            <a:lvl1pPr marL="0" indent="0" algn="ct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38392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icture Placeholder 3">
            <a:extLst>
              <a:ext uri="{FF2B5EF4-FFF2-40B4-BE49-F238E27FC236}">
                <a16:creationId xmlns:a16="http://schemas.microsoft.com/office/drawing/2014/main" id="{4E2BBE1A-E2CB-4738-8FCA-0978964115C4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0" y="0"/>
            <a:ext cx="16459200" cy="21945600"/>
          </a:xfrm>
        </p:spPr>
        <p:txBody>
          <a:bodyPr anchor="ctr" anchorCtr="0"/>
          <a:lstStyle>
            <a:lvl1pPr marL="0" indent="0" algn="ctr">
              <a:buNone/>
              <a:defRPr/>
            </a:lvl1pPr>
          </a:lstStyle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D6AE27-12F6-41A8-B0AD-5CC29E60224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977735" y="1502452"/>
            <a:ext cx="12503731" cy="6700422"/>
          </a:xfrm>
          <a:ln w="73025" cap="sq">
            <a:noFill/>
            <a:miter lim="800000"/>
          </a:ln>
        </p:spPr>
        <p:txBody>
          <a:bodyPr lIns="720000" tIns="720000" rIns="720000" bIns="720000">
            <a:noAutofit/>
          </a:bodyPr>
          <a:lstStyle>
            <a:lvl1pPr algn="ctr">
              <a:lnSpc>
                <a:spcPct val="85000"/>
              </a:lnSpc>
              <a:defRPr sz="11000" b="1">
                <a:solidFill>
                  <a:schemeClr val="bg1"/>
                </a:solidFill>
                <a:latin typeface="+mj-lt"/>
                <a:ea typeface="Verdana" panose="020B060403050404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GOOD FOOD ENDS WITH GOOD TALK</a:t>
            </a:r>
          </a:p>
        </p:txBody>
      </p:sp>
      <p:sp>
        <p:nvSpPr>
          <p:cNvPr id="57" name="Text Placeholder 56">
            <a:extLst>
              <a:ext uri="{FF2B5EF4-FFF2-40B4-BE49-F238E27FC236}">
                <a16:creationId xmlns:a16="http://schemas.microsoft.com/office/drawing/2014/main" id="{05F61ADD-2C7D-48A7-8AA9-D90598568B37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1212550" y="722678"/>
            <a:ext cx="905711" cy="548430"/>
          </a:xfrm>
        </p:spPr>
        <p:txBody>
          <a:bodyPr anchor="ctr" anchorCtr="0">
            <a:noAutofit/>
          </a:bodyPr>
          <a:lstStyle>
            <a:lvl1pPr marL="0" indent="0" algn="l">
              <a:buNone/>
              <a:defRPr sz="2600"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pPr lvl="0"/>
            <a:r>
              <a:rPr lang="en-US" dirty="0"/>
              <a:t>REC</a:t>
            </a:r>
          </a:p>
        </p:txBody>
      </p:sp>
      <p:sp>
        <p:nvSpPr>
          <p:cNvPr id="61" name="Text Placeholder 60">
            <a:extLst>
              <a:ext uri="{FF2B5EF4-FFF2-40B4-BE49-F238E27FC236}">
                <a16:creationId xmlns:a16="http://schemas.microsoft.com/office/drawing/2014/main" id="{89922BFE-A997-44C5-93B5-DA3F4D7EAC0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206933" y="14939632"/>
            <a:ext cx="8045334" cy="4932000"/>
          </a:xfrm>
          <a:solidFill>
            <a:schemeClr val="tx1">
              <a:alpha val="50000"/>
            </a:schemeClr>
          </a:solidFill>
        </p:spPr>
        <p:txBody>
          <a:bodyPr lIns="720000" rIns="720000" anchor="ctr" anchorCtr="0">
            <a:noAutofit/>
          </a:bodyPr>
          <a:lstStyle>
            <a:lvl1pPr marL="0" indent="0" algn="ctr">
              <a:buNone/>
              <a:defRPr sz="50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4800">
                <a:solidFill>
                  <a:schemeClr val="bg1"/>
                </a:solidFill>
              </a:defRPr>
            </a:lvl2pPr>
            <a:lvl3pPr marL="914400" indent="0" algn="ctr">
              <a:buNone/>
              <a:defRPr sz="4800">
                <a:solidFill>
                  <a:schemeClr val="bg1"/>
                </a:solidFill>
              </a:defRPr>
            </a:lvl3pPr>
            <a:lvl4pPr marL="1371600" indent="0" algn="ctr">
              <a:buNone/>
              <a:defRPr sz="4800">
                <a:solidFill>
                  <a:schemeClr val="bg1"/>
                </a:solidFill>
              </a:defRPr>
            </a:lvl4pPr>
            <a:lvl5pPr marL="1828800" indent="0" algn="ctr">
              <a:buNone/>
              <a:defRPr sz="4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238777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3">
            <a:extLst>
              <a:ext uri="{FF2B5EF4-FFF2-40B4-BE49-F238E27FC236}">
                <a16:creationId xmlns:a16="http://schemas.microsoft.com/office/drawing/2014/main" id="{EEF751C6-DE0E-48B6-A735-2A70A36C06A2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6459200" cy="21945600"/>
          </a:xfrm>
        </p:spPr>
        <p:txBody>
          <a:bodyPr anchor="ctr" anchorCtr="0"/>
          <a:lstStyle>
            <a:lvl1pPr marL="0" indent="0" algn="ctr">
              <a:buNone/>
              <a:defRPr/>
            </a:lvl1pPr>
          </a:lstStyle>
          <a:p>
            <a:endParaRPr lang="en-US" dirty="0"/>
          </a:p>
        </p:txBody>
      </p:sp>
      <p:sp>
        <p:nvSpPr>
          <p:cNvPr id="16" name="Text Placeholder 17">
            <a:extLst>
              <a:ext uri="{FF2B5EF4-FFF2-40B4-BE49-F238E27FC236}">
                <a16:creationId xmlns:a16="http://schemas.microsoft.com/office/drawing/2014/main" id="{74D2CD46-7919-46AF-9CFE-600254DC62B2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353238" y="9823669"/>
            <a:ext cx="14047180" cy="7067698"/>
          </a:xfrm>
          <a:ln>
            <a:noFill/>
          </a:ln>
        </p:spPr>
        <p:txBody>
          <a:bodyPr lIns="360000" tIns="360000" rIns="360000" bIns="360000"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lang="en-US" sz="36800" kern="1200" spc="800" baseline="0" dirty="0">
                <a:ln w="73025">
                  <a:noFill/>
                </a:ln>
                <a:solidFill>
                  <a:schemeClr val="bg1"/>
                </a:solidFill>
                <a:effectLst>
                  <a:outerShdw blurRad="76200" dist="63500" dir="2700000" algn="tl" rotWithShape="0">
                    <a:schemeClr val="tx2">
                      <a:lumMod val="50000"/>
                      <a:alpha val="35000"/>
                    </a:schemeClr>
                  </a:outerShdw>
                </a:effectLst>
                <a:latin typeface="+mj-lt"/>
                <a:ea typeface="+mj-ea"/>
                <a:cs typeface="+mj-cs"/>
              </a:defRPr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</a:lstStyle>
          <a:p>
            <a:pPr lvl="0"/>
            <a:r>
              <a:rPr lang="en-US" dirty="0"/>
              <a:t>LOVE</a:t>
            </a:r>
          </a:p>
        </p:txBody>
      </p:sp>
      <p:sp>
        <p:nvSpPr>
          <p:cNvPr id="15" name="Text Placeholder 17">
            <a:extLst>
              <a:ext uri="{FF2B5EF4-FFF2-40B4-BE49-F238E27FC236}">
                <a16:creationId xmlns:a16="http://schemas.microsoft.com/office/drawing/2014/main" id="{8C3F5F91-E9AD-4F2E-B4B1-2545BFBA0520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2044800" y="1664891"/>
            <a:ext cx="12369600" cy="2012400"/>
          </a:xfrm>
          <a:ln>
            <a:noFill/>
          </a:ln>
        </p:spPr>
        <p:txBody>
          <a:bodyPr lIns="360000" tIns="360000" rIns="360000" bIns="360000"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6800">
                <a:solidFill>
                  <a:schemeClr val="bg2"/>
                </a:solidFill>
                <a:latin typeface="+mn-lt"/>
              </a:defRPr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</a:lstStyle>
          <a:p>
            <a:pPr lvl="0"/>
            <a:endParaRPr lang="en-US" dirty="0"/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AC168B70-C883-4F02-9AA1-75CEEC672701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0" y="18248008"/>
            <a:ext cx="16459200" cy="1904400"/>
          </a:xfrm>
          <a:solidFill>
            <a:schemeClr val="bg2">
              <a:alpha val="40000"/>
            </a:schemeClr>
          </a:solidFill>
          <a:ln>
            <a:noFill/>
          </a:ln>
        </p:spPr>
        <p:txBody>
          <a:bodyPr lIns="360000" tIns="360000" rIns="360000" bIns="180000" anchor="ctr" anchorCtr="0">
            <a:normAutofit/>
          </a:bodyPr>
          <a:lstStyle>
            <a:lvl1pPr marL="0" indent="0" algn="ctr">
              <a:lnSpc>
                <a:spcPct val="100000"/>
              </a:lnSpc>
              <a:buNone/>
              <a:defRPr sz="6000">
                <a:solidFill>
                  <a:schemeClr val="bg1"/>
                </a:solidFill>
              </a:defRPr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</a:lstStyle>
          <a:p>
            <a:pPr lvl="0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364D869-8470-413B-B1AE-BD044E59CEE3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-1" y="5053426"/>
            <a:ext cx="16459199" cy="7591852"/>
          </a:xfrm>
          <a:noFill/>
        </p:spPr>
        <p:txBody>
          <a:bodyPr lIns="792000" tIns="180000" rIns="720000" bIns="180000" anchor="ctr" anchorCtr="0">
            <a:normAutofit/>
          </a:bodyPr>
          <a:lstStyle>
            <a:lvl1pPr algn="ctr">
              <a:lnSpc>
                <a:spcPct val="85000"/>
              </a:lnSpc>
              <a:defRPr sz="36800" spc="800" baseline="0">
                <a:ln w="73025">
                  <a:noFill/>
                </a:ln>
                <a:solidFill>
                  <a:schemeClr val="bg1"/>
                </a:solidFill>
                <a:effectLst>
                  <a:outerShdw blurRad="76200" dist="63500" dir="2700000" algn="tl" rotWithShape="0">
                    <a:schemeClr val="tx2">
                      <a:lumMod val="50000"/>
                      <a:alpha val="35000"/>
                    </a:schemeClr>
                  </a:outerShdw>
                </a:effectLst>
                <a:latin typeface="+mj-lt"/>
              </a:defRPr>
            </a:lvl1pPr>
          </a:lstStyle>
          <a:p>
            <a:r>
              <a:rPr lang="en-US" dirty="0"/>
              <a:t>BAKE</a:t>
            </a:r>
          </a:p>
        </p:txBody>
      </p:sp>
      <p:sp>
        <p:nvSpPr>
          <p:cNvPr id="21" name="Text Placeholder 17">
            <a:extLst>
              <a:ext uri="{FF2B5EF4-FFF2-40B4-BE49-F238E27FC236}">
                <a16:creationId xmlns:a16="http://schemas.microsoft.com/office/drawing/2014/main" id="{1BA23F7F-6A85-4885-AB12-669CC19ABF82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537960" y="10014397"/>
            <a:ext cx="3383280" cy="1727173"/>
          </a:xfrm>
          <a:ln>
            <a:noFill/>
          </a:ln>
        </p:spPr>
        <p:txBody>
          <a:bodyPr lIns="360000" tIns="360000" rIns="360000" bIns="360000" anchor="ctr" anchorCtr="0">
            <a:noAutofit/>
          </a:bodyPr>
          <a:lstStyle>
            <a:lvl1pPr marL="0" indent="0" algn="ctr">
              <a:lnSpc>
                <a:spcPct val="100000"/>
              </a:lnSpc>
              <a:buNone/>
              <a:defRPr sz="6800">
                <a:solidFill>
                  <a:schemeClr val="bg2"/>
                </a:solidFill>
                <a:latin typeface="+mn-lt"/>
              </a:defRPr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</a:lstStyle>
          <a:p>
            <a:pPr lvl="0"/>
            <a:r>
              <a:rPr lang="en-US" dirty="0"/>
              <a:t>WITH</a:t>
            </a:r>
          </a:p>
        </p:txBody>
      </p:sp>
    </p:spTree>
    <p:extLst>
      <p:ext uri="{BB962C8B-B14F-4D97-AF65-F5344CB8AC3E}">
        <p14:creationId xmlns:p14="http://schemas.microsoft.com/office/powerpoint/2010/main" val="5839546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icture Placeholder 3">
            <a:extLst>
              <a:ext uri="{FF2B5EF4-FFF2-40B4-BE49-F238E27FC236}">
                <a16:creationId xmlns:a16="http://schemas.microsoft.com/office/drawing/2014/main" id="{4E2BBE1A-E2CB-4738-8FCA-0978964115C4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0" y="0"/>
            <a:ext cx="16459200" cy="21945600"/>
          </a:xfrm>
        </p:spPr>
        <p:txBody>
          <a:bodyPr anchor="ctr" anchorCtr="0"/>
          <a:lstStyle>
            <a:lvl1pPr marL="0" indent="0" algn="ctr">
              <a:buNone/>
              <a:defRPr/>
            </a:lvl1pPr>
          </a:lstStyle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D6AE27-12F6-41A8-B0AD-5CC29E60224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977735" y="1502452"/>
            <a:ext cx="12503731" cy="6700422"/>
          </a:xfrm>
          <a:ln w="73025" cap="sq">
            <a:noFill/>
            <a:miter lim="800000"/>
          </a:ln>
        </p:spPr>
        <p:txBody>
          <a:bodyPr lIns="720000" tIns="720000" rIns="720000" bIns="720000">
            <a:noAutofit/>
          </a:bodyPr>
          <a:lstStyle>
            <a:lvl1pPr algn="ctr">
              <a:lnSpc>
                <a:spcPct val="85000"/>
              </a:lnSpc>
              <a:defRPr sz="11000" b="1">
                <a:solidFill>
                  <a:schemeClr val="bg1"/>
                </a:solidFill>
                <a:latin typeface="+mj-lt"/>
                <a:ea typeface="Verdana" panose="020B0604030504040204" pitchFamily="34" charset="0"/>
                <a:cs typeface="Arial" panose="020B0604020202020204" pitchFamily="34" charset="0"/>
              </a:defRPr>
            </a:lvl1pPr>
          </a:lstStyle>
          <a:p>
            <a:r>
              <a:rPr lang="en-US" dirty="0"/>
              <a:t>GOOD FOOD ENDS WITH GOOD TALK</a:t>
            </a:r>
          </a:p>
        </p:txBody>
      </p:sp>
      <p:sp>
        <p:nvSpPr>
          <p:cNvPr id="57" name="Text Placeholder 56">
            <a:extLst>
              <a:ext uri="{FF2B5EF4-FFF2-40B4-BE49-F238E27FC236}">
                <a16:creationId xmlns:a16="http://schemas.microsoft.com/office/drawing/2014/main" id="{05F61ADD-2C7D-48A7-8AA9-D90598568B37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11212550" y="722678"/>
            <a:ext cx="905711" cy="548430"/>
          </a:xfrm>
        </p:spPr>
        <p:txBody>
          <a:bodyPr anchor="ctr" anchorCtr="0">
            <a:noAutofit/>
          </a:bodyPr>
          <a:lstStyle>
            <a:lvl1pPr marL="0" indent="0" algn="l">
              <a:buNone/>
              <a:defRPr sz="2600">
                <a:solidFill>
                  <a:schemeClr val="bg1">
                    <a:lumMod val="85000"/>
                  </a:schemeClr>
                </a:solidFill>
              </a:defRPr>
            </a:lvl1pPr>
          </a:lstStyle>
          <a:p>
            <a:pPr lvl="0"/>
            <a:r>
              <a:rPr lang="en-US" dirty="0"/>
              <a:t>REC</a:t>
            </a:r>
          </a:p>
        </p:txBody>
      </p:sp>
      <p:sp>
        <p:nvSpPr>
          <p:cNvPr id="61" name="Text Placeholder 60">
            <a:extLst>
              <a:ext uri="{FF2B5EF4-FFF2-40B4-BE49-F238E27FC236}">
                <a16:creationId xmlns:a16="http://schemas.microsoft.com/office/drawing/2014/main" id="{89922BFE-A997-44C5-93B5-DA3F4D7EAC0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206933" y="14939632"/>
            <a:ext cx="8045334" cy="4932000"/>
          </a:xfrm>
          <a:solidFill>
            <a:schemeClr val="tx1">
              <a:alpha val="50000"/>
            </a:schemeClr>
          </a:solidFill>
        </p:spPr>
        <p:txBody>
          <a:bodyPr lIns="720000" rIns="720000" anchor="ctr" anchorCtr="0">
            <a:noAutofit/>
          </a:bodyPr>
          <a:lstStyle>
            <a:lvl1pPr marL="0" indent="0" algn="ctr">
              <a:buNone/>
              <a:defRPr sz="5000">
                <a:solidFill>
                  <a:schemeClr val="bg1"/>
                </a:solidFill>
                <a:latin typeface="+mn-lt"/>
              </a:defRPr>
            </a:lvl1pPr>
            <a:lvl2pPr marL="457200" indent="0" algn="ctr">
              <a:buNone/>
              <a:defRPr sz="4800">
                <a:solidFill>
                  <a:schemeClr val="bg1"/>
                </a:solidFill>
              </a:defRPr>
            </a:lvl2pPr>
            <a:lvl3pPr marL="914400" indent="0" algn="ctr">
              <a:buNone/>
              <a:defRPr sz="4800">
                <a:solidFill>
                  <a:schemeClr val="bg1"/>
                </a:solidFill>
              </a:defRPr>
            </a:lvl3pPr>
            <a:lvl4pPr marL="1371600" indent="0" algn="ctr">
              <a:buNone/>
              <a:defRPr sz="4800">
                <a:solidFill>
                  <a:schemeClr val="bg1"/>
                </a:solidFill>
              </a:defRPr>
            </a:lvl4pPr>
            <a:lvl5pPr marL="1828800" indent="0" algn="ctr">
              <a:buNone/>
              <a:defRPr sz="48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0127256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DC138E9-1818-440B-BCD8-E02884914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1888" y="1168400"/>
            <a:ext cx="14195425" cy="4241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CFCCE3-E839-4E61-ADE7-691317C01E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31888" y="5842000"/>
            <a:ext cx="14195425" cy="13923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00455A-3F59-412F-A7C3-C2B66CD9049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31888" y="20340638"/>
            <a:ext cx="3703637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6DCF338-1477-4B5A-AA4D-20E47BA041C6}" type="datetimeFigureOut">
              <a:rPr lang="en-US" smtClean="0"/>
              <a:t>5/29/2023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66A774-6A13-4D3C-8F29-811FDE24E7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51475" y="20340638"/>
            <a:ext cx="5556250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C9B00C-A40D-4C02-B065-F16BB4E3F1A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23675" y="20340638"/>
            <a:ext cx="3703638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E2576E-C3E1-40C4-A054-7F2B363D65C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06903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AB5CD26-244A-4E38-B2F5-796C9F410C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1888" y="1168400"/>
            <a:ext cx="14195425" cy="4241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EE8848-E79B-4042-BE8B-5B5BF0729C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31888" y="5842000"/>
            <a:ext cx="14195425" cy="13923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EE3925-53EA-49CE-8C6F-4D31F5BB8B9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31888" y="20340638"/>
            <a:ext cx="3703637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BF5333-6182-4AF0-80F0-79A88DB9A798}" type="datetimeFigureOut">
              <a:rPr lang="en-US" smtClean="0"/>
              <a:t>5/29/2023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158385-D464-48C6-8F67-1DA1C32145F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51475" y="20340638"/>
            <a:ext cx="5556250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44F5EB-7616-4F54-91DF-136FD84FAA1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23675" y="20340638"/>
            <a:ext cx="3703638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55FADD-DF72-456A-BB7A-878CC9C0C17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82497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05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D57E67-F47C-4E3F-9631-9796480CF4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1888" y="1168400"/>
            <a:ext cx="14195425" cy="4241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E2ADAB-BF86-43D6-B5E9-C5BCE39E7C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31888" y="5842000"/>
            <a:ext cx="14195425" cy="13923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C36209-D2A9-4851-8ABB-A1DDCAA3AFF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31888" y="20340638"/>
            <a:ext cx="3703637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D36208-A0C7-4B5A-B09A-D663A7DBB8DD}" type="datetimeFigureOut">
              <a:rPr lang="en-US" smtClean="0"/>
              <a:t>5/29/2023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6EA62E-8D03-4244-832B-20D461EB843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51475" y="20340638"/>
            <a:ext cx="5556250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54DF16-4798-48C2-990D-E2D2401C413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23675" y="20340638"/>
            <a:ext cx="3703638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B81E0A-DFED-40DF-B828-D756438DCBA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82407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6D6324-0890-423A-802B-5EAB8F0024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1888" y="1168400"/>
            <a:ext cx="14195425" cy="4241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BF2DE61-2D36-4B85-BA65-09C211C19E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31888" y="5842000"/>
            <a:ext cx="14195425" cy="13923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4257C7C-3A28-4314-BC44-7137A4618B6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131888" y="20340638"/>
            <a:ext cx="3703637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11C32B-6457-4EFE-B121-E8C99AC9104F}" type="datetimeFigureOut">
              <a:rPr lang="en-US" smtClean="0"/>
              <a:t>5/29/2023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BAF1F1-9102-4DAB-99B0-9C93188F038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51475" y="20340638"/>
            <a:ext cx="5556250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90BFC6-5C2E-4F5B-AEC1-7CEE7694533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23675" y="20340638"/>
            <a:ext cx="3703638" cy="1168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750185-2EC8-4572-B7A6-667F1B184D8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58337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4108F7C-D214-915C-505A-3A427B9E30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7734" y="7044270"/>
            <a:ext cx="12503731" cy="6700422"/>
          </a:xfrm>
        </p:spPr>
        <p:txBody>
          <a:bodyPr/>
          <a:lstStyle/>
          <a:p>
            <a:r>
              <a:rPr lang="en-GB" sz="4800" dirty="0">
                <a:solidFill>
                  <a:schemeClr val="tx1"/>
                </a:solidFill>
              </a:rPr>
              <a:t>Hotel Event Advertisement</a:t>
            </a:r>
            <a:br>
              <a:rPr lang="en-GB" sz="4800" dirty="0">
                <a:solidFill>
                  <a:schemeClr val="tx1"/>
                </a:solidFill>
              </a:rPr>
            </a:br>
            <a:r>
              <a:rPr lang="en-GB" sz="4800" dirty="0">
                <a:solidFill>
                  <a:schemeClr val="tx1"/>
                </a:solidFill>
              </a:rPr>
              <a:t>Module Name: Foreign Languages</a:t>
            </a:r>
            <a:br>
              <a:rPr lang="en-GB" sz="4800" dirty="0">
                <a:solidFill>
                  <a:schemeClr val="tx1"/>
                </a:solidFill>
              </a:rPr>
            </a:br>
            <a:r>
              <a:rPr lang="en-GB" sz="4800" dirty="0">
                <a:solidFill>
                  <a:schemeClr val="tx1"/>
                </a:solidFill>
              </a:rPr>
              <a:t>Module No: BMIH5003</a:t>
            </a:r>
            <a:br>
              <a:rPr lang="en-GB" sz="4800" dirty="0">
                <a:solidFill>
                  <a:schemeClr val="tx1"/>
                </a:solidFill>
              </a:rPr>
            </a:br>
            <a:r>
              <a:rPr lang="en-GB" sz="4800" dirty="0">
                <a:solidFill>
                  <a:schemeClr val="tx1"/>
                </a:solidFill>
              </a:rPr>
              <a:t>Student Name: Mariana Burcea</a:t>
            </a:r>
            <a:br>
              <a:rPr lang="en-GB" sz="4800" dirty="0">
                <a:solidFill>
                  <a:schemeClr val="tx1"/>
                </a:solidFill>
              </a:rPr>
            </a:br>
            <a:r>
              <a:rPr lang="en-GB" sz="4800" dirty="0">
                <a:solidFill>
                  <a:schemeClr val="tx1"/>
                </a:solidFill>
              </a:rPr>
              <a:t>Lecturer Name: Rodrigo Fernandes Aguilera</a:t>
            </a:r>
          </a:p>
        </p:txBody>
      </p:sp>
    </p:spTree>
    <p:extLst>
      <p:ext uri="{BB962C8B-B14F-4D97-AF65-F5344CB8AC3E}">
        <p14:creationId xmlns:p14="http://schemas.microsoft.com/office/powerpoint/2010/main" val="16488569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5DDFA5CB-22DC-4843-8405-42127C0DC0DE}"/>
              </a:ext>
            </a:extLst>
          </p:cNvPr>
          <p:cNvPicPr>
            <a:picLocks noGrp="1" noChangeAspect="1"/>
          </p:cNvPicPr>
          <p:nvPr>
            <p:ph type="pic" sz="quarter" idx="12"/>
          </p:nvPr>
        </p:nvPicPr>
        <p:blipFill>
          <a:blip r:embed="rId2"/>
          <a:srcRect/>
          <a:stretch/>
        </p:blipFill>
        <p:spPr>
          <a:xfrm>
            <a:off x="8376" y="-21770"/>
            <a:ext cx="16459200" cy="8436841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7739C8A-34C4-4A25-A9F6-0E3AF1CF97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72116" y="10546110"/>
            <a:ext cx="6893462" cy="5228102"/>
          </a:xfrm>
        </p:spPr>
        <p:txBody>
          <a:bodyPr/>
          <a:lstStyle/>
          <a:p>
            <a:br>
              <a:rPr lang="en-US" sz="11000" b="0" dirty="0">
                <a:solidFill>
                  <a:srgbClr val="FF0000"/>
                </a:solidFill>
              </a:rPr>
            </a:br>
            <a:endParaRPr lang="en-US" sz="11000" b="0" dirty="0">
              <a:solidFill>
                <a:srgbClr val="FF0000"/>
              </a:solidFill>
            </a:endParaRPr>
          </a:p>
        </p:txBody>
      </p:sp>
      <p:sp>
        <p:nvSpPr>
          <p:cNvPr id="43" name="Text Placeholder 42">
            <a:extLst>
              <a:ext uri="{FF2B5EF4-FFF2-40B4-BE49-F238E27FC236}">
                <a16:creationId xmlns:a16="http://schemas.microsoft.com/office/drawing/2014/main" id="{9A7542EA-69B0-9BBB-FE30-379759391FAC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2483807" y="37463"/>
            <a:ext cx="11121780" cy="3176172"/>
          </a:xfrm>
        </p:spPr>
        <p:txBody>
          <a:bodyPr/>
          <a:lstStyle/>
          <a:p>
            <a:r>
              <a:rPr lang="en-GB" sz="3600" b="1" dirty="0">
                <a:solidFill>
                  <a:srgbClr val="FF0000"/>
                </a:solidFill>
              </a:rPr>
              <a:t>OFFRE!!</a:t>
            </a:r>
          </a:p>
          <a:p>
            <a:r>
              <a:rPr lang="en-GB" sz="3600" b="1" dirty="0">
                <a:solidFill>
                  <a:srgbClr val="FF0000"/>
                </a:solidFill>
              </a:rPr>
              <a:t>CHAMBRE SIMPLE - 45€</a:t>
            </a:r>
          </a:p>
          <a:p>
            <a:r>
              <a:rPr lang="en-GB" sz="3600" b="1" dirty="0">
                <a:solidFill>
                  <a:srgbClr val="FF0000"/>
                </a:solidFill>
              </a:rPr>
              <a:t>CHAMBRE DOUBLE - 85€</a:t>
            </a:r>
          </a:p>
          <a:p>
            <a:r>
              <a:rPr lang="en-GB" sz="3600" b="1" dirty="0">
                <a:solidFill>
                  <a:srgbClr val="FF0000"/>
                </a:solidFill>
              </a:rPr>
              <a:t>CHAMBRE TRIPLE (Pour 3 </a:t>
            </a:r>
            <a:r>
              <a:rPr lang="en-GB" sz="3600" b="1" dirty="0" err="1">
                <a:solidFill>
                  <a:srgbClr val="FF0000"/>
                </a:solidFill>
              </a:rPr>
              <a:t>personnes</a:t>
            </a:r>
            <a:r>
              <a:rPr lang="en-GB" sz="3600" b="1" dirty="0">
                <a:solidFill>
                  <a:srgbClr val="FF0000"/>
                </a:solidFill>
              </a:rPr>
              <a:t>) 95€</a:t>
            </a:r>
          </a:p>
        </p:txBody>
      </p:sp>
      <p:grpSp>
        <p:nvGrpSpPr>
          <p:cNvPr id="11" name="Group 10" descr="Lens image">
            <a:extLst>
              <a:ext uri="{FF2B5EF4-FFF2-40B4-BE49-F238E27FC236}">
                <a16:creationId xmlns:a16="http://schemas.microsoft.com/office/drawing/2014/main" id="{083DF26A-2C9E-45B7-981C-0F7DC9ECA00C}"/>
              </a:ext>
            </a:extLst>
          </p:cNvPr>
          <p:cNvGrpSpPr/>
          <p:nvPr/>
        </p:nvGrpSpPr>
        <p:grpSpPr>
          <a:xfrm>
            <a:off x="893622" y="18510652"/>
            <a:ext cx="14671956" cy="2520001"/>
            <a:chOff x="893622" y="18510652"/>
            <a:chExt cx="14671956" cy="2520001"/>
          </a:xfrm>
        </p:grpSpPr>
        <p:sp>
          <p:nvSpPr>
            <p:cNvPr id="14" name="Rectangle 2">
              <a:extLst>
                <a:ext uri="{FF2B5EF4-FFF2-40B4-BE49-F238E27FC236}">
                  <a16:creationId xmlns:a16="http://schemas.microsoft.com/office/drawing/2014/main" id="{DF538A02-78AB-4192-9E30-0808DE53FEAB}"/>
                </a:ext>
              </a:extLst>
            </p:cNvPr>
            <p:cNvSpPr/>
            <p:nvPr userDrawn="1"/>
          </p:nvSpPr>
          <p:spPr>
            <a:xfrm flipV="1">
              <a:off x="893622" y="18510652"/>
              <a:ext cx="2520000" cy="2520000"/>
            </a:xfrm>
            <a:custGeom>
              <a:avLst/>
              <a:gdLst>
                <a:gd name="connsiteX0" fmla="*/ 0 w 2870388"/>
                <a:gd name="connsiteY0" fmla="*/ 0 h 2870388"/>
                <a:gd name="connsiteX1" fmla="*/ 2870388 w 2870388"/>
                <a:gd name="connsiteY1" fmla="*/ 0 h 2870388"/>
                <a:gd name="connsiteX2" fmla="*/ 2870388 w 2870388"/>
                <a:gd name="connsiteY2" fmla="*/ 2870388 h 2870388"/>
                <a:gd name="connsiteX3" fmla="*/ 0 w 2870388"/>
                <a:gd name="connsiteY3" fmla="*/ 2870388 h 2870388"/>
                <a:gd name="connsiteX4" fmla="*/ 0 w 2870388"/>
                <a:gd name="connsiteY4" fmla="*/ 0 h 2870388"/>
                <a:gd name="connsiteX0" fmla="*/ 2870388 w 2961828"/>
                <a:gd name="connsiteY0" fmla="*/ 2870388 h 2961828"/>
                <a:gd name="connsiteX1" fmla="*/ 0 w 2961828"/>
                <a:gd name="connsiteY1" fmla="*/ 2870388 h 2961828"/>
                <a:gd name="connsiteX2" fmla="*/ 0 w 2961828"/>
                <a:gd name="connsiteY2" fmla="*/ 0 h 2961828"/>
                <a:gd name="connsiteX3" fmla="*/ 2870388 w 2961828"/>
                <a:gd name="connsiteY3" fmla="*/ 0 h 2961828"/>
                <a:gd name="connsiteX4" fmla="*/ 2961828 w 2961828"/>
                <a:gd name="connsiteY4" fmla="*/ 2961828 h 2961828"/>
                <a:gd name="connsiteX0" fmla="*/ 2870388 w 2870388"/>
                <a:gd name="connsiteY0" fmla="*/ 2870388 h 2870388"/>
                <a:gd name="connsiteX1" fmla="*/ 0 w 2870388"/>
                <a:gd name="connsiteY1" fmla="*/ 2870388 h 2870388"/>
                <a:gd name="connsiteX2" fmla="*/ 0 w 2870388"/>
                <a:gd name="connsiteY2" fmla="*/ 0 h 2870388"/>
                <a:gd name="connsiteX3" fmla="*/ 2870388 w 2870388"/>
                <a:gd name="connsiteY3" fmla="*/ 0 h 2870388"/>
                <a:gd name="connsiteX0" fmla="*/ 0 w 2870388"/>
                <a:gd name="connsiteY0" fmla="*/ 2870388 h 2870388"/>
                <a:gd name="connsiteX1" fmla="*/ 0 w 2870388"/>
                <a:gd name="connsiteY1" fmla="*/ 0 h 2870388"/>
                <a:gd name="connsiteX2" fmla="*/ 2870388 w 2870388"/>
                <a:gd name="connsiteY2" fmla="*/ 0 h 2870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70388" h="2870388">
                  <a:moveTo>
                    <a:pt x="0" y="2870388"/>
                  </a:moveTo>
                  <a:lnTo>
                    <a:pt x="0" y="0"/>
                  </a:lnTo>
                  <a:lnTo>
                    <a:pt x="2870388" y="0"/>
                  </a:lnTo>
                </a:path>
              </a:pathLst>
            </a:custGeom>
            <a:noFill/>
            <a:ln w="127000">
              <a:solidFill>
                <a:schemeClr val="bg1">
                  <a:alpha val="6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2">
              <a:extLst>
                <a:ext uri="{FF2B5EF4-FFF2-40B4-BE49-F238E27FC236}">
                  <a16:creationId xmlns:a16="http://schemas.microsoft.com/office/drawing/2014/main" id="{4FB0F6AC-2A28-4646-B6E6-87C866E6DEC1}"/>
                </a:ext>
              </a:extLst>
            </p:cNvPr>
            <p:cNvSpPr/>
            <p:nvPr userDrawn="1"/>
          </p:nvSpPr>
          <p:spPr>
            <a:xfrm rot="16200000" flipV="1">
              <a:off x="13045578" y="18510653"/>
              <a:ext cx="2520000" cy="2520000"/>
            </a:xfrm>
            <a:custGeom>
              <a:avLst/>
              <a:gdLst>
                <a:gd name="connsiteX0" fmla="*/ 0 w 2870388"/>
                <a:gd name="connsiteY0" fmla="*/ 0 h 2870388"/>
                <a:gd name="connsiteX1" fmla="*/ 2870388 w 2870388"/>
                <a:gd name="connsiteY1" fmla="*/ 0 h 2870388"/>
                <a:gd name="connsiteX2" fmla="*/ 2870388 w 2870388"/>
                <a:gd name="connsiteY2" fmla="*/ 2870388 h 2870388"/>
                <a:gd name="connsiteX3" fmla="*/ 0 w 2870388"/>
                <a:gd name="connsiteY3" fmla="*/ 2870388 h 2870388"/>
                <a:gd name="connsiteX4" fmla="*/ 0 w 2870388"/>
                <a:gd name="connsiteY4" fmla="*/ 0 h 2870388"/>
                <a:gd name="connsiteX0" fmla="*/ 2870388 w 2961828"/>
                <a:gd name="connsiteY0" fmla="*/ 2870388 h 2961828"/>
                <a:gd name="connsiteX1" fmla="*/ 0 w 2961828"/>
                <a:gd name="connsiteY1" fmla="*/ 2870388 h 2961828"/>
                <a:gd name="connsiteX2" fmla="*/ 0 w 2961828"/>
                <a:gd name="connsiteY2" fmla="*/ 0 h 2961828"/>
                <a:gd name="connsiteX3" fmla="*/ 2870388 w 2961828"/>
                <a:gd name="connsiteY3" fmla="*/ 0 h 2961828"/>
                <a:gd name="connsiteX4" fmla="*/ 2961828 w 2961828"/>
                <a:gd name="connsiteY4" fmla="*/ 2961828 h 2961828"/>
                <a:gd name="connsiteX0" fmla="*/ 2870388 w 2870388"/>
                <a:gd name="connsiteY0" fmla="*/ 2870388 h 2870388"/>
                <a:gd name="connsiteX1" fmla="*/ 0 w 2870388"/>
                <a:gd name="connsiteY1" fmla="*/ 2870388 h 2870388"/>
                <a:gd name="connsiteX2" fmla="*/ 0 w 2870388"/>
                <a:gd name="connsiteY2" fmla="*/ 0 h 2870388"/>
                <a:gd name="connsiteX3" fmla="*/ 2870388 w 2870388"/>
                <a:gd name="connsiteY3" fmla="*/ 0 h 2870388"/>
                <a:gd name="connsiteX0" fmla="*/ 0 w 2870388"/>
                <a:gd name="connsiteY0" fmla="*/ 2870388 h 2870388"/>
                <a:gd name="connsiteX1" fmla="*/ 0 w 2870388"/>
                <a:gd name="connsiteY1" fmla="*/ 0 h 2870388"/>
                <a:gd name="connsiteX2" fmla="*/ 2870388 w 2870388"/>
                <a:gd name="connsiteY2" fmla="*/ 0 h 2870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2870388" h="2870388">
                  <a:moveTo>
                    <a:pt x="0" y="2870388"/>
                  </a:moveTo>
                  <a:lnTo>
                    <a:pt x="0" y="0"/>
                  </a:lnTo>
                  <a:lnTo>
                    <a:pt x="2870388" y="0"/>
                  </a:lnTo>
                </a:path>
              </a:pathLst>
            </a:custGeom>
            <a:noFill/>
            <a:ln w="127000">
              <a:solidFill>
                <a:schemeClr val="bg1">
                  <a:alpha val="6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9" name="Group 18">
              <a:extLst>
                <a:ext uri="{FF2B5EF4-FFF2-40B4-BE49-F238E27FC236}">
                  <a16:creationId xmlns:a16="http://schemas.microsoft.com/office/drawing/2014/main" id="{4EFE9F02-65E2-4CA9-B234-6C7ADAF0D0D2}"/>
                </a:ext>
              </a:extLst>
            </p:cNvPr>
            <p:cNvGrpSpPr/>
            <p:nvPr userDrawn="1"/>
          </p:nvGrpSpPr>
          <p:grpSpPr>
            <a:xfrm flipV="1">
              <a:off x="1403807" y="19507527"/>
              <a:ext cx="13651586" cy="1080000"/>
              <a:chOff x="1424589" y="1392211"/>
              <a:chExt cx="13651586" cy="1080000"/>
            </a:xfrm>
          </p:grpSpPr>
          <p:sp>
            <p:nvSpPr>
              <p:cNvPr id="20" name="Rectangle 2">
                <a:extLst>
                  <a:ext uri="{FF2B5EF4-FFF2-40B4-BE49-F238E27FC236}">
                    <a16:creationId xmlns:a16="http://schemas.microsoft.com/office/drawing/2014/main" id="{81D27A9D-58DF-4E9B-BC02-D17B11157DE4}"/>
                  </a:ext>
                </a:extLst>
              </p:cNvPr>
              <p:cNvSpPr/>
              <p:nvPr userDrawn="1"/>
            </p:nvSpPr>
            <p:spPr>
              <a:xfrm>
                <a:off x="1424589" y="1392211"/>
                <a:ext cx="1080000" cy="1080000"/>
              </a:xfrm>
              <a:custGeom>
                <a:avLst/>
                <a:gdLst>
                  <a:gd name="connsiteX0" fmla="*/ 0 w 2870388"/>
                  <a:gd name="connsiteY0" fmla="*/ 0 h 2870388"/>
                  <a:gd name="connsiteX1" fmla="*/ 2870388 w 2870388"/>
                  <a:gd name="connsiteY1" fmla="*/ 0 h 2870388"/>
                  <a:gd name="connsiteX2" fmla="*/ 2870388 w 2870388"/>
                  <a:gd name="connsiteY2" fmla="*/ 2870388 h 2870388"/>
                  <a:gd name="connsiteX3" fmla="*/ 0 w 2870388"/>
                  <a:gd name="connsiteY3" fmla="*/ 2870388 h 2870388"/>
                  <a:gd name="connsiteX4" fmla="*/ 0 w 2870388"/>
                  <a:gd name="connsiteY4" fmla="*/ 0 h 2870388"/>
                  <a:gd name="connsiteX0" fmla="*/ 2870388 w 2961828"/>
                  <a:gd name="connsiteY0" fmla="*/ 2870388 h 2961828"/>
                  <a:gd name="connsiteX1" fmla="*/ 0 w 2961828"/>
                  <a:gd name="connsiteY1" fmla="*/ 2870388 h 2961828"/>
                  <a:gd name="connsiteX2" fmla="*/ 0 w 2961828"/>
                  <a:gd name="connsiteY2" fmla="*/ 0 h 2961828"/>
                  <a:gd name="connsiteX3" fmla="*/ 2870388 w 2961828"/>
                  <a:gd name="connsiteY3" fmla="*/ 0 h 2961828"/>
                  <a:gd name="connsiteX4" fmla="*/ 2961828 w 2961828"/>
                  <a:gd name="connsiteY4" fmla="*/ 2961828 h 2961828"/>
                  <a:gd name="connsiteX0" fmla="*/ 2870388 w 2870388"/>
                  <a:gd name="connsiteY0" fmla="*/ 2870388 h 2870388"/>
                  <a:gd name="connsiteX1" fmla="*/ 0 w 2870388"/>
                  <a:gd name="connsiteY1" fmla="*/ 2870388 h 2870388"/>
                  <a:gd name="connsiteX2" fmla="*/ 0 w 2870388"/>
                  <a:gd name="connsiteY2" fmla="*/ 0 h 2870388"/>
                  <a:gd name="connsiteX3" fmla="*/ 2870388 w 2870388"/>
                  <a:gd name="connsiteY3" fmla="*/ 0 h 2870388"/>
                  <a:gd name="connsiteX0" fmla="*/ 0 w 2870388"/>
                  <a:gd name="connsiteY0" fmla="*/ 2870388 h 2870388"/>
                  <a:gd name="connsiteX1" fmla="*/ 0 w 2870388"/>
                  <a:gd name="connsiteY1" fmla="*/ 0 h 2870388"/>
                  <a:gd name="connsiteX2" fmla="*/ 2870388 w 2870388"/>
                  <a:gd name="connsiteY2" fmla="*/ 0 h 287038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2870388" h="2870388">
                    <a:moveTo>
                      <a:pt x="0" y="2870388"/>
                    </a:moveTo>
                    <a:lnTo>
                      <a:pt x="0" y="0"/>
                    </a:lnTo>
                    <a:lnTo>
                      <a:pt x="2870388" y="0"/>
                    </a:lnTo>
                  </a:path>
                </a:pathLst>
              </a:custGeom>
              <a:noFill/>
              <a:ln w="63500">
                <a:solidFill>
                  <a:schemeClr val="bg1">
                    <a:alpha val="6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">
                <a:extLst>
                  <a:ext uri="{FF2B5EF4-FFF2-40B4-BE49-F238E27FC236}">
                    <a16:creationId xmlns:a16="http://schemas.microsoft.com/office/drawing/2014/main" id="{E4BD843F-6EE0-4777-815E-20BBC2278D64}"/>
                  </a:ext>
                </a:extLst>
              </p:cNvPr>
              <p:cNvSpPr/>
              <p:nvPr userDrawn="1"/>
            </p:nvSpPr>
            <p:spPr>
              <a:xfrm rot="5400000">
                <a:off x="13996175" y="1392211"/>
                <a:ext cx="1080000" cy="1080000"/>
              </a:xfrm>
              <a:custGeom>
                <a:avLst/>
                <a:gdLst>
                  <a:gd name="connsiteX0" fmla="*/ 0 w 2870388"/>
                  <a:gd name="connsiteY0" fmla="*/ 0 h 2870388"/>
                  <a:gd name="connsiteX1" fmla="*/ 2870388 w 2870388"/>
                  <a:gd name="connsiteY1" fmla="*/ 0 h 2870388"/>
                  <a:gd name="connsiteX2" fmla="*/ 2870388 w 2870388"/>
                  <a:gd name="connsiteY2" fmla="*/ 2870388 h 2870388"/>
                  <a:gd name="connsiteX3" fmla="*/ 0 w 2870388"/>
                  <a:gd name="connsiteY3" fmla="*/ 2870388 h 2870388"/>
                  <a:gd name="connsiteX4" fmla="*/ 0 w 2870388"/>
                  <a:gd name="connsiteY4" fmla="*/ 0 h 2870388"/>
                  <a:gd name="connsiteX0" fmla="*/ 2870388 w 2961828"/>
                  <a:gd name="connsiteY0" fmla="*/ 2870388 h 2961828"/>
                  <a:gd name="connsiteX1" fmla="*/ 0 w 2961828"/>
                  <a:gd name="connsiteY1" fmla="*/ 2870388 h 2961828"/>
                  <a:gd name="connsiteX2" fmla="*/ 0 w 2961828"/>
                  <a:gd name="connsiteY2" fmla="*/ 0 h 2961828"/>
                  <a:gd name="connsiteX3" fmla="*/ 2870388 w 2961828"/>
                  <a:gd name="connsiteY3" fmla="*/ 0 h 2961828"/>
                  <a:gd name="connsiteX4" fmla="*/ 2961828 w 2961828"/>
                  <a:gd name="connsiteY4" fmla="*/ 2961828 h 2961828"/>
                  <a:gd name="connsiteX0" fmla="*/ 2870388 w 2870388"/>
                  <a:gd name="connsiteY0" fmla="*/ 2870388 h 2870388"/>
                  <a:gd name="connsiteX1" fmla="*/ 0 w 2870388"/>
                  <a:gd name="connsiteY1" fmla="*/ 2870388 h 2870388"/>
                  <a:gd name="connsiteX2" fmla="*/ 0 w 2870388"/>
                  <a:gd name="connsiteY2" fmla="*/ 0 h 2870388"/>
                  <a:gd name="connsiteX3" fmla="*/ 2870388 w 2870388"/>
                  <a:gd name="connsiteY3" fmla="*/ 0 h 2870388"/>
                  <a:gd name="connsiteX0" fmla="*/ 0 w 2870388"/>
                  <a:gd name="connsiteY0" fmla="*/ 2870388 h 2870388"/>
                  <a:gd name="connsiteX1" fmla="*/ 0 w 2870388"/>
                  <a:gd name="connsiteY1" fmla="*/ 0 h 2870388"/>
                  <a:gd name="connsiteX2" fmla="*/ 2870388 w 2870388"/>
                  <a:gd name="connsiteY2" fmla="*/ 0 h 287038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2870388" h="2870388">
                    <a:moveTo>
                      <a:pt x="0" y="2870388"/>
                    </a:moveTo>
                    <a:lnTo>
                      <a:pt x="0" y="0"/>
                    </a:lnTo>
                    <a:lnTo>
                      <a:pt x="2870388" y="0"/>
                    </a:lnTo>
                  </a:path>
                </a:pathLst>
              </a:custGeom>
              <a:noFill/>
              <a:ln w="63500">
                <a:solidFill>
                  <a:schemeClr val="bg1">
                    <a:alpha val="65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</p:grpSp>
      <p:sp>
        <p:nvSpPr>
          <p:cNvPr id="47" name="Text Placeholder 42">
            <a:extLst>
              <a:ext uri="{FF2B5EF4-FFF2-40B4-BE49-F238E27FC236}">
                <a16:creationId xmlns:a16="http://schemas.microsoft.com/office/drawing/2014/main" id="{38599608-EA7E-97A9-7CD4-3D2270787C6F}"/>
              </a:ext>
            </a:extLst>
          </p:cNvPr>
          <p:cNvSpPr txBox="1">
            <a:spLocks/>
          </p:cNvSpPr>
          <p:nvPr/>
        </p:nvSpPr>
        <p:spPr>
          <a:xfrm>
            <a:off x="0" y="8410019"/>
            <a:ext cx="6949136" cy="8232741"/>
          </a:xfrm>
          <a:prstGeom prst="rect">
            <a:avLst/>
          </a:prstGeom>
          <a:solidFill>
            <a:schemeClr val="tx1">
              <a:alpha val="50000"/>
            </a:schemeClr>
          </a:solidFill>
        </p:spPr>
        <p:txBody>
          <a:bodyPr vert="horz" lIns="720000" tIns="45720" rIns="720000" bIns="45720" rtlCol="0" anchor="ctr" anchorCtr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5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4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4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4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4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GB" sz="2400" b="1" dirty="0"/>
          </a:p>
          <a:p>
            <a:pPr algn="ctr"/>
            <a:endParaRPr lang="en-GB" sz="2400" b="1" dirty="0"/>
          </a:p>
          <a:p>
            <a:pPr algn="ctr"/>
            <a:endParaRPr lang="en-GB" sz="2400" b="1" dirty="0"/>
          </a:p>
          <a:p>
            <a:pPr algn="ctr"/>
            <a:endParaRPr lang="en-GB" sz="2400" b="1" dirty="0"/>
          </a:p>
          <a:p>
            <a:pPr algn="ctr"/>
            <a:endParaRPr lang="en-GB" sz="1800" b="1" dirty="0"/>
          </a:p>
          <a:p>
            <a:pPr algn="ctr"/>
            <a:endParaRPr lang="en-GB" sz="1800" b="1" dirty="0"/>
          </a:p>
          <a:p>
            <a:pPr algn="ctr"/>
            <a:endParaRPr lang="en-GB" sz="1800" b="1" dirty="0"/>
          </a:p>
          <a:p>
            <a:pPr algn="ctr"/>
            <a:endParaRPr lang="en-GB" sz="1800" b="1" dirty="0"/>
          </a:p>
          <a:p>
            <a:pPr algn="ctr"/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 Le </a:t>
            </a:r>
            <a:r>
              <a:rPr lang="en-GB" sz="2000" b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Meniu</a:t>
            </a: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Restaurant</a:t>
            </a: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ENTRÉS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Créme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Dubarry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chour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fleur) 3.50€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Soupe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L’oignon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4.20€</a:t>
            </a:r>
          </a:p>
          <a:p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ctr"/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</a:t>
            </a:r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PLATS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Tartare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d’espandon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maison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frites et salad 14.00€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Wok de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bouf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aux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oignons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nouilles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sautées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13.50€</a:t>
            </a:r>
          </a:p>
          <a:p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DÉSERT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Tiramisu 4.00€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Mousse au chocolate 4.80€</a:t>
            </a:r>
          </a:p>
          <a:p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BOISSON</a:t>
            </a:r>
          </a:p>
          <a:p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Cappucino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4.00€</a:t>
            </a:r>
          </a:p>
          <a:p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Caffe Lait 4.50€</a:t>
            </a:r>
          </a:p>
          <a:p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Chocolat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chaud</a:t>
            </a: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3.80€</a:t>
            </a:r>
          </a:p>
          <a:p>
            <a:endParaRPr 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endParaRPr lang="en-GB" sz="3200" dirty="0"/>
          </a:p>
          <a:p>
            <a:pPr algn="ctr"/>
            <a:endParaRPr lang="en-GB" sz="3600" dirty="0"/>
          </a:p>
          <a:p>
            <a:pPr marL="571500" indent="-571500" algn="ctr">
              <a:buFont typeface="Arial" panose="020B0604020202020204" pitchFamily="34" charset="0"/>
              <a:buChar char="•"/>
            </a:pPr>
            <a:endParaRPr lang="en-GB" sz="3600" dirty="0"/>
          </a:p>
        </p:txBody>
      </p:sp>
      <p:pic>
        <p:nvPicPr>
          <p:cNvPr id="49" name="Picture 48">
            <a:extLst>
              <a:ext uri="{FF2B5EF4-FFF2-40B4-BE49-F238E27FC236}">
                <a16:creationId xmlns:a16="http://schemas.microsoft.com/office/drawing/2014/main" id="{72480A17-69B3-AAEA-E5B0-D21A8F4140E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6949136" y="8442525"/>
            <a:ext cx="9518440" cy="8200236"/>
          </a:xfrm>
          <a:prstGeom prst="rect">
            <a:avLst/>
          </a:prstGeom>
        </p:spPr>
      </p:pic>
      <p:sp>
        <p:nvSpPr>
          <p:cNvPr id="52" name="Text Placeholder 42">
            <a:extLst>
              <a:ext uri="{FF2B5EF4-FFF2-40B4-BE49-F238E27FC236}">
                <a16:creationId xmlns:a16="http://schemas.microsoft.com/office/drawing/2014/main" id="{88A35756-B2B2-3228-9C41-51E5D892C048}"/>
              </a:ext>
            </a:extLst>
          </p:cNvPr>
          <p:cNvSpPr txBox="1">
            <a:spLocks/>
          </p:cNvSpPr>
          <p:nvPr/>
        </p:nvSpPr>
        <p:spPr>
          <a:xfrm>
            <a:off x="16753" y="16670214"/>
            <a:ext cx="11019547" cy="5302511"/>
          </a:xfrm>
          <a:prstGeom prst="rect">
            <a:avLst/>
          </a:prstGeom>
          <a:solidFill>
            <a:schemeClr val="tx1">
              <a:alpha val="50000"/>
            </a:schemeClr>
          </a:solidFill>
        </p:spPr>
        <p:txBody>
          <a:bodyPr vert="horz" lIns="720000" tIns="45720" rIns="720000" bIns="45720" rtlCol="0" anchor="ctr" anchorCtr="0">
            <a:no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50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4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4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4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4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000" b="1" dirty="0">
                <a:solidFill>
                  <a:srgbClr val="69C4BB"/>
                </a:solidFill>
              </a:rPr>
              <a:t>Une Soiree </a:t>
            </a:r>
            <a:r>
              <a:rPr lang="en-GB" sz="4000" b="1" dirty="0" err="1">
                <a:solidFill>
                  <a:srgbClr val="69C4BB"/>
                </a:solidFill>
              </a:rPr>
              <a:t>Magique</a:t>
            </a:r>
            <a:r>
              <a:rPr lang="en-GB" sz="4000" b="1" dirty="0">
                <a:solidFill>
                  <a:srgbClr val="69C4BB"/>
                </a:solidFill>
              </a:rPr>
              <a:t> </a:t>
            </a:r>
            <a:r>
              <a:rPr lang="en-GB" sz="4000" b="1" dirty="0" err="1">
                <a:solidFill>
                  <a:srgbClr val="69C4BB"/>
                </a:solidFill>
              </a:rPr>
              <a:t>Aujourd’hui</a:t>
            </a:r>
            <a:r>
              <a:rPr lang="en-GB" sz="4000" b="1">
                <a:solidFill>
                  <a:srgbClr val="69C4BB"/>
                </a:solidFill>
              </a:rPr>
              <a:t> </a:t>
            </a:r>
          </a:p>
          <a:p>
            <a:r>
              <a:rPr lang="en-GB" sz="4000" b="1">
                <a:solidFill>
                  <a:srgbClr val="69C4BB"/>
                </a:solidFill>
              </a:rPr>
              <a:t>Samedi </a:t>
            </a:r>
            <a:r>
              <a:rPr lang="en-GB" sz="4000" b="1" dirty="0">
                <a:solidFill>
                  <a:srgbClr val="69C4BB"/>
                </a:solidFill>
              </a:rPr>
              <a:t>23 </a:t>
            </a:r>
            <a:r>
              <a:rPr lang="en-GB" sz="4000" b="1" dirty="0" err="1">
                <a:solidFill>
                  <a:srgbClr val="69C4BB"/>
                </a:solidFill>
              </a:rPr>
              <a:t>Juin</a:t>
            </a:r>
            <a:endParaRPr lang="en-GB" sz="4000" b="1" dirty="0">
              <a:solidFill>
                <a:srgbClr val="69C4BB"/>
              </a:solidFill>
            </a:endParaRPr>
          </a:p>
          <a:p>
            <a:pPr algn="ctr"/>
            <a:r>
              <a:rPr lang="en-GB" sz="4000" b="1" dirty="0">
                <a:solidFill>
                  <a:srgbClr val="69C4BB"/>
                </a:solidFill>
              </a:rPr>
              <a:t>Invites Bande </a:t>
            </a:r>
          </a:p>
          <a:p>
            <a:pPr algn="ctr"/>
            <a:r>
              <a:rPr lang="en-GB" sz="4000" b="1" dirty="0">
                <a:solidFill>
                  <a:srgbClr val="69C4BB"/>
                </a:solidFill>
              </a:rPr>
              <a:t>Vaya con Dios et Isabelle </a:t>
            </a:r>
            <a:r>
              <a:rPr lang="en-GB" sz="4000" b="1" dirty="0" err="1">
                <a:solidFill>
                  <a:srgbClr val="69C4BB"/>
                </a:solidFill>
              </a:rPr>
              <a:t>Geffroy</a:t>
            </a:r>
            <a:r>
              <a:rPr lang="en-GB" sz="4000" b="1" dirty="0">
                <a:solidFill>
                  <a:srgbClr val="69C4BB"/>
                </a:solidFill>
              </a:rPr>
              <a:t> (ZAZ)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DA90D36-0570-AD2D-5941-55534F1AC3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36300" y="16618554"/>
            <a:ext cx="5295900" cy="5295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8158214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 Design">
  <a:themeElements>
    <a:clrScheme name="Poster 2">
      <a:dk1>
        <a:sysClr val="windowText" lastClr="000000"/>
      </a:dk1>
      <a:lt1>
        <a:sysClr val="window" lastClr="FFFFFF"/>
      </a:lt1>
      <a:dk2>
        <a:srgbClr val="282C29"/>
      </a:dk2>
      <a:lt2>
        <a:srgbClr val="8F8F83"/>
      </a:lt2>
      <a:accent1>
        <a:srgbClr val="AAABBC"/>
      </a:accent1>
      <a:accent2>
        <a:srgbClr val="8FCB9B"/>
      </a:accent2>
      <a:accent3>
        <a:srgbClr val="EAE6E3"/>
      </a:accent3>
      <a:accent4>
        <a:srgbClr val="775253"/>
      </a:accent4>
      <a:accent5>
        <a:srgbClr val="73C2BE"/>
      </a:accent5>
      <a:accent6>
        <a:srgbClr val="EEB902"/>
      </a:accent6>
      <a:hlink>
        <a:srgbClr val="FFFFFF"/>
      </a:hlink>
      <a:folHlink>
        <a:srgbClr val="FFFFFF"/>
      </a:folHlink>
    </a:clrScheme>
    <a:fontScheme name="Custom 3">
      <a:majorFont>
        <a:latin typeface="Rockwell Nova"/>
        <a:ea typeface=""/>
        <a:cs typeface=""/>
      </a:majorFont>
      <a:minorFont>
        <a:latin typeface="Speak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45439177_win32_partially" id="{3DC11D09-56A3-4691-AED3-97824011281E}" vid="{0A483D29-06AD-42A7-918D-AEB250491230}"/>
    </a:ext>
  </a:extLst>
</a:theme>
</file>

<file path=ppt/theme/theme2.xml><?xml version="1.0" encoding="utf-8"?>
<a:theme xmlns:a="http://schemas.openxmlformats.org/drawingml/2006/main" name="2_Custom Design">
  <a:themeElements>
    <a:clrScheme name="Food 2">
      <a:dk1>
        <a:srgbClr val="111111"/>
      </a:dk1>
      <a:lt1>
        <a:srgbClr val="FFFFFF"/>
      </a:lt1>
      <a:dk2>
        <a:srgbClr val="499D57"/>
      </a:dk2>
      <a:lt2>
        <a:srgbClr val="84441E"/>
      </a:lt2>
      <a:accent1>
        <a:srgbClr val="89909F"/>
      </a:accent1>
      <a:accent2>
        <a:srgbClr val="E9D985"/>
      </a:accent2>
      <a:accent3>
        <a:srgbClr val="82D4BB"/>
      </a:accent3>
      <a:accent4>
        <a:srgbClr val="57C1FF"/>
      </a:accent4>
      <a:accent5>
        <a:srgbClr val="9BE564"/>
      </a:accent5>
      <a:accent6>
        <a:srgbClr val="EBBAB9"/>
      </a:accent6>
      <a:hlink>
        <a:srgbClr val="84441E"/>
      </a:hlink>
      <a:folHlink>
        <a:srgbClr val="84441E"/>
      </a:folHlink>
    </a:clrScheme>
    <a:fontScheme name="Custom 6">
      <a:majorFont>
        <a:latin typeface="Avenir Next"/>
        <a:ea typeface=""/>
        <a:cs typeface=""/>
      </a:majorFont>
      <a:minorFont>
        <a:latin typeface="Avenir Nex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45439177_win32_partially" id="{3DC11D09-56A3-4691-AED3-97824011281E}" vid="{334A0155-665E-4E44-8DA4-751497AE90D6}"/>
    </a:ext>
  </a:extLst>
</a:theme>
</file>

<file path=ppt/theme/theme3.xml><?xml version="1.0" encoding="utf-8"?>
<a:theme xmlns:a="http://schemas.openxmlformats.org/drawingml/2006/main" name="3_Custom Design">
  <a:themeElements>
    <a:clrScheme name="Food 3">
      <a:dk1>
        <a:sysClr val="windowText" lastClr="000000"/>
      </a:dk1>
      <a:lt1>
        <a:sysClr val="window" lastClr="FFFFFF"/>
      </a:lt1>
      <a:dk2>
        <a:srgbClr val="F2ACAC"/>
      </a:dk2>
      <a:lt2>
        <a:srgbClr val="7F0037"/>
      </a:lt2>
      <a:accent1>
        <a:srgbClr val="69C4BB"/>
      </a:accent1>
      <a:accent2>
        <a:srgbClr val="98C1D9"/>
      </a:accent2>
      <a:accent3>
        <a:srgbClr val="F2F79E"/>
      </a:accent3>
      <a:accent4>
        <a:srgbClr val="6C698D"/>
      </a:accent4>
      <a:accent5>
        <a:srgbClr val="504746"/>
      </a:accent5>
      <a:accent6>
        <a:srgbClr val="B89685"/>
      </a:accent6>
      <a:hlink>
        <a:srgbClr val="FFFFFF"/>
      </a:hlink>
      <a:folHlink>
        <a:srgbClr val="FFFFFF"/>
      </a:folHlink>
    </a:clrScheme>
    <a:fontScheme name="Custom 6">
      <a:majorFont>
        <a:latin typeface="Palatino Linotype"/>
        <a:ea typeface=""/>
        <a:cs typeface=""/>
      </a:majorFont>
      <a:minorFont>
        <a:latin typeface="Constanti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2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f45439177_win32_partially" id="{3DC11D09-56A3-4691-AED3-97824011281E}" vid="{BFEFCB16-E341-42E1-864D-83975632C08E}"/>
    </a:ext>
  </a:extLst>
</a:theme>
</file>

<file path=ppt/theme/theme4.xml><?xml version="1.0" encoding="utf-8"?>
<a:theme xmlns:a="http://schemas.openxmlformats.org/drawingml/2006/main" name="1_Custom Design">
  <a:themeElements>
    <a:clrScheme name="Food 4">
      <a:dk1>
        <a:sysClr val="windowText" lastClr="000000"/>
      </a:dk1>
      <a:lt1>
        <a:srgbClr val="FFFFFF"/>
      </a:lt1>
      <a:dk2>
        <a:srgbClr val="9BA7C0"/>
      </a:dk2>
      <a:lt2>
        <a:srgbClr val="F5CAC3"/>
      </a:lt2>
      <a:accent1>
        <a:srgbClr val="341431"/>
      </a:accent1>
      <a:accent2>
        <a:srgbClr val="B8336A"/>
      </a:accent2>
      <a:accent3>
        <a:srgbClr val="142F5C"/>
      </a:accent3>
      <a:accent4>
        <a:srgbClr val="FFC000"/>
      </a:accent4>
      <a:accent5>
        <a:srgbClr val="423B0B"/>
      </a:accent5>
      <a:accent6>
        <a:srgbClr val="92D050"/>
      </a:accent6>
      <a:hlink>
        <a:srgbClr val="FFFFFF"/>
      </a:hlink>
      <a:folHlink>
        <a:srgbClr val="FFFFFF"/>
      </a:folHlink>
    </a:clrScheme>
    <a:fontScheme name="Custom 7">
      <a:majorFont>
        <a:latin typeface="Arial Nova Light"/>
        <a:ea typeface=""/>
        <a:cs typeface=""/>
      </a:majorFont>
      <a:minorFont>
        <a:latin typeface="Arial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45439177_win32_partially" id="{3DC11D09-56A3-4691-AED3-97824011281E}" vid="{C0A1D804-CCEC-4D7D-8EEB-A4C3407738AF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4" ma:contentTypeDescription="Create a new document." ma:contentTypeScope="" ma:versionID="2d714a3296df14eba7a100bb665443ca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49549bf45bfbbfb6cffed527380e77e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8EDE9D39-3197-43BF-8028-4E107D25E68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F445EA85-211A-40DD-8A4A-619A8DEFC1BF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3.xml><?xml version="1.0" encoding="utf-8"?>
<ds:datastoreItem xmlns:ds="http://schemas.openxmlformats.org/officeDocument/2006/customXml" ds:itemID="{04F5F9C8-5722-4CA6-A81D-7920F350AA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Food and cooking posters</Template>
  <TotalTime>285</TotalTime>
  <Words>127</Words>
  <Application>Microsoft Office PowerPoint</Application>
  <PresentationFormat>Custom</PresentationFormat>
  <Paragraphs>42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2</vt:i4>
      </vt:variant>
    </vt:vector>
  </HeadingPairs>
  <TitlesOfParts>
    <vt:vector size="15" baseType="lpstr">
      <vt:lpstr>Arial</vt:lpstr>
      <vt:lpstr>Arial Nova</vt:lpstr>
      <vt:lpstr>Arial Nova Light</vt:lpstr>
      <vt:lpstr>Avenir Next</vt:lpstr>
      <vt:lpstr>Calibri</vt:lpstr>
      <vt:lpstr>Constantia</vt:lpstr>
      <vt:lpstr>Palatino Linotype</vt:lpstr>
      <vt:lpstr>Rockwell Nova</vt:lpstr>
      <vt:lpstr>Speak Pro</vt:lpstr>
      <vt:lpstr>Custom Design</vt:lpstr>
      <vt:lpstr>2_Custom Design</vt:lpstr>
      <vt:lpstr>3_Custom Design</vt:lpstr>
      <vt:lpstr>1_Custom Design</vt:lpstr>
      <vt:lpstr>Hotel Event Advertisement Module Name: Foreign Languages Module No: BMIH5003 Student Name: Mariana Burcea Lecturer Name: Rodrigo Fernandes Aguilera</vt:lpstr>
      <vt:lpstr>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COFFEE TIME</dc:title>
  <dc:creator>Bianca Burcea</dc:creator>
  <cp:lastModifiedBy>Bianca Burcea</cp:lastModifiedBy>
  <cp:revision>9</cp:revision>
  <dcterms:created xsi:type="dcterms:W3CDTF">2023-02-20T07:16:07Z</dcterms:created>
  <dcterms:modified xsi:type="dcterms:W3CDTF">2023-05-29T16:24:47Z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SIP_Label_ba2ef5eb-f4dc-4350-b858-3238ea3234a5_Enabled">
    <vt:lpwstr>true</vt:lpwstr>
  </property>
  <property fmtid="{D5CDD505-2E9C-101B-9397-08002B2CF9AE}" pid="4" name="MSIP_Label_ba2ef5eb-f4dc-4350-b858-3238ea3234a5_SetDate">
    <vt:lpwstr>2023-02-20T07:16:08Z</vt:lpwstr>
  </property>
  <property fmtid="{D5CDD505-2E9C-101B-9397-08002B2CF9AE}" pid="5" name="MSIP_Label_ba2ef5eb-f4dc-4350-b858-3238ea3234a5_Method">
    <vt:lpwstr>Standard</vt:lpwstr>
  </property>
  <property fmtid="{D5CDD505-2E9C-101B-9397-08002B2CF9AE}" pid="6" name="MSIP_Label_ba2ef5eb-f4dc-4350-b858-3238ea3234a5_Name">
    <vt:lpwstr>ba2ef5eb-f4dc-4350-b858-3238ea3234a5</vt:lpwstr>
  </property>
  <property fmtid="{D5CDD505-2E9C-101B-9397-08002B2CF9AE}" pid="7" name="MSIP_Label_ba2ef5eb-f4dc-4350-b858-3238ea3234a5_SiteId">
    <vt:lpwstr>15a81316-8630-4c4a-9d10-7a74fe05e6df</vt:lpwstr>
  </property>
  <property fmtid="{D5CDD505-2E9C-101B-9397-08002B2CF9AE}" pid="8" name="MSIP_Label_ba2ef5eb-f4dc-4350-b858-3238ea3234a5_ActionId">
    <vt:lpwstr>24277ffa-f2e9-4b5e-85e5-e56eec06d434</vt:lpwstr>
  </property>
  <property fmtid="{D5CDD505-2E9C-101B-9397-08002B2CF9AE}" pid="9" name="MSIP_Label_ba2ef5eb-f4dc-4350-b858-3238ea3234a5_ContentBits">
    <vt:lpwstr>0</vt:lpwstr>
  </property>
</Properties>
</file>