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>
        <p:scale>
          <a:sx n="57" d="100"/>
          <a:sy n="57" d="100"/>
        </p:scale>
        <p:origin x="140" y="4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00C36-BCE6-4FE2-8CE3-011D5C3567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F1047F-D5C8-4A58-A1D3-8DF87A8DB5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3AC4D2-6ACA-42F6-8DC9-62B5A19FD5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2EC13-1EF6-4356-B1F1-E525F931DBA6}" type="datetimeFigureOut">
              <a:rPr lang="cy-GB" smtClean="0"/>
              <a:t>05/12/2021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FAD08A-A99D-44A3-9C27-DFA4AEAD4E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2C2D17-4304-4C2B-B7F5-2EE087752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8A86D-201C-4A8C-A5EC-D23825F765D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27998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1F0D9-940E-4430-8342-DDF99B985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709F52-AC4F-4EC8-A6F2-FDEA3E0719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08BFF8-B3DA-4BAB-91BA-7C0AEF7D7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2EC13-1EF6-4356-B1F1-E525F931DBA6}" type="datetimeFigureOut">
              <a:rPr lang="cy-GB" smtClean="0"/>
              <a:t>05/12/2021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1F1B80-AEA2-4851-A07F-E500AC02DF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4AE8A0-66E5-45EF-B9A0-D4E6AFA4D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8A86D-201C-4A8C-A5EC-D23825F765D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38480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BD7C3-87D6-44F7-A469-7FD89AF04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17032A-1B0B-429B-9D2A-6AADABC26E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750D01-8072-4CC7-B840-F0D4D2127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2EC13-1EF6-4356-B1F1-E525F931DBA6}" type="datetimeFigureOut">
              <a:rPr lang="cy-GB" smtClean="0"/>
              <a:t>05/12/2021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357869-F6A3-4A53-B509-396841D53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111B6F-4B5F-41B3-B648-9E14D471C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8A86D-201C-4A8C-A5EC-D23825F765D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69275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09C45-AFA7-4815-995F-D8F92561C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A5439-214C-40F3-B52B-D08183AC0E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70A767-3384-4910-B401-BBF1A806F8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7A64A5-16F1-462D-B061-1FC56AD3D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2EC13-1EF6-4356-B1F1-E525F931DBA6}" type="datetimeFigureOut">
              <a:rPr lang="cy-GB" smtClean="0"/>
              <a:t>05/12/2021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39F936-06D7-40A5-BDA4-39C6999D3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908C8A-8A58-4DF6-A6A4-B53A59A148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8A86D-201C-4A8C-A5EC-D23825F765D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684201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E3CEB-3C78-4253-AEDA-F054F79A7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2BC5B0-2066-41DE-9DD2-55B19F0F41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041871-2700-4688-A4B4-588B081D1C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E319EB-9638-446C-9B27-D611EE01E3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1CD0C9-73C7-4836-81DB-0D594D0B5B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C5CDC5-C18E-45F1-8B71-A4168CC3B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2EC13-1EF6-4356-B1F1-E525F931DBA6}" type="datetimeFigureOut">
              <a:rPr lang="cy-GB" smtClean="0"/>
              <a:t>05/12/2021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5DC557D-B3CD-4256-AFDB-C3E5B395F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5D9FA4-D6BF-42B3-ADF3-06F6ED02C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8A86D-201C-4A8C-A5EC-D23825F765D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0412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C477F-B976-4C60-88E9-0FC1CE9DA0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D7E12F-D7E4-4799-BBB7-98CD485661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2EC13-1EF6-4356-B1F1-E525F931DBA6}" type="datetimeFigureOut">
              <a:rPr lang="cy-GB" smtClean="0"/>
              <a:t>05/12/2021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6665CB-1421-41D8-9D2D-528091BDE7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2ECCFD-FAF7-4406-88EC-F35591C0BA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8A86D-201C-4A8C-A5EC-D23825F765D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111370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E25551-2325-4F61-9F3B-8CFD042CAE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2EC13-1EF6-4356-B1F1-E525F931DBA6}" type="datetimeFigureOut">
              <a:rPr lang="cy-GB" smtClean="0"/>
              <a:t>05/12/2021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91E13A-9A39-43EC-B70D-EC67FB9767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A1CD7C-68FD-408E-A8EF-29288AEEF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8A86D-201C-4A8C-A5EC-D23825F765D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8373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6CB6B-E09B-4ECF-B0F6-3A69ABED9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11C7EC-3AD1-44C2-9CEF-12429347CD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1C93FD-C508-4CCC-940F-90AD8E6C84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5CBFAF-025F-476E-9981-9877BE649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2EC13-1EF6-4356-B1F1-E525F931DBA6}" type="datetimeFigureOut">
              <a:rPr lang="cy-GB" smtClean="0"/>
              <a:t>05/12/2021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75FF09-E95F-4561-BD8D-27EA13A2E5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57B397-97A1-494C-8121-C91EE4B76A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8A86D-201C-4A8C-A5EC-D23825F765D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62050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E1B53-38FB-4159-B388-A2BEC4B07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FB653F-8B20-49FB-8C85-A6700987E78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0CB22D-6801-4C8A-945D-3044691A5B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56965E-B714-4D26-9787-6D4DDAA223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2EC13-1EF6-4356-B1F1-E525F931DBA6}" type="datetimeFigureOut">
              <a:rPr lang="cy-GB" smtClean="0"/>
              <a:t>05/12/2021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C8393-1FCD-4673-B493-CBD78DADD3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47D2B0-E45D-4B76-995C-C6C690272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8A86D-201C-4A8C-A5EC-D23825F765D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030850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5149F-117C-4C72-B05F-23CC2FBB5F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B6B650-D8D0-4039-A08D-DA59488F65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034F8D-FB6A-4DFE-8A1F-5B01ED578A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2EC13-1EF6-4356-B1F1-E525F931DBA6}" type="datetimeFigureOut">
              <a:rPr lang="cy-GB" smtClean="0"/>
              <a:t>05/12/2021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B1E1EA-873F-4BCF-97E2-E0686F4276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A6DDE-B74F-42EE-9869-FA8C65A5C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8A86D-201C-4A8C-A5EC-D23825F765D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535480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50F07C-A6CC-4ACF-8B79-A6495312927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24F125-B736-4A69-A2B5-997F8C3BD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61BD27-E3D9-4DA5-882C-EE98EB52CF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2EC13-1EF6-4356-B1F1-E525F931DBA6}" type="datetimeFigureOut">
              <a:rPr lang="cy-GB" smtClean="0"/>
              <a:t>05/12/2021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EEA16D-714D-4604-A16E-ACED232E0A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E9C318-1286-4B4C-9E82-92999E76C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8A86D-201C-4A8C-A5EC-D23825F765D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703438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7681207-CB2C-4BAB-95F7-081AB71CA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A58AE8-17A4-410A-990C-F7549596AA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896CB7-B5FA-49F1-BB9B-C11D3503F83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F2EC13-1EF6-4356-B1F1-E525F931DBA6}" type="datetimeFigureOut">
              <a:rPr lang="cy-GB" smtClean="0"/>
              <a:t>05/12/2021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243ACE-9974-4BCE-8345-94EF26D668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8100E2-B5A1-4FDD-AF3F-4C7A7F7CE4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58A86D-201C-4A8C-A5EC-D23825F765D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87323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C806686-1A65-4C5A-A484-455223B87E8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zh-CN" altLang="en-US" dirty="0"/>
              <a:t>多米</a:t>
            </a:r>
            <a:endParaRPr lang="cy-GB" dirty="0"/>
          </a:p>
        </p:txBody>
      </p:sp>
      <p:pic>
        <p:nvPicPr>
          <p:cNvPr id="5" name="Duomi">
            <a:hlinkClick r:id="" action="ppaction://media"/>
            <a:extLst>
              <a:ext uri="{FF2B5EF4-FFF2-40B4-BE49-F238E27FC236}">
                <a16:creationId xmlns:a16="http://schemas.microsoft.com/office/drawing/2014/main" id="{772FCD62-A4E2-4C8D-8FD4-5B12735836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5182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067"/>
    </mc:Choice>
    <mc:Fallback>
      <p:transition spd="slow" advTm="230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42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2</Words>
  <Application>Microsoft Office PowerPoint</Application>
  <PresentationFormat>Widescreen</PresentationFormat>
  <Paragraphs>1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Dominic Williams private</dc:creator>
  <cp:lastModifiedBy>Dominic Williams private</cp:lastModifiedBy>
  <cp:revision>1</cp:revision>
  <dcterms:created xsi:type="dcterms:W3CDTF">2021-12-05T15:40:28Z</dcterms:created>
  <dcterms:modified xsi:type="dcterms:W3CDTF">2021-12-05T15:47:44Z</dcterms:modified>
</cp:coreProperties>
</file>