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1"/>
  </p:sld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5" d="100"/>
          <a:sy n="95" d="100"/>
        </p:scale>
        <p:origin x="-1120" y="-10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interSettings" Target="printerSettings/printerSettings1.bin"/><Relationship Id="rId4" Type="http://schemas.openxmlformats.org/officeDocument/2006/relationships/presProps" Target="presProps.xml"/><Relationship Id="rId5" Type="http://schemas.openxmlformats.org/officeDocument/2006/relationships/viewProps" Target="viewProps.xml"/><Relationship Id="rId6" Type="http://schemas.openxmlformats.org/officeDocument/2006/relationships/theme" Target="theme/theme1.xml"/><Relationship Id="rId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EA0C0817-A112-4847-8014-A94B7D2A4EA3}" type="datetime1">
              <a:rPr lang="en-US" smtClean="0"/>
              <a:t>19/09/19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708853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6FA2B21-3FCD-4721-B95C-427943F61125}" type="datetime1">
              <a:rPr lang="en-US" smtClean="0"/>
              <a:t>19/09/19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3621242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19/09/19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8454915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F6FA2B21-3FCD-4721-B95C-427943F61125}" type="datetime1">
              <a:rPr lang="en-US" smtClean="0"/>
              <a:t>19/09/19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4617882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F6FA2B21-3FCD-4721-B95C-427943F61125}" type="datetime1">
              <a:rPr lang="en-US" smtClean="0"/>
              <a:t>19/09/19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3646755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F6FA2B21-3FCD-4721-B95C-427943F61125}" type="datetime1">
              <a:rPr lang="en-US" smtClean="0"/>
              <a:t>19/09/19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1506442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19/09/19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2396045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19/09/19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9809587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19/09/19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3679065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6FA2B21-3FCD-4721-B95C-427943F61125}" type="datetime1">
              <a:rPr lang="en-US" smtClean="0"/>
              <a:t>19/09/19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0242492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6FA2B21-3FCD-4721-B95C-427943F61125}" type="datetime1">
              <a:rPr lang="en-US" smtClean="0"/>
              <a:t>19/09/19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4073819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19/09/19</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379542469"/>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Lst>
  <p:hf sldNum="0"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jpg"/><Relationship Id="rId5" Type="http://schemas.openxmlformats.org/officeDocument/2006/relationships/image" Target="../media/image4.jpg"/><Relationship Id="rId6" Type="http://schemas.openxmlformats.org/officeDocument/2006/relationships/image" Target="../media/image5.jpg"/><Relationship Id="rId7" Type="http://schemas.openxmlformats.org/officeDocument/2006/relationships/image" Target="../media/image6.jpg"/><Relationship Id="rId1" Type="http://schemas.openxmlformats.org/officeDocument/2006/relationships/slideLayout" Target="../slideLayouts/slideLayout2.xml"/><Relationship Id="rId2"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bang_and_Agung.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1"/>
            <a:ext cx="12192001" cy="6858000"/>
          </a:xfrm>
          <a:prstGeom prst="rect">
            <a:avLst/>
          </a:prstGeom>
        </p:spPr>
      </p:pic>
      <p:sp>
        <p:nvSpPr>
          <p:cNvPr id="6" name="TextBox 5">
            <a:extLst>
              <a:ext uri="{FF2B5EF4-FFF2-40B4-BE49-F238E27FC236}">
                <a16:creationId xmlns:a16="http://schemas.microsoft.com/office/drawing/2014/main" xmlns="" id="{DC771D86-6842-4144-B7C4-4336EFD70876}"/>
              </a:ext>
            </a:extLst>
          </p:cNvPr>
          <p:cNvSpPr txBox="1"/>
          <p:nvPr/>
        </p:nvSpPr>
        <p:spPr>
          <a:xfrm>
            <a:off x="106946" y="197906"/>
            <a:ext cx="4104105" cy="6370973"/>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sz="1200" b="1" u="sng" dirty="0" smtClean="0"/>
              <a:t>About Me</a:t>
            </a:r>
            <a:endParaRPr lang="en-GB" sz="1200" b="1" u="sng" dirty="0"/>
          </a:p>
          <a:p>
            <a:r>
              <a:rPr lang="en-GB" sz="1200" dirty="0" smtClean="0"/>
              <a:t>I’m currently studying PGCE Drama </a:t>
            </a:r>
          </a:p>
          <a:p>
            <a:r>
              <a:rPr lang="en-GB" sz="1200" dirty="0" smtClean="0"/>
              <a:t>I live in Pembrokeshire </a:t>
            </a:r>
          </a:p>
          <a:p>
            <a:r>
              <a:rPr lang="en-GB" sz="1200" dirty="0" smtClean="0"/>
              <a:t>26 </a:t>
            </a:r>
          </a:p>
          <a:p>
            <a:r>
              <a:rPr lang="en-GB" sz="1200" dirty="0" smtClean="0"/>
              <a:t>I love to go Hiking, this year I hiked Mt Batur in Bali it is 1717M above the sea level, I loved the view so much I got a tattoo of it on my leg it is now my favourite place on earth.</a:t>
            </a:r>
          </a:p>
          <a:p>
            <a:r>
              <a:rPr lang="en-GB" sz="1200" dirty="0" smtClean="0"/>
              <a:t>Baking (cheesecake in particular),</a:t>
            </a:r>
          </a:p>
          <a:p>
            <a:r>
              <a:rPr lang="en-GB" sz="1200" dirty="0" smtClean="0"/>
              <a:t>Netflix </a:t>
            </a:r>
            <a:r>
              <a:rPr lang="mr-IN" sz="1200" dirty="0" smtClean="0"/>
              <a:t>–</a:t>
            </a:r>
            <a:r>
              <a:rPr lang="en-GB" sz="1200" dirty="0" smtClean="0"/>
              <a:t> Stranger Things, Rupaul.</a:t>
            </a:r>
          </a:p>
          <a:p>
            <a:r>
              <a:rPr lang="en-GB" sz="1200" dirty="0" smtClean="0"/>
              <a:t>Writing </a:t>
            </a:r>
            <a:r>
              <a:rPr lang="mr-IN" sz="1200" dirty="0" smtClean="0"/>
              <a:t>–</a:t>
            </a:r>
            <a:r>
              <a:rPr lang="en-GB" sz="1200" dirty="0" smtClean="0"/>
              <a:t> Stories and Scripts.</a:t>
            </a:r>
          </a:p>
          <a:p>
            <a:r>
              <a:rPr lang="en-GB" sz="1200" dirty="0" smtClean="0"/>
              <a:t>Shopping </a:t>
            </a:r>
            <a:r>
              <a:rPr lang="en-GB" sz="1200" dirty="0" smtClean="0"/>
              <a:t>- I own over 25 coats!</a:t>
            </a:r>
            <a:endParaRPr lang="en-GB" sz="1200" dirty="0" smtClean="0"/>
          </a:p>
          <a:p>
            <a:r>
              <a:rPr lang="en-GB" sz="1200" dirty="0" smtClean="0"/>
              <a:t>Reading </a:t>
            </a:r>
            <a:r>
              <a:rPr lang="mr-IN" sz="1200" dirty="0" smtClean="0"/>
              <a:t>–</a:t>
            </a:r>
            <a:r>
              <a:rPr lang="en-GB" sz="1200" dirty="0" smtClean="0"/>
              <a:t> Vogue, Vice.</a:t>
            </a:r>
          </a:p>
          <a:p>
            <a:r>
              <a:rPr lang="en-GB" sz="1200" dirty="0" smtClean="0"/>
              <a:t>Favourite food: Pancakes!</a:t>
            </a:r>
          </a:p>
          <a:p>
            <a:r>
              <a:rPr lang="en-GB" sz="1200" dirty="0" smtClean="0"/>
              <a:t>This summer I visited Australia and Indonesia </a:t>
            </a:r>
          </a:p>
          <a:p>
            <a:r>
              <a:rPr lang="en-GB" sz="1200" dirty="0" smtClean="0"/>
              <a:t>Every year I try to attend at least 1 music festival!</a:t>
            </a:r>
            <a:endParaRPr lang="en-GB" sz="1200" dirty="0"/>
          </a:p>
          <a:p>
            <a:r>
              <a:rPr lang="en-GB" sz="1200" b="1" u="sng" dirty="0"/>
              <a:t>Previous teaching experiences </a:t>
            </a:r>
            <a:endParaRPr lang="en-GB" sz="1200" dirty="0"/>
          </a:p>
          <a:p>
            <a:pPr marL="171450" indent="-171450">
              <a:buFont typeface="Arial"/>
              <a:buChar char="•"/>
            </a:pPr>
            <a:r>
              <a:rPr lang="en-GB" sz="1200" dirty="0"/>
              <a:t>I have been a LSA for 2 years in Pembroke school and Ysgol Harri Tudor</a:t>
            </a:r>
          </a:p>
          <a:p>
            <a:pPr marL="171450" indent="-171450">
              <a:buFont typeface="Arial"/>
              <a:buChar char="•"/>
            </a:pPr>
            <a:r>
              <a:rPr lang="en-GB" sz="1200" dirty="0"/>
              <a:t>I was also a pupil mentor so ran my own vertical tutor group</a:t>
            </a:r>
          </a:p>
          <a:p>
            <a:pPr marL="171450" indent="-171450">
              <a:buFont typeface="Arial"/>
              <a:buChar char="•"/>
            </a:pPr>
            <a:r>
              <a:rPr lang="en-GB" sz="1200" dirty="0"/>
              <a:t>I have worked in a mainstream setting, in an inclusion wing working with behaviour support and worked in an LRC specialising in Autism</a:t>
            </a:r>
          </a:p>
          <a:p>
            <a:pPr marL="171450" indent="-171450">
              <a:buFont typeface="Arial"/>
              <a:buChar char="•"/>
            </a:pPr>
            <a:r>
              <a:rPr lang="en-GB" sz="1200" dirty="0"/>
              <a:t>I have helped run the school’s drama club</a:t>
            </a:r>
          </a:p>
          <a:p>
            <a:pPr marL="171450" indent="-171450">
              <a:buFont typeface="Arial"/>
              <a:buChar char="•"/>
            </a:pPr>
            <a:r>
              <a:rPr lang="en-GB" sz="1200" dirty="0"/>
              <a:t>I am also a youth worker, who runs 2 youth clubs in deprived areas for children aged 14-</a:t>
            </a:r>
            <a:r>
              <a:rPr lang="en-GB" sz="1200" dirty="0" smtClean="0"/>
              <a:t>18</a:t>
            </a:r>
          </a:p>
          <a:p>
            <a:r>
              <a:rPr lang="en-GB" sz="1200" b="1" u="sng" dirty="0"/>
              <a:t>Academic history</a:t>
            </a:r>
          </a:p>
          <a:p>
            <a:pPr marL="171450" indent="-171450">
              <a:buFont typeface="Arial"/>
              <a:buChar char="•"/>
            </a:pPr>
            <a:r>
              <a:rPr lang="en-GB" sz="1200" dirty="0"/>
              <a:t>Currently studying PGCE Drama UWTSD</a:t>
            </a:r>
          </a:p>
          <a:p>
            <a:pPr marL="171450" indent="-171450">
              <a:buFont typeface="Arial"/>
              <a:buChar char="•"/>
            </a:pPr>
            <a:r>
              <a:rPr lang="en-GB" sz="1200" dirty="0"/>
              <a:t>BA (hons) Drama Theatre and Media University of Glamorgan </a:t>
            </a:r>
            <a:r>
              <a:rPr lang="en-GB" sz="1200" dirty="0" smtClean="0"/>
              <a:t>2:1</a:t>
            </a:r>
            <a:endParaRPr lang="en-GB" sz="1200" dirty="0"/>
          </a:p>
          <a:p>
            <a:pPr marL="171450" indent="-171450">
              <a:buFont typeface="Arial"/>
              <a:buChar char="•"/>
            </a:pPr>
            <a:r>
              <a:rPr lang="en-GB" sz="1200" dirty="0"/>
              <a:t>GCSE’s and A Levels Drama, English Lit, Photography</a:t>
            </a:r>
          </a:p>
          <a:p>
            <a:pPr marL="171450" indent="-171450">
              <a:buFont typeface="Arial"/>
              <a:buChar char="•"/>
            </a:pPr>
            <a:r>
              <a:rPr lang="en-GB" sz="1200" dirty="0"/>
              <a:t>Tier 1 Safeguarding, ASD Wales, </a:t>
            </a:r>
            <a:r>
              <a:rPr lang="en-GB" sz="1200" dirty="0" smtClean="0"/>
              <a:t>Safeguarding children young people and adults tier 1, Alcohol and drug awareness, Mental health awareness, Basic autism awareness, Suicide Prevention awareness, Stress Aware, Dementia Awareness</a:t>
            </a:r>
            <a:endParaRPr lang="en-GB" sz="1200" dirty="0" smtClean="0"/>
          </a:p>
        </p:txBody>
      </p:sp>
      <p:sp>
        <p:nvSpPr>
          <p:cNvPr id="10" name="TextBox 9">
            <a:extLst>
              <a:ext uri="{FF2B5EF4-FFF2-40B4-BE49-F238E27FC236}">
                <a16:creationId xmlns:a16="http://schemas.microsoft.com/office/drawing/2014/main" xmlns="" id="{64B893A5-04B7-4831-9F75-23466AF3DA69}"/>
              </a:ext>
            </a:extLst>
          </p:cNvPr>
          <p:cNvSpPr txBox="1"/>
          <p:nvPr/>
        </p:nvSpPr>
        <p:spPr>
          <a:xfrm>
            <a:off x="8367768" y="5657671"/>
            <a:ext cx="2059601" cy="1200329"/>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sz="1200" b="1" u="sng" dirty="0" smtClean="0"/>
              <a:t>Areas </a:t>
            </a:r>
            <a:r>
              <a:rPr lang="en-GB" sz="1200" b="1" u="sng" dirty="0" smtClean="0"/>
              <a:t>/ subjects I could </a:t>
            </a:r>
            <a:r>
              <a:rPr lang="en-GB" sz="1200" b="1" u="sng" dirty="0" smtClean="0"/>
              <a:t>teach</a:t>
            </a:r>
            <a:endParaRPr lang="en-GB" sz="1200" b="1" u="sng" dirty="0"/>
          </a:p>
          <a:p>
            <a:pPr marL="171450" indent="-171450">
              <a:buFont typeface="Arial"/>
              <a:buChar char="•"/>
            </a:pPr>
            <a:r>
              <a:rPr lang="en-GB" sz="1200" b="1" u="sng" dirty="0" smtClean="0"/>
              <a:t>Drama</a:t>
            </a:r>
          </a:p>
          <a:p>
            <a:pPr marL="171450" indent="-171450">
              <a:buFont typeface="Arial"/>
              <a:buChar char="•"/>
            </a:pPr>
            <a:r>
              <a:rPr lang="en-GB" sz="1200" b="1" u="sng" dirty="0" smtClean="0"/>
              <a:t>English</a:t>
            </a:r>
          </a:p>
          <a:p>
            <a:pPr marL="171450" indent="-171450">
              <a:buFont typeface="Arial"/>
              <a:buChar char="•"/>
            </a:pPr>
            <a:r>
              <a:rPr lang="en-GB" sz="1200" b="1" u="sng" dirty="0" smtClean="0"/>
              <a:t>Skills</a:t>
            </a:r>
            <a:endParaRPr lang="en-GB" sz="1200" b="1" u="sng" dirty="0"/>
          </a:p>
          <a:p>
            <a:pPr marL="171450" indent="-171450">
              <a:buFont typeface="Arial"/>
              <a:buChar char="•"/>
            </a:pPr>
            <a:r>
              <a:rPr lang="en-GB" sz="1200" b="1" u="sng" dirty="0" smtClean="0"/>
              <a:t>Media Studies </a:t>
            </a:r>
          </a:p>
          <a:p>
            <a:pPr marL="171450" indent="-171450">
              <a:buFont typeface="Arial"/>
              <a:buChar char="•"/>
            </a:pPr>
            <a:r>
              <a:rPr lang="en-GB" sz="1200" b="1" u="sng" dirty="0" smtClean="0"/>
              <a:t>Art</a:t>
            </a:r>
            <a:endParaRPr lang="en-GB" sz="1200" b="1" u="sng" dirty="0" smtClean="0"/>
          </a:p>
        </p:txBody>
      </p:sp>
      <p:sp>
        <p:nvSpPr>
          <p:cNvPr id="11" name="TextBox 10">
            <a:extLst>
              <a:ext uri="{FF2B5EF4-FFF2-40B4-BE49-F238E27FC236}">
                <a16:creationId xmlns:a16="http://schemas.microsoft.com/office/drawing/2014/main" xmlns="" id="{9B5B33C0-C8D5-40A4-8E7B-A15741A16A2F}"/>
              </a:ext>
            </a:extLst>
          </p:cNvPr>
          <p:cNvSpPr txBox="1"/>
          <p:nvPr/>
        </p:nvSpPr>
        <p:spPr>
          <a:xfrm>
            <a:off x="8519433" y="173790"/>
            <a:ext cx="3505502" cy="212365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sz="1200" b="1" u="sng" dirty="0" smtClean="0"/>
              <a:t>The </a:t>
            </a:r>
            <a:r>
              <a:rPr lang="en-GB" sz="1200" b="1" u="sng" dirty="0" smtClean="0"/>
              <a:t>kind of teacher I aspire to </a:t>
            </a:r>
            <a:r>
              <a:rPr lang="en-GB" sz="1200" b="1" u="sng" dirty="0" smtClean="0"/>
              <a:t>be </a:t>
            </a:r>
            <a:r>
              <a:rPr lang="en-GB" sz="1200" b="1" u="sng" dirty="0" smtClean="0"/>
              <a:t>and reasons </a:t>
            </a:r>
            <a:r>
              <a:rPr lang="en-GB" sz="1200" b="1" u="sng" dirty="0"/>
              <a:t>for entering the teaching profession </a:t>
            </a:r>
            <a:endParaRPr lang="en-GB" sz="1200" b="1" u="sng" dirty="0" smtClean="0"/>
          </a:p>
          <a:p>
            <a:r>
              <a:rPr lang="en-GB" sz="1200" dirty="0" smtClean="0"/>
              <a:t>My goal in education is to ensure that all pupils enter and leave my classroom with a fair chance in life, giving them the best possibilities to reach their full potential. I want to be able to inspire children, motivate them, and work with the most challenging pupils to change the stigma. Ensuring each student has access to expressive arts and creativity is an extremely strong ethos I use in my everyday life and I would like to bring this to the classroom.</a:t>
            </a:r>
            <a:endParaRPr lang="en-GB" sz="1200" b="1" u="sng" dirty="0"/>
          </a:p>
        </p:txBody>
      </p:sp>
      <p:pic>
        <p:nvPicPr>
          <p:cNvPr id="13" name="Picture 12" descr="IMG_20190808_171908.jpeg"/>
          <p:cNvPicPr>
            <a:picLocks noChangeAspect="1"/>
          </p:cNvPicPr>
          <p:nvPr/>
        </p:nvPicPr>
        <p:blipFill rotWithShape="1">
          <a:blip r:embed="rId3" cstate="print">
            <a:extLst>
              <a:ext uri="{28A0092B-C50C-407E-A947-70E740481C1C}">
                <a14:useLocalDpi xmlns:a14="http://schemas.microsoft.com/office/drawing/2010/main" val="0"/>
              </a:ext>
            </a:extLst>
          </a:blip>
          <a:srcRect l="24415" t="13645" r="22660" b="13840"/>
          <a:stretch/>
        </p:blipFill>
        <p:spPr>
          <a:xfrm rot="5400000">
            <a:off x="2862746" y="1522102"/>
            <a:ext cx="1105769" cy="1136316"/>
          </a:xfrm>
          <a:prstGeom prst="rect">
            <a:avLst/>
          </a:prstGeom>
        </p:spPr>
      </p:pic>
      <p:pic>
        <p:nvPicPr>
          <p:cNvPr id="14" name="Picture 13" descr="69436474_10219863661642829_3298005365400010752_o.jpg"/>
          <p:cNvPicPr>
            <a:picLocks noChangeAspect="1"/>
          </p:cNvPicPr>
          <p:nvPr/>
        </p:nvPicPr>
        <p:blipFill rotWithShape="1">
          <a:blip r:embed="rId4" cstate="print">
            <a:extLst>
              <a:ext uri="{28A0092B-C50C-407E-A947-70E740481C1C}">
                <a14:useLocalDpi xmlns:a14="http://schemas.microsoft.com/office/drawing/2010/main" val="0"/>
              </a:ext>
            </a:extLst>
          </a:blip>
          <a:srcRect b="17933"/>
          <a:stretch/>
        </p:blipFill>
        <p:spPr>
          <a:xfrm>
            <a:off x="10463649" y="4130842"/>
            <a:ext cx="1728351" cy="2727158"/>
          </a:xfrm>
          <a:prstGeom prst="rect">
            <a:avLst/>
          </a:prstGeom>
        </p:spPr>
      </p:pic>
      <p:pic>
        <p:nvPicPr>
          <p:cNvPr id="15" name="Picture 14" descr="68793465_10219783761805383_5871838876296806400_o.jpg"/>
          <p:cNvPicPr>
            <a:picLocks noChangeAspect="1"/>
          </p:cNvPicPr>
          <p:nvPr/>
        </p:nvPicPr>
        <p:blipFill rotWithShape="1">
          <a:blip r:embed="rId5">
            <a:extLst>
              <a:ext uri="{28A0092B-C50C-407E-A947-70E740481C1C}">
                <a14:useLocalDpi xmlns:a14="http://schemas.microsoft.com/office/drawing/2010/main" val="0"/>
              </a:ext>
            </a:extLst>
          </a:blip>
          <a:srcRect l="6525" r="16098"/>
          <a:stretch/>
        </p:blipFill>
        <p:spPr>
          <a:xfrm>
            <a:off x="8395369" y="4197683"/>
            <a:ext cx="1991894" cy="1372937"/>
          </a:xfrm>
          <a:prstGeom prst="rect">
            <a:avLst/>
          </a:prstGeom>
        </p:spPr>
      </p:pic>
      <p:pic>
        <p:nvPicPr>
          <p:cNvPr id="16" name="Picture 15" descr="38133447_10156850068198311_3925173648356278272_o.jpg"/>
          <p:cNvPicPr>
            <a:picLocks noChangeAspect="1"/>
          </p:cNvPicPr>
          <p:nvPr/>
        </p:nvPicPr>
        <p:blipFill rotWithShape="1">
          <a:blip r:embed="rId6">
            <a:extLst>
              <a:ext uri="{28A0092B-C50C-407E-A947-70E740481C1C}">
                <a14:useLocalDpi xmlns:a14="http://schemas.microsoft.com/office/drawing/2010/main" val="0"/>
              </a:ext>
            </a:extLst>
          </a:blip>
          <a:srcRect t="29630" b="24951"/>
          <a:stretch/>
        </p:blipFill>
        <p:spPr>
          <a:xfrm>
            <a:off x="8542250" y="2392947"/>
            <a:ext cx="3414284" cy="1550737"/>
          </a:xfrm>
          <a:prstGeom prst="rect">
            <a:avLst/>
          </a:prstGeom>
        </p:spPr>
      </p:pic>
      <p:pic>
        <p:nvPicPr>
          <p:cNvPr id="18" name="Picture 17" descr="55646537_10218629192821880_7688873976835080192_o.jp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577263" y="5160211"/>
            <a:ext cx="1697789" cy="1697789"/>
          </a:xfrm>
          <a:prstGeom prst="rect">
            <a:avLst/>
          </a:prstGeom>
        </p:spPr>
      </p:pic>
    </p:spTree>
    <p:extLst>
      <p:ext uri="{BB962C8B-B14F-4D97-AF65-F5344CB8AC3E}">
        <p14:creationId xmlns:p14="http://schemas.microsoft.com/office/powerpoint/2010/main" val="2286957004"/>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281</TotalTime>
  <Words>385</Words>
  <Application>Microsoft Macintosh PowerPoint</Application>
  <PresentationFormat>Custom</PresentationFormat>
  <Paragraphs>32</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Elizabeth Greenish</cp:lastModifiedBy>
  <cp:revision>14</cp:revision>
  <dcterms:created xsi:type="dcterms:W3CDTF">2019-09-05T20:58:34Z</dcterms:created>
  <dcterms:modified xsi:type="dcterms:W3CDTF">2019-09-19T15:03:46Z</dcterms:modified>
</cp:coreProperties>
</file>