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70" r:id="rId13"/>
    <p:sldId id="268" r:id="rId14"/>
    <p:sldId id="269" r:id="rId15"/>
    <p:sldId id="25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722" autoAdjust="0"/>
  </p:normalViewPr>
  <p:slideViewPr>
    <p:cSldViewPr snapToGrid="0">
      <p:cViewPr varScale="1">
        <p:scale>
          <a:sx n="98" d="100"/>
          <a:sy n="98" d="100"/>
        </p:scale>
        <p:origin x="82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25" d="100"/>
          <a:sy n="125" d="100"/>
        </p:scale>
        <p:origin x="2928" y="-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79EEE-335E-448D-A02F-EA66D4731A56}" type="datetimeFigureOut">
              <a:rPr lang="en-GB" smtClean="0"/>
              <a:t>16/09/2020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E9C5C2-D7F3-40F8-8F0E-43CC4FAEA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20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129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036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139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60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924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44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15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75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60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7896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86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67640" y="4400550"/>
            <a:ext cx="6606540" cy="3600450"/>
          </a:xfrm>
        </p:spPr>
        <p:txBody>
          <a:bodyPr/>
          <a:lstStyle/>
          <a:p>
            <a:r>
              <a:rPr lang="en-GB" sz="9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232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126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750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9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9/16/2020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9/16/2020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9/16/2020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9/16/2020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9/16/2020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F87FD-9564-493E-ADCE-1DAE499683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an Introduction to your dissertation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184014-F9B5-43BB-A346-84E84349CA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DB943CC-5910-46F8-9C84-2D0C4C4FB1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131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06"/>
    </mc:Choice>
    <mc:Fallback>
      <p:transition spd="slow" advTm="6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E657-4B74-47A5-BC54-843B5DC2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8ADE-97D5-4577-9EC4-9F933809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000" dirty="0"/>
              <a:t>Enable you to get started on writing your Introduction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9FA1D08-2FF0-4315-BF6C-47A2BF3E9D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589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1"/>
    </mc:Choice>
    <mc:Fallback>
      <p:transition spd="slow" advTm="7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44A78-0E47-41CA-B905-4B7C59570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‘Introduction’ as part of the whole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6A197-1304-4F3D-84EC-5371148415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/>
              <a:t>Remember: although it may be easier to think and talk in terms of ‘stages’, writing a dissertation is in reality one continuous process.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05AA6CE-BA01-44BA-B43F-8F04A53FFB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200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92"/>
    </mc:Choice>
    <mc:Fallback>
      <p:transition spd="slow" advTm="42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F4B5-2D9A-41BE-9259-41ADBEA6A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Offering a structure outline of the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A847B-5CEF-4EFD-A320-2D0B1F521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An important role of the Introduction chapter is to provide a framework of what is to follow within your dissertation</a:t>
            </a:r>
          </a:p>
          <a:p>
            <a:endParaRPr lang="en-GB" sz="40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A1B227D-5AD7-43E7-8981-7A150319AB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860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238"/>
    </mc:Choice>
    <mc:Fallback>
      <p:transition spd="slow" advTm="32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03D18-7BBF-4414-9D0C-F49BD2ABA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already have a basic framework for the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6126E-87BA-42DA-9A7D-89D6F1415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Abstract?</a:t>
            </a:r>
          </a:p>
          <a:p>
            <a:r>
              <a:rPr lang="en-GB" dirty="0"/>
              <a:t>Introduction?</a:t>
            </a:r>
          </a:p>
          <a:p>
            <a:r>
              <a:rPr lang="en-GB" dirty="0"/>
              <a:t>Literature review?</a:t>
            </a:r>
          </a:p>
          <a:p>
            <a:r>
              <a:rPr lang="en-GB" dirty="0"/>
              <a:t>Methodology?</a:t>
            </a:r>
          </a:p>
          <a:p>
            <a:r>
              <a:rPr lang="en-GB" dirty="0"/>
              <a:t>Presentation &amp; analysis of data?</a:t>
            </a:r>
          </a:p>
          <a:p>
            <a:r>
              <a:rPr lang="en-GB" dirty="0"/>
              <a:t>Conclusions?</a:t>
            </a:r>
          </a:p>
          <a:p>
            <a:r>
              <a:rPr lang="en-GB" dirty="0"/>
              <a:t>Appendices?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DF515AB-6683-4B05-9A7B-7112C38A6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357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47"/>
    </mc:Choice>
    <mc:Fallback>
      <p:transition spd="slow" advTm="4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20BC9-095B-45C9-A14F-5572F209A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chapters: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80303-E61F-46DD-8393-66F8CFB20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For these Chapters to support each other and work well together, you need to begin to organise your  ideas and arguments at this early stage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BEC4C9D-CD63-4173-8776-AB251AE7F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758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08"/>
    </mc:Choice>
    <mc:Fallback>
      <p:transition spd="slow" advTm="5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3F956-024D-4E69-90BA-E0CD2D29B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chapters: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70A50-156E-4E75-A742-2522A1A37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3600" dirty="0"/>
          </a:p>
          <a:p>
            <a:r>
              <a:rPr lang="en-GB" sz="3600" dirty="0"/>
              <a:t> Ensure that there is a sense of logical progression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31D4FCF-57B9-44D9-8328-5B6EF67F4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34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145"/>
    </mc:Choice>
    <mc:Fallback>
      <p:transition spd="slow" advTm="28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C795-00C6-4FEF-8294-35ABB157B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348" y="568345"/>
            <a:ext cx="9587924" cy="1560716"/>
          </a:xfrm>
        </p:spPr>
        <p:txBody>
          <a:bodyPr/>
          <a:lstStyle/>
          <a:p>
            <a:r>
              <a:rPr lang="en-GB" dirty="0"/>
              <a:t>The importance of your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E4F6D-F2D9-4553-BD23-516FC63ED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8582" y="2438400"/>
            <a:ext cx="9685690" cy="3651504"/>
          </a:xfrm>
        </p:spPr>
        <p:txBody>
          <a:bodyPr>
            <a:normAutofit/>
          </a:bodyPr>
          <a:lstStyle/>
          <a:p>
            <a:r>
              <a:rPr lang="en-GB" sz="3600" dirty="0"/>
              <a:t>Your research question is a key anchor within your ‘Introduction’ and guides the rest of your dissertation: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C80FE2-D234-4468-B46B-F4032FDE665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306" y="3732362"/>
            <a:ext cx="4360998" cy="317426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82EB40A-F023-4869-8F55-FEBC766CE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472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85"/>
    </mc:Choice>
    <mc:Fallback>
      <p:transition spd="slow" advTm="54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014E-E9EE-4FAE-A285-91A18A95A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concrete question as yet?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B3A4C-9FCB-458B-9EF1-F421C2730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/>
              <a:t>Question still quite vague?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0A4AC19-C0E7-4347-BF99-085DC3AD71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90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49"/>
    </mc:Choice>
    <mc:Fallback>
      <p:transition spd="slow" advTm="24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6E327-32AD-4604-8595-82E8BEF99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the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67F4C-1951-4175-9BD9-CCBF41D21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Set and manage expectations</a:t>
            </a:r>
          </a:p>
          <a:p>
            <a:r>
              <a:rPr lang="en-GB" dirty="0"/>
              <a:t>Describe your research focus</a:t>
            </a:r>
          </a:p>
          <a:p>
            <a:r>
              <a:rPr lang="en-GB" dirty="0"/>
              <a:t>Provide brief background information   </a:t>
            </a:r>
          </a:p>
          <a:p>
            <a:r>
              <a:rPr lang="en-GB" dirty="0"/>
              <a:t>Set boundaries </a:t>
            </a:r>
          </a:p>
          <a:p>
            <a:r>
              <a:rPr lang="en-GB" dirty="0"/>
              <a:t>State your research questions </a:t>
            </a:r>
          </a:p>
          <a:p>
            <a:r>
              <a:rPr lang="en-GB" dirty="0"/>
              <a:t>State your aims and objectives</a:t>
            </a:r>
          </a:p>
          <a:p>
            <a:r>
              <a:rPr lang="en-GB" dirty="0"/>
              <a:t>Give a brief description of the content of the other sections of the research paper; how will you achieve your research objectives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A0BC088-573C-4132-95CA-BCA4F36CF9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36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0414"/>
    </mc:Choice>
    <mc:Fallback>
      <p:transition spd="slow" advTm="120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F4FCD-42F4-4142-B466-E8F05458E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‘So what’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031B7-8089-4369-B9BE-371AA3657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So what ...   …   …   …   …   …   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A4A796-1FA5-4780-8E6F-1760E0517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038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050"/>
    </mc:Choice>
    <mc:Fallback>
      <p:transition spd="slow" advTm="34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A1F6E-C7EB-4DF7-97D0-38DE74D64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to start to pull all this together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EE8E6-0127-4061-831C-1E4015723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Introduction to the dissertation should set out the background to the research study and address key areas 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51F617B8-795F-40C8-9B19-8C0B3DDF81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257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4252"/>
    </mc:Choice>
    <mc:Fallback>
      <p:transition spd="slow" advTm="174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6C27-564D-43C7-BEB6-6400246FA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on from the 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92913-2892-497D-887B-A2236F296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800" dirty="0"/>
              <a:t>The relationship between reading and writing 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1CCD2CA-8F57-47D0-92F4-CDE02F2280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25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13"/>
    </mc:Choice>
    <mc:Fallback>
      <p:transition spd="slow" advTm="25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2F72-D151-4B4A-A207-8DEF3993F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next PowerPoint: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C76D-1FE3-43FB-8E2E-011CAEBE7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Our next PowerPoint will move on from the Introduction and consider what goes into a literature review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44C73F0-EDCC-4834-B2DC-D6C1764F2E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642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61"/>
    </mc:Choice>
    <mc:Fallback>
      <p:transition spd="slow" advTm="15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E657-4B74-47A5-BC54-843B5DC2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was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8ADE-97D5-4577-9EC4-9F933809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600" dirty="0"/>
              <a:t>Enable you to get started on writing your Introduction</a:t>
            </a:r>
          </a:p>
          <a:p>
            <a:r>
              <a:rPr lang="en-GB" sz="3600" dirty="0"/>
              <a:t>Any questions on this?</a:t>
            </a:r>
          </a:p>
          <a:p>
            <a:r>
              <a:rPr lang="en-GB" sz="3600" dirty="0"/>
              <a:t>Do you feel confident to now get started on your Introduction?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3B90E8B-1E00-43DE-AEFD-EB6B37E57C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234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00"/>
    </mc:Choice>
    <mc:Fallback>
      <p:transition spd="slow" advTm="2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1968</TotalTime>
  <Words>399</Words>
  <Application>Microsoft Office PowerPoint</Application>
  <PresentationFormat>Widescreen</PresentationFormat>
  <Paragraphs>103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Century Schoolbook</vt:lpstr>
      <vt:lpstr>Corbel</vt:lpstr>
      <vt:lpstr>Feathered</vt:lpstr>
      <vt:lpstr>Writing an Introduction to your dissertation</vt:lpstr>
      <vt:lpstr>The aim of this lesson is to:</vt:lpstr>
      <vt:lpstr>The ‘Introduction’ as part of the whole dissertation</vt:lpstr>
      <vt:lpstr>Offering a structure outline of the dissertation:</vt:lpstr>
      <vt:lpstr>We already have a basic framework for the dissertation:</vt:lpstr>
      <vt:lpstr>Organisation of chapters: </vt:lpstr>
      <vt:lpstr>Organisation of chapters:</vt:lpstr>
      <vt:lpstr>The importance of your research question</vt:lpstr>
      <vt:lpstr>No concrete question as yet?</vt:lpstr>
      <vt:lpstr>Planning the Introduction</vt:lpstr>
      <vt:lpstr>The ‘So what’ question:</vt:lpstr>
      <vt:lpstr>So, to start to pull all this together …</vt:lpstr>
      <vt:lpstr>Moving on from the Introduction:</vt:lpstr>
      <vt:lpstr>Our next PowerPoint:</vt:lpstr>
      <vt:lpstr>The aim of this lesson was to: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Introduction to your dissertation</dc:title>
  <dc:creator>Beverly Cole</dc:creator>
  <cp:lastModifiedBy>Beverly Cole</cp:lastModifiedBy>
  <cp:revision>18</cp:revision>
  <dcterms:created xsi:type="dcterms:W3CDTF">2020-08-27T06:58:47Z</dcterms:created>
  <dcterms:modified xsi:type="dcterms:W3CDTF">2020-09-17T05:49:27Z</dcterms:modified>
</cp:coreProperties>
</file>