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64" r:id="rId4"/>
  </p:sldMasterIdLst>
  <p:notesMasterIdLst>
    <p:notesMasterId r:id="rId30"/>
  </p:notesMasterIdLst>
  <p:handoutMasterIdLst>
    <p:handoutMasterId r:id="rId31"/>
  </p:handoutMasterIdLst>
  <p:sldIdLst>
    <p:sldId id="295" r:id="rId5"/>
    <p:sldId id="337" r:id="rId6"/>
    <p:sldId id="333" r:id="rId7"/>
    <p:sldId id="282" r:id="rId8"/>
    <p:sldId id="316" r:id="rId9"/>
    <p:sldId id="317" r:id="rId10"/>
    <p:sldId id="318" r:id="rId11"/>
    <p:sldId id="285" r:id="rId12"/>
    <p:sldId id="297" r:id="rId13"/>
    <p:sldId id="298" r:id="rId14"/>
    <p:sldId id="264" r:id="rId15"/>
    <p:sldId id="329" r:id="rId16"/>
    <p:sldId id="334" r:id="rId17"/>
    <p:sldId id="335" r:id="rId18"/>
    <p:sldId id="326" r:id="rId19"/>
    <p:sldId id="340" r:id="rId20"/>
    <p:sldId id="336" r:id="rId21"/>
    <p:sldId id="332" r:id="rId22"/>
    <p:sldId id="313" r:id="rId23"/>
    <p:sldId id="338" r:id="rId24"/>
    <p:sldId id="339" r:id="rId25"/>
    <p:sldId id="342" r:id="rId26"/>
    <p:sldId id="341" r:id="rId27"/>
    <p:sldId id="328" r:id="rId28"/>
    <p:sldId id="33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EDA4BF-C9BF-476A-8187-6227161A9C2D}" v="160" dt="2025-05-02T08:10:01.413"/>
  </p1510:revLst>
</p1510:revInfo>
</file>

<file path=ppt/tableStyles.xml><?xml version="1.0" encoding="utf-8"?>
<a:tblStyleLst xmlns:a="http://schemas.openxmlformats.org/drawingml/2006/main" def="{BC89EF96-8CEA-46FF-86C4-4CE0E760980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453" autoAdjust="0"/>
  </p:normalViewPr>
  <p:slideViewPr>
    <p:cSldViewPr snapToGrid="0">
      <p:cViewPr>
        <p:scale>
          <a:sx n="56" d="100"/>
          <a:sy n="56" d="100"/>
        </p:scale>
        <p:origin x="96" y="28"/>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hammad Cassamo" userId="fdce8208-b601-4f8e-aa2e-995454d7cb29" providerId="ADAL" clId="{EEE2E8A7-3FD9-4F14-B6C7-F81DDC9D08E6}"/>
    <pc:docChg chg="undo custSel addSld delSld modSld sldOrd">
      <pc:chgData name="Muhammad Cassamo" userId="fdce8208-b601-4f8e-aa2e-995454d7cb29" providerId="ADAL" clId="{EEE2E8A7-3FD9-4F14-B6C7-F81DDC9D08E6}" dt="2024-04-21T20:01:21.175" v="2731" actId="33524"/>
      <pc:docMkLst>
        <pc:docMk/>
      </pc:docMkLst>
      <pc:sldChg chg="addSp delSp modSp mod modTransition setBg addAnim delAnim setClrOvrMap">
        <pc:chgData name="Muhammad Cassamo" userId="fdce8208-b601-4f8e-aa2e-995454d7cb29" providerId="ADAL" clId="{EEE2E8A7-3FD9-4F14-B6C7-F81DDC9D08E6}" dt="2024-04-21T19:56:36.014" v="2626"/>
        <pc:sldMkLst>
          <pc:docMk/>
          <pc:sldMk cId="2193031901" sldId="260"/>
        </pc:sldMkLst>
        <pc:spChg chg="mod">
          <ac:chgData name="Muhammad Cassamo" userId="fdce8208-b601-4f8e-aa2e-995454d7cb29" providerId="ADAL" clId="{EEE2E8A7-3FD9-4F14-B6C7-F81DDC9D08E6}" dt="2024-04-21T19:44:23.022" v="2510" actId="14100"/>
          <ac:spMkLst>
            <pc:docMk/>
            <pc:sldMk cId="2193031901" sldId="260"/>
            <ac:spMk id="2" creationId="{5C526D7E-EC6D-4B21-BCCC-32A29B9B2B33}"/>
          </ac:spMkLst>
        </pc:spChg>
        <pc:spChg chg="add del mod">
          <ac:chgData name="Muhammad Cassamo" userId="fdce8208-b601-4f8e-aa2e-995454d7cb29" providerId="ADAL" clId="{EEE2E8A7-3FD9-4F14-B6C7-F81DDC9D08E6}" dt="2024-04-21T19:42:40.209" v="2389" actId="478"/>
          <ac:spMkLst>
            <pc:docMk/>
            <pc:sldMk cId="2193031901" sldId="260"/>
            <ac:spMk id="4" creationId="{378AFDBE-FEB1-47D1-8357-78303991E797}"/>
          </ac:spMkLst>
        </pc:spChg>
        <pc:spChg chg="add del">
          <ac:chgData name="Muhammad Cassamo" userId="fdce8208-b601-4f8e-aa2e-995454d7cb29" providerId="ADAL" clId="{EEE2E8A7-3FD9-4F14-B6C7-F81DDC9D08E6}" dt="2024-04-21T19:43:06.198" v="2393" actId="26606"/>
          <ac:spMkLst>
            <pc:docMk/>
            <pc:sldMk cId="2193031901" sldId="260"/>
            <ac:spMk id="11" creationId="{39E3965E-AC41-4711-9D10-E25ABB132D86}"/>
          </ac:spMkLst>
        </pc:spChg>
        <pc:spChg chg="add del">
          <ac:chgData name="Muhammad Cassamo" userId="fdce8208-b601-4f8e-aa2e-995454d7cb29" providerId="ADAL" clId="{EEE2E8A7-3FD9-4F14-B6C7-F81DDC9D08E6}" dt="2024-04-21T19:43:06.198" v="2393" actId="26606"/>
          <ac:spMkLst>
            <pc:docMk/>
            <pc:sldMk cId="2193031901" sldId="260"/>
            <ac:spMk id="15" creationId="{6482F060-A4AF-4E0B-B364-7C6BA4AE9C03}"/>
          </ac:spMkLst>
        </pc:spChg>
        <pc:spChg chg="add">
          <ac:chgData name="Muhammad Cassamo" userId="fdce8208-b601-4f8e-aa2e-995454d7cb29" providerId="ADAL" clId="{EEE2E8A7-3FD9-4F14-B6C7-F81DDC9D08E6}" dt="2024-04-21T19:43:06.214" v="2394" actId="26606"/>
          <ac:spMkLst>
            <pc:docMk/>
            <pc:sldMk cId="2193031901" sldId="260"/>
            <ac:spMk id="19" creationId="{8D4480B4-953D-41FA-9052-09AB3A026947}"/>
          </ac:spMkLst>
        </pc:spChg>
        <pc:spChg chg="add">
          <ac:chgData name="Muhammad Cassamo" userId="fdce8208-b601-4f8e-aa2e-995454d7cb29" providerId="ADAL" clId="{EEE2E8A7-3FD9-4F14-B6C7-F81DDC9D08E6}" dt="2024-04-21T19:43:06.214" v="2394" actId="26606"/>
          <ac:spMkLst>
            <pc:docMk/>
            <pc:sldMk cId="2193031901" sldId="260"/>
            <ac:spMk id="20" creationId="{39E3965E-AC41-4711-9D10-E25ABB132D86}"/>
          </ac:spMkLst>
        </pc:spChg>
        <pc:spChg chg="add">
          <ac:chgData name="Muhammad Cassamo" userId="fdce8208-b601-4f8e-aa2e-995454d7cb29" providerId="ADAL" clId="{EEE2E8A7-3FD9-4F14-B6C7-F81DDC9D08E6}" dt="2024-04-21T19:43:06.214" v="2394" actId="26606"/>
          <ac:spMkLst>
            <pc:docMk/>
            <pc:sldMk cId="2193031901" sldId="260"/>
            <ac:spMk id="22" creationId="{33428ACC-71EC-4171-9527-10983BA6B41D}"/>
          </ac:spMkLst>
        </pc:spChg>
        <pc:graphicFrameChg chg="del mod modGraphic">
          <ac:chgData name="Muhammad Cassamo" userId="fdce8208-b601-4f8e-aa2e-995454d7cb29" providerId="ADAL" clId="{EEE2E8A7-3FD9-4F14-B6C7-F81DDC9D08E6}" dt="2024-04-21T19:42:38.807" v="2388" actId="478"/>
          <ac:graphicFrameMkLst>
            <pc:docMk/>
            <pc:sldMk cId="2193031901" sldId="260"/>
            <ac:graphicFrameMk id="5" creationId="{C4ACEFD6-5912-907A-54FC-199D35B71AE3}"/>
          </ac:graphicFrameMkLst>
        </pc:graphicFrameChg>
        <pc:picChg chg="add mod">
          <ac:chgData name="Muhammad Cassamo" userId="fdce8208-b601-4f8e-aa2e-995454d7cb29" providerId="ADAL" clId="{EEE2E8A7-3FD9-4F14-B6C7-F81DDC9D08E6}" dt="2024-04-21T19:44:10.688" v="2508" actId="14100"/>
          <ac:picMkLst>
            <pc:docMk/>
            <pc:sldMk cId="2193031901" sldId="260"/>
            <ac:picMk id="6" creationId="{8EEC4806-FA5C-4110-95E2-8DDCBDD614A2}"/>
          </ac:picMkLst>
        </pc:picChg>
        <pc:picChg chg="add mod">
          <ac:chgData name="Muhammad Cassamo" userId="fdce8208-b601-4f8e-aa2e-995454d7cb29" providerId="ADAL" clId="{EEE2E8A7-3FD9-4F14-B6C7-F81DDC9D08E6}" dt="2024-04-21T19:46:08.328" v="2515" actId="14100"/>
          <ac:picMkLst>
            <pc:docMk/>
            <pc:sldMk cId="2193031901" sldId="260"/>
            <ac:picMk id="7" creationId="{8804E24E-CD9F-4EB5-98FF-9C6AC73114EC}"/>
          </ac:picMkLst>
        </pc:picChg>
        <pc:cxnChg chg="add del">
          <ac:chgData name="Muhammad Cassamo" userId="fdce8208-b601-4f8e-aa2e-995454d7cb29" providerId="ADAL" clId="{EEE2E8A7-3FD9-4F14-B6C7-F81DDC9D08E6}" dt="2024-04-21T19:43:06.198" v="2393" actId="26606"/>
          <ac:cxnSpMkLst>
            <pc:docMk/>
            <pc:sldMk cId="2193031901" sldId="260"/>
            <ac:cxnSpMk id="13" creationId="{1F5DC8C3-BA5F-4EED-BB9A-A14272BD82A1}"/>
          </ac:cxnSpMkLst>
        </pc:cxnChg>
        <pc:cxnChg chg="add del">
          <ac:chgData name="Muhammad Cassamo" userId="fdce8208-b601-4f8e-aa2e-995454d7cb29" providerId="ADAL" clId="{EEE2E8A7-3FD9-4F14-B6C7-F81DDC9D08E6}" dt="2024-04-21T19:43:06.198" v="2393" actId="26606"/>
          <ac:cxnSpMkLst>
            <pc:docMk/>
            <pc:sldMk cId="2193031901" sldId="260"/>
            <ac:cxnSpMk id="17" creationId="{B9EB6DAA-2F0C-43D5-A577-15D5D2C4E3F5}"/>
          </ac:cxnSpMkLst>
        </pc:cxnChg>
        <pc:cxnChg chg="add">
          <ac:chgData name="Muhammad Cassamo" userId="fdce8208-b601-4f8e-aa2e-995454d7cb29" providerId="ADAL" clId="{EEE2E8A7-3FD9-4F14-B6C7-F81DDC9D08E6}" dt="2024-04-21T19:43:06.214" v="2394" actId="26606"/>
          <ac:cxnSpMkLst>
            <pc:docMk/>
            <pc:sldMk cId="2193031901" sldId="260"/>
            <ac:cxnSpMk id="21" creationId="{1F5DC8C3-BA5F-4EED-BB9A-A14272BD82A1}"/>
          </ac:cxnSpMkLst>
        </pc:cxnChg>
        <pc:cxnChg chg="add">
          <ac:chgData name="Muhammad Cassamo" userId="fdce8208-b601-4f8e-aa2e-995454d7cb29" providerId="ADAL" clId="{EEE2E8A7-3FD9-4F14-B6C7-F81DDC9D08E6}" dt="2024-04-21T19:43:06.214" v="2394" actId="26606"/>
          <ac:cxnSpMkLst>
            <pc:docMk/>
            <pc:sldMk cId="2193031901" sldId="260"/>
            <ac:cxnSpMk id="23" creationId="{BA22713B-ABB6-4391-97F9-0449A2B9B664}"/>
          </ac:cxnSpMkLst>
        </pc:cxnChg>
      </pc:sldChg>
      <pc:sldChg chg="addSp delSp modSp mod ord modTransition setBg">
        <pc:chgData name="Muhammad Cassamo" userId="fdce8208-b601-4f8e-aa2e-995454d7cb29" providerId="ADAL" clId="{EEE2E8A7-3FD9-4F14-B6C7-F81DDC9D08E6}" dt="2024-04-21T19:56:27.571" v="2625"/>
        <pc:sldMkLst>
          <pc:docMk/>
          <pc:sldMk cId="850743011" sldId="264"/>
        </pc:sldMkLst>
        <pc:spChg chg="mod">
          <ac:chgData name="Muhammad Cassamo" userId="fdce8208-b601-4f8e-aa2e-995454d7cb29" providerId="ADAL" clId="{EEE2E8A7-3FD9-4F14-B6C7-F81DDC9D08E6}" dt="2024-04-18T19:51:39.253" v="2094" actId="14100"/>
          <ac:spMkLst>
            <pc:docMk/>
            <pc:sldMk cId="850743011" sldId="264"/>
            <ac:spMk id="2" creationId="{BBEC8C2A-D6A8-4036-9B23-884C344822B0}"/>
          </ac:spMkLst>
        </pc:spChg>
        <pc:spChg chg="del mod">
          <ac:chgData name="Muhammad Cassamo" userId="fdce8208-b601-4f8e-aa2e-995454d7cb29" providerId="ADAL" clId="{EEE2E8A7-3FD9-4F14-B6C7-F81DDC9D08E6}" dt="2024-04-18T19:51:27.659" v="2067" actId="478"/>
          <ac:spMkLst>
            <pc:docMk/>
            <pc:sldMk cId="850743011" sldId="264"/>
            <ac:spMk id="3" creationId="{6E155294-59B0-43EB-94D1-0BF9E1754452}"/>
          </ac:spMkLst>
        </pc:spChg>
        <pc:spChg chg="add del mod">
          <ac:chgData name="Muhammad Cassamo" userId="fdce8208-b601-4f8e-aa2e-995454d7cb29" providerId="ADAL" clId="{EEE2E8A7-3FD9-4F14-B6C7-F81DDC9D08E6}" dt="2024-04-18T19:51:14.727" v="2065"/>
          <ac:spMkLst>
            <pc:docMk/>
            <pc:sldMk cId="850743011" sldId="264"/>
            <ac:spMk id="5" creationId="{7D590763-AD36-4966-9BC2-CBC9427203A7}"/>
          </ac:spMkLst>
        </pc:spChg>
        <pc:spChg chg="add del mod">
          <ac:chgData name="Muhammad Cassamo" userId="fdce8208-b601-4f8e-aa2e-995454d7cb29" providerId="ADAL" clId="{EEE2E8A7-3FD9-4F14-B6C7-F81DDC9D08E6}" dt="2024-04-18T19:51:43.915" v="2095" actId="478"/>
          <ac:spMkLst>
            <pc:docMk/>
            <pc:sldMk cId="850743011" sldId="264"/>
            <ac:spMk id="9" creationId="{D1BCA9A1-6B62-41A1-B090-1C761B10D9E4}"/>
          </ac:spMkLst>
        </pc:spChg>
        <pc:spChg chg="add">
          <ac:chgData name="Muhammad Cassamo" userId="fdce8208-b601-4f8e-aa2e-995454d7cb29" providerId="ADAL" clId="{EEE2E8A7-3FD9-4F14-B6C7-F81DDC9D08E6}" dt="2024-04-18T19:51:22.797" v="2066" actId="26606"/>
          <ac:spMkLst>
            <pc:docMk/>
            <pc:sldMk cId="850743011" sldId="264"/>
            <ac:spMk id="12" creationId="{416A0E3C-60E6-4F39-BC55-5F7C224E1F7C}"/>
          </ac:spMkLst>
        </pc:spChg>
        <pc:spChg chg="add">
          <ac:chgData name="Muhammad Cassamo" userId="fdce8208-b601-4f8e-aa2e-995454d7cb29" providerId="ADAL" clId="{EEE2E8A7-3FD9-4F14-B6C7-F81DDC9D08E6}" dt="2024-04-18T19:51:22.797" v="2066" actId="26606"/>
          <ac:spMkLst>
            <pc:docMk/>
            <pc:sldMk cId="850743011" sldId="264"/>
            <ac:spMk id="16" creationId="{0AB6E427-3F73-4C06-A5D5-AE52C3883B50}"/>
          </ac:spMkLst>
        </pc:spChg>
        <pc:spChg chg="add">
          <ac:chgData name="Muhammad Cassamo" userId="fdce8208-b601-4f8e-aa2e-995454d7cb29" providerId="ADAL" clId="{EEE2E8A7-3FD9-4F14-B6C7-F81DDC9D08E6}" dt="2024-04-18T19:51:22.797" v="2066" actId="26606"/>
          <ac:spMkLst>
            <pc:docMk/>
            <pc:sldMk cId="850743011" sldId="264"/>
            <ac:spMk id="18" creationId="{D8C9BDAA-0390-4B39-9B5C-BC95E5120DA4}"/>
          </ac:spMkLst>
        </pc:spChg>
        <pc:picChg chg="del">
          <ac:chgData name="Muhammad Cassamo" userId="fdce8208-b601-4f8e-aa2e-995454d7cb29" providerId="ADAL" clId="{EEE2E8A7-3FD9-4F14-B6C7-F81DDC9D08E6}" dt="2024-04-18T19:51:08.861" v="2064" actId="478"/>
          <ac:picMkLst>
            <pc:docMk/>
            <pc:sldMk cId="850743011" sldId="264"/>
            <ac:picMk id="6" creationId="{7152A34F-5793-48E6-BC6E-4B7215AA9A18}"/>
          </ac:picMkLst>
        </pc:picChg>
        <pc:picChg chg="add mod">
          <ac:chgData name="Muhammad Cassamo" userId="fdce8208-b601-4f8e-aa2e-995454d7cb29" providerId="ADAL" clId="{EEE2E8A7-3FD9-4F14-B6C7-F81DDC9D08E6}" dt="2024-04-18T19:51:22.797" v="2066" actId="26606"/>
          <ac:picMkLst>
            <pc:docMk/>
            <pc:sldMk cId="850743011" sldId="264"/>
            <ac:picMk id="7" creationId="{60E04929-B0F8-4D5A-8733-B32C660B9727}"/>
          </ac:picMkLst>
        </pc:picChg>
        <pc:cxnChg chg="add">
          <ac:chgData name="Muhammad Cassamo" userId="fdce8208-b601-4f8e-aa2e-995454d7cb29" providerId="ADAL" clId="{EEE2E8A7-3FD9-4F14-B6C7-F81DDC9D08E6}" dt="2024-04-18T19:51:22.797" v="2066" actId="26606"/>
          <ac:cxnSpMkLst>
            <pc:docMk/>
            <pc:sldMk cId="850743011" sldId="264"/>
            <ac:cxnSpMk id="14" creationId="{C5025DAC-8B93-4160-B017-3A274A5828C0}"/>
          </ac:cxnSpMkLst>
        </pc:cxnChg>
        <pc:cxnChg chg="add">
          <ac:chgData name="Muhammad Cassamo" userId="fdce8208-b601-4f8e-aa2e-995454d7cb29" providerId="ADAL" clId="{EEE2E8A7-3FD9-4F14-B6C7-F81DDC9D08E6}" dt="2024-04-18T19:51:22.797" v="2066" actId="26606"/>
          <ac:cxnSpMkLst>
            <pc:docMk/>
            <pc:sldMk cId="850743011" sldId="264"/>
            <ac:cxnSpMk id="20" creationId="{E04A321A-A039-4720-87B4-66A4210E0D57}"/>
          </ac:cxnSpMkLst>
        </pc:cxnChg>
      </pc:sldChg>
      <pc:sldChg chg="modTransition">
        <pc:chgData name="Muhammad Cassamo" userId="fdce8208-b601-4f8e-aa2e-995454d7cb29" providerId="ADAL" clId="{EEE2E8A7-3FD9-4F14-B6C7-F81DDC9D08E6}" dt="2024-04-21T19:52:31.753" v="2602"/>
        <pc:sldMkLst>
          <pc:docMk/>
          <pc:sldMk cId="2972507386" sldId="282"/>
        </pc:sldMkLst>
      </pc:sldChg>
      <pc:sldChg chg="addSp delSp modSp mod modTransition">
        <pc:chgData name="Muhammad Cassamo" userId="fdce8208-b601-4f8e-aa2e-995454d7cb29" providerId="ADAL" clId="{EEE2E8A7-3FD9-4F14-B6C7-F81DDC9D08E6}" dt="2024-04-21T19:53:05.735" v="2603"/>
        <pc:sldMkLst>
          <pc:docMk/>
          <pc:sldMk cId="1435895604" sldId="285"/>
        </pc:sldMkLst>
        <pc:spChg chg="mod">
          <ac:chgData name="Muhammad Cassamo" userId="fdce8208-b601-4f8e-aa2e-995454d7cb29" providerId="ADAL" clId="{EEE2E8A7-3FD9-4F14-B6C7-F81DDC9D08E6}" dt="2024-04-18T18:56:15.912" v="137" actId="1076"/>
          <ac:spMkLst>
            <pc:docMk/>
            <pc:sldMk cId="1435895604" sldId="285"/>
            <ac:spMk id="2" creationId="{E425EE49-D1D1-AC61-F6C4-AA6B07CA6400}"/>
          </ac:spMkLst>
        </pc:spChg>
        <pc:spChg chg="del">
          <ac:chgData name="Muhammad Cassamo" userId="fdce8208-b601-4f8e-aa2e-995454d7cb29" providerId="ADAL" clId="{EEE2E8A7-3FD9-4F14-B6C7-F81DDC9D08E6}" dt="2024-04-18T18:51:16.396" v="66" actId="478"/>
          <ac:spMkLst>
            <pc:docMk/>
            <pc:sldMk cId="1435895604" sldId="285"/>
            <ac:spMk id="3" creationId="{96733048-22A9-D939-B26C-9E8EDF36E4FE}"/>
          </ac:spMkLst>
        </pc:spChg>
        <pc:spChg chg="add del mod">
          <ac:chgData name="Muhammad Cassamo" userId="fdce8208-b601-4f8e-aa2e-995454d7cb29" providerId="ADAL" clId="{EEE2E8A7-3FD9-4F14-B6C7-F81DDC9D08E6}" dt="2024-04-18T18:51:18.163" v="67" actId="478"/>
          <ac:spMkLst>
            <pc:docMk/>
            <pc:sldMk cId="1435895604" sldId="285"/>
            <ac:spMk id="5" creationId="{D9F75223-2204-4E23-AE84-481F2A3E84E7}"/>
          </ac:spMkLst>
        </pc:spChg>
      </pc:sldChg>
      <pc:sldChg chg="addSp delSp modSp del mod">
        <pc:chgData name="Muhammad Cassamo" userId="fdce8208-b601-4f8e-aa2e-995454d7cb29" providerId="ADAL" clId="{EEE2E8A7-3FD9-4F14-B6C7-F81DDC9D08E6}" dt="2024-04-18T18:59:35.347" v="319" actId="2696"/>
        <pc:sldMkLst>
          <pc:docMk/>
          <pc:sldMk cId="3042288838" sldId="286"/>
        </pc:sldMkLst>
        <pc:spChg chg="add del mod">
          <ac:chgData name="Muhammad Cassamo" userId="fdce8208-b601-4f8e-aa2e-995454d7cb29" providerId="ADAL" clId="{EEE2E8A7-3FD9-4F14-B6C7-F81DDC9D08E6}" dt="2024-04-18T18:58:32.101" v="246" actId="20577"/>
          <ac:spMkLst>
            <pc:docMk/>
            <pc:sldMk cId="3042288838" sldId="286"/>
            <ac:spMk id="3" creationId="{FB207F5D-5F40-264B-0403-3682CB3DC65D}"/>
          </ac:spMkLst>
        </pc:spChg>
        <pc:spChg chg="add del mod">
          <ac:chgData name="Muhammad Cassamo" userId="fdce8208-b601-4f8e-aa2e-995454d7cb29" providerId="ADAL" clId="{EEE2E8A7-3FD9-4F14-B6C7-F81DDC9D08E6}" dt="2024-04-18T18:59:31.473" v="318" actId="1076"/>
          <ac:spMkLst>
            <pc:docMk/>
            <pc:sldMk cId="3042288838" sldId="286"/>
            <ac:spMk id="4" creationId="{44B5DA33-D8F1-18AD-FDB2-F6C8B3E0ACA1}"/>
          </ac:spMkLst>
        </pc:spChg>
        <pc:spChg chg="add del mod">
          <ac:chgData name="Muhammad Cassamo" userId="fdce8208-b601-4f8e-aa2e-995454d7cb29" providerId="ADAL" clId="{EEE2E8A7-3FD9-4F14-B6C7-F81DDC9D08E6}" dt="2024-04-18T18:58:20.896" v="224" actId="478"/>
          <ac:spMkLst>
            <pc:docMk/>
            <pc:sldMk cId="3042288838" sldId="286"/>
            <ac:spMk id="6" creationId="{35C1B737-2C19-4CBE-812E-D32F44160BF1}"/>
          </ac:spMkLst>
        </pc:spChg>
        <pc:spChg chg="add del mod">
          <ac:chgData name="Muhammad Cassamo" userId="fdce8208-b601-4f8e-aa2e-995454d7cb29" providerId="ADAL" clId="{EEE2E8A7-3FD9-4F14-B6C7-F81DDC9D08E6}" dt="2024-04-18T18:58:15.636" v="222" actId="767"/>
          <ac:spMkLst>
            <pc:docMk/>
            <pc:sldMk cId="3042288838" sldId="286"/>
            <ac:spMk id="7" creationId="{059C3601-86B1-4F14-B72D-D64D0B22D7E4}"/>
          </ac:spMkLst>
        </pc:spChg>
      </pc:sldChg>
      <pc:sldChg chg="addSp delSp modSp mod modTransition modNotesTx">
        <pc:chgData name="Muhammad Cassamo" userId="fdce8208-b601-4f8e-aa2e-995454d7cb29" providerId="ADAL" clId="{EEE2E8A7-3FD9-4F14-B6C7-F81DDC9D08E6}" dt="2024-04-21T19:54:39.687" v="2614"/>
        <pc:sldMkLst>
          <pc:docMk/>
          <pc:sldMk cId="2651670235" sldId="294"/>
        </pc:sldMkLst>
        <pc:spChg chg="mod">
          <ac:chgData name="Muhammad Cassamo" userId="fdce8208-b601-4f8e-aa2e-995454d7cb29" providerId="ADAL" clId="{EEE2E8A7-3FD9-4F14-B6C7-F81DDC9D08E6}" dt="2024-04-18T19:02:42.413" v="549" actId="20577"/>
          <ac:spMkLst>
            <pc:docMk/>
            <pc:sldMk cId="2651670235" sldId="294"/>
            <ac:spMk id="2" creationId="{5E891CDF-C16E-D9FB-0490-6752F3BAC257}"/>
          </ac:spMkLst>
        </pc:spChg>
        <pc:spChg chg="del">
          <ac:chgData name="Muhammad Cassamo" userId="fdce8208-b601-4f8e-aa2e-995454d7cb29" providerId="ADAL" clId="{EEE2E8A7-3FD9-4F14-B6C7-F81DDC9D08E6}" dt="2024-04-18T19:02:09.238" v="512" actId="478"/>
          <ac:spMkLst>
            <pc:docMk/>
            <pc:sldMk cId="2651670235" sldId="294"/>
            <ac:spMk id="3" creationId="{58024F7D-6361-80D6-276E-7CF274A9DF13}"/>
          </ac:spMkLst>
        </pc:spChg>
        <pc:spChg chg="mod">
          <ac:chgData name="Muhammad Cassamo" userId="fdce8208-b601-4f8e-aa2e-995454d7cb29" providerId="ADAL" clId="{EEE2E8A7-3FD9-4F14-B6C7-F81DDC9D08E6}" dt="2024-04-18T19:04:06.353" v="713" actId="1076"/>
          <ac:spMkLst>
            <pc:docMk/>
            <pc:sldMk cId="2651670235" sldId="294"/>
            <ac:spMk id="4" creationId="{906F8E5A-CF7D-4AEA-7B11-1CF53A729837}"/>
          </ac:spMkLst>
        </pc:spChg>
        <pc:spChg chg="add del mod">
          <ac:chgData name="Muhammad Cassamo" userId="fdce8208-b601-4f8e-aa2e-995454d7cb29" providerId="ADAL" clId="{EEE2E8A7-3FD9-4F14-B6C7-F81DDC9D08E6}" dt="2024-04-18T19:02:10.494" v="513" actId="478"/>
          <ac:spMkLst>
            <pc:docMk/>
            <pc:sldMk cId="2651670235" sldId="294"/>
            <ac:spMk id="7" creationId="{3BD86B03-137C-4224-B273-A81CF1AFE866}"/>
          </ac:spMkLst>
        </pc:spChg>
        <pc:picChg chg="add mod">
          <ac:chgData name="Muhammad Cassamo" userId="fdce8208-b601-4f8e-aa2e-995454d7cb29" providerId="ADAL" clId="{EEE2E8A7-3FD9-4F14-B6C7-F81DDC9D08E6}" dt="2024-04-18T19:04:10.807" v="714" actId="14100"/>
          <ac:picMkLst>
            <pc:docMk/>
            <pc:sldMk cId="2651670235" sldId="294"/>
            <ac:picMk id="5" creationId="{1A4E95BE-811E-4770-BD39-0CF3306307CE}"/>
          </ac:picMkLst>
        </pc:picChg>
      </pc:sldChg>
      <pc:sldChg chg="modTransition modAnim">
        <pc:chgData name="Muhammad Cassamo" userId="fdce8208-b601-4f8e-aa2e-995454d7cb29" providerId="ADAL" clId="{EEE2E8A7-3FD9-4F14-B6C7-F81DDC9D08E6}" dt="2024-04-21T19:52:09.723" v="2601"/>
        <pc:sldMkLst>
          <pc:docMk/>
          <pc:sldMk cId="3648163248" sldId="296"/>
        </pc:sldMkLst>
      </pc:sldChg>
      <pc:sldChg chg="addSp delSp modSp mod modTransition">
        <pc:chgData name="Muhammad Cassamo" userId="fdce8208-b601-4f8e-aa2e-995454d7cb29" providerId="ADAL" clId="{EEE2E8A7-3FD9-4F14-B6C7-F81DDC9D08E6}" dt="2024-04-21T19:53:16.176" v="2604"/>
        <pc:sldMkLst>
          <pc:docMk/>
          <pc:sldMk cId="1666731882" sldId="297"/>
        </pc:sldMkLst>
        <pc:spChg chg="del">
          <ac:chgData name="Muhammad Cassamo" userId="fdce8208-b601-4f8e-aa2e-995454d7cb29" providerId="ADAL" clId="{EEE2E8A7-3FD9-4F14-B6C7-F81DDC9D08E6}" dt="2024-04-18T18:52:58.622" v="74" actId="478"/>
          <ac:spMkLst>
            <pc:docMk/>
            <pc:sldMk cId="1666731882" sldId="297"/>
            <ac:spMk id="2" creationId="{A0A06819-AA5B-295D-8572-4858952DAE71}"/>
          </ac:spMkLst>
        </pc:spChg>
        <pc:spChg chg="mod">
          <ac:chgData name="Muhammad Cassamo" userId="fdce8208-b601-4f8e-aa2e-995454d7cb29" providerId="ADAL" clId="{EEE2E8A7-3FD9-4F14-B6C7-F81DDC9D08E6}" dt="2024-04-18T18:54:41.503" v="116" actId="1076"/>
          <ac:spMkLst>
            <pc:docMk/>
            <pc:sldMk cId="1666731882" sldId="297"/>
            <ac:spMk id="3" creationId="{4FA83709-886B-3B06-E9F0-11D361B52E6D}"/>
          </ac:spMkLst>
        </pc:spChg>
        <pc:spChg chg="add del mod">
          <ac:chgData name="Muhammad Cassamo" userId="fdce8208-b601-4f8e-aa2e-995454d7cb29" providerId="ADAL" clId="{EEE2E8A7-3FD9-4F14-B6C7-F81DDC9D08E6}" dt="2024-04-18T18:52:59.541" v="75" actId="478"/>
          <ac:spMkLst>
            <pc:docMk/>
            <pc:sldMk cId="1666731882" sldId="297"/>
            <ac:spMk id="5" creationId="{1DF26EB6-AD1E-451E-9709-067446CB5250}"/>
          </ac:spMkLst>
        </pc:spChg>
        <pc:picChg chg="add mod">
          <ac:chgData name="Muhammad Cassamo" userId="fdce8208-b601-4f8e-aa2e-995454d7cb29" providerId="ADAL" clId="{EEE2E8A7-3FD9-4F14-B6C7-F81DDC9D08E6}" dt="2024-04-18T18:54:43.840" v="117" actId="1076"/>
          <ac:picMkLst>
            <pc:docMk/>
            <pc:sldMk cId="1666731882" sldId="297"/>
            <ac:picMk id="6" creationId="{2493E0D3-F758-40E8-89D8-3128764689B5}"/>
          </ac:picMkLst>
        </pc:picChg>
      </pc:sldChg>
      <pc:sldChg chg="modSp mod modTransition modAnim">
        <pc:chgData name="Muhammad Cassamo" userId="fdce8208-b601-4f8e-aa2e-995454d7cb29" providerId="ADAL" clId="{EEE2E8A7-3FD9-4F14-B6C7-F81DDC9D08E6}" dt="2024-04-21T19:54:30.914" v="2613"/>
        <pc:sldMkLst>
          <pc:docMk/>
          <pc:sldMk cId="4288213016" sldId="298"/>
        </pc:sldMkLst>
        <pc:spChg chg="mod">
          <ac:chgData name="Muhammad Cassamo" userId="fdce8208-b601-4f8e-aa2e-995454d7cb29" providerId="ADAL" clId="{EEE2E8A7-3FD9-4F14-B6C7-F81DDC9D08E6}" dt="2024-04-18T18:59:44.296" v="339" actId="20577"/>
          <ac:spMkLst>
            <pc:docMk/>
            <pc:sldMk cId="4288213016" sldId="298"/>
            <ac:spMk id="2" creationId="{80E9AD8A-1DD0-5798-279E-723AFBF21AB2}"/>
          </ac:spMkLst>
        </pc:spChg>
        <pc:spChg chg="mod">
          <ac:chgData name="Muhammad Cassamo" userId="fdce8208-b601-4f8e-aa2e-995454d7cb29" providerId="ADAL" clId="{EEE2E8A7-3FD9-4F14-B6C7-F81DDC9D08E6}" dt="2024-04-18T19:00:28.235" v="417" actId="20577"/>
          <ac:spMkLst>
            <pc:docMk/>
            <pc:sldMk cId="4288213016" sldId="298"/>
            <ac:spMk id="3" creationId="{8EDE50FB-473C-3BEA-8431-B03765A8981F}"/>
          </ac:spMkLst>
        </pc:spChg>
        <pc:spChg chg="mod">
          <ac:chgData name="Muhammad Cassamo" userId="fdce8208-b601-4f8e-aa2e-995454d7cb29" providerId="ADAL" clId="{EEE2E8A7-3FD9-4F14-B6C7-F81DDC9D08E6}" dt="2024-04-18T19:01:19.342" v="508" actId="20577"/>
          <ac:spMkLst>
            <pc:docMk/>
            <pc:sldMk cId="4288213016" sldId="298"/>
            <ac:spMk id="5" creationId="{92CFD42C-9F4E-2D2B-754C-DED3325D89CF}"/>
          </ac:spMkLst>
        </pc:spChg>
      </pc:sldChg>
      <pc:sldChg chg="addSp delSp modSp mod modTransition setBg modNotesTx">
        <pc:chgData name="Muhammad Cassamo" userId="fdce8208-b601-4f8e-aa2e-995454d7cb29" providerId="ADAL" clId="{EEE2E8A7-3FD9-4F14-B6C7-F81DDC9D08E6}" dt="2024-04-21T20:01:21.175" v="2731" actId="33524"/>
        <pc:sldMkLst>
          <pc:docMk/>
          <pc:sldMk cId="1900868295" sldId="299"/>
        </pc:sldMkLst>
        <pc:spChg chg="mod">
          <ac:chgData name="Muhammad Cassamo" userId="fdce8208-b601-4f8e-aa2e-995454d7cb29" providerId="ADAL" clId="{EEE2E8A7-3FD9-4F14-B6C7-F81DDC9D08E6}" dt="2024-04-18T19:15:46.801" v="762" actId="1076"/>
          <ac:spMkLst>
            <pc:docMk/>
            <pc:sldMk cId="1900868295" sldId="299"/>
            <ac:spMk id="2" creationId="{5A5416DB-BC4C-330B-1179-90F5684F6C18}"/>
          </ac:spMkLst>
        </pc:spChg>
        <pc:spChg chg="add del mod">
          <ac:chgData name="Muhammad Cassamo" userId="fdce8208-b601-4f8e-aa2e-995454d7cb29" providerId="ADAL" clId="{EEE2E8A7-3FD9-4F14-B6C7-F81DDC9D08E6}" dt="2024-04-18T19:14:50.953" v="749" actId="478"/>
          <ac:spMkLst>
            <pc:docMk/>
            <pc:sldMk cId="1900868295" sldId="299"/>
            <ac:spMk id="4" creationId="{0BAAFB17-42F5-425A-8B92-2ACE000568EA}"/>
          </ac:spMkLst>
        </pc:spChg>
        <pc:spChg chg="mod">
          <ac:chgData name="Muhammad Cassamo" userId="fdce8208-b601-4f8e-aa2e-995454d7cb29" providerId="ADAL" clId="{EEE2E8A7-3FD9-4F14-B6C7-F81DDC9D08E6}" dt="2024-04-18T19:17:46.130" v="910" actId="20577"/>
          <ac:spMkLst>
            <pc:docMk/>
            <pc:sldMk cId="1900868295" sldId="299"/>
            <ac:spMk id="5" creationId="{DF71E581-3C99-81DE-3F57-81E7595DC350}"/>
          </ac:spMkLst>
        </pc:spChg>
        <pc:spChg chg="add del mod">
          <ac:chgData name="Muhammad Cassamo" userId="fdce8208-b601-4f8e-aa2e-995454d7cb29" providerId="ADAL" clId="{EEE2E8A7-3FD9-4F14-B6C7-F81DDC9D08E6}" dt="2024-04-18T19:14:52.556" v="750" actId="478"/>
          <ac:spMkLst>
            <pc:docMk/>
            <pc:sldMk cId="1900868295" sldId="299"/>
            <ac:spMk id="9" creationId="{53D80205-7506-4805-89C5-037E75008499}"/>
          </ac:spMkLst>
        </pc:spChg>
        <pc:spChg chg="add">
          <ac:chgData name="Muhammad Cassamo" userId="fdce8208-b601-4f8e-aa2e-995454d7cb29" providerId="ADAL" clId="{EEE2E8A7-3FD9-4F14-B6C7-F81DDC9D08E6}" dt="2024-04-18T19:15:02.247" v="752" actId="26606"/>
          <ac:spMkLst>
            <pc:docMk/>
            <pc:sldMk cId="1900868295" sldId="299"/>
            <ac:spMk id="15" creationId="{416A0E3C-60E6-4F39-BC55-5F7C224E1F7C}"/>
          </ac:spMkLst>
        </pc:spChg>
        <pc:spChg chg="add">
          <ac:chgData name="Muhammad Cassamo" userId="fdce8208-b601-4f8e-aa2e-995454d7cb29" providerId="ADAL" clId="{EEE2E8A7-3FD9-4F14-B6C7-F81DDC9D08E6}" dt="2024-04-18T19:15:02.247" v="752" actId="26606"/>
          <ac:spMkLst>
            <pc:docMk/>
            <pc:sldMk cId="1900868295" sldId="299"/>
            <ac:spMk id="19" creationId="{F64BBAA4-C62B-4146-B49F-FE4CC4655EE0}"/>
          </ac:spMkLst>
        </pc:spChg>
        <pc:spChg chg="add">
          <ac:chgData name="Muhammad Cassamo" userId="fdce8208-b601-4f8e-aa2e-995454d7cb29" providerId="ADAL" clId="{EEE2E8A7-3FD9-4F14-B6C7-F81DDC9D08E6}" dt="2024-04-18T19:15:02.247" v="752" actId="26606"/>
          <ac:spMkLst>
            <pc:docMk/>
            <pc:sldMk cId="1900868295" sldId="299"/>
            <ac:spMk id="23" creationId="{6BF36B24-6632-4516-9692-731462896C1F}"/>
          </ac:spMkLst>
        </pc:spChg>
        <pc:picChg chg="del">
          <ac:chgData name="Muhammad Cassamo" userId="fdce8208-b601-4f8e-aa2e-995454d7cb29" providerId="ADAL" clId="{EEE2E8A7-3FD9-4F14-B6C7-F81DDC9D08E6}" dt="2024-04-18T19:14:46.548" v="747" actId="478"/>
          <ac:picMkLst>
            <pc:docMk/>
            <pc:sldMk cId="1900868295" sldId="299"/>
            <ac:picMk id="6" creationId="{08637BD7-EBE7-9B0F-2D96-E02697A450F5}"/>
          </ac:picMkLst>
        </pc:picChg>
        <pc:picChg chg="del">
          <ac:chgData name="Muhammad Cassamo" userId="fdce8208-b601-4f8e-aa2e-995454d7cb29" providerId="ADAL" clId="{EEE2E8A7-3FD9-4F14-B6C7-F81DDC9D08E6}" dt="2024-04-18T19:14:47.951" v="748" actId="478"/>
          <ac:picMkLst>
            <pc:docMk/>
            <pc:sldMk cId="1900868295" sldId="299"/>
            <ac:picMk id="7" creationId="{C5646C18-01E0-75C8-7655-4411D8143C91}"/>
          </ac:picMkLst>
        </pc:picChg>
        <pc:picChg chg="add mod">
          <ac:chgData name="Muhammad Cassamo" userId="fdce8208-b601-4f8e-aa2e-995454d7cb29" providerId="ADAL" clId="{EEE2E8A7-3FD9-4F14-B6C7-F81DDC9D08E6}" dt="2024-04-18T19:15:19.958" v="757" actId="14100"/>
          <ac:picMkLst>
            <pc:docMk/>
            <pc:sldMk cId="1900868295" sldId="299"/>
            <ac:picMk id="10" creationId="{43672F0B-2F90-4B6C-99CD-1B19DEC0DDDB}"/>
          </ac:picMkLst>
        </pc:picChg>
        <pc:cxnChg chg="add">
          <ac:chgData name="Muhammad Cassamo" userId="fdce8208-b601-4f8e-aa2e-995454d7cb29" providerId="ADAL" clId="{EEE2E8A7-3FD9-4F14-B6C7-F81DDC9D08E6}" dt="2024-04-18T19:15:02.247" v="752" actId="26606"/>
          <ac:cxnSpMkLst>
            <pc:docMk/>
            <pc:sldMk cId="1900868295" sldId="299"/>
            <ac:cxnSpMk id="17" creationId="{C5025DAC-8B93-4160-B017-3A274A5828C0}"/>
          </ac:cxnSpMkLst>
        </pc:cxnChg>
        <pc:cxnChg chg="add">
          <ac:chgData name="Muhammad Cassamo" userId="fdce8208-b601-4f8e-aa2e-995454d7cb29" providerId="ADAL" clId="{EEE2E8A7-3FD9-4F14-B6C7-F81DDC9D08E6}" dt="2024-04-18T19:15:02.247" v="752" actId="26606"/>
          <ac:cxnSpMkLst>
            <pc:docMk/>
            <pc:sldMk cId="1900868295" sldId="299"/>
            <ac:cxnSpMk id="21" creationId="{EEB57AA8-F021-480C-A9E2-F89913313611}"/>
          </ac:cxnSpMkLst>
        </pc:cxnChg>
      </pc:sldChg>
      <pc:sldChg chg="addSp delSp modSp mod modAnim">
        <pc:chgData name="Muhammad Cassamo" userId="fdce8208-b601-4f8e-aa2e-995454d7cb29" providerId="ADAL" clId="{EEE2E8A7-3FD9-4F14-B6C7-F81DDC9D08E6}" dt="2024-04-18T19:25:14.332" v="946" actId="14100"/>
        <pc:sldMkLst>
          <pc:docMk/>
          <pc:sldMk cId="769919368" sldId="300"/>
        </pc:sldMkLst>
        <pc:spChg chg="mod">
          <ac:chgData name="Muhammad Cassamo" userId="fdce8208-b601-4f8e-aa2e-995454d7cb29" providerId="ADAL" clId="{EEE2E8A7-3FD9-4F14-B6C7-F81DDC9D08E6}" dt="2024-04-18T19:18:59.846" v="941" actId="20577"/>
          <ac:spMkLst>
            <pc:docMk/>
            <pc:sldMk cId="769919368" sldId="300"/>
            <ac:spMk id="3" creationId="{9F1126C3-E8A2-3CD0-697D-746CFC43251C}"/>
          </ac:spMkLst>
        </pc:spChg>
        <pc:spChg chg="del">
          <ac:chgData name="Muhammad Cassamo" userId="fdce8208-b601-4f8e-aa2e-995454d7cb29" providerId="ADAL" clId="{EEE2E8A7-3FD9-4F14-B6C7-F81DDC9D08E6}" dt="2024-04-18T19:18:34.178" v="914" actId="478"/>
          <ac:spMkLst>
            <pc:docMk/>
            <pc:sldMk cId="769919368" sldId="300"/>
            <ac:spMk id="4" creationId="{95581F12-B5F1-AD9D-7842-465D15B76F79}"/>
          </ac:spMkLst>
        </pc:spChg>
        <pc:spChg chg="add del mod">
          <ac:chgData name="Muhammad Cassamo" userId="fdce8208-b601-4f8e-aa2e-995454d7cb29" providerId="ADAL" clId="{EEE2E8A7-3FD9-4F14-B6C7-F81DDC9D08E6}" dt="2024-04-18T19:18:32.459" v="913" actId="478"/>
          <ac:spMkLst>
            <pc:docMk/>
            <pc:sldMk cId="769919368" sldId="300"/>
            <ac:spMk id="6" creationId="{306E4440-D814-495E-8A3D-658FEB116B01}"/>
          </ac:spMkLst>
        </pc:spChg>
        <pc:spChg chg="add del mod">
          <ac:chgData name="Muhammad Cassamo" userId="fdce8208-b601-4f8e-aa2e-995454d7cb29" providerId="ADAL" clId="{EEE2E8A7-3FD9-4F14-B6C7-F81DDC9D08E6}" dt="2024-04-18T19:18:36.084" v="915" actId="478"/>
          <ac:spMkLst>
            <pc:docMk/>
            <pc:sldMk cId="769919368" sldId="300"/>
            <ac:spMk id="8" creationId="{DF6E304B-F48C-47B2-A221-3A2D01892024}"/>
          </ac:spMkLst>
        </pc:spChg>
        <pc:graphicFrameChg chg="del modGraphic">
          <ac:chgData name="Muhammad Cassamo" userId="fdce8208-b601-4f8e-aa2e-995454d7cb29" providerId="ADAL" clId="{EEE2E8A7-3FD9-4F14-B6C7-F81DDC9D08E6}" dt="2024-04-18T19:18:31.077" v="912" actId="478"/>
          <ac:graphicFrameMkLst>
            <pc:docMk/>
            <pc:sldMk cId="769919368" sldId="300"/>
            <ac:graphicFrameMk id="5" creationId="{BB71D2AD-8B6E-1A31-D71B-0C720A5B895E}"/>
          </ac:graphicFrameMkLst>
        </pc:graphicFrameChg>
        <pc:picChg chg="add mod">
          <ac:chgData name="Muhammad Cassamo" userId="fdce8208-b601-4f8e-aa2e-995454d7cb29" providerId="ADAL" clId="{EEE2E8A7-3FD9-4F14-B6C7-F81DDC9D08E6}" dt="2024-04-18T19:25:14.332" v="946" actId="14100"/>
          <ac:picMkLst>
            <pc:docMk/>
            <pc:sldMk cId="769919368" sldId="300"/>
            <ac:picMk id="9" creationId="{30188442-ED53-480B-B6BF-1E157B4F271B}"/>
          </ac:picMkLst>
        </pc:picChg>
      </pc:sldChg>
      <pc:sldChg chg="modSp del mod">
        <pc:chgData name="Muhammad Cassamo" userId="fdce8208-b601-4f8e-aa2e-995454d7cb29" providerId="ADAL" clId="{EEE2E8A7-3FD9-4F14-B6C7-F81DDC9D08E6}" dt="2024-04-18T19:43:26.106" v="1926" actId="2696"/>
        <pc:sldMkLst>
          <pc:docMk/>
          <pc:sldMk cId="1948030887" sldId="303"/>
        </pc:sldMkLst>
        <pc:spChg chg="mod">
          <ac:chgData name="Muhammad Cassamo" userId="fdce8208-b601-4f8e-aa2e-995454d7cb29" providerId="ADAL" clId="{EEE2E8A7-3FD9-4F14-B6C7-F81DDC9D08E6}" dt="2024-04-18T19:28:05.932" v="975" actId="20577"/>
          <ac:spMkLst>
            <pc:docMk/>
            <pc:sldMk cId="1948030887" sldId="303"/>
            <ac:spMk id="2" creationId="{AB7613C2-6656-2A43-ABCE-B021D6A3530F}"/>
          </ac:spMkLst>
        </pc:spChg>
      </pc:sldChg>
      <pc:sldChg chg="modSp add mod ord modTransition modAnim">
        <pc:chgData name="Muhammad Cassamo" userId="fdce8208-b601-4f8e-aa2e-995454d7cb29" providerId="ADAL" clId="{EEE2E8A7-3FD9-4F14-B6C7-F81DDC9D08E6}" dt="2024-04-21T19:56:16.258" v="2624"/>
        <pc:sldMkLst>
          <pc:docMk/>
          <pc:sldMk cId="2010044006" sldId="304"/>
        </pc:sldMkLst>
        <pc:spChg chg="mod">
          <ac:chgData name="Muhammad Cassamo" userId="fdce8208-b601-4f8e-aa2e-995454d7cb29" providerId="ADAL" clId="{EEE2E8A7-3FD9-4F14-B6C7-F81DDC9D08E6}" dt="2024-04-18T19:28:45.798" v="1034" actId="20577"/>
          <ac:spMkLst>
            <pc:docMk/>
            <pc:sldMk cId="2010044006" sldId="304"/>
            <ac:spMk id="2" creationId="{80E9AD8A-1DD0-5798-279E-723AFBF21AB2}"/>
          </ac:spMkLst>
        </pc:spChg>
        <pc:spChg chg="mod">
          <ac:chgData name="Muhammad Cassamo" userId="fdce8208-b601-4f8e-aa2e-995454d7cb29" providerId="ADAL" clId="{EEE2E8A7-3FD9-4F14-B6C7-F81DDC9D08E6}" dt="2024-04-18T19:31:22.638" v="1252" actId="20577"/>
          <ac:spMkLst>
            <pc:docMk/>
            <pc:sldMk cId="2010044006" sldId="304"/>
            <ac:spMk id="3" creationId="{8EDE50FB-473C-3BEA-8431-B03765A8981F}"/>
          </ac:spMkLst>
        </pc:spChg>
        <pc:spChg chg="mod">
          <ac:chgData name="Muhammad Cassamo" userId="fdce8208-b601-4f8e-aa2e-995454d7cb29" providerId="ADAL" clId="{EEE2E8A7-3FD9-4F14-B6C7-F81DDC9D08E6}" dt="2024-04-18T19:33:00.065" v="1405"/>
          <ac:spMkLst>
            <pc:docMk/>
            <pc:sldMk cId="2010044006" sldId="304"/>
            <ac:spMk id="5" creationId="{92CFD42C-9F4E-2D2B-754C-DED3325D89CF}"/>
          </ac:spMkLst>
        </pc:spChg>
      </pc:sldChg>
      <pc:sldChg chg="addSp delSp modSp add mod ord modTransition">
        <pc:chgData name="Muhammad Cassamo" userId="fdce8208-b601-4f8e-aa2e-995454d7cb29" providerId="ADAL" clId="{EEE2E8A7-3FD9-4F14-B6C7-F81DDC9D08E6}" dt="2024-04-21T19:56:59.886" v="2628"/>
        <pc:sldMkLst>
          <pc:docMk/>
          <pc:sldMk cId="1379247358" sldId="305"/>
        </pc:sldMkLst>
        <pc:spChg chg="mod">
          <ac:chgData name="Muhammad Cassamo" userId="fdce8208-b601-4f8e-aa2e-995454d7cb29" providerId="ADAL" clId="{EEE2E8A7-3FD9-4F14-B6C7-F81DDC9D08E6}" dt="2024-04-18T20:00:08.308" v="2144" actId="113"/>
          <ac:spMkLst>
            <pc:docMk/>
            <pc:sldMk cId="1379247358" sldId="305"/>
            <ac:spMk id="2" creationId="{5A5416DB-BC4C-330B-1179-90F5684F6C18}"/>
          </ac:spMkLst>
        </pc:spChg>
        <pc:spChg chg="del mod">
          <ac:chgData name="Muhammad Cassamo" userId="fdce8208-b601-4f8e-aa2e-995454d7cb29" providerId="ADAL" clId="{EEE2E8A7-3FD9-4F14-B6C7-F81DDC9D08E6}" dt="2024-04-18T20:00:18.304" v="2145" actId="478"/>
          <ac:spMkLst>
            <pc:docMk/>
            <pc:sldMk cId="1379247358" sldId="305"/>
            <ac:spMk id="5" creationId="{DF71E581-3C99-81DE-3F57-81E7595DC350}"/>
          </ac:spMkLst>
        </pc:spChg>
        <pc:spChg chg="add del mod">
          <ac:chgData name="Muhammad Cassamo" userId="fdce8208-b601-4f8e-aa2e-995454d7cb29" providerId="ADAL" clId="{EEE2E8A7-3FD9-4F14-B6C7-F81DDC9D08E6}" dt="2024-04-18T20:00:29.791" v="2148" actId="478"/>
          <ac:spMkLst>
            <pc:docMk/>
            <pc:sldMk cId="1379247358" sldId="305"/>
            <ac:spMk id="6" creationId="{BB1FC96C-9E38-410A-ABEA-4623A75D383B}"/>
          </ac:spMkLst>
        </pc:spChg>
        <pc:spChg chg="del">
          <ac:chgData name="Muhammad Cassamo" userId="fdce8208-b601-4f8e-aa2e-995454d7cb29" providerId="ADAL" clId="{EEE2E8A7-3FD9-4F14-B6C7-F81DDC9D08E6}" dt="2024-04-18T19:59:25.248" v="2101" actId="26606"/>
          <ac:spMkLst>
            <pc:docMk/>
            <pc:sldMk cId="1379247358" sldId="305"/>
            <ac:spMk id="15" creationId="{416A0E3C-60E6-4F39-BC55-5F7C224E1F7C}"/>
          </ac:spMkLst>
        </pc:spChg>
        <pc:spChg chg="del">
          <ac:chgData name="Muhammad Cassamo" userId="fdce8208-b601-4f8e-aa2e-995454d7cb29" providerId="ADAL" clId="{EEE2E8A7-3FD9-4F14-B6C7-F81DDC9D08E6}" dt="2024-04-18T19:59:25.248" v="2101" actId="26606"/>
          <ac:spMkLst>
            <pc:docMk/>
            <pc:sldMk cId="1379247358" sldId="305"/>
            <ac:spMk id="19" creationId="{F64BBAA4-C62B-4146-B49F-FE4CC4655EE0}"/>
          </ac:spMkLst>
        </pc:spChg>
        <pc:spChg chg="del">
          <ac:chgData name="Muhammad Cassamo" userId="fdce8208-b601-4f8e-aa2e-995454d7cb29" providerId="ADAL" clId="{EEE2E8A7-3FD9-4F14-B6C7-F81DDC9D08E6}" dt="2024-04-18T19:59:25.248" v="2101" actId="26606"/>
          <ac:spMkLst>
            <pc:docMk/>
            <pc:sldMk cId="1379247358" sldId="305"/>
            <ac:spMk id="23" creationId="{6BF36B24-6632-4516-9692-731462896C1F}"/>
          </ac:spMkLst>
        </pc:spChg>
        <pc:spChg chg="add">
          <ac:chgData name="Muhammad Cassamo" userId="fdce8208-b601-4f8e-aa2e-995454d7cb29" providerId="ADAL" clId="{EEE2E8A7-3FD9-4F14-B6C7-F81DDC9D08E6}" dt="2024-04-18T19:59:25.248" v="2101" actId="26606"/>
          <ac:spMkLst>
            <pc:docMk/>
            <pc:sldMk cId="1379247358" sldId="305"/>
            <ac:spMk id="28" creationId="{416A0E3C-60E6-4F39-BC55-5F7C224E1F7C}"/>
          </ac:spMkLst>
        </pc:spChg>
        <pc:spChg chg="add">
          <ac:chgData name="Muhammad Cassamo" userId="fdce8208-b601-4f8e-aa2e-995454d7cb29" providerId="ADAL" clId="{EEE2E8A7-3FD9-4F14-B6C7-F81DDC9D08E6}" dt="2024-04-18T19:59:25.248" v="2101" actId="26606"/>
          <ac:spMkLst>
            <pc:docMk/>
            <pc:sldMk cId="1379247358" sldId="305"/>
            <ac:spMk id="32" creationId="{F64BBAA4-C62B-4146-B49F-FE4CC4655EE0}"/>
          </ac:spMkLst>
        </pc:spChg>
        <pc:spChg chg="add">
          <ac:chgData name="Muhammad Cassamo" userId="fdce8208-b601-4f8e-aa2e-995454d7cb29" providerId="ADAL" clId="{EEE2E8A7-3FD9-4F14-B6C7-F81DDC9D08E6}" dt="2024-04-18T19:59:25.248" v="2101" actId="26606"/>
          <ac:spMkLst>
            <pc:docMk/>
            <pc:sldMk cId="1379247358" sldId="305"/>
            <ac:spMk id="36" creationId="{6BF36B24-6632-4516-9692-731462896C1F}"/>
          </ac:spMkLst>
        </pc:spChg>
        <pc:picChg chg="add del mod">
          <ac:chgData name="Muhammad Cassamo" userId="fdce8208-b601-4f8e-aa2e-995454d7cb29" providerId="ADAL" clId="{EEE2E8A7-3FD9-4F14-B6C7-F81DDC9D08E6}" dt="2024-04-18T20:00:26.599" v="2147" actId="478"/>
          <ac:picMkLst>
            <pc:docMk/>
            <pc:sldMk cId="1379247358" sldId="305"/>
            <ac:picMk id="3" creationId="{5B4966F3-9F6E-43B6-8E0B-4CCF40074CF0}"/>
          </ac:picMkLst>
        </pc:picChg>
        <pc:picChg chg="del">
          <ac:chgData name="Muhammad Cassamo" userId="fdce8208-b601-4f8e-aa2e-995454d7cb29" providerId="ADAL" clId="{EEE2E8A7-3FD9-4F14-B6C7-F81DDC9D08E6}" dt="2024-04-18T19:59:11.283" v="2099" actId="478"/>
          <ac:picMkLst>
            <pc:docMk/>
            <pc:sldMk cId="1379247358" sldId="305"/>
            <ac:picMk id="10" creationId="{43672F0B-2F90-4B6C-99CD-1B19DEC0DDDB}"/>
          </ac:picMkLst>
        </pc:picChg>
        <pc:cxnChg chg="del">
          <ac:chgData name="Muhammad Cassamo" userId="fdce8208-b601-4f8e-aa2e-995454d7cb29" providerId="ADAL" clId="{EEE2E8A7-3FD9-4F14-B6C7-F81DDC9D08E6}" dt="2024-04-18T19:59:25.248" v="2101" actId="26606"/>
          <ac:cxnSpMkLst>
            <pc:docMk/>
            <pc:sldMk cId="1379247358" sldId="305"/>
            <ac:cxnSpMk id="17" creationId="{C5025DAC-8B93-4160-B017-3A274A5828C0}"/>
          </ac:cxnSpMkLst>
        </pc:cxnChg>
        <pc:cxnChg chg="del">
          <ac:chgData name="Muhammad Cassamo" userId="fdce8208-b601-4f8e-aa2e-995454d7cb29" providerId="ADAL" clId="{EEE2E8A7-3FD9-4F14-B6C7-F81DDC9D08E6}" dt="2024-04-18T19:59:25.248" v="2101" actId="26606"/>
          <ac:cxnSpMkLst>
            <pc:docMk/>
            <pc:sldMk cId="1379247358" sldId="305"/>
            <ac:cxnSpMk id="21" creationId="{EEB57AA8-F021-480C-A9E2-F89913313611}"/>
          </ac:cxnSpMkLst>
        </pc:cxnChg>
        <pc:cxnChg chg="add">
          <ac:chgData name="Muhammad Cassamo" userId="fdce8208-b601-4f8e-aa2e-995454d7cb29" providerId="ADAL" clId="{EEE2E8A7-3FD9-4F14-B6C7-F81DDC9D08E6}" dt="2024-04-18T19:59:25.248" v="2101" actId="26606"/>
          <ac:cxnSpMkLst>
            <pc:docMk/>
            <pc:sldMk cId="1379247358" sldId="305"/>
            <ac:cxnSpMk id="30" creationId="{C5025DAC-8B93-4160-B017-3A274A5828C0}"/>
          </ac:cxnSpMkLst>
        </pc:cxnChg>
        <pc:cxnChg chg="add">
          <ac:chgData name="Muhammad Cassamo" userId="fdce8208-b601-4f8e-aa2e-995454d7cb29" providerId="ADAL" clId="{EEE2E8A7-3FD9-4F14-B6C7-F81DDC9D08E6}" dt="2024-04-18T19:59:25.248" v="2101" actId="26606"/>
          <ac:cxnSpMkLst>
            <pc:docMk/>
            <pc:sldMk cId="1379247358" sldId="305"/>
            <ac:cxnSpMk id="34" creationId="{EEB57AA8-F021-480C-A9E2-F89913313611}"/>
          </ac:cxnSpMkLst>
        </pc:cxnChg>
      </pc:sldChg>
      <pc:sldChg chg="modSp add del mod ord">
        <pc:chgData name="Muhammad Cassamo" userId="fdce8208-b601-4f8e-aa2e-995454d7cb29" providerId="ADAL" clId="{EEE2E8A7-3FD9-4F14-B6C7-F81DDC9D08E6}" dt="2024-04-18T19:49:58.356" v="2061" actId="2696"/>
        <pc:sldMkLst>
          <pc:docMk/>
          <pc:sldMk cId="3262457481" sldId="305"/>
        </pc:sldMkLst>
        <pc:spChg chg="mod">
          <ac:chgData name="Muhammad Cassamo" userId="fdce8208-b601-4f8e-aa2e-995454d7cb29" providerId="ADAL" clId="{EEE2E8A7-3FD9-4F14-B6C7-F81DDC9D08E6}" dt="2024-04-18T19:47:12.542" v="1951" actId="20577"/>
          <ac:spMkLst>
            <pc:docMk/>
            <pc:sldMk cId="3262457481" sldId="305"/>
            <ac:spMk id="2" creationId="{5C526D7E-EC6D-4B21-BCCC-32A29B9B2B33}"/>
          </ac:spMkLst>
        </pc:spChg>
        <pc:graphicFrameChg chg="mod modGraphic">
          <ac:chgData name="Muhammad Cassamo" userId="fdce8208-b601-4f8e-aa2e-995454d7cb29" providerId="ADAL" clId="{EEE2E8A7-3FD9-4F14-B6C7-F81DDC9D08E6}" dt="2024-04-18T19:49:46.054" v="2060" actId="20577"/>
          <ac:graphicFrameMkLst>
            <pc:docMk/>
            <pc:sldMk cId="3262457481" sldId="305"/>
            <ac:graphicFrameMk id="5" creationId="{C4ACEFD6-5912-907A-54FC-199D35B71AE3}"/>
          </ac:graphicFrameMkLst>
        </pc:graphicFrameChg>
      </pc:sldChg>
      <pc:sldChg chg="addSp delSp modSp add mod ord modTransition setClrOvrMap">
        <pc:chgData name="Muhammad Cassamo" userId="fdce8208-b601-4f8e-aa2e-995454d7cb29" providerId="ADAL" clId="{EEE2E8A7-3FD9-4F14-B6C7-F81DDC9D08E6}" dt="2024-04-21T19:57:15.159" v="2629"/>
        <pc:sldMkLst>
          <pc:docMk/>
          <pc:sldMk cId="4021198890" sldId="306"/>
        </pc:sldMkLst>
        <pc:spChg chg="mod">
          <ac:chgData name="Muhammad Cassamo" userId="fdce8208-b601-4f8e-aa2e-995454d7cb29" providerId="ADAL" clId="{EEE2E8A7-3FD9-4F14-B6C7-F81DDC9D08E6}" dt="2024-04-21T19:29:53.229" v="2185" actId="20577"/>
          <ac:spMkLst>
            <pc:docMk/>
            <pc:sldMk cId="4021198890" sldId="306"/>
            <ac:spMk id="2" creationId="{5A5416DB-BC4C-330B-1179-90F5684F6C18}"/>
          </ac:spMkLst>
        </pc:spChg>
        <pc:spChg chg="mod">
          <ac:chgData name="Muhammad Cassamo" userId="fdce8208-b601-4f8e-aa2e-995454d7cb29" providerId="ADAL" clId="{EEE2E8A7-3FD9-4F14-B6C7-F81DDC9D08E6}" dt="2024-04-21T19:31:21.675" v="2200"/>
          <ac:spMkLst>
            <pc:docMk/>
            <pc:sldMk cId="4021198890" sldId="306"/>
            <ac:spMk id="5" creationId="{DF71E581-3C99-81DE-3F57-81E7595DC350}"/>
          </ac:spMkLst>
        </pc:spChg>
        <pc:spChg chg="del">
          <ac:chgData name="Muhammad Cassamo" userId="fdce8208-b601-4f8e-aa2e-995454d7cb29" providerId="ADAL" clId="{EEE2E8A7-3FD9-4F14-B6C7-F81DDC9D08E6}" dt="2024-04-21T19:29:38.052" v="2154" actId="26606"/>
          <ac:spMkLst>
            <pc:docMk/>
            <pc:sldMk cId="4021198890" sldId="306"/>
            <ac:spMk id="15" creationId="{416A0E3C-60E6-4F39-BC55-5F7C224E1F7C}"/>
          </ac:spMkLst>
        </pc:spChg>
        <pc:spChg chg="del">
          <ac:chgData name="Muhammad Cassamo" userId="fdce8208-b601-4f8e-aa2e-995454d7cb29" providerId="ADAL" clId="{EEE2E8A7-3FD9-4F14-B6C7-F81DDC9D08E6}" dt="2024-04-21T19:29:38.052" v="2154" actId="26606"/>
          <ac:spMkLst>
            <pc:docMk/>
            <pc:sldMk cId="4021198890" sldId="306"/>
            <ac:spMk id="19" creationId="{F64BBAA4-C62B-4146-B49F-FE4CC4655EE0}"/>
          </ac:spMkLst>
        </pc:spChg>
        <pc:spChg chg="del">
          <ac:chgData name="Muhammad Cassamo" userId="fdce8208-b601-4f8e-aa2e-995454d7cb29" providerId="ADAL" clId="{EEE2E8A7-3FD9-4F14-B6C7-F81DDC9D08E6}" dt="2024-04-21T19:29:38.052" v="2154" actId="26606"/>
          <ac:spMkLst>
            <pc:docMk/>
            <pc:sldMk cId="4021198890" sldId="306"/>
            <ac:spMk id="23" creationId="{6BF36B24-6632-4516-9692-731462896C1F}"/>
          </ac:spMkLst>
        </pc:spChg>
        <pc:spChg chg="add">
          <ac:chgData name="Muhammad Cassamo" userId="fdce8208-b601-4f8e-aa2e-995454d7cb29" providerId="ADAL" clId="{EEE2E8A7-3FD9-4F14-B6C7-F81DDC9D08E6}" dt="2024-04-21T19:29:38.052" v="2154" actId="26606"/>
          <ac:spMkLst>
            <pc:docMk/>
            <pc:sldMk cId="4021198890" sldId="306"/>
            <ac:spMk id="28" creationId="{416A0E3C-60E6-4F39-BC55-5F7C224E1F7C}"/>
          </ac:spMkLst>
        </pc:spChg>
        <pc:spChg chg="add">
          <ac:chgData name="Muhammad Cassamo" userId="fdce8208-b601-4f8e-aa2e-995454d7cb29" providerId="ADAL" clId="{EEE2E8A7-3FD9-4F14-B6C7-F81DDC9D08E6}" dt="2024-04-21T19:29:38.052" v="2154" actId="26606"/>
          <ac:spMkLst>
            <pc:docMk/>
            <pc:sldMk cId="4021198890" sldId="306"/>
            <ac:spMk id="32" creationId="{E844E128-FF69-4E9F-8327-6B504B3C5AE1}"/>
          </ac:spMkLst>
        </pc:spChg>
        <pc:picChg chg="add mod">
          <ac:chgData name="Muhammad Cassamo" userId="fdce8208-b601-4f8e-aa2e-995454d7cb29" providerId="ADAL" clId="{EEE2E8A7-3FD9-4F14-B6C7-F81DDC9D08E6}" dt="2024-04-21T19:29:38.052" v="2154" actId="26606"/>
          <ac:picMkLst>
            <pc:docMk/>
            <pc:sldMk cId="4021198890" sldId="306"/>
            <ac:picMk id="3" creationId="{22F6BF58-E39C-4110-9826-54F6EDD05735}"/>
          </ac:picMkLst>
        </pc:picChg>
        <pc:picChg chg="del">
          <ac:chgData name="Muhammad Cassamo" userId="fdce8208-b601-4f8e-aa2e-995454d7cb29" providerId="ADAL" clId="{EEE2E8A7-3FD9-4F14-B6C7-F81DDC9D08E6}" dt="2024-04-21T19:29:29.146" v="2152" actId="478"/>
          <ac:picMkLst>
            <pc:docMk/>
            <pc:sldMk cId="4021198890" sldId="306"/>
            <ac:picMk id="10" creationId="{43672F0B-2F90-4B6C-99CD-1B19DEC0DDDB}"/>
          </ac:picMkLst>
        </pc:picChg>
        <pc:cxnChg chg="del">
          <ac:chgData name="Muhammad Cassamo" userId="fdce8208-b601-4f8e-aa2e-995454d7cb29" providerId="ADAL" clId="{EEE2E8A7-3FD9-4F14-B6C7-F81DDC9D08E6}" dt="2024-04-21T19:29:38.052" v="2154" actId="26606"/>
          <ac:cxnSpMkLst>
            <pc:docMk/>
            <pc:sldMk cId="4021198890" sldId="306"/>
            <ac:cxnSpMk id="17" creationId="{C5025DAC-8B93-4160-B017-3A274A5828C0}"/>
          </ac:cxnSpMkLst>
        </pc:cxnChg>
        <pc:cxnChg chg="del">
          <ac:chgData name="Muhammad Cassamo" userId="fdce8208-b601-4f8e-aa2e-995454d7cb29" providerId="ADAL" clId="{EEE2E8A7-3FD9-4F14-B6C7-F81DDC9D08E6}" dt="2024-04-21T19:29:38.052" v="2154" actId="26606"/>
          <ac:cxnSpMkLst>
            <pc:docMk/>
            <pc:sldMk cId="4021198890" sldId="306"/>
            <ac:cxnSpMk id="21" creationId="{EEB57AA8-F021-480C-A9E2-F89913313611}"/>
          </ac:cxnSpMkLst>
        </pc:cxnChg>
        <pc:cxnChg chg="add">
          <ac:chgData name="Muhammad Cassamo" userId="fdce8208-b601-4f8e-aa2e-995454d7cb29" providerId="ADAL" clId="{EEE2E8A7-3FD9-4F14-B6C7-F81DDC9D08E6}" dt="2024-04-21T19:29:38.052" v="2154" actId="26606"/>
          <ac:cxnSpMkLst>
            <pc:docMk/>
            <pc:sldMk cId="4021198890" sldId="306"/>
            <ac:cxnSpMk id="30" creationId="{C5025DAC-8B93-4160-B017-3A274A5828C0}"/>
          </ac:cxnSpMkLst>
        </pc:cxnChg>
        <pc:cxnChg chg="add">
          <ac:chgData name="Muhammad Cassamo" userId="fdce8208-b601-4f8e-aa2e-995454d7cb29" providerId="ADAL" clId="{EEE2E8A7-3FD9-4F14-B6C7-F81DDC9D08E6}" dt="2024-04-21T19:29:38.052" v="2154" actId="26606"/>
          <ac:cxnSpMkLst>
            <pc:docMk/>
            <pc:sldMk cId="4021198890" sldId="306"/>
            <ac:cxnSpMk id="34" creationId="{055CEADF-09EA-423C-8C45-F94AF44D5AF0}"/>
          </ac:cxnSpMkLst>
        </pc:cxnChg>
      </pc:sldChg>
      <pc:sldChg chg="modSp add mod ord modTransition">
        <pc:chgData name="Muhammad Cassamo" userId="fdce8208-b601-4f8e-aa2e-995454d7cb29" providerId="ADAL" clId="{EEE2E8A7-3FD9-4F14-B6C7-F81DDC9D08E6}" dt="2024-04-21T19:57:36.894" v="2630"/>
        <pc:sldMkLst>
          <pc:docMk/>
          <pc:sldMk cId="3798759291" sldId="307"/>
        </pc:sldMkLst>
        <pc:spChg chg="mod">
          <ac:chgData name="Muhammad Cassamo" userId="fdce8208-b601-4f8e-aa2e-995454d7cb29" providerId="ADAL" clId="{EEE2E8A7-3FD9-4F14-B6C7-F81DDC9D08E6}" dt="2024-04-21T19:34:19.277" v="2242" actId="113"/>
          <ac:spMkLst>
            <pc:docMk/>
            <pc:sldMk cId="3798759291" sldId="307"/>
            <ac:spMk id="2" creationId="{80E9AD8A-1DD0-5798-279E-723AFBF21AB2}"/>
          </ac:spMkLst>
        </pc:spChg>
        <pc:spChg chg="mod">
          <ac:chgData name="Muhammad Cassamo" userId="fdce8208-b601-4f8e-aa2e-995454d7cb29" providerId="ADAL" clId="{EEE2E8A7-3FD9-4F14-B6C7-F81DDC9D08E6}" dt="2024-04-21T19:33:14.587" v="2236"/>
          <ac:spMkLst>
            <pc:docMk/>
            <pc:sldMk cId="3798759291" sldId="307"/>
            <ac:spMk id="3" creationId="{8EDE50FB-473C-3BEA-8431-B03765A8981F}"/>
          </ac:spMkLst>
        </pc:spChg>
        <pc:spChg chg="mod">
          <ac:chgData name="Muhammad Cassamo" userId="fdce8208-b601-4f8e-aa2e-995454d7cb29" providerId="ADAL" clId="{EEE2E8A7-3FD9-4F14-B6C7-F81DDC9D08E6}" dt="2024-04-21T19:34:36.716" v="2243" actId="20577"/>
          <ac:spMkLst>
            <pc:docMk/>
            <pc:sldMk cId="3798759291" sldId="307"/>
            <ac:spMk id="5" creationId="{92CFD42C-9F4E-2D2B-754C-DED3325D89CF}"/>
          </ac:spMkLst>
        </pc:spChg>
      </pc:sldChg>
      <pc:sldChg chg="modSp add mod modTransition">
        <pc:chgData name="Muhammad Cassamo" userId="fdce8208-b601-4f8e-aa2e-995454d7cb29" providerId="ADAL" clId="{EEE2E8A7-3FD9-4F14-B6C7-F81DDC9D08E6}" dt="2024-04-21T19:57:46.736" v="2631"/>
        <pc:sldMkLst>
          <pc:docMk/>
          <pc:sldMk cId="3907505156" sldId="308"/>
        </pc:sldMkLst>
        <pc:spChg chg="mod">
          <ac:chgData name="Muhammad Cassamo" userId="fdce8208-b601-4f8e-aa2e-995454d7cb29" providerId="ADAL" clId="{EEE2E8A7-3FD9-4F14-B6C7-F81DDC9D08E6}" dt="2024-04-21T19:34:59.023" v="2263" actId="20577"/>
          <ac:spMkLst>
            <pc:docMk/>
            <pc:sldMk cId="3907505156" sldId="308"/>
            <ac:spMk id="2" creationId="{80E9AD8A-1DD0-5798-279E-723AFBF21AB2}"/>
          </ac:spMkLst>
        </pc:spChg>
        <pc:spChg chg="mod">
          <ac:chgData name="Muhammad Cassamo" userId="fdce8208-b601-4f8e-aa2e-995454d7cb29" providerId="ADAL" clId="{EEE2E8A7-3FD9-4F14-B6C7-F81DDC9D08E6}" dt="2024-04-21T19:35:46.378" v="2267" actId="20577"/>
          <ac:spMkLst>
            <pc:docMk/>
            <pc:sldMk cId="3907505156" sldId="308"/>
            <ac:spMk id="3" creationId="{8EDE50FB-473C-3BEA-8431-B03765A8981F}"/>
          </ac:spMkLst>
        </pc:spChg>
        <pc:spChg chg="mod">
          <ac:chgData name="Muhammad Cassamo" userId="fdce8208-b601-4f8e-aa2e-995454d7cb29" providerId="ADAL" clId="{EEE2E8A7-3FD9-4F14-B6C7-F81DDC9D08E6}" dt="2024-04-21T19:36:26.607" v="2300" actId="20577"/>
          <ac:spMkLst>
            <pc:docMk/>
            <pc:sldMk cId="3907505156" sldId="308"/>
            <ac:spMk id="5" creationId="{92CFD42C-9F4E-2D2B-754C-DED3325D89CF}"/>
          </ac:spMkLst>
        </pc:spChg>
      </pc:sldChg>
      <pc:sldChg chg="modSp add mod modTransition">
        <pc:chgData name="Muhammad Cassamo" userId="fdce8208-b601-4f8e-aa2e-995454d7cb29" providerId="ADAL" clId="{EEE2E8A7-3FD9-4F14-B6C7-F81DDC9D08E6}" dt="2024-04-21T19:57:53.032" v="2632"/>
        <pc:sldMkLst>
          <pc:docMk/>
          <pc:sldMk cId="541437581" sldId="309"/>
        </pc:sldMkLst>
        <pc:spChg chg="mod">
          <ac:chgData name="Muhammad Cassamo" userId="fdce8208-b601-4f8e-aa2e-995454d7cb29" providerId="ADAL" clId="{EEE2E8A7-3FD9-4F14-B6C7-F81DDC9D08E6}" dt="2024-04-21T19:36:52.292" v="2324" actId="20577"/>
          <ac:spMkLst>
            <pc:docMk/>
            <pc:sldMk cId="541437581" sldId="309"/>
            <ac:spMk id="2" creationId="{80E9AD8A-1DD0-5798-279E-723AFBF21AB2}"/>
          </ac:spMkLst>
        </pc:spChg>
        <pc:spChg chg="mod">
          <ac:chgData name="Muhammad Cassamo" userId="fdce8208-b601-4f8e-aa2e-995454d7cb29" providerId="ADAL" clId="{EEE2E8A7-3FD9-4F14-B6C7-F81DDC9D08E6}" dt="2024-04-21T19:37:40.054" v="2329"/>
          <ac:spMkLst>
            <pc:docMk/>
            <pc:sldMk cId="541437581" sldId="309"/>
            <ac:spMk id="3" creationId="{8EDE50FB-473C-3BEA-8431-B03765A8981F}"/>
          </ac:spMkLst>
        </pc:spChg>
        <pc:spChg chg="mod">
          <ac:chgData name="Muhammad Cassamo" userId="fdce8208-b601-4f8e-aa2e-995454d7cb29" providerId="ADAL" clId="{EEE2E8A7-3FD9-4F14-B6C7-F81DDC9D08E6}" dt="2024-04-21T19:38:23.586" v="2332"/>
          <ac:spMkLst>
            <pc:docMk/>
            <pc:sldMk cId="541437581" sldId="309"/>
            <ac:spMk id="5" creationId="{92CFD42C-9F4E-2D2B-754C-DED3325D89CF}"/>
          </ac:spMkLst>
        </pc:spChg>
      </pc:sldChg>
      <pc:sldChg chg="modSp add mod modTransition">
        <pc:chgData name="Muhammad Cassamo" userId="fdce8208-b601-4f8e-aa2e-995454d7cb29" providerId="ADAL" clId="{EEE2E8A7-3FD9-4F14-B6C7-F81DDC9D08E6}" dt="2024-04-21T19:57:59.934" v="2633"/>
        <pc:sldMkLst>
          <pc:docMk/>
          <pc:sldMk cId="601571849" sldId="310"/>
        </pc:sldMkLst>
        <pc:spChg chg="mod">
          <ac:chgData name="Muhammad Cassamo" userId="fdce8208-b601-4f8e-aa2e-995454d7cb29" providerId="ADAL" clId="{EEE2E8A7-3FD9-4F14-B6C7-F81DDC9D08E6}" dt="2024-04-21T19:38:43.385" v="2353" actId="20577"/>
          <ac:spMkLst>
            <pc:docMk/>
            <pc:sldMk cId="601571849" sldId="310"/>
            <ac:spMk id="2" creationId="{80E9AD8A-1DD0-5798-279E-723AFBF21AB2}"/>
          </ac:spMkLst>
        </pc:spChg>
        <pc:spChg chg="mod">
          <ac:chgData name="Muhammad Cassamo" userId="fdce8208-b601-4f8e-aa2e-995454d7cb29" providerId="ADAL" clId="{EEE2E8A7-3FD9-4F14-B6C7-F81DDC9D08E6}" dt="2024-04-21T19:39:15.615" v="2357" actId="20577"/>
          <ac:spMkLst>
            <pc:docMk/>
            <pc:sldMk cId="601571849" sldId="310"/>
            <ac:spMk id="3" creationId="{8EDE50FB-473C-3BEA-8431-B03765A8981F}"/>
          </ac:spMkLst>
        </pc:spChg>
        <pc:spChg chg="mod">
          <ac:chgData name="Muhammad Cassamo" userId="fdce8208-b601-4f8e-aa2e-995454d7cb29" providerId="ADAL" clId="{EEE2E8A7-3FD9-4F14-B6C7-F81DDC9D08E6}" dt="2024-04-21T19:39:40.122" v="2360" actId="20577"/>
          <ac:spMkLst>
            <pc:docMk/>
            <pc:sldMk cId="601571849" sldId="310"/>
            <ac:spMk id="5" creationId="{92CFD42C-9F4E-2D2B-754C-DED3325D89CF}"/>
          </ac:spMkLst>
        </pc:spChg>
      </pc:sldChg>
      <pc:sldChg chg="addSp delSp modSp add mod ord modTransition setBg setClrOvrMap">
        <pc:chgData name="Muhammad Cassamo" userId="fdce8208-b601-4f8e-aa2e-995454d7cb29" providerId="ADAL" clId="{EEE2E8A7-3FD9-4F14-B6C7-F81DDC9D08E6}" dt="2024-04-21T19:58:19.208" v="2634"/>
        <pc:sldMkLst>
          <pc:docMk/>
          <pc:sldMk cId="1355066068" sldId="311"/>
        </pc:sldMkLst>
        <pc:spChg chg="del">
          <ac:chgData name="Muhammad Cassamo" userId="fdce8208-b601-4f8e-aa2e-995454d7cb29" providerId="ADAL" clId="{EEE2E8A7-3FD9-4F14-B6C7-F81DDC9D08E6}" dt="2024-04-21T19:40:29.528" v="2364" actId="478"/>
          <ac:spMkLst>
            <pc:docMk/>
            <pc:sldMk cId="1355066068" sldId="311"/>
            <ac:spMk id="3" creationId="{4FA83709-886B-3B06-E9F0-11D361B52E6D}"/>
          </ac:spMkLst>
        </pc:spChg>
        <pc:spChg chg="add del mod">
          <ac:chgData name="Muhammad Cassamo" userId="fdce8208-b601-4f8e-aa2e-995454d7cb29" providerId="ADAL" clId="{EEE2E8A7-3FD9-4F14-B6C7-F81DDC9D08E6}" dt="2024-04-21T19:40:31.351" v="2365" actId="478"/>
          <ac:spMkLst>
            <pc:docMk/>
            <pc:sldMk cId="1355066068" sldId="311"/>
            <ac:spMk id="4" creationId="{9E1D3A96-84BE-4BB6-8620-36471E677EAE}"/>
          </ac:spMkLst>
        </pc:spChg>
        <pc:spChg chg="add del">
          <ac:chgData name="Muhammad Cassamo" userId="fdce8208-b601-4f8e-aa2e-995454d7cb29" providerId="ADAL" clId="{EEE2E8A7-3FD9-4F14-B6C7-F81DDC9D08E6}" dt="2024-04-21T19:40:50.677" v="2369" actId="26606"/>
          <ac:spMkLst>
            <pc:docMk/>
            <pc:sldMk cId="1355066068" sldId="311"/>
            <ac:spMk id="10" creationId="{A8E9C91B-7EAD-4562-AB0E-DFB9663AECE3}"/>
          </ac:spMkLst>
        </pc:spChg>
        <pc:spChg chg="add del">
          <ac:chgData name="Muhammad Cassamo" userId="fdce8208-b601-4f8e-aa2e-995454d7cb29" providerId="ADAL" clId="{EEE2E8A7-3FD9-4F14-B6C7-F81DDC9D08E6}" dt="2024-04-21T19:40:50.677" v="2369" actId="26606"/>
          <ac:spMkLst>
            <pc:docMk/>
            <pc:sldMk cId="1355066068" sldId="311"/>
            <ac:spMk id="12" creationId="{AFF43A89-FF65-44A9-BE4C-DC7389FF9CE1}"/>
          </ac:spMkLst>
        </pc:spChg>
        <pc:spChg chg="add del">
          <ac:chgData name="Muhammad Cassamo" userId="fdce8208-b601-4f8e-aa2e-995454d7cb29" providerId="ADAL" clId="{EEE2E8A7-3FD9-4F14-B6C7-F81DDC9D08E6}" dt="2024-04-21T19:40:50.677" v="2369" actId="26606"/>
          <ac:spMkLst>
            <pc:docMk/>
            <pc:sldMk cId="1355066068" sldId="311"/>
            <ac:spMk id="14" creationId="{3CBC4341-33FB-4D46-A7B4-62039B616233}"/>
          </ac:spMkLst>
        </pc:spChg>
        <pc:spChg chg="add del">
          <ac:chgData name="Muhammad Cassamo" userId="fdce8208-b601-4f8e-aa2e-995454d7cb29" providerId="ADAL" clId="{EEE2E8A7-3FD9-4F14-B6C7-F81DDC9D08E6}" dt="2024-04-21T19:40:50.677" v="2369" actId="26606"/>
          <ac:spMkLst>
            <pc:docMk/>
            <pc:sldMk cId="1355066068" sldId="311"/>
            <ac:spMk id="16" creationId="{89394C5B-B8DE-4221-8CA4-A30237DB3241}"/>
          </ac:spMkLst>
        </pc:spChg>
        <pc:spChg chg="add del">
          <ac:chgData name="Muhammad Cassamo" userId="fdce8208-b601-4f8e-aa2e-995454d7cb29" providerId="ADAL" clId="{EEE2E8A7-3FD9-4F14-B6C7-F81DDC9D08E6}" dt="2024-04-21T19:40:52.164" v="2371" actId="26606"/>
          <ac:spMkLst>
            <pc:docMk/>
            <pc:sldMk cId="1355066068" sldId="311"/>
            <ac:spMk id="18" creationId="{A8E9C91B-7EAD-4562-AB0E-DFB9663AECE3}"/>
          </ac:spMkLst>
        </pc:spChg>
        <pc:spChg chg="add del">
          <ac:chgData name="Muhammad Cassamo" userId="fdce8208-b601-4f8e-aa2e-995454d7cb29" providerId="ADAL" clId="{EEE2E8A7-3FD9-4F14-B6C7-F81DDC9D08E6}" dt="2024-04-21T19:40:52.164" v="2371" actId="26606"/>
          <ac:spMkLst>
            <pc:docMk/>
            <pc:sldMk cId="1355066068" sldId="311"/>
            <ac:spMk id="19" creationId="{CDD85225-4221-4672-B1DE-C34BFFF5FDFA}"/>
          </ac:spMkLst>
        </pc:spChg>
        <pc:spChg chg="add del">
          <ac:chgData name="Muhammad Cassamo" userId="fdce8208-b601-4f8e-aa2e-995454d7cb29" providerId="ADAL" clId="{EEE2E8A7-3FD9-4F14-B6C7-F81DDC9D08E6}" dt="2024-04-21T19:40:52.164" v="2371" actId="26606"/>
          <ac:spMkLst>
            <pc:docMk/>
            <pc:sldMk cId="1355066068" sldId="311"/>
            <ac:spMk id="20" creationId="{6FB55C46-EDB8-4EC2-AD52-94B111D3A956}"/>
          </ac:spMkLst>
        </pc:spChg>
        <pc:spChg chg="add del">
          <ac:chgData name="Muhammad Cassamo" userId="fdce8208-b601-4f8e-aa2e-995454d7cb29" providerId="ADAL" clId="{EEE2E8A7-3FD9-4F14-B6C7-F81DDC9D08E6}" dt="2024-04-21T19:40:53.243" v="2373" actId="26606"/>
          <ac:spMkLst>
            <pc:docMk/>
            <pc:sldMk cId="1355066068" sldId="311"/>
            <ac:spMk id="22" creationId="{A8E9C91B-7EAD-4562-AB0E-DFB9663AECE3}"/>
          </ac:spMkLst>
        </pc:spChg>
        <pc:spChg chg="add del">
          <ac:chgData name="Muhammad Cassamo" userId="fdce8208-b601-4f8e-aa2e-995454d7cb29" providerId="ADAL" clId="{EEE2E8A7-3FD9-4F14-B6C7-F81DDC9D08E6}" dt="2024-04-21T19:40:53.243" v="2373" actId="26606"/>
          <ac:spMkLst>
            <pc:docMk/>
            <pc:sldMk cId="1355066068" sldId="311"/>
            <ac:spMk id="23" creationId="{652BD35A-BC99-4831-A358-06E2CEB96697}"/>
          </ac:spMkLst>
        </pc:spChg>
        <pc:spChg chg="add del">
          <ac:chgData name="Muhammad Cassamo" userId="fdce8208-b601-4f8e-aa2e-995454d7cb29" providerId="ADAL" clId="{EEE2E8A7-3FD9-4F14-B6C7-F81DDC9D08E6}" dt="2024-04-21T19:40:53.243" v="2373" actId="26606"/>
          <ac:spMkLst>
            <pc:docMk/>
            <pc:sldMk cId="1355066068" sldId="311"/>
            <ac:spMk id="24" creationId="{B76E24C1-2968-40DC-A36E-F6B85F0F0752}"/>
          </ac:spMkLst>
        </pc:spChg>
        <pc:spChg chg="add del">
          <ac:chgData name="Muhammad Cassamo" userId="fdce8208-b601-4f8e-aa2e-995454d7cb29" providerId="ADAL" clId="{EEE2E8A7-3FD9-4F14-B6C7-F81DDC9D08E6}" dt="2024-04-21T19:40:54.267" v="2375" actId="26606"/>
          <ac:spMkLst>
            <pc:docMk/>
            <pc:sldMk cId="1355066068" sldId="311"/>
            <ac:spMk id="26" creationId="{A8E9C91B-7EAD-4562-AB0E-DFB9663AECE3}"/>
          </ac:spMkLst>
        </pc:spChg>
        <pc:spChg chg="add del">
          <ac:chgData name="Muhammad Cassamo" userId="fdce8208-b601-4f8e-aa2e-995454d7cb29" providerId="ADAL" clId="{EEE2E8A7-3FD9-4F14-B6C7-F81DDC9D08E6}" dt="2024-04-21T19:40:54.267" v="2375" actId="26606"/>
          <ac:spMkLst>
            <pc:docMk/>
            <pc:sldMk cId="1355066068" sldId="311"/>
            <ac:spMk id="27" creationId="{CDD85225-4221-4672-B1DE-C34BFFF5FDFA}"/>
          </ac:spMkLst>
        </pc:spChg>
        <pc:spChg chg="add del">
          <ac:chgData name="Muhammad Cassamo" userId="fdce8208-b601-4f8e-aa2e-995454d7cb29" providerId="ADAL" clId="{EEE2E8A7-3FD9-4F14-B6C7-F81DDC9D08E6}" dt="2024-04-21T19:40:54.267" v="2375" actId="26606"/>
          <ac:spMkLst>
            <pc:docMk/>
            <pc:sldMk cId="1355066068" sldId="311"/>
            <ac:spMk id="28" creationId="{6FB55C46-EDB8-4EC2-AD52-94B111D3A956}"/>
          </ac:spMkLst>
        </pc:spChg>
        <pc:spChg chg="add del">
          <ac:chgData name="Muhammad Cassamo" userId="fdce8208-b601-4f8e-aa2e-995454d7cb29" providerId="ADAL" clId="{EEE2E8A7-3FD9-4F14-B6C7-F81DDC9D08E6}" dt="2024-04-21T19:40:55.528" v="2377" actId="26606"/>
          <ac:spMkLst>
            <pc:docMk/>
            <pc:sldMk cId="1355066068" sldId="311"/>
            <ac:spMk id="30" creationId="{A8E9C91B-7EAD-4562-AB0E-DFB9663AECE3}"/>
          </ac:spMkLst>
        </pc:spChg>
        <pc:spChg chg="add del">
          <ac:chgData name="Muhammad Cassamo" userId="fdce8208-b601-4f8e-aa2e-995454d7cb29" providerId="ADAL" clId="{EEE2E8A7-3FD9-4F14-B6C7-F81DDC9D08E6}" dt="2024-04-21T19:40:55.528" v="2377" actId="26606"/>
          <ac:spMkLst>
            <pc:docMk/>
            <pc:sldMk cId="1355066068" sldId="311"/>
            <ac:spMk id="31" creationId="{AFF43A89-FF65-44A9-BE4C-DC7389FF9CE1}"/>
          </ac:spMkLst>
        </pc:spChg>
        <pc:spChg chg="add del">
          <ac:chgData name="Muhammad Cassamo" userId="fdce8208-b601-4f8e-aa2e-995454d7cb29" providerId="ADAL" clId="{EEE2E8A7-3FD9-4F14-B6C7-F81DDC9D08E6}" dt="2024-04-21T19:40:55.528" v="2377" actId="26606"/>
          <ac:spMkLst>
            <pc:docMk/>
            <pc:sldMk cId="1355066068" sldId="311"/>
            <ac:spMk id="32" creationId="{3CBC4341-33FB-4D46-A7B4-62039B616233}"/>
          </ac:spMkLst>
        </pc:spChg>
        <pc:spChg chg="add del">
          <ac:chgData name="Muhammad Cassamo" userId="fdce8208-b601-4f8e-aa2e-995454d7cb29" providerId="ADAL" clId="{EEE2E8A7-3FD9-4F14-B6C7-F81DDC9D08E6}" dt="2024-04-21T19:40:55.528" v="2377" actId="26606"/>
          <ac:spMkLst>
            <pc:docMk/>
            <pc:sldMk cId="1355066068" sldId="311"/>
            <ac:spMk id="33" creationId="{89394C5B-B8DE-4221-8CA4-A30237DB3241}"/>
          </ac:spMkLst>
        </pc:spChg>
        <pc:spChg chg="add del">
          <ac:chgData name="Muhammad Cassamo" userId="fdce8208-b601-4f8e-aa2e-995454d7cb29" providerId="ADAL" clId="{EEE2E8A7-3FD9-4F14-B6C7-F81DDC9D08E6}" dt="2024-04-21T19:40:57.888" v="2379" actId="26606"/>
          <ac:spMkLst>
            <pc:docMk/>
            <pc:sldMk cId="1355066068" sldId="311"/>
            <ac:spMk id="35" creationId="{A8E9C91B-7EAD-4562-AB0E-DFB9663AECE3}"/>
          </ac:spMkLst>
        </pc:spChg>
        <pc:spChg chg="add del">
          <ac:chgData name="Muhammad Cassamo" userId="fdce8208-b601-4f8e-aa2e-995454d7cb29" providerId="ADAL" clId="{EEE2E8A7-3FD9-4F14-B6C7-F81DDC9D08E6}" dt="2024-04-21T19:40:57.888" v="2379" actId="26606"/>
          <ac:spMkLst>
            <pc:docMk/>
            <pc:sldMk cId="1355066068" sldId="311"/>
            <ac:spMk id="36" creationId="{CDD85225-4221-4672-B1DE-C34BFFF5FDFA}"/>
          </ac:spMkLst>
        </pc:spChg>
        <pc:spChg chg="add del">
          <ac:chgData name="Muhammad Cassamo" userId="fdce8208-b601-4f8e-aa2e-995454d7cb29" providerId="ADAL" clId="{EEE2E8A7-3FD9-4F14-B6C7-F81DDC9D08E6}" dt="2024-04-21T19:40:57.888" v="2379" actId="26606"/>
          <ac:spMkLst>
            <pc:docMk/>
            <pc:sldMk cId="1355066068" sldId="311"/>
            <ac:spMk id="37" creationId="{6FB55C46-EDB8-4EC2-AD52-94B111D3A956}"/>
          </ac:spMkLst>
        </pc:spChg>
        <pc:spChg chg="add del">
          <ac:chgData name="Muhammad Cassamo" userId="fdce8208-b601-4f8e-aa2e-995454d7cb29" providerId="ADAL" clId="{EEE2E8A7-3FD9-4F14-B6C7-F81DDC9D08E6}" dt="2024-04-21T19:41:08.610" v="2382" actId="26606"/>
          <ac:spMkLst>
            <pc:docMk/>
            <pc:sldMk cId="1355066068" sldId="311"/>
            <ac:spMk id="39" creationId="{A8E9C91B-7EAD-4562-AB0E-DFB9663AECE3}"/>
          </ac:spMkLst>
        </pc:spChg>
        <pc:spChg chg="add del">
          <ac:chgData name="Muhammad Cassamo" userId="fdce8208-b601-4f8e-aa2e-995454d7cb29" providerId="ADAL" clId="{EEE2E8A7-3FD9-4F14-B6C7-F81DDC9D08E6}" dt="2024-04-21T19:41:08.610" v="2382" actId="26606"/>
          <ac:spMkLst>
            <pc:docMk/>
            <pc:sldMk cId="1355066068" sldId="311"/>
            <ac:spMk id="40" creationId="{AFF43A89-FF65-44A9-BE4C-DC7389FF9CE1}"/>
          </ac:spMkLst>
        </pc:spChg>
        <pc:spChg chg="add del">
          <ac:chgData name="Muhammad Cassamo" userId="fdce8208-b601-4f8e-aa2e-995454d7cb29" providerId="ADAL" clId="{EEE2E8A7-3FD9-4F14-B6C7-F81DDC9D08E6}" dt="2024-04-21T19:41:08.610" v="2382" actId="26606"/>
          <ac:spMkLst>
            <pc:docMk/>
            <pc:sldMk cId="1355066068" sldId="311"/>
            <ac:spMk id="41" creationId="{3CBC4341-33FB-4D46-A7B4-62039B616233}"/>
          </ac:spMkLst>
        </pc:spChg>
        <pc:spChg chg="add del">
          <ac:chgData name="Muhammad Cassamo" userId="fdce8208-b601-4f8e-aa2e-995454d7cb29" providerId="ADAL" clId="{EEE2E8A7-3FD9-4F14-B6C7-F81DDC9D08E6}" dt="2024-04-21T19:41:08.610" v="2382" actId="26606"/>
          <ac:spMkLst>
            <pc:docMk/>
            <pc:sldMk cId="1355066068" sldId="311"/>
            <ac:spMk id="42" creationId="{89394C5B-B8DE-4221-8CA4-A30237DB3241}"/>
          </ac:spMkLst>
        </pc:spChg>
        <pc:picChg chg="add mod">
          <ac:chgData name="Muhammad Cassamo" userId="fdce8208-b601-4f8e-aa2e-995454d7cb29" providerId="ADAL" clId="{EEE2E8A7-3FD9-4F14-B6C7-F81DDC9D08E6}" dt="2024-04-21T19:41:21.264" v="2386" actId="14100"/>
          <ac:picMkLst>
            <pc:docMk/>
            <pc:sldMk cId="1355066068" sldId="311"/>
            <ac:picMk id="5" creationId="{5A1212CC-0248-4D3C-ABE4-C68589F07696}"/>
          </ac:picMkLst>
        </pc:picChg>
        <pc:picChg chg="del">
          <ac:chgData name="Muhammad Cassamo" userId="fdce8208-b601-4f8e-aa2e-995454d7cb29" providerId="ADAL" clId="{EEE2E8A7-3FD9-4F14-B6C7-F81DDC9D08E6}" dt="2024-04-21T19:40:32.373" v="2366" actId="478"/>
          <ac:picMkLst>
            <pc:docMk/>
            <pc:sldMk cId="1355066068" sldId="311"/>
            <ac:picMk id="6" creationId="{2493E0D3-F758-40E8-89D8-3128764689B5}"/>
          </ac:picMkLst>
        </pc:picChg>
      </pc:sldChg>
      <pc:sldChg chg="add modTransition">
        <pc:chgData name="Muhammad Cassamo" userId="fdce8208-b601-4f8e-aa2e-995454d7cb29" providerId="ADAL" clId="{EEE2E8A7-3FD9-4F14-B6C7-F81DDC9D08E6}" dt="2024-04-21T19:56:48.205" v="2627"/>
        <pc:sldMkLst>
          <pc:docMk/>
          <pc:sldMk cId="381935976" sldId="312"/>
        </pc:sldMkLst>
      </pc:sldChg>
      <pc:sldChg chg="addSp delSp modSp add mod ord modTransition setBg">
        <pc:chgData name="Muhammad Cassamo" userId="fdce8208-b601-4f8e-aa2e-995454d7cb29" providerId="ADAL" clId="{EEE2E8A7-3FD9-4F14-B6C7-F81DDC9D08E6}" dt="2024-04-21T19:58:39.128" v="2635"/>
        <pc:sldMkLst>
          <pc:docMk/>
          <pc:sldMk cId="2534948105" sldId="313"/>
        </pc:sldMkLst>
        <pc:spChg chg="mod ord">
          <ac:chgData name="Muhammad Cassamo" userId="fdce8208-b601-4f8e-aa2e-995454d7cb29" providerId="ADAL" clId="{EEE2E8A7-3FD9-4F14-B6C7-F81DDC9D08E6}" dt="2024-04-21T19:50:33.317" v="2550" actId="20577"/>
          <ac:spMkLst>
            <pc:docMk/>
            <pc:sldMk cId="2534948105" sldId="313"/>
            <ac:spMk id="2" creationId="{80E9AD8A-1DD0-5798-279E-723AFBF21AB2}"/>
          </ac:spMkLst>
        </pc:spChg>
        <pc:spChg chg="del">
          <ac:chgData name="Muhammad Cassamo" userId="fdce8208-b601-4f8e-aa2e-995454d7cb29" providerId="ADAL" clId="{EEE2E8A7-3FD9-4F14-B6C7-F81DDC9D08E6}" dt="2024-04-21T19:49:26.317" v="2517" actId="478"/>
          <ac:spMkLst>
            <pc:docMk/>
            <pc:sldMk cId="2534948105" sldId="313"/>
            <ac:spMk id="3" creationId="{8EDE50FB-473C-3BEA-8431-B03765A8981F}"/>
          </ac:spMkLst>
        </pc:spChg>
        <pc:spChg chg="del">
          <ac:chgData name="Muhammad Cassamo" userId="fdce8208-b601-4f8e-aa2e-995454d7cb29" providerId="ADAL" clId="{EEE2E8A7-3FD9-4F14-B6C7-F81DDC9D08E6}" dt="2024-04-21T19:49:28.131" v="2518" actId="478"/>
          <ac:spMkLst>
            <pc:docMk/>
            <pc:sldMk cId="2534948105" sldId="313"/>
            <ac:spMk id="5" creationId="{92CFD42C-9F4E-2D2B-754C-DED3325D89CF}"/>
          </ac:spMkLst>
        </pc:spChg>
        <pc:spChg chg="add del mod">
          <ac:chgData name="Muhammad Cassamo" userId="fdce8208-b601-4f8e-aa2e-995454d7cb29" providerId="ADAL" clId="{EEE2E8A7-3FD9-4F14-B6C7-F81DDC9D08E6}" dt="2024-04-21T19:49:29.628" v="2519" actId="478"/>
          <ac:spMkLst>
            <pc:docMk/>
            <pc:sldMk cId="2534948105" sldId="313"/>
            <ac:spMk id="6" creationId="{447E7741-A678-4235-BA66-6F4B341D20C4}"/>
          </ac:spMkLst>
        </pc:spChg>
        <pc:spChg chg="add del mod">
          <ac:chgData name="Muhammad Cassamo" userId="fdce8208-b601-4f8e-aa2e-995454d7cb29" providerId="ADAL" clId="{EEE2E8A7-3FD9-4F14-B6C7-F81DDC9D08E6}" dt="2024-04-21T19:49:30.983" v="2520" actId="478"/>
          <ac:spMkLst>
            <pc:docMk/>
            <pc:sldMk cId="2534948105" sldId="313"/>
            <ac:spMk id="8" creationId="{83A05645-BA8A-41EB-8966-EFD044DDBAF1}"/>
          </ac:spMkLst>
        </pc:spChg>
        <pc:spChg chg="add">
          <ac:chgData name="Muhammad Cassamo" userId="fdce8208-b601-4f8e-aa2e-995454d7cb29" providerId="ADAL" clId="{EEE2E8A7-3FD9-4F14-B6C7-F81DDC9D08E6}" dt="2024-04-21T19:50:22.961" v="2524" actId="26606"/>
          <ac:spMkLst>
            <pc:docMk/>
            <pc:sldMk cId="2534948105" sldId="313"/>
            <ac:spMk id="15" creationId="{39E3965E-AC41-4711-9D10-E25ABB132D86}"/>
          </ac:spMkLst>
        </pc:spChg>
        <pc:spChg chg="add">
          <ac:chgData name="Muhammad Cassamo" userId="fdce8208-b601-4f8e-aa2e-995454d7cb29" providerId="ADAL" clId="{EEE2E8A7-3FD9-4F14-B6C7-F81DDC9D08E6}" dt="2024-04-21T19:50:22.961" v="2524" actId="26606"/>
          <ac:spMkLst>
            <pc:docMk/>
            <pc:sldMk cId="2534948105" sldId="313"/>
            <ac:spMk id="19" creationId="{A37E0400-E9ED-46D6-A946-A7B49DB418B8}"/>
          </ac:spMkLst>
        </pc:spChg>
        <pc:picChg chg="add del">
          <ac:chgData name="Muhammad Cassamo" userId="fdce8208-b601-4f8e-aa2e-995454d7cb29" providerId="ADAL" clId="{EEE2E8A7-3FD9-4F14-B6C7-F81DDC9D08E6}" dt="2024-04-21T19:50:13.278" v="2522" actId="478"/>
          <ac:picMkLst>
            <pc:docMk/>
            <pc:sldMk cId="2534948105" sldId="313"/>
            <ac:picMk id="9" creationId="{2C6691F7-B605-4A72-9CB1-8C3F48327B54}"/>
          </ac:picMkLst>
        </pc:picChg>
        <pc:picChg chg="add mod">
          <ac:chgData name="Muhammad Cassamo" userId="fdce8208-b601-4f8e-aa2e-995454d7cb29" providerId="ADAL" clId="{EEE2E8A7-3FD9-4F14-B6C7-F81DDC9D08E6}" dt="2024-04-21T19:50:41.437" v="2551" actId="14100"/>
          <ac:picMkLst>
            <pc:docMk/>
            <pc:sldMk cId="2534948105" sldId="313"/>
            <ac:picMk id="10" creationId="{17E12ABE-A931-4678-B752-68FACC052BBE}"/>
          </ac:picMkLst>
        </pc:picChg>
        <pc:cxnChg chg="add">
          <ac:chgData name="Muhammad Cassamo" userId="fdce8208-b601-4f8e-aa2e-995454d7cb29" providerId="ADAL" clId="{EEE2E8A7-3FD9-4F14-B6C7-F81DDC9D08E6}" dt="2024-04-21T19:50:22.961" v="2524" actId="26606"/>
          <ac:cxnSpMkLst>
            <pc:docMk/>
            <pc:sldMk cId="2534948105" sldId="313"/>
            <ac:cxnSpMk id="17" creationId="{1F5DC8C3-BA5F-4EED-BB9A-A14272BD82A1}"/>
          </ac:cxnSpMkLst>
        </pc:cxnChg>
        <pc:cxnChg chg="add">
          <ac:chgData name="Muhammad Cassamo" userId="fdce8208-b601-4f8e-aa2e-995454d7cb29" providerId="ADAL" clId="{EEE2E8A7-3FD9-4F14-B6C7-F81DDC9D08E6}" dt="2024-04-21T19:50:22.961" v="2524" actId="26606"/>
          <ac:cxnSpMkLst>
            <pc:docMk/>
            <pc:sldMk cId="2534948105" sldId="313"/>
            <ac:cxnSpMk id="21" creationId="{D28A9C89-B313-458F-9C85-515930A51A93}"/>
          </ac:cxnSpMkLst>
        </pc:cxnChg>
      </pc:sldChg>
      <pc:sldChg chg="modSp add mod modTransition">
        <pc:chgData name="Muhammad Cassamo" userId="fdce8208-b601-4f8e-aa2e-995454d7cb29" providerId="ADAL" clId="{EEE2E8A7-3FD9-4F14-B6C7-F81DDC9D08E6}" dt="2024-04-21T19:58:48.171" v="2636"/>
        <pc:sldMkLst>
          <pc:docMk/>
          <pc:sldMk cId="2118251468" sldId="314"/>
        </pc:sldMkLst>
        <pc:spChg chg="mod">
          <ac:chgData name="Muhammad Cassamo" userId="fdce8208-b601-4f8e-aa2e-995454d7cb29" providerId="ADAL" clId="{EEE2E8A7-3FD9-4F14-B6C7-F81DDC9D08E6}" dt="2024-04-21T19:51:09.549" v="2594" actId="20577"/>
          <ac:spMkLst>
            <pc:docMk/>
            <pc:sldMk cId="2118251468" sldId="314"/>
            <ac:spMk id="2" creationId="{80E9AD8A-1DD0-5798-279E-723AFBF21AB2}"/>
          </ac:spMkLst>
        </pc:spChg>
      </pc:sldChg>
      <pc:sldMasterChg chg="delSldLayout">
        <pc:chgData name="Muhammad Cassamo" userId="fdce8208-b601-4f8e-aa2e-995454d7cb29" providerId="ADAL" clId="{EEE2E8A7-3FD9-4F14-B6C7-F81DDC9D08E6}" dt="2024-04-18T19:43:26.106" v="1926" actId="2696"/>
        <pc:sldMasterMkLst>
          <pc:docMk/>
          <pc:sldMasterMk cId="2317560720" sldId="2147483764"/>
        </pc:sldMasterMkLst>
        <pc:sldLayoutChg chg="del">
          <pc:chgData name="Muhammad Cassamo" userId="fdce8208-b601-4f8e-aa2e-995454d7cb29" providerId="ADAL" clId="{EEE2E8A7-3FD9-4F14-B6C7-F81DDC9D08E6}" dt="2024-04-18T18:59:35.347" v="319" actId="2696"/>
          <pc:sldLayoutMkLst>
            <pc:docMk/>
            <pc:sldMasterMk cId="2317560720" sldId="2147483764"/>
            <pc:sldLayoutMk cId="1476752318" sldId="2147483781"/>
          </pc:sldLayoutMkLst>
        </pc:sldLayoutChg>
        <pc:sldLayoutChg chg="del">
          <pc:chgData name="Muhammad Cassamo" userId="fdce8208-b601-4f8e-aa2e-995454d7cb29" providerId="ADAL" clId="{EEE2E8A7-3FD9-4F14-B6C7-F81DDC9D08E6}" dt="2024-04-18T19:43:26.106" v="1926" actId="2696"/>
          <pc:sldLayoutMkLst>
            <pc:docMk/>
            <pc:sldMasterMk cId="2317560720" sldId="2147483764"/>
            <pc:sldLayoutMk cId="2263183959" sldId="2147483786"/>
          </pc:sldLayoutMkLst>
        </pc:sldLayoutChg>
      </pc:sldMasterChg>
    </pc:docChg>
  </pc:docChgLst>
  <pc:docChgLst>
    <pc:chgData name="Muhammad Cassamo" userId="fdce8208-b601-4f8e-aa2e-995454d7cb29" providerId="ADAL" clId="{A3A4D718-EC1A-42E8-8BFF-559FBD53303C}"/>
    <pc:docChg chg="undo custSel addSld delSld modSld sldOrd">
      <pc:chgData name="Muhammad Cassamo" userId="fdce8208-b601-4f8e-aa2e-995454d7cb29" providerId="ADAL" clId="{A3A4D718-EC1A-42E8-8BFF-559FBD53303C}" dt="2024-09-30T08:44:06.202" v="6235"/>
      <pc:docMkLst>
        <pc:docMk/>
      </pc:docMkLst>
      <pc:sldChg chg="modNotesTx">
        <pc:chgData name="Muhammad Cassamo" userId="fdce8208-b601-4f8e-aa2e-995454d7cb29" providerId="ADAL" clId="{A3A4D718-EC1A-42E8-8BFF-559FBD53303C}" dt="2024-09-25T19:04:44.419" v="3577" actId="20577"/>
        <pc:sldMkLst>
          <pc:docMk/>
          <pc:sldMk cId="850743011" sldId="264"/>
        </pc:sldMkLst>
      </pc:sldChg>
      <pc:sldChg chg="modTransition modNotesTx">
        <pc:chgData name="Muhammad Cassamo" userId="fdce8208-b601-4f8e-aa2e-995454d7cb29" providerId="ADAL" clId="{A3A4D718-EC1A-42E8-8BFF-559FBD53303C}" dt="2024-09-25T19:03:12.544" v="3328" actId="20577"/>
        <pc:sldMkLst>
          <pc:docMk/>
          <pc:sldMk cId="2972507386" sldId="282"/>
        </pc:sldMkLst>
      </pc:sldChg>
      <pc:sldChg chg="modTransition modNotesTx">
        <pc:chgData name="Muhammad Cassamo" userId="fdce8208-b601-4f8e-aa2e-995454d7cb29" providerId="ADAL" clId="{A3A4D718-EC1A-42E8-8BFF-559FBD53303C}" dt="2024-09-25T19:03:33.149" v="3385" actId="20577"/>
        <pc:sldMkLst>
          <pc:docMk/>
          <pc:sldMk cId="1435895604" sldId="285"/>
        </pc:sldMkLst>
      </pc:sldChg>
      <pc:sldChg chg="modAnim">
        <pc:chgData name="Muhammad Cassamo" userId="fdce8208-b601-4f8e-aa2e-995454d7cb29" providerId="ADAL" clId="{A3A4D718-EC1A-42E8-8BFF-559FBD53303C}" dt="2024-09-16T20:28:27.840" v="2068"/>
        <pc:sldMkLst>
          <pc:docMk/>
          <pc:sldMk cId="3648163248" sldId="296"/>
        </pc:sldMkLst>
      </pc:sldChg>
      <pc:sldChg chg="modTransition">
        <pc:chgData name="Muhammad Cassamo" userId="fdce8208-b601-4f8e-aa2e-995454d7cb29" providerId="ADAL" clId="{A3A4D718-EC1A-42E8-8BFF-559FBD53303C}" dt="2024-09-16T20:31:06.070" v="2088"/>
        <pc:sldMkLst>
          <pc:docMk/>
          <pc:sldMk cId="1666731882" sldId="297"/>
        </pc:sldMkLst>
      </pc:sldChg>
      <pc:sldChg chg="modAnim">
        <pc:chgData name="Muhammad Cassamo" userId="fdce8208-b601-4f8e-aa2e-995454d7cb29" providerId="ADAL" clId="{A3A4D718-EC1A-42E8-8BFF-559FBD53303C}" dt="2024-09-16T20:31:20.204" v="2089"/>
        <pc:sldMkLst>
          <pc:docMk/>
          <pc:sldMk cId="4288213016" sldId="298"/>
        </pc:sldMkLst>
      </pc:sldChg>
      <pc:sldChg chg="modTransition modNotesTx">
        <pc:chgData name="Muhammad Cassamo" userId="fdce8208-b601-4f8e-aa2e-995454d7cb29" providerId="ADAL" clId="{A3A4D718-EC1A-42E8-8BFF-559FBD53303C}" dt="2024-09-25T19:16:49.451" v="4425" actId="313"/>
        <pc:sldMkLst>
          <pc:docMk/>
          <pc:sldMk cId="2534948105" sldId="313"/>
        </pc:sldMkLst>
      </pc:sldChg>
      <pc:sldChg chg="modTransition modNotesTx">
        <pc:chgData name="Muhammad Cassamo" userId="fdce8208-b601-4f8e-aa2e-995454d7cb29" providerId="ADAL" clId="{A3A4D718-EC1A-42E8-8BFF-559FBD53303C}" dt="2024-09-25T19:15:25.500" v="4190" actId="313"/>
        <pc:sldMkLst>
          <pc:docMk/>
          <pc:sldMk cId="4012501716" sldId="314"/>
        </pc:sldMkLst>
      </pc:sldChg>
      <pc:sldChg chg="modSp mod modTransition modAnim">
        <pc:chgData name="Muhammad Cassamo" userId="fdce8208-b601-4f8e-aa2e-995454d7cb29" providerId="ADAL" clId="{A3A4D718-EC1A-42E8-8BFF-559FBD53303C}" dt="2024-09-25T19:21:26.200" v="4435"/>
        <pc:sldMkLst>
          <pc:docMk/>
          <pc:sldMk cId="2789178402" sldId="316"/>
        </pc:sldMkLst>
        <pc:spChg chg="mod">
          <ac:chgData name="Muhammad Cassamo" userId="fdce8208-b601-4f8e-aa2e-995454d7cb29" providerId="ADAL" clId="{A3A4D718-EC1A-42E8-8BFF-559FBD53303C}" dt="2024-09-16T12:19:03.844" v="186" actId="20577"/>
          <ac:spMkLst>
            <pc:docMk/>
            <pc:sldMk cId="2789178402" sldId="316"/>
            <ac:spMk id="5" creationId="{9BE231B2-FF4A-4288-8C85-E1DE9075ABA3}"/>
          </ac:spMkLst>
        </pc:spChg>
      </pc:sldChg>
      <pc:sldChg chg="modSp mod modTransition modAnim">
        <pc:chgData name="Muhammad Cassamo" userId="fdce8208-b601-4f8e-aa2e-995454d7cb29" providerId="ADAL" clId="{A3A4D718-EC1A-42E8-8BFF-559FBD53303C}" dt="2024-09-25T19:22:02.259" v="4441"/>
        <pc:sldMkLst>
          <pc:docMk/>
          <pc:sldMk cId="2407056061" sldId="317"/>
        </pc:sldMkLst>
        <pc:spChg chg="mod">
          <ac:chgData name="Muhammad Cassamo" userId="fdce8208-b601-4f8e-aa2e-995454d7cb29" providerId="ADAL" clId="{A3A4D718-EC1A-42E8-8BFF-559FBD53303C}" dt="2024-09-16T12:21:42.481" v="329" actId="1076"/>
          <ac:spMkLst>
            <pc:docMk/>
            <pc:sldMk cId="2407056061" sldId="317"/>
            <ac:spMk id="5" creationId="{9BE231B2-FF4A-4288-8C85-E1DE9075ABA3}"/>
          </ac:spMkLst>
        </pc:spChg>
      </pc:sldChg>
      <pc:sldChg chg="modTransition modAnim modNotesTx">
        <pc:chgData name="Muhammad Cassamo" userId="fdce8208-b601-4f8e-aa2e-995454d7cb29" providerId="ADAL" clId="{A3A4D718-EC1A-42E8-8BFF-559FBD53303C}" dt="2024-09-25T18:58:45.134" v="2698" actId="20577"/>
        <pc:sldMkLst>
          <pc:docMk/>
          <pc:sldMk cId="631671439" sldId="318"/>
        </pc:sldMkLst>
      </pc:sldChg>
      <pc:sldChg chg="modTransition modNotesTx">
        <pc:chgData name="Muhammad Cassamo" userId="fdce8208-b601-4f8e-aa2e-995454d7cb29" providerId="ADAL" clId="{A3A4D718-EC1A-42E8-8BFF-559FBD53303C}" dt="2024-09-25T19:06:14.815" v="3850" actId="20577"/>
        <pc:sldMkLst>
          <pc:docMk/>
          <pc:sldMk cId="3988714409" sldId="319"/>
        </pc:sldMkLst>
      </pc:sldChg>
      <pc:sldChg chg="modSp mod modTransition modNotesTx">
        <pc:chgData name="Muhammad Cassamo" userId="fdce8208-b601-4f8e-aa2e-995454d7cb29" providerId="ADAL" clId="{A3A4D718-EC1A-42E8-8BFF-559FBD53303C}" dt="2024-09-25T18:59:29.020" v="2853" actId="20577"/>
        <pc:sldMkLst>
          <pc:docMk/>
          <pc:sldMk cId="2766169306" sldId="320"/>
        </pc:sldMkLst>
        <pc:spChg chg="mod">
          <ac:chgData name="Muhammad Cassamo" userId="fdce8208-b601-4f8e-aa2e-995454d7cb29" providerId="ADAL" clId="{A3A4D718-EC1A-42E8-8BFF-559FBD53303C}" dt="2024-09-23T14:03:01.393" v="2212" actId="20577"/>
          <ac:spMkLst>
            <pc:docMk/>
            <pc:sldMk cId="2766169306" sldId="320"/>
            <ac:spMk id="3" creationId="{DEFC2AE8-DEA8-4493-AD50-2C2C9ABE7AE4}"/>
          </ac:spMkLst>
        </pc:spChg>
      </pc:sldChg>
      <pc:sldChg chg="modSp mod modTransition modNotesTx">
        <pc:chgData name="Muhammad Cassamo" userId="fdce8208-b601-4f8e-aa2e-995454d7cb29" providerId="ADAL" clId="{A3A4D718-EC1A-42E8-8BFF-559FBD53303C}" dt="2024-09-25T19:00:49.321" v="3042" actId="20577"/>
        <pc:sldMkLst>
          <pc:docMk/>
          <pc:sldMk cId="2927019893" sldId="321"/>
        </pc:sldMkLst>
        <pc:spChg chg="mod">
          <ac:chgData name="Muhammad Cassamo" userId="fdce8208-b601-4f8e-aa2e-995454d7cb29" providerId="ADAL" clId="{A3A4D718-EC1A-42E8-8BFF-559FBD53303C}" dt="2024-09-09T11:51:35.493" v="171" actId="207"/>
          <ac:spMkLst>
            <pc:docMk/>
            <pc:sldMk cId="2927019893" sldId="321"/>
            <ac:spMk id="3" creationId="{DEFC2AE8-DEA8-4493-AD50-2C2C9ABE7AE4}"/>
          </ac:spMkLst>
        </pc:spChg>
      </pc:sldChg>
      <pc:sldChg chg="delSp modSp new mod modTransition modNotesTx">
        <pc:chgData name="Muhammad Cassamo" userId="fdce8208-b601-4f8e-aa2e-995454d7cb29" providerId="ADAL" clId="{A3A4D718-EC1A-42E8-8BFF-559FBD53303C}" dt="2024-09-25T18:57:36.736" v="2454" actId="20577"/>
        <pc:sldMkLst>
          <pc:docMk/>
          <pc:sldMk cId="3436733772" sldId="322"/>
        </pc:sldMkLst>
        <pc:spChg chg="del">
          <ac:chgData name="Muhammad Cassamo" userId="fdce8208-b601-4f8e-aa2e-995454d7cb29" providerId="ADAL" clId="{A3A4D718-EC1A-42E8-8BFF-559FBD53303C}" dt="2024-09-16T18:12:06.414" v="369" actId="478"/>
          <ac:spMkLst>
            <pc:docMk/>
            <pc:sldMk cId="3436733772" sldId="322"/>
            <ac:spMk id="2" creationId="{25645E1F-C5A9-4C76-B59A-E2013CE3F3E3}"/>
          </ac:spMkLst>
        </pc:spChg>
        <pc:spChg chg="mod">
          <ac:chgData name="Muhammad Cassamo" userId="fdce8208-b601-4f8e-aa2e-995454d7cb29" providerId="ADAL" clId="{A3A4D718-EC1A-42E8-8BFF-559FBD53303C}" dt="2024-09-16T20:28:53.537" v="2073" actId="1076"/>
          <ac:spMkLst>
            <pc:docMk/>
            <pc:sldMk cId="3436733772" sldId="322"/>
            <ac:spMk id="3" creationId="{C6CBC41B-35A3-4E7E-A314-21DF47DA8FEA}"/>
          </ac:spMkLst>
        </pc:spChg>
      </pc:sldChg>
      <pc:sldChg chg="addSp delSp modSp new del mod">
        <pc:chgData name="Muhammad Cassamo" userId="fdce8208-b601-4f8e-aa2e-995454d7cb29" providerId="ADAL" clId="{A3A4D718-EC1A-42E8-8BFF-559FBD53303C}" dt="2024-09-16T20:09:45.558" v="933" actId="2696"/>
        <pc:sldMkLst>
          <pc:docMk/>
          <pc:sldMk cId="891775501" sldId="323"/>
        </pc:sldMkLst>
        <pc:spChg chg="del mod">
          <ac:chgData name="Muhammad Cassamo" userId="fdce8208-b601-4f8e-aa2e-995454d7cb29" providerId="ADAL" clId="{A3A4D718-EC1A-42E8-8BFF-559FBD53303C}" dt="2024-09-16T20:09:35.045" v="929" actId="478"/>
          <ac:spMkLst>
            <pc:docMk/>
            <pc:sldMk cId="891775501" sldId="323"/>
            <ac:spMk id="2" creationId="{6AD1ACAC-BC21-48D1-BB7B-777D4B215197}"/>
          </ac:spMkLst>
        </pc:spChg>
        <pc:spChg chg="del mod">
          <ac:chgData name="Muhammad Cassamo" userId="fdce8208-b601-4f8e-aa2e-995454d7cb29" providerId="ADAL" clId="{A3A4D718-EC1A-42E8-8BFF-559FBD53303C}" dt="2024-09-16T20:09:40.029" v="931" actId="478"/>
          <ac:spMkLst>
            <pc:docMk/>
            <pc:sldMk cId="891775501" sldId="323"/>
            <ac:spMk id="3" creationId="{CF4E2D05-8C03-4867-9296-93A2371ABD47}"/>
          </ac:spMkLst>
        </pc:spChg>
        <pc:spChg chg="add del mod">
          <ac:chgData name="Muhammad Cassamo" userId="fdce8208-b601-4f8e-aa2e-995454d7cb29" providerId="ADAL" clId="{A3A4D718-EC1A-42E8-8BFF-559FBD53303C}" dt="2024-09-16T20:09:36.929" v="930" actId="478"/>
          <ac:spMkLst>
            <pc:docMk/>
            <pc:sldMk cId="891775501" sldId="323"/>
            <ac:spMk id="5" creationId="{20E3B38D-7223-4B4C-B1AB-7807C6FCB063}"/>
          </ac:spMkLst>
        </pc:spChg>
        <pc:spChg chg="add del mod">
          <ac:chgData name="Muhammad Cassamo" userId="fdce8208-b601-4f8e-aa2e-995454d7cb29" providerId="ADAL" clId="{A3A4D718-EC1A-42E8-8BFF-559FBD53303C}" dt="2024-09-16T20:09:41.726" v="932" actId="478"/>
          <ac:spMkLst>
            <pc:docMk/>
            <pc:sldMk cId="891775501" sldId="323"/>
            <ac:spMk id="7" creationId="{9EA3A424-5D92-4031-92C2-4388C66066A6}"/>
          </ac:spMkLst>
        </pc:spChg>
      </pc:sldChg>
      <pc:sldChg chg="modSp new mod modTransition modAnim">
        <pc:chgData name="Muhammad Cassamo" userId="fdce8208-b601-4f8e-aa2e-995454d7cb29" providerId="ADAL" clId="{A3A4D718-EC1A-42E8-8BFF-559FBD53303C}" dt="2024-09-25T19:11:24.696" v="3864"/>
        <pc:sldMkLst>
          <pc:docMk/>
          <pc:sldMk cId="2151394306" sldId="324"/>
        </pc:sldMkLst>
        <pc:spChg chg="mod">
          <ac:chgData name="Muhammad Cassamo" userId="fdce8208-b601-4f8e-aa2e-995454d7cb29" providerId="ADAL" clId="{A3A4D718-EC1A-42E8-8BFF-559FBD53303C}" dt="2024-09-16T20:08:08.093" v="680" actId="1076"/>
          <ac:spMkLst>
            <pc:docMk/>
            <pc:sldMk cId="2151394306" sldId="324"/>
            <ac:spMk id="2" creationId="{1A86AE42-080C-477B-BBB6-6015B8E6D9A8}"/>
          </ac:spMkLst>
        </pc:spChg>
        <pc:spChg chg="mod">
          <ac:chgData name="Muhammad Cassamo" userId="fdce8208-b601-4f8e-aa2e-995454d7cb29" providerId="ADAL" clId="{A3A4D718-EC1A-42E8-8BFF-559FBD53303C}" dt="2024-09-16T20:07:58.951" v="679" actId="255"/>
          <ac:spMkLst>
            <pc:docMk/>
            <pc:sldMk cId="2151394306" sldId="324"/>
            <ac:spMk id="3" creationId="{40AA7027-50B6-423A-AE45-4900137BEFFB}"/>
          </ac:spMkLst>
        </pc:spChg>
        <pc:spChg chg="mod">
          <ac:chgData name="Muhammad Cassamo" userId="fdce8208-b601-4f8e-aa2e-995454d7cb29" providerId="ADAL" clId="{A3A4D718-EC1A-42E8-8BFF-559FBD53303C}" dt="2024-09-16T20:09:20.643" v="928" actId="255"/>
          <ac:spMkLst>
            <pc:docMk/>
            <pc:sldMk cId="2151394306" sldId="324"/>
            <ac:spMk id="4" creationId="{40FB6F22-74E1-46F6-A7CB-EB850D079418}"/>
          </ac:spMkLst>
        </pc:spChg>
      </pc:sldChg>
      <pc:sldChg chg="addSp modSp new mod modTransition modAnim">
        <pc:chgData name="Muhammad Cassamo" userId="fdce8208-b601-4f8e-aa2e-995454d7cb29" providerId="ADAL" clId="{A3A4D718-EC1A-42E8-8BFF-559FBD53303C}" dt="2024-09-25T19:10:28.099" v="3860" actId="20577"/>
        <pc:sldMkLst>
          <pc:docMk/>
          <pc:sldMk cId="302799176" sldId="325"/>
        </pc:sldMkLst>
        <pc:spChg chg="add mod">
          <ac:chgData name="Muhammad Cassamo" userId="fdce8208-b601-4f8e-aa2e-995454d7cb29" providerId="ADAL" clId="{A3A4D718-EC1A-42E8-8BFF-559FBD53303C}" dt="2024-09-25T19:10:28.099" v="3860" actId="20577"/>
          <ac:spMkLst>
            <pc:docMk/>
            <pc:sldMk cId="302799176" sldId="325"/>
            <ac:spMk id="2" creationId="{1FAE30DA-6E5F-4DD0-B783-A2EB94E2581C}"/>
          </ac:spMkLst>
        </pc:spChg>
      </pc:sldChg>
      <pc:sldChg chg="addSp delSp modSp add mod ord addAnim modNotesTx">
        <pc:chgData name="Muhammad Cassamo" userId="fdce8208-b601-4f8e-aa2e-995454d7cb29" providerId="ADAL" clId="{A3A4D718-EC1A-42E8-8BFF-559FBD53303C}" dt="2024-09-25T19:14:24.577" v="4010"/>
        <pc:sldMkLst>
          <pc:docMk/>
          <pc:sldMk cId="2764894164" sldId="326"/>
        </pc:sldMkLst>
        <pc:spChg chg="mod">
          <ac:chgData name="Muhammad Cassamo" userId="fdce8208-b601-4f8e-aa2e-995454d7cb29" providerId="ADAL" clId="{A3A4D718-EC1A-42E8-8BFF-559FBD53303C}" dt="2024-09-25T19:14:24.561" v="4009" actId="26606"/>
          <ac:spMkLst>
            <pc:docMk/>
            <pc:sldMk cId="2764894164" sldId="326"/>
            <ac:spMk id="2" creationId="{BBEC8C2A-D6A8-4036-9B23-884C344822B0}"/>
          </ac:spMkLst>
        </pc:spChg>
        <pc:spChg chg="add del mod">
          <ac:chgData name="Muhammad Cassamo" userId="fdce8208-b601-4f8e-aa2e-995454d7cb29" providerId="ADAL" clId="{A3A4D718-EC1A-42E8-8BFF-559FBD53303C}" dt="2024-09-25T19:12:07.403" v="3869" actId="478"/>
          <ac:spMkLst>
            <pc:docMk/>
            <pc:sldMk cId="2764894164" sldId="326"/>
            <ac:spMk id="4" creationId="{AE8A0198-F4C7-4C48-82F9-8E77EED6B5DB}"/>
          </ac:spMkLst>
        </pc:spChg>
        <pc:spChg chg="del">
          <ac:chgData name="Muhammad Cassamo" userId="fdce8208-b601-4f8e-aa2e-995454d7cb29" providerId="ADAL" clId="{A3A4D718-EC1A-42E8-8BFF-559FBD53303C}" dt="2024-09-25T19:13:28.613" v="3911" actId="26606"/>
          <ac:spMkLst>
            <pc:docMk/>
            <pc:sldMk cId="2764894164" sldId="326"/>
            <ac:spMk id="12" creationId="{416A0E3C-60E6-4F39-BC55-5F7C224E1F7C}"/>
          </ac:spMkLst>
        </pc:spChg>
        <pc:spChg chg="del">
          <ac:chgData name="Muhammad Cassamo" userId="fdce8208-b601-4f8e-aa2e-995454d7cb29" providerId="ADAL" clId="{A3A4D718-EC1A-42E8-8BFF-559FBD53303C}" dt="2024-09-25T19:13:28.613" v="3911" actId="26606"/>
          <ac:spMkLst>
            <pc:docMk/>
            <pc:sldMk cId="2764894164" sldId="326"/>
            <ac:spMk id="16" creationId="{0AB6E427-3F73-4C06-A5D5-AE52C3883B50}"/>
          </ac:spMkLst>
        </pc:spChg>
        <pc:spChg chg="del">
          <ac:chgData name="Muhammad Cassamo" userId="fdce8208-b601-4f8e-aa2e-995454d7cb29" providerId="ADAL" clId="{A3A4D718-EC1A-42E8-8BFF-559FBD53303C}" dt="2024-09-25T19:13:28.613" v="3911" actId="26606"/>
          <ac:spMkLst>
            <pc:docMk/>
            <pc:sldMk cId="2764894164" sldId="326"/>
            <ac:spMk id="18" creationId="{D8C9BDAA-0390-4B39-9B5C-BC95E5120DA4}"/>
          </ac:spMkLst>
        </pc:spChg>
        <pc:spChg chg="add del">
          <ac:chgData name="Muhammad Cassamo" userId="fdce8208-b601-4f8e-aa2e-995454d7cb29" providerId="ADAL" clId="{A3A4D718-EC1A-42E8-8BFF-559FBD53303C}" dt="2024-09-25T19:14:24.561" v="4009" actId="26606"/>
          <ac:spMkLst>
            <pc:docMk/>
            <pc:sldMk cId="2764894164" sldId="326"/>
            <ac:spMk id="25" creationId="{39E3965E-AC41-4711-9D10-E25ABB132D86}"/>
          </ac:spMkLst>
        </pc:spChg>
        <pc:spChg chg="add del">
          <ac:chgData name="Muhammad Cassamo" userId="fdce8208-b601-4f8e-aa2e-995454d7cb29" providerId="ADAL" clId="{A3A4D718-EC1A-42E8-8BFF-559FBD53303C}" dt="2024-09-25T19:14:24.561" v="4009" actId="26606"/>
          <ac:spMkLst>
            <pc:docMk/>
            <pc:sldMk cId="2764894164" sldId="326"/>
            <ac:spMk id="29" creationId="{33428ACC-71EC-4171-9527-10983BA6B41D}"/>
          </ac:spMkLst>
        </pc:spChg>
        <pc:spChg chg="add del">
          <ac:chgData name="Muhammad Cassamo" userId="fdce8208-b601-4f8e-aa2e-995454d7cb29" providerId="ADAL" clId="{A3A4D718-EC1A-42E8-8BFF-559FBD53303C}" dt="2024-09-25T19:14:24.561" v="4009" actId="26606"/>
          <ac:spMkLst>
            <pc:docMk/>
            <pc:sldMk cId="2764894164" sldId="326"/>
            <ac:spMk id="33" creationId="{8D4480B4-953D-41FA-9052-09AB3A026947}"/>
          </ac:spMkLst>
        </pc:spChg>
        <pc:spChg chg="add">
          <ac:chgData name="Muhammad Cassamo" userId="fdce8208-b601-4f8e-aa2e-995454d7cb29" providerId="ADAL" clId="{A3A4D718-EC1A-42E8-8BFF-559FBD53303C}" dt="2024-09-25T19:14:24.561" v="4009" actId="26606"/>
          <ac:spMkLst>
            <pc:docMk/>
            <pc:sldMk cId="2764894164" sldId="326"/>
            <ac:spMk id="38" creationId="{39E3965E-AC41-4711-9D10-E25ABB132D86}"/>
          </ac:spMkLst>
        </pc:spChg>
        <pc:spChg chg="add">
          <ac:chgData name="Muhammad Cassamo" userId="fdce8208-b601-4f8e-aa2e-995454d7cb29" providerId="ADAL" clId="{A3A4D718-EC1A-42E8-8BFF-559FBD53303C}" dt="2024-09-25T19:14:24.561" v="4009" actId="26606"/>
          <ac:spMkLst>
            <pc:docMk/>
            <pc:sldMk cId="2764894164" sldId="326"/>
            <ac:spMk id="42" creationId="{97D059AC-3470-4BA5-82E3-D1570297A331}"/>
          </ac:spMkLst>
        </pc:spChg>
        <pc:spChg chg="add">
          <ac:chgData name="Muhammad Cassamo" userId="fdce8208-b601-4f8e-aa2e-995454d7cb29" providerId="ADAL" clId="{A3A4D718-EC1A-42E8-8BFF-559FBD53303C}" dt="2024-09-25T19:14:24.561" v="4009" actId="26606"/>
          <ac:spMkLst>
            <pc:docMk/>
            <pc:sldMk cId="2764894164" sldId="326"/>
            <ac:spMk id="46" creationId="{E691284A-2CC7-41DB-ADDC-4B9D104DDFB0}"/>
          </ac:spMkLst>
        </pc:spChg>
        <pc:picChg chg="add mod">
          <ac:chgData name="Muhammad Cassamo" userId="fdce8208-b601-4f8e-aa2e-995454d7cb29" providerId="ADAL" clId="{A3A4D718-EC1A-42E8-8BFF-559FBD53303C}" dt="2024-09-25T19:14:24.561" v="4009" actId="26606"/>
          <ac:picMkLst>
            <pc:docMk/>
            <pc:sldMk cId="2764894164" sldId="326"/>
            <ac:picMk id="5" creationId="{5604F127-F46C-4D59-9F9D-DD4A5649E7DF}"/>
          </ac:picMkLst>
        </pc:picChg>
        <pc:picChg chg="del">
          <ac:chgData name="Muhammad Cassamo" userId="fdce8208-b601-4f8e-aa2e-995454d7cb29" providerId="ADAL" clId="{A3A4D718-EC1A-42E8-8BFF-559FBD53303C}" dt="2024-09-25T19:12:05.028" v="3868" actId="478"/>
          <ac:picMkLst>
            <pc:docMk/>
            <pc:sldMk cId="2764894164" sldId="326"/>
            <ac:picMk id="7" creationId="{60E04929-B0F8-4D5A-8733-B32C660B9727}"/>
          </ac:picMkLst>
        </pc:picChg>
        <pc:cxnChg chg="del">
          <ac:chgData name="Muhammad Cassamo" userId="fdce8208-b601-4f8e-aa2e-995454d7cb29" providerId="ADAL" clId="{A3A4D718-EC1A-42E8-8BFF-559FBD53303C}" dt="2024-09-25T19:13:28.613" v="3911" actId="26606"/>
          <ac:cxnSpMkLst>
            <pc:docMk/>
            <pc:sldMk cId="2764894164" sldId="326"/>
            <ac:cxnSpMk id="14" creationId="{C5025DAC-8B93-4160-B017-3A274A5828C0}"/>
          </ac:cxnSpMkLst>
        </pc:cxnChg>
        <pc:cxnChg chg="del">
          <ac:chgData name="Muhammad Cassamo" userId="fdce8208-b601-4f8e-aa2e-995454d7cb29" providerId="ADAL" clId="{A3A4D718-EC1A-42E8-8BFF-559FBD53303C}" dt="2024-09-25T19:13:28.613" v="3911" actId="26606"/>
          <ac:cxnSpMkLst>
            <pc:docMk/>
            <pc:sldMk cId="2764894164" sldId="326"/>
            <ac:cxnSpMk id="20" creationId="{E04A321A-A039-4720-87B4-66A4210E0D57}"/>
          </ac:cxnSpMkLst>
        </pc:cxnChg>
        <pc:cxnChg chg="add del">
          <ac:chgData name="Muhammad Cassamo" userId="fdce8208-b601-4f8e-aa2e-995454d7cb29" providerId="ADAL" clId="{A3A4D718-EC1A-42E8-8BFF-559FBD53303C}" dt="2024-09-25T19:14:24.561" v="4009" actId="26606"/>
          <ac:cxnSpMkLst>
            <pc:docMk/>
            <pc:sldMk cId="2764894164" sldId="326"/>
            <ac:cxnSpMk id="27" creationId="{1F5DC8C3-BA5F-4EED-BB9A-A14272BD82A1}"/>
          </ac:cxnSpMkLst>
        </pc:cxnChg>
        <pc:cxnChg chg="add del">
          <ac:chgData name="Muhammad Cassamo" userId="fdce8208-b601-4f8e-aa2e-995454d7cb29" providerId="ADAL" clId="{A3A4D718-EC1A-42E8-8BFF-559FBD53303C}" dt="2024-09-25T19:14:24.561" v="4009" actId="26606"/>
          <ac:cxnSpMkLst>
            <pc:docMk/>
            <pc:sldMk cId="2764894164" sldId="326"/>
            <ac:cxnSpMk id="31" creationId="{BA22713B-ABB6-4391-97F9-0449A2B9B664}"/>
          </ac:cxnSpMkLst>
        </pc:cxnChg>
        <pc:cxnChg chg="add">
          <ac:chgData name="Muhammad Cassamo" userId="fdce8208-b601-4f8e-aa2e-995454d7cb29" providerId="ADAL" clId="{A3A4D718-EC1A-42E8-8BFF-559FBD53303C}" dt="2024-09-25T19:14:24.561" v="4009" actId="26606"/>
          <ac:cxnSpMkLst>
            <pc:docMk/>
            <pc:sldMk cId="2764894164" sldId="326"/>
            <ac:cxnSpMk id="40" creationId="{1F5DC8C3-BA5F-4EED-BB9A-A14272BD82A1}"/>
          </ac:cxnSpMkLst>
        </pc:cxnChg>
        <pc:cxnChg chg="add">
          <ac:chgData name="Muhammad Cassamo" userId="fdce8208-b601-4f8e-aa2e-995454d7cb29" providerId="ADAL" clId="{A3A4D718-EC1A-42E8-8BFF-559FBD53303C}" dt="2024-09-25T19:14:24.561" v="4009" actId="26606"/>
          <ac:cxnSpMkLst>
            <pc:docMk/>
            <pc:sldMk cId="2764894164" sldId="326"/>
            <ac:cxnSpMk id="44" creationId="{F075D09A-FF42-4BFF-AC74-BFB1C6A4E427}"/>
          </ac:cxnSpMkLst>
        </pc:cxnChg>
      </pc:sldChg>
      <pc:sldChg chg="addSp delSp modSp add mod ord delAnim modAnim">
        <pc:chgData name="Muhammad Cassamo" userId="fdce8208-b601-4f8e-aa2e-995454d7cb29" providerId="ADAL" clId="{A3A4D718-EC1A-42E8-8BFF-559FBD53303C}" dt="2024-09-30T08:43:26.122" v="6229" actId="1076"/>
        <pc:sldMkLst>
          <pc:docMk/>
          <pc:sldMk cId="3991467228" sldId="327"/>
        </pc:sldMkLst>
        <pc:spChg chg="mod">
          <ac:chgData name="Muhammad Cassamo" userId="fdce8208-b601-4f8e-aa2e-995454d7cb29" providerId="ADAL" clId="{A3A4D718-EC1A-42E8-8BFF-559FBD53303C}" dt="2024-09-30T08:35:58.764" v="5578" actId="27107"/>
          <ac:spMkLst>
            <pc:docMk/>
            <pc:sldMk cId="3991467228" sldId="327"/>
            <ac:spMk id="2" creationId="{80E9AD8A-1DD0-5798-279E-723AFBF21AB2}"/>
          </ac:spMkLst>
        </pc:spChg>
        <pc:spChg chg="del mod">
          <ac:chgData name="Muhammad Cassamo" userId="fdce8208-b601-4f8e-aa2e-995454d7cb29" providerId="ADAL" clId="{A3A4D718-EC1A-42E8-8BFF-559FBD53303C}" dt="2024-09-30T08:28:02.911" v="4578" actId="478"/>
          <ac:spMkLst>
            <pc:docMk/>
            <pc:sldMk cId="3991467228" sldId="327"/>
            <ac:spMk id="3" creationId="{8EDE50FB-473C-3BEA-8431-B03765A8981F}"/>
          </ac:spMkLst>
        </pc:spChg>
        <pc:spChg chg="del">
          <ac:chgData name="Muhammad Cassamo" userId="fdce8208-b601-4f8e-aa2e-995454d7cb29" providerId="ADAL" clId="{A3A4D718-EC1A-42E8-8BFF-559FBD53303C}" dt="2024-09-30T08:28:05.419" v="4580" actId="478"/>
          <ac:spMkLst>
            <pc:docMk/>
            <pc:sldMk cId="3991467228" sldId="327"/>
            <ac:spMk id="5" creationId="{92CFD42C-9F4E-2D2B-754C-DED3325D89CF}"/>
          </ac:spMkLst>
        </pc:spChg>
        <pc:spChg chg="add del mod">
          <ac:chgData name="Muhammad Cassamo" userId="fdce8208-b601-4f8e-aa2e-995454d7cb29" providerId="ADAL" clId="{A3A4D718-EC1A-42E8-8BFF-559FBD53303C}" dt="2024-09-30T08:28:03.838" v="4579" actId="478"/>
          <ac:spMkLst>
            <pc:docMk/>
            <pc:sldMk cId="3991467228" sldId="327"/>
            <ac:spMk id="6" creationId="{D8703F99-F9C5-4667-ACDB-142A5F5F8F7E}"/>
          </ac:spMkLst>
        </pc:spChg>
        <pc:spChg chg="add del mod">
          <ac:chgData name="Muhammad Cassamo" userId="fdce8208-b601-4f8e-aa2e-995454d7cb29" providerId="ADAL" clId="{A3A4D718-EC1A-42E8-8BFF-559FBD53303C}" dt="2024-09-30T08:28:06.228" v="4581" actId="478"/>
          <ac:spMkLst>
            <pc:docMk/>
            <pc:sldMk cId="3991467228" sldId="327"/>
            <ac:spMk id="8" creationId="{FB25231D-1F2B-4C89-9A86-0F3355447968}"/>
          </ac:spMkLst>
        </pc:spChg>
        <pc:spChg chg="add mod">
          <ac:chgData name="Muhammad Cassamo" userId="fdce8208-b601-4f8e-aa2e-995454d7cb29" providerId="ADAL" clId="{A3A4D718-EC1A-42E8-8BFF-559FBD53303C}" dt="2024-09-30T08:43:26.122" v="6229" actId="1076"/>
          <ac:spMkLst>
            <pc:docMk/>
            <pc:sldMk cId="3991467228" sldId="327"/>
            <ac:spMk id="9" creationId="{CFA8C533-2BF8-4B4A-A6CA-6AF0DEC23FF8}"/>
          </ac:spMkLst>
        </pc:spChg>
      </pc:sldChg>
      <pc:sldChg chg="addSp delSp modSp add mod modAnim">
        <pc:chgData name="Muhammad Cassamo" userId="fdce8208-b601-4f8e-aa2e-995454d7cb29" providerId="ADAL" clId="{A3A4D718-EC1A-42E8-8BFF-559FBD53303C}" dt="2024-09-30T08:44:06.202" v="6235"/>
        <pc:sldMkLst>
          <pc:docMk/>
          <pc:sldMk cId="3096092077" sldId="328"/>
        </pc:sldMkLst>
        <pc:spChg chg="mod">
          <ac:chgData name="Muhammad Cassamo" userId="fdce8208-b601-4f8e-aa2e-995454d7cb29" providerId="ADAL" clId="{A3A4D718-EC1A-42E8-8BFF-559FBD53303C}" dt="2024-09-30T08:36:39.357" v="5612" actId="20577"/>
          <ac:spMkLst>
            <pc:docMk/>
            <pc:sldMk cId="3096092077" sldId="328"/>
            <ac:spMk id="2" creationId="{80E9AD8A-1DD0-5798-279E-723AFBF21AB2}"/>
          </ac:spMkLst>
        </pc:spChg>
        <pc:spChg chg="add mod">
          <ac:chgData name="Muhammad Cassamo" userId="fdce8208-b601-4f8e-aa2e-995454d7cb29" providerId="ADAL" clId="{A3A4D718-EC1A-42E8-8BFF-559FBD53303C}" dt="2024-09-30T08:43:04.328" v="6226" actId="255"/>
          <ac:spMkLst>
            <pc:docMk/>
            <pc:sldMk cId="3096092077" sldId="328"/>
            <ac:spMk id="3" creationId="{6ADE2323-879E-4CB5-A8BB-2BC1943E5083}"/>
          </ac:spMkLst>
        </pc:spChg>
        <pc:spChg chg="del mod">
          <ac:chgData name="Muhammad Cassamo" userId="fdce8208-b601-4f8e-aa2e-995454d7cb29" providerId="ADAL" clId="{A3A4D718-EC1A-42E8-8BFF-559FBD53303C}" dt="2024-09-30T08:37:07.794" v="5629" actId="478"/>
          <ac:spMkLst>
            <pc:docMk/>
            <pc:sldMk cId="3096092077" sldId="328"/>
            <ac:spMk id="9" creationId="{CFA8C533-2BF8-4B4A-A6CA-6AF0DEC23FF8}"/>
          </ac:spMkLst>
        </pc:spChg>
      </pc:sldChg>
    </pc:docChg>
  </pc:docChgLst>
  <pc:docChgLst>
    <pc:chgData name="Muhammad Cassamo" userId="fdce8208-b601-4f8e-aa2e-995454d7cb29" providerId="ADAL" clId="{D26A2FB3-620D-4332-A830-71BC27DA754F}"/>
    <pc:docChg chg="undo custSel addSld delSld modSld sldOrd">
      <pc:chgData name="Muhammad Cassamo" userId="fdce8208-b601-4f8e-aa2e-995454d7cb29" providerId="ADAL" clId="{D26A2FB3-620D-4332-A830-71BC27DA754F}" dt="2025-01-13T10:16:17.322" v="1274" actId="14100"/>
      <pc:docMkLst>
        <pc:docMk/>
      </pc:docMkLst>
      <pc:sldChg chg="modSp modAnim">
        <pc:chgData name="Muhammad Cassamo" userId="fdce8208-b601-4f8e-aa2e-995454d7cb29" providerId="ADAL" clId="{D26A2FB3-620D-4332-A830-71BC27DA754F}" dt="2025-01-11T20:54:52.814" v="42" actId="20577"/>
        <pc:sldMkLst>
          <pc:docMk/>
          <pc:sldMk cId="3648163248" sldId="296"/>
        </pc:sldMkLst>
        <pc:spChg chg="mod">
          <ac:chgData name="Muhammad Cassamo" userId="fdce8208-b601-4f8e-aa2e-995454d7cb29" providerId="ADAL" clId="{D26A2FB3-620D-4332-A830-71BC27DA754F}" dt="2025-01-11T20:54:52.814" v="42" actId="20577"/>
          <ac:spMkLst>
            <pc:docMk/>
            <pc:sldMk cId="3648163248" sldId="296"/>
            <ac:spMk id="3" creationId="{F21C3D74-CBD0-AEEC-7CF1-ED875B10D2FB}"/>
          </ac:spMkLst>
        </pc:spChg>
      </pc:sldChg>
      <pc:sldChg chg="ord">
        <pc:chgData name="Muhammad Cassamo" userId="fdce8208-b601-4f8e-aa2e-995454d7cb29" providerId="ADAL" clId="{D26A2FB3-620D-4332-A830-71BC27DA754F}" dt="2025-01-12T20:14:12.737" v="886"/>
        <pc:sldMkLst>
          <pc:docMk/>
          <pc:sldMk cId="2534948105" sldId="313"/>
        </pc:sldMkLst>
      </pc:sldChg>
      <pc:sldChg chg="del">
        <pc:chgData name="Muhammad Cassamo" userId="fdce8208-b601-4f8e-aa2e-995454d7cb29" providerId="ADAL" clId="{D26A2FB3-620D-4332-A830-71BC27DA754F}" dt="2025-01-11T20:56:49.255" v="56" actId="2696"/>
        <pc:sldMkLst>
          <pc:docMk/>
          <pc:sldMk cId="4012501716" sldId="314"/>
        </pc:sldMkLst>
      </pc:sldChg>
      <pc:sldChg chg="del">
        <pc:chgData name="Muhammad Cassamo" userId="fdce8208-b601-4f8e-aa2e-995454d7cb29" providerId="ADAL" clId="{D26A2FB3-620D-4332-A830-71BC27DA754F}" dt="2025-01-11T20:56:51.696" v="57" actId="2696"/>
        <pc:sldMkLst>
          <pc:docMk/>
          <pc:sldMk cId="4283441710" sldId="315"/>
        </pc:sldMkLst>
      </pc:sldChg>
      <pc:sldChg chg="modSp modAnim">
        <pc:chgData name="Muhammad Cassamo" userId="fdce8208-b601-4f8e-aa2e-995454d7cb29" providerId="ADAL" clId="{D26A2FB3-620D-4332-A830-71BC27DA754F}" dt="2025-01-13T10:09:29.866" v="1102" actId="20577"/>
        <pc:sldMkLst>
          <pc:docMk/>
          <pc:sldMk cId="2789178402" sldId="316"/>
        </pc:sldMkLst>
        <pc:spChg chg="mod">
          <ac:chgData name="Muhammad Cassamo" userId="fdce8208-b601-4f8e-aa2e-995454d7cb29" providerId="ADAL" clId="{D26A2FB3-620D-4332-A830-71BC27DA754F}" dt="2025-01-13T10:09:29.866" v="1102" actId="20577"/>
          <ac:spMkLst>
            <pc:docMk/>
            <pc:sldMk cId="2789178402" sldId="316"/>
            <ac:spMk id="5" creationId="{9BE231B2-FF4A-4288-8C85-E1DE9075ABA3}"/>
          </ac:spMkLst>
        </pc:spChg>
      </pc:sldChg>
      <pc:sldChg chg="del">
        <pc:chgData name="Muhammad Cassamo" userId="fdce8208-b601-4f8e-aa2e-995454d7cb29" providerId="ADAL" clId="{D26A2FB3-620D-4332-A830-71BC27DA754F}" dt="2025-01-11T20:58:35.887" v="122" actId="2696"/>
        <pc:sldMkLst>
          <pc:docMk/>
          <pc:sldMk cId="3988714409" sldId="319"/>
        </pc:sldMkLst>
      </pc:sldChg>
      <pc:sldChg chg="del">
        <pc:chgData name="Muhammad Cassamo" userId="fdce8208-b601-4f8e-aa2e-995454d7cb29" providerId="ADAL" clId="{D26A2FB3-620D-4332-A830-71BC27DA754F}" dt="2025-01-11T20:58:28.823" v="120" actId="2696"/>
        <pc:sldMkLst>
          <pc:docMk/>
          <pc:sldMk cId="2151394306" sldId="324"/>
        </pc:sldMkLst>
      </pc:sldChg>
      <pc:sldChg chg="del">
        <pc:chgData name="Muhammad Cassamo" userId="fdce8208-b601-4f8e-aa2e-995454d7cb29" providerId="ADAL" clId="{D26A2FB3-620D-4332-A830-71BC27DA754F}" dt="2025-01-11T20:58:31.595" v="121" actId="2696"/>
        <pc:sldMkLst>
          <pc:docMk/>
          <pc:sldMk cId="302799176" sldId="325"/>
        </pc:sldMkLst>
      </pc:sldChg>
      <pc:sldChg chg="modSp mod">
        <pc:chgData name="Muhammad Cassamo" userId="fdce8208-b601-4f8e-aa2e-995454d7cb29" providerId="ADAL" clId="{D26A2FB3-620D-4332-A830-71BC27DA754F}" dt="2025-01-11T20:58:11.794" v="119" actId="20577"/>
        <pc:sldMkLst>
          <pc:docMk/>
          <pc:sldMk cId="3991467228" sldId="327"/>
        </pc:sldMkLst>
        <pc:spChg chg="mod">
          <ac:chgData name="Muhammad Cassamo" userId="fdce8208-b601-4f8e-aa2e-995454d7cb29" providerId="ADAL" clId="{D26A2FB3-620D-4332-A830-71BC27DA754F}" dt="2025-01-11T20:57:00.147" v="58" actId="33524"/>
          <ac:spMkLst>
            <pc:docMk/>
            <pc:sldMk cId="3991467228" sldId="327"/>
            <ac:spMk id="2" creationId="{80E9AD8A-1DD0-5798-279E-723AFBF21AB2}"/>
          </ac:spMkLst>
        </pc:spChg>
        <pc:spChg chg="mod">
          <ac:chgData name="Muhammad Cassamo" userId="fdce8208-b601-4f8e-aa2e-995454d7cb29" providerId="ADAL" clId="{D26A2FB3-620D-4332-A830-71BC27DA754F}" dt="2025-01-11T20:58:11.794" v="119" actId="20577"/>
          <ac:spMkLst>
            <pc:docMk/>
            <pc:sldMk cId="3991467228" sldId="327"/>
            <ac:spMk id="9" creationId="{CFA8C533-2BF8-4B4A-A6CA-6AF0DEC23FF8}"/>
          </ac:spMkLst>
        </pc:spChg>
      </pc:sldChg>
      <pc:sldChg chg="modSp mod">
        <pc:chgData name="Muhammad Cassamo" userId="fdce8208-b601-4f8e-aa2e-995454d7cb29" providerId="ADAL" clId="{D26A2FB3-620D-4332-A830-71BC27DA754F}" dt="2025-01-11T21:16:48.809" v="851" actId="20577"/>
        <pc:sldMkLst>
          <pc:docMk/>
          <pc:sldMk cId="3096092077" sldId="328"/>
        </pc:sldMkLst>
        <pc:spChg chg="mod">
          <ac:chgData name="Muhammad Cassamo" userId="fdce8208-b601-4f8e-aa2e-995454d7cb29" providerId="ADAL" clId="{D26A2FB3-620D-4332-A830-71BC27DA754F}" dt="2025-01-11T21:16:14.366" v="819" actId="20577"/>
          <ac:spMkLst>
            <pc:docMk/>
            <pc:sldMk cId="3096092077" sldId="328"/>
            <ac:spMk id="2" creationId="{80E9AD8A-1DD0-5798-279E-723AFBF21AB2}"/>
          </ac:spMkLst>
        </pc:spChg>
        <pc:spChg chg="mod">
          <ac:chgData name="Muhammad Cassamo" userId="fdce8208-b601-4f8e-aa2e-995454d7cb29" providerId="ADAL" clId="{D26A2FB3-620D-4332-A830-71BC27DA754F}" dt="2025-01-11T21:16:48.809" v="851" actId="20577"/>
          <ac:spMkLst>
            <pc:docMk/>
            <pc:sldMk cId="3096092077" sldId="328"/>
            <ac:spMk id="3" creationId="{6ADE2323-879E-4CB5-A8BB-2BC1943E5083}"/>
          </ac:spMkLst>
        </pc:spChg>
      </pc:sldChg>
      <pc:sldChg chg="modSp new mod ord">
        <pc:chgData name="Muhammad Cassamo" userId="fdce8208-b601-4f8e-aa2e-995454d7cb29" providerId="ADAL" clId="{D26A2FB3-620D-4332-A830-71BC27DA754F}" dt="2025-01-13T10:16:17.322" v="1274" actId="14100"/>
        <pc:sldMkLst>
          <pc:docMk/>
          <pc:sldMk cId="3365784808" sldId="329"/>
        </pc:sldMkLst>
        <pc:spChg chg="mod">
          <ac:chgData name="Muhammad Cassamo" userId="fdce8208-b601-4f8e-aa2e-995454d7cb29" providerId="ADAL" clId="{D26A2FB3-620D-4332-A830-71BC27DA754F}" dt="2025-01-11T20:59:27.665" v="170" actId="14100"/>
          <ac:spMkLst>
            <pc:docMk/>
            <pc:sldMk cId="3365784808" sldId="329"/>
            <ac:spMk id="2" creationId="{FE0E986A-9A0A-4065-A71C-AC065CC7F370}"/>
          </ac:spMkLst>
        </pc:spChg>
        <pc:spChg chg="mod">
          <ac:chgData name="Muhammad Cassamo" userId="fdce8208-b601-4f8e-aa2e-995454d7cb29" providerId="ADAL" clId="{D26A2FB3-620D-4332-A830-71BC27DA754F}" dt="2025-01-13T10:16:17.322" v="1274" actId="14100"/>
          <ac:spMkLst>
            <pc:docMk/>
            <pc:sldMk cId="3365784808" sldId="329"/>
            <ac:spMk id="3" creationId="{36E834AE-185B-4877-80E0-E41000C24862}"/>
          </ac:spMkLst>
        </pc:spChg>
      </pc:sldChg>
      <pc:sldChg chg="addSp modSp add mod">
        <pc:chgData name="Muhammad Cassamo" userId="fdce8208-b601-4f8e-aa2e-995454d7cb29" providerId="ADAL" clId="{D26A2FB3-620D-4332-A830-71BC27DA754F}" dt="2025-01-13T10:10:29.260" v="1105" actId="1076"/>
        <pc:sldMkLst>
          <pc:docMk/>
          <pc:sldMk cId="3731192461" sldId="330"/>
        </pc:sldMkLst>
        <pc:spChg chg="mod">
          <ac:chgData name="Muhammad Cassamo" userId="fdce8208-b601-4f8e-aa2e-995454d7cb29" providerId="ADAL" clId="{D26A2FB3-620D-4332-A830-71BC27DA754F}" dt="2025-01-11T21:05:23.965" v="570" actId="20577"/>
          <ac:spMkLst>
            <pc:docMk/>
            <pc:sldMk cId="3731192461" sldId="330"/>
            <ac:spMk id="2" creationId="{FE0E986A-9A0A-4065-A71C-AC065CC7F370}"/>
          </ac:spMkLst>
        </pc:spChg>
        <pc:spChg chg="mod">
          <ac:chgData name="Muhammad Cassamo" userId="fdce8208-b601-4f8e-aa2e-995454d7cb29" providerId="ADAL" clId="{D26A2FB3-620D-4332-A830-71BC27DA754F}" dt="2025-01-13T10:10:26.254" v="1104" actId="1076"/>
          <ac:spMkLst>
            <pc:docMk/>
            <pc:sldMk cId="3731192461" sldId="330"/>
            <ac:spMk id="3" creationId="{36E834AE-185B-4877-80E0-E41000C24862}"/>
          </ac:spMkLst>
        </pc:spChg>
        <pc:spChg chg="add mod">
          <ac:chgData name="Muhammad Cassamo" userId="fdce8208-b601-4f8e-aa2e-995454d7cb29" providerId="ADAL" clId="{D26A2FB3-620D-4332-A830-71BC27DA754F}" dt="2025-01-11T21:11:20.742" v="784" actId="1076"/>
          <ac:spMkLst>
            <pc:docMk/>
            <pc:sldMk cId="3731192461" sldId="330"/>
            <ac:spMk id="5" creationId="{53CD0E2E-4F5A-4344-9309-5D304F6EC4A5}"/>
          </ac:spMkLst>
        </pc:spChg>
        <pc:spChg chg="add mod">
          <ac:chgData name="Muhammad Cassamo" userId="fdce8208-b601-4f8e-aa2e-995454d7cb29" providerId="ADAL" clId="{D26A2FB3-620D-4332-A830-71BC27DA754F}" dt="2025-01-11T21:14:03.774" v="800" actId="1076"/>
          <ac:spMkLst>
            <pc:docMk/>
            <pc:sldMk cId="3731192461" sldId="330"/>
            <ac:spMk id="7" creationId="{E84D8D6A-63E4-461F-8675-4CAAE91E6F7E}"/>
          </ac:spMkLst>
        </pc:spChg>
        <pc:picChg chg="add mod">
          <ac:chgData name="Muhammad Cassamo" userId="fdce8208-b601-4f8e-aa2e-995454d7cb29" providerId="ADAL" clId="{D26A2FB3-620D-4332-A830-71BC27DA754F}" dt="2025-01-13T10:10:29.260" v="1105" actId="1076"/>
          <ac:picMkLst>
            <pc:docMk/>
            <pc:sldMk cId="3731192461" sldId="330"/>
            <ac:picMk id="4" creationId="{15401867-B303-4F77-A018-DA36A735C787}"/>
          </ac:picMkLst>
        </pc:picChg>
        <pc:picChg chg="add mod">
          <ac:chgData name="Muhammad Cassamo" userId="fdce8208-b601-4f8e-aa2e-995454d7cb29" providerId="ADAL" clId="{D26A2FB3-620D-4332-A830-71BC27DA754F}" dt="2025-01-11T21:11:24.639" v="785" actId="1076"/>
          <ac:picMkLst>
            <pc:docMk/>
            <pc:sldMk cId="3731192461" sldId="330"/>
            <ac:picMk id="6" creationId="{FAD7EDA1-EAD6-4D9C-B708-A9EBDC03E258}"/>
          </ac:picMkLst>
        </pc:picChg>
        <pc:picChg chg="add mod">
          <ac:chgData name="Muhammad Cassamo" userId="fdce8208-b601-4f8e-aa2e-995454d7cb29" providerId="ADAL" clId="{D26A2FB3-620D-4332-A830-71BC27DA754F}" dt="2025-01-11T21:14:49.118" v="811" actId="1076"/>
          <ac:picMkLst>
            <pc:docMk/>
            <pc:sldMk cId="3731192461" sldId="330"/>
            <ac:picMk id="9" creationId="{096C6297-C176-44F3-A3F2-4C6BE9812BCF}"/>
          </ac:picMkLst>
        </pc:picChg>
      </pc:sldChg>
      <pc:sldChg chg="addSp delSp modSp add mod delAnim modNotesTx">
        <pc:chgData name="Muhammad Cassamo" userId="fdce8208-b601-4f8e-aa2e-995454d7cb29" providerId="ADAL" clId="{D26A2FB3-620D-4332-A830-71BC27DA754F}" dt="2025-01-11T21:22:31.486" v="876" actId="20577"/>
        <pc:sldMkLst>
          <pc:docMk/>
          <pc:sldMk cId="3339745053" sldId="331"/>
        </pc:sldMkLst>
        <pc:spChg chg="del">
          <ac:chgData name="Muhammad Cassamo" userId="fdce8208-b601-4f8e-aa2e-995454d7cb29" providerId="ADAL" clId="{D26A2FB3-620D-4332-A830-71BC27DA754F}" dt="2025-01-11T21:19:16.732" v="854" actId="478"/>
          <ac:spMkLst>
            <pc:docMk/>
            <pc:sldMk cId="3339745053" sldId="331"/>
            <ac:spMk id="2" creationId="{BBEC8C2A-D6A8-4036-9B23-884C344822B0}"/>
          </ac:spMkLst>
        </pc:spChg>
        <pc:spChg chg="add del mod">
          <ac:chgData name="Muhammad Cassamo" userId="fdce8208-b601-4f8e-aa2e-995454d7cb29" providerId="ADAL" clId="{D26A2FB3-620D-4332-A830-71BC27DA754F}" dt="2025-01-11T21:19:18.983" v="855" actId="478"/>
          <ac:spMkLst>
            <pc:docMk/>
            <pc:sldMk cId="3339745053" sldId="331"/>
            <ac:spMk id="4" creationId="{CDB51AA7-40FE-4356-939C-BE7F0CDD15E5}"/>
          </ac:spMkLst>
        </pc:spChg>
        <pc:spChg chg="del">
          <ac:chgData name="Muhammad Cassamo" userId="fdce8208-b601-4f8e-aa2e-995454d7cb29" providerId="ADAL" clId="{D26A2FB3-620D-4332-A830-71BC27DA754F}" dt="2025-01-11T21:19:26.300" v="857" actId="26606"/>
          <ac:spMkLst>
            <pc:docMk/>
            <pc:sldMk cId="3339745053" sldId="331"/>
            <ac:spMk id="38" creationId="{39E3965E-AC41-4711-9D10-E25ABB132D86}"/>
          </ac:spMkLst>
        </pc:spChg>
        <pc:spChg chg="del">
          <ac:chgData name="Muhammad Cassamo" userId="fdce8208-b601-4f8e-aa2e-995454d7cb29" providerId="ADAL" clId="{D26A2FB3-620D-4332-A830-71BC27DA754F}" dt="2025-01-11T21:19:26.300" v="857" actId="26606"/>
          <ac:spMkLst>
            <pc:docMk/>
            <pc:sldMk cId="3339745053" sldId="331"/>
            <ac:spMk id="42" creationId="{97D059AC-3470-4BA5-82E3-D1570297A331}"/>
          </ac:spMkLst>
        </pc:spChg>
        <pc:spChg chg="del">
          <ac:chgData name="Muhammad Cassamo" userId="fdce8208-b601-4f8e-aa2e-995454d7cb29" providerId="ADAL" clId="{D26A2FB3-620D-4332-A830-71BC27DA754F}" dt="2025-01-11T21:19:26.300" v="857" actId="26606"/>
          <ac:spMkLst>
            <pc:docMk/>
            <pc:sldMk cId="3339745053" sldId="331"/>
            <ac:spMk id="46" creationId="{E691284A-2CC7-41DB-ADDC-4B9D104DDFB0}"/>
          </ac:spMkLst>
        </pc:spChg>
        <pc:spChg chg="add">
          <ac:chgData name="Muhammad Cassamo" userId="fdce8208-b601-4f8e-aa2e-995454d7cb29" providerId="ADAL" clId="{D26A2FB3-620D-4332-A830-71BC27DA754F}" dt="2025-01-11T21:19:26.300" v="857" actId="26606"/>
          <ac:spMkLst>
            <pc:docMk/>
            <pc:sldMk cId="3339745053" sldId="331"/>
            <ac:spMk id="51" creationId="{A8E9C91B-7EAD-4562-AB0E-DFB9663AECE3}"/>
          </ac:spMkLst>
        </pc:spChg>
        <pc:spChg chg="add">
          <ac:chgData name="Muhammad Cassamo" userId="fdce8208-b601-4f8e-aa2e-995454d7cb29" providerId="ADAL" clId="{D26A2FB3-620D-4332-A830-71BC27DA754F}" dt="2025-01-11T21:19:26.300" v="857" actId="26606"/>
          <ac:spMkLst>
            <pc:docMk/>
            <pc:sldMk cId="3339745053" sldId="331"/>
            <ac:spMk id="53" creationId="{41497DE5-0939-4D1D-9350-0C5E1B209C68}"/>
          </ac:spMkLst>
        </pc:spChg>
        <pc:spChg chg="add">
          <ac:chgData name="Muhammad Cassamo" userId="fdce8208-b601-4f8e-aa2e-995454d7cb29" providerId="ADAL" clId="{D26A2FB3-620D-4332-A830-71BC27DA754F}" dt="2025-01-11T21:19:26.300" v="857" actId="26606"/>
          <ac:spMkLst>
            <pc:docMk/>
            <pc:sldMk cId="3339745053" sldId="331"/>
            <ac:spMk id="55" creationId="{5CCC70ED-6C63-4537-B7EB-51990D6C0A6F}"/>
          </ac:spMkLst>
        </pc:spChg>
        <pc:spChg chg="add">
          <ac:chgData name="Muhammad Cassamo" userId="fdce8208-b601-4f8e-aa2e-995454d7cb29" providerId="ADAL" clId="{D26A2FB3-620D-4332-A830-71BC27DA754F}" dt="2025-01-11T21:19:26.300" v="857" actId="26606"/>
          <ac:spMkLst>
            <pc:docMk/>
            <pc:sldMk cId="3339745053" sldId="331"/>
            <ac:spMk id="57" creationId="{B76E24C1-2968-40DC-A36E-F6B85F0F0752}"/>
          </ac:spMkLst>
        </pc:spChg>
        <pc:picChg chg="del">
          <ac:chgData name="Muhammad Cassamo" userId="fdce8208-b601-4f8e-aa2e-995454d7cb29" providerId="ADAL" clId="{D26A2FB3-620D-4332-A830-71BC27DA754F}" dt="2025-01-11T21:19:14.792" v="853" actId="478"/>
          <ac:picMkLst>
            <pc:docMk/>
            <pc:sldMk cId="3339745053" sldId="331"/>
            <ac:picMk id="5" creationId="{5604F127-F46C-4D59-9F9D-DD4A5649E7DF}"/>
          </ac:picMkLst>
        </pc:picChg>
        <pc:picChg chg="add mod">
          <ac:chgData name="Muhammad Cassamo" userId="fdce8208-b601-4f8e-aa2e-995454d7cb29" providerId="ADAL" clId="{D26A2FB3-620D-4332-A830-71BC27DA754F}" dt="2025-01-11T21:19:51.488" v="863" actId="1076"/>
          <ac:picMkLst>
            <pc:docMk/>
            <pc:sldMk cId="3339745053" sldId="331"/>
            <ac:picMk id="6" creationId="{2DBB32A0-51BD-4F3F-9B31-4BF602262EFB}"/>
          </ac:picMkLst>
        </pc:picChg>
        <pc:cxnChg chg="del">
          <ac:chgData name="Muhammad Cassamo" userId="fdce8208-b601-4f8e-aa2e-995454d7cb29" providerId="ADAL" clId="{D26A2FB3-620D-4332-A830-71BC27DA754F}" dt="2025-01-11T21:19:26.300" v="857" actId="26606"/>
          <ac:cxnSpMkLst>
            <pc:docMk/>
            <pc:sldMk cId="3339745053" sldId="331"/>
            <ac:cxnSpMk id="40" creationId="{1F5DC8C3-BA5F-4EED-BB9A-A14272BD82A1}"/>
          </ac:cxnSpMkLst>
        </pc:cxnChg>
        <pc:cxnChg chg="del">
          <ac:chgData name="Muhammad Cassamo" userId="fdce8208-b601-4f8e-aa2e-995454d7cb29" providerId="ADAL" clId="{D26A2FB3-620D-4332-A830-71BC27DA754F}" dt="2025-01-11T21:19:26.300" v="857" actId="26606"/>
          <ac:cxnSpMkLst>
            <pc:docMk/>
            <pc:sldMk cId="3339745053" sldId="331"/>
            <ac:cxnSpMk id="44" creationId="{F075D09A-FF42-4BFF-AC74-BFB1C6A4E427}"/>
          </ac:cxnSpMkLst>
        </pc:cxnChg>
      </pc:sldChg>
      <pc:sldChg chg="addSp modSp new mod modAnim modNotesTx">
        <pc:chgData name="Muhammad Cassamo" userId="fdce8208-b601-4f8e-aa2e-995454d7cb29" providerId="ADAL" clId="{D26A2FB3-620D-4332-A830-71BC27DA754F}" dt="2025-01-11T21:23:14.214" v="884" actId="14100"/>
        <pc:sldMkLst>
          <pc:docMk/>
          <pc:sldMk cId="1336904187" sldId="332"/>
        </pc:sldMkLst>
        <pc:picChg chg="add mod">
          <ac:chgData name="Muhammad Cassamo" userId="fdce8208-b601-4f8e-aa2e-995454d7cb29" providerId="ADAL" clId="{D26A2FB3-620D-4332-A830-71BC27DA754F}" dt="2025-01-11T21:23:14.214" v="884" actId="14100"/>
          <ac:picMkLst>
            <pc:docMk/>
            <pc:sldMk cId="1336904187" sldId="332"/>
            <ac:picMk id="2" creationId="{738D5D5E-5B23-4D99-B10B-CB7E456F544B}"/>
          </ac:picMkLst>
        </pc:picChg>
      </pc:sldChg>
    </pc:docChg>
  </pc:docChgLst>
  <pc:docChgLst>
    <pc:chgData name="Muhammad Cassamo" userId="fdce8208-b601-4f8e-aa2e-995454d7cb29" providerId="ADAL" clId="{FAE7FB13-56CD-4BB7-8846-9ECBCF7DEC52}"/>
    <pc:docChg chg="undo custSel addSld delSld modSld sldOrd">
      <pc:chgData name="Muhammad Cassamo" userId="fdce8208-b601-4f8e-aa2e-995454d7cb29" providerId="ADAL" clId="{FAE7FB13-56CD-4BB7-8846-9ECBCF7DEC52}" dt="2024-08-31T12:05:32.606" v="3418" actId="1076"/>
      <pc:docMkLst>
        <pc:docMk/>
      </pc:docMkLst>
      <pc:sldChg chg="del">
        <pc:chgData name="Muhammad Cassamo" userId="fdce8208-b601-4f8e-aa2e-995454d7cb29" providerId="ADAL" clId="{FAE7FB13-56CD-4BB7-8846-9ECBCF7DEC52}" dt="2024-08-22T20:02:05.919" v="152" actId="2696"/>
        <pc:sldMkLst>
          <pc:docMk/>
          <pc:sldMk cId="2193031901" sldId="260"/>
        </pc:sldMkLst>
      </pc:sldChg>
      <pc:sldChg chg="modSp mod">
        <pc:chgData name="Muhammad Cassamo" userId="fdce8208-b601-4f8e-aa2e-995454d7cb29" providerId="ADAL" clId="{FAE7FB13-56CD-4BB7-8846-9ECBCF7DEC52}" dt="2024-08-22T19:40:01.533" v="140" actId="20577"/>
        <pc:sldMkLst>
          <pc:docMk/>
          <pc:sldMk cId="2972507386" sldId="282"/>
        </pc:sldMkLst>
        <pc:spChg chg="mod">
          <ac:chgData name="Muhammad Cassamo" userId="fdce8208-b601-4f8e-aa2e-995454d7cb29" providerId="ADAL" clId="{FAE7FB13-56CD-4BB7-8846-9ECBCF7DEC52}" dt="2024-08-22T19:40:01.533" v="140" actId="20577"/>
          <ac:spMkLst>
            <pc:docMk/>
            <pc:sldMk cId="2972507386" sldId="282"/>
            <ac:spMk id="3" creationId="{3F5278DA-6C8A-199D-CC43-831ACF8AF132}"/>
          </ac:spMkLst>
        </pc:spChg>
      </pc:sldChg>
      <pc:sldChg chg="del">
        <pc:chgData name="Muhammad Cassamo" userId="fdce8208-b601-4f8e-aa2e-995454d7cb29" providerId="ADAL" clId="{FAE7FB13-56CD-4BB7-8846-9ECBCF7DEC52}" dt="2024-08-22T19:59:46.024" v="141" actId="2696"/>
        <pc:sldMkLst>
          <pc:docMk/>
          <pc:sldMk cId="2651670235" sldId="294"/>
        </pc:sldMkLst>
      </pc:sldChg>
      <pc:sldChg chg="modSp modAnim">
        <pc:chgData name="Muhammad Cassamo" userId="fdce8208-b601-4f8e-aa2e-995454d7cb29" providerId="ADAL" clId="{FAE7FB13-56CD-4BB7-8846-9ECBCF7DEC52}" dt="2024-08-22T19:30:46.007" v="107" actId="20577"/>
        <pc:sldMkLst>
          <pc:docMk/>
          <pc:sldMk cId="3648163248" sldId="296"/>
        </pc:sldMkLst>
        <pc:spChg chg="mod">
          <ac:chgData name="Muhammad Cassamo" userId="fdce8208-b601-4f8e-aa2e-995454d7cb29" providerId="ADAL" clId="{FAE7FB13-56CD-4BB7-8846-9ECBCF7DEC52}" dt="2024-08-22T19:30:46.007" v="107" actId="20577"/>
          <ac:spMkLst>
            <pc:docMk/>
            <pc:sldMk cId="3648163248" sldId="296"/>
            <ac:spMk id="3" creationId="{F21C3D74-CBD0-AEEC-7CF1-ED875B10D2FB}"/>
          </ac:spMkLst>
        </pc:spChg>
      </pc:sldChg>
      <pc:sldChg chg="addSp delSp modSp mod setBg setClrOvrMap">
        <pc:chgData name="Muhammad Cassamo" userId="fdce8208-b601-4f8e-aa2e-995454d7cb29" providerId="ADAL" clId="{FAE7FB13-56CD-4BB7-8846-9ECBCF7DEC52}" dt="2024-08-22T20:31:42.728" v="1970" actId="26606"/>
        <pc:sldMkLst>
          <pc:docMk/>
          <pc:sldMk cId="1666731882" sldId="297"/>
        </pc:sldMkLst>
        <pc:spChg chg="mod">
          <ac:chgData name="Muhammad Cassamo" userId="fdce8208-b601-4f8e-aa2e-995454d7cb29" providerId="ADAL" clId="{FAE7FB13-56CD-4BB7-8846-9ECBCF7DEC52}" dt="2024-08-22T20:31:42.728" v="1970" actId="26606"/>
          <ac:spMkLst>
            <pc:docMk/>
            <pc:sldMk cId="1666731882" sldId="297"/>
            <ac:spMk id="3" creationId="{4FA83709-886B-3B06-E9F0-11D361B52E6D}"/>
          </ac:spMkLst>
        </pc:spChg>
        <pc:spChg chg="add del">
          <ac:chgData name="Muhammad Cassamo" userId="fdce8208-b601-4f8e-aa2e-995454d7cb29" providerId="ADAL" clId="{FAE7FB13-56CD-4BB7-8846-9ECBCF7DEC52}" dt="2024-08-22T20:31:42.728" v="1970" actId="26606"/>
          <ac:spMkLst>
            <pc:docMk/>
            <pc:sldMk cId="1666731882" sldId="297"/>
            <ac:spMk id="11" creationId="{A8E9C91B-7EAD-4562-AB0E-DFB9663AECE3}"/>
          </ac:spMkLst>
        </pc:spChg>
        <pc:spChg chg="add del">
          <ac:chgData name="Muhammad Cassamo" userId="fdce8208-b601-4f8e-aa2e-995454d7cb29" providerId="ADAL" clId="{FAE7FB13-56CD-4BB7-8846-9ECBCF7DEC52}" dt="2024-08-22T20:31:42.728" v="1970" actId="26606"/>
          <ac:spMkLst>
            <pc:docMk/>
            <pc:sldMk cId="1666731882" sldId="297"/>
            <ac:spMk id="13" creationId="{652BD35A-BC99-4831-A358-06E2CEB96697}"/>
          </ac:spMkLst>
        </pc:spChg>
        <pc:spChg chg="add del">
          <ac:chgData name="Muhammad Cassamo" userId="fdce8208-b601-4f8e-aa2e-995454d7cb29" providerId="ADAL" clId="{FAE7FB13-56CD-4BB7-8846-9ECBCF7DEC52}" dt="2024-08-22T20:31:42.728" v="1970" actId="26606"/>
          <ac:spMkLst>
            <pc:docMk/>
            <pc:sldMk cId="1666731882" sldId="297"/>
            <ac:spMk id="15" creationId="{B76E24C1-2968-40DC-A36E-F6B85F0F0752}"/>
          </ac:spMkLst>
        </pc:spChg>
        <pc:picChg chg="mod">
          <ac:chgData name="Muhammad Cassamo" userId="fdce8208-b601-4f8e-aa2e-995454d7cb29" providerId="ADAL" clId="{FAE7FB13-56CD-4BB7-8846-9ECBCF7DEC52}" dt="2024-08-22T20:31:42.728" v="1970" actId="26606"/>
          <ac:picMkLst>
            <pc:docMk/>
            <pc:sldMk cId="1666731882" sldId="297"/>
            <ac:picMk id="6" creationId="{2493E0D3-F758-40E8-89D8-3128764689B5}"/>
          </ac:picMkLst>
        </pc:picChg>
      </pc:sldChg>
      <pc:sldChg chg="del">
        <pc:chgData name="Muhammad Cassamo" userId="fdce8208-b601-4f8e-aa2e-995454d7cb29" providerId="ADAL" clId="{FAE7FB13-56CD-4BB7-8846-9ECBCF7DEC52}" dt="2024-08-22T19:59:49.337" v="142" actId="2696"/>
        <pc:sldMkLst>
          <pc:docMk/>
          <pc:sldMk cId="1900868295" sldId="299"/>
        </pc:sldMkLst>
      </pc:sldChg>
      <pc:sldChg chg="del">
        <pc:chgData name="Muhammad Cassamo" userId="fdce8208-b601-4f8e-aa2e-995454d7cb29" providerId="ADAL" clId="{FAE7FB13-56CD-4BB7-8846-9ECBCF7DEC52}" dt="2024-08-22T19:59:52.587" v="143" actId="2696"/>
        <pc:sldMkLst>
          <pc:docMk/>
          <pc:sldMk cId="769919368" sldId="300"/>
        </pc:sldMkLst>
      </pc:sldChg>
      <pc:sldChg chg="del">
        <pc:chgData name="Muhammad Cassamo" userId="fdce8208-b601-4f8e-aa2e-995454d7cb29" providerId="ADAL" clId="{FAE7FB13-56CD-4BB7-8846-9ECBCF7DEC52}" dt="2024-08-22T20:00:00.306" v="144" actId="2696"/>
        <pc:sldMkLst>
          <pc:docMk/>
          <pc:sldMk cId="2010044006" sldId="304"/>
        </pc:sldMkLst>
      </pc:sldChg>
      <pc:sldChg chg="del">
        <pc:chgData name="Muhammad Cassamo" userId="fdce8208-b601-4f8e-aa2e-995454d7cb29" providerId="ADAL" clId="{FAE7FB13-56CD-4BB7-8846-9ECBCF7DEC52}" dt="2024-08-22T20:02:03.672" v="151" actId="2696"/>
        <pc:sldMkLst>
          <pc:docMk/>
          <pc:sldMk cId="1379247358" sldId="305"/>
        </pc:sldMkLst>
      </pc:sldChg>
      <pc:sldChg chg="del">
        <pc:chgData name="Muhammad Cassamo" userId="fdce8208-b601-4f8e-aa2e-995454d7cb29" providerId="ADAL" clId="{FAE7FB13-56CD-4BB7-8846-9ECBCF7DEC52}" dt="2024-08-22T20:02:01.137" v="150" actId="2696"/>
        <pc:sldMkLst>
          <pc:docMk/>
          <pc:sldMk cId="4021198890" sldId="306"/>
        </pc:sldMkLst>
      </pc:sldChg>
      <pc:sldChg chg="del">
        <pc:chgData name="Muhammad Cassamo" userId="fdce8208-b601-4f8e-aa2e-995454d7cb29" providerId="ADAL" clId="{FAE7FB13-56CD-4BB7-8846-9ECBCF7DEC52}" dt="2024-08-22T20:01:58.701" v="149" actId="2696"/>
        <pc:sldMkLst>
          <pc:docMk/>
          <pc:sldMk cId="3798759291" sldId="307"/>
        </pc:sldMkLst>
      </pc:sldChg>
      <pc:sldChg chg="del">
        <pc:chgData name="Muhammad Cassamo" userId="fdce8208-b601-4f8e-aa2e-995454d7cb29" providerId="ADAL" clId="{FAE7FB13-56CD-4BB7-8846-9ECBCF7DEC52}" dt="2024-08-22T20:01:56.421" v="148" actId="2696"/>
        <pc:sldMkLst>
          <pc:docMk/>
          <pc:sldMk cId="3907505156" sldId="308"/>
        </pc:sldMkLst>
      </pc:sldChg>
      <pc:sldChg chg="del">
        <pc:chgData name="Muhammad Cassamo" userId="fdce8208-b601-4f8e-aa2e-995454d7cb29" providerId="ADAL" clId="{FAE7FB13-56CD-4BB7-8846-9ECBCF7DEC52}" dt="2024-08-22T20:01:54.049" v="147" actId="2696"/>
        <pc:sldMkLst>
          <pc:docMk/>
          <pc:sldMk cId="541437581" sldId="309"/>
        </pc:sldMkLst>
      </pc:sldChg>
      <pc:sldChg chg="del">
        <pc:chgData name="Muhammad Cassamo" userId="fdce8208-b601-4f8e-aa2e-995454d7cb29" providerId="ADAL" clId="{FAE7FB13-56CD-4BB7-8846-9ECBCF7DEC52}" dt="2024-08-22T20:01:51.344" v="146" actId="2696"/>
        <pc:sldMkLst>
          <pc:docMk/>
          <pc:sldMk cId="601571849" sldId="310"/>
        </pc:sldMkLst>
      </pc:sldChg>
      <pc:sldChg chg="del">
        <pc:chgData name="Muhammad Cassamo" userId="fdce8208-b601-4f8e-aa2e-995454d7cb29" providerId="ADAL" clId="{FAE7FB13-56CD-4BB7-8846-9ECBCF7DEC52}" dt="2024-08-22T20:01:48.308" v="145" actId="2696"/>
        <pc:sldMkLst>
          <pc:docMk/>
          <pc:sldMk cId="1355066068" sldId="311"/>
        </pc:sldMkLst>
      </pc:sldChg>
      <pc:sldChg chg="del">
        <pc:chgData name="Muhammad Cassamo" userId="fdce8208-b601-4f8e-aa2e-995454d7cb29" providerId="ADAL" clId="{FAE7FB13-56CD-4BB7-8846-9ECBCF7DEC52}" dt="2024-08-22T20:02:08.325" v="153" actId="2696"/>
        <pc:sldMkLst>
          <pc:docMk/>
          <pc:sldMk cId="381935976" sldId="312"/>
        </pc:sldMkLst>
      </pc:sldChg>
      <pc:sldChg chg="addSp delSp modSp new mod setBg setClrOvrMap">
        <pc:chgData name="Muhammad Cassamo" userId="fdce8208-b601-4f8e-aa2e-995454d7cb29" providerId="ADAL" clId="{FAE7FB13-56CD-4BB7-8846-9ECBCF7DEC52}" dt="2024-08-22T20:03:50.705" v="162" actId="14100"/>
        <pc:sldMkLst>
          <pc:docMk/>
          <pc:sldMk cId="4012501716" sldId="314"/>
        </pc:sldMkLst>
        <pc:spChg chg="del">
          <ac:chgData name="Muhammad Cassamo" userId="fdce8208-b601-4f8e-aa2e-995454d7cb29" providerId="ADAL" clId="{FAE7FB13-56CD-4BB7-8846-9ECBCF7DEC52}" dt="2024-08-22T20:03:22.483" v="155"/>
          <ac:spMkLst>
            <pc:docMk/>
            <pc:sldMk cId="4012501716" sldId="314"/>
            <ac:spMk id="2" creationId="{7943E5D3-5B17-4F62-AE1D-44FF21868E3D}"/>
          </ac:spMkLst>
        </pc:spChg>
        <pc:spChg chg="del">
          <ac:chgData name="Muhammad Cassamo" userId="fdce8208-b601-4f8e-aa2e-995454d7cb29" providerId="ADAL" clId="{FAE7FB13-56CD-4BB7-8846-9ECBCF7DEC52}" dt="2024-08-22T20:03:27.089" v="156" actId="478"/>
          <ac:spMkLst>
            <pc:docMk/>
            <pc:sldMk cId="4012501716" sldId="314"/>
            <ac:spMk id="3" creationId="{8EC5B33E-FF74-425E-AE20-3661BC33FF5F}"/>
          </ac:spMkLst>
        </pc:spChg>
        <pc:spChg chg="add">
          <ac:chgData name="Muhammad Cassamo" userId="fdce8208-b601-4f8e-aa2e-995454d7cb29" providerId="ADAL" clId="{FAE7FB13-56CD-4BB7-8846-9ECBCF7DEC52}" dt="2024-08-22T20:03:30.593" v="157" actId="26606"/>
          <ac:spMkLst>
            <pc:docMk/>
            <pc:sldMk cId="4012501716" sldId="314"/>
            <ac:spMk id="9" creationId="{A8E9C91B-7EAD-4562-AB0E-DFB9663AECE3}"/>
          </ac:spMkLst>
        </pc:spChg>
        <pc:spChg chg="add">
          <ac:chgData name="Muhammad Cassamo" userId="fdce8208-b601-4f8e-aa2e-995454d7cb29" providerId="ADAL" clId="{FAE7FB13-56CD-4BB7-8846-9ECBCF7DEC52}" dt="2024-08-22T20:03:30.593" v="157" actId="26606"/>
          <ac:spMkLst>
            <pc:docMk/>
            <pc:sldMk cId="4012501716" sldId="314"/>
            <ac:spMk id="11" creationId="{652BD35A-BC99-4831-A358-06E2CEB96697}"/>
          </ac:spMkLst>
        </pc:spChg>
        <pc:spChg chg="add">
          <ac:chgData name="Muhammad Cassamo" userId="fdce8208-b601-4f8e-aa2e-995454d7cb29" providerId="ADAL" clId="{FAE7FB13-56CD-4BB7-8846-9ECBCF7DEC52}" dt="2024-08-22T20:03:30.593" v="157" actId="26606"/>
          <ac:spMkLst>
            <pc:docMk/>
            <pc:sldMk cId="4012501716" sldId="314"/>
            <ac:spMk id="13" creationId="{B76E24C1-2968-40DC-A36E-F6B85F0F0752}"/>
          </ac:spMkLst>
        </pc:spChg>
        <pc:picChg chg="add mod">
          <ac:chgData name="Muhammad Cassamo" userId="fdce8208-b601-4f8e-aa2e-995454d7cb29" providerId="ADAL" clId="{FAE7FB13-56CD-4BB7-8846-9ECBCF7DEC52}" dt="2024-08-22T20:03:50.705" v="162" actId="14100"/>
          <ac:picMkLst>
            <pc:docMk/>
            <pc:sldMk cId="4012501716" sldId="314"/>
            <ac:picMk id="4" creationId="{0F94BA39-A83A-4D94-BA23-265398D1BDFF}"/>
          </ac:picMkLst>
        </pc:picChg>
      </pc:sldChg>
      <pc:sldChg chg="addSp modSp new mod modAnim">
        <pc:chgData name="Muhammad Cassamo" userId="fdce8208-b601-4f8e-aa2e-995454d7cb29" providerId="ADAL" clId="{FAE7FB13-56CD-4BB7-8846-9ECBCF7DEC52}" dt="2024-08-22T20:06:37.834" v="168" actId="14100"/>
        <pc:sldMkLst>
          <pc:docMk/>
          <pc:sldMk cId="4283441710" sldId="315"/>
        </pc:sldMkLst>
        <pc:picChg chg="add mod">
          <ac:chgData name="Muhammad Cassamo" userId="fdce8208-b601-4f8e-aa2e-995454d7cb29" providerId="ADAL" clId="{FAE7FB13-56CD-4BB7-8846-9ECBCF7DEC52}" dt="2024-08-22T20:06:37.834" v="168" actId="14100"/>
          <ac:picMkLst>
            <pc:docMk/>
            <pc:sldMk cId="4283441710" sldId="315"/>
            <ac:picMk id="2" creationId="{F1039D82-21B1-4E19-AE3F-72405CDF0545}"/>
          </ac:picMkLst>
        </pc:picChg>
      </pc:sldChg>
      <pc:sldChg chg="addSp delSp modSp new mod">
        <pc:chgData name="Muhammad Cassamo" userId="fdce8208-b601-4f8e-aa2e-995454d7cb29" providerId="ADAL" clId="{FAE7FB13-56CD-4BB7-8846-9ECBCF7DEC52}" dt="2024-08-22T20:25:33.423" v="1697" actId="20577"/>
        <pc:sldMkLst>
          <pc:docMk/>
          <pc:sldMk cId="2789178402" sldId="316"/>
        </pc:sldMkLst>
        <pc:spChg chg="mod">
          <ac:chgData name="Muhammad Cassamo" userId="fdce8208-b601-4f8e-aa2e-995454d7cb29" providerId="ADAL" clId="{FAE7FB13-56CD-4BB7-8846-9ECBCF7DEC52}" dt="2024-08-22T20:08:31.916" v="192" actId="1076"/>
          <ac:spMkLst>
            <pc:docMk/>
            <pc:sldMk cId="2789178402" sldId="316"/>
            <ac:spMk id="2" creationId="{0E773AF9-9B3B-4CEA-B616-5888FC01C82D}"/>
          </ac:spMkLst>
        </pc:spChg>
        <pc:spChg chg="del">
          <ac:chgData name="Muhammad Cassamo" userId="fdce8208-b601-4f8e-aa2e-995454d7cb29" providerId="ADAL" clId="{FAE7FB13-56CD-4BB7-8846-9ECBCF7DEC52}" dt="2024-08-22T20:08:37.339" v="193" actId="478"/>
          <ac:spMkLst>
            <pc:docMk/>
            <pc:sldMk cId="2789178402" sldId="316"/>
            <ac:spMk id="3" creationId="{4635CEB4-A90C-452B-89CF-A237AAA6DD8B}"/>
          </ac:spMkLst>
        </pc:spChg>
        <pc:spChg chg="add del mod">
          <ac:chgData name="Muhammad Cassamo" userId="fdce8208-b601-4f8e-aa2e-995454d7cb29" providerId="ADAL" clId="{FAE7FB13-56CD-4BB7-8846-9ECBCF7DEC52}" dt="2024-08-22T20:19:01.524" v="1107"/>
          <ac:spMkLst>
            <pc:docMk/>
            <pc:sldMk cId="2789178402" sldId="316"/>
            <ac:spMk id="4" creationId="{EA1A8A72-D6A0-45B8-8D1E-86991F22E8CD}"/>
          </ac:spMkLst>
        </pc:spChg>
        <pc:spChg chg="add mod">
          <ac:chgData name="Muhammad Cassamo" userId="fdce8208-b601-4f8e-aa2e-995454d7cb29" providerId="ADAL" clId="{FAE7FB13-56CD-4BB7-8846-9ECBCF7DEC52}" dt="2024-08-22T20:25:33.423" v="1697" actId="20577"/>
          <ac:spMkLst>
            <pc:docMk/>
            <pc:sldMk cId="2789178402" sldId="316"/>
            <ac:spMk id="5" creationId="{9BE231B2-FF4A-4288-8C85-E1DE9075ABA3}"/>
          </ac:spMkLst>
        </pc:spChg>
      </pc:sldChg>
      <pc:sldChg chg="modSp add mod">
        <pc:chgData name="Muhammad Cassamo" userId="fdce8208-b601-4f8e-aa2e-995454d7cb29" providerId="ADAL" clId="{FAE7FB13-56CD-4BB7-8846-9ECBCF7DEC52}" dt="2024-08-31T12:05:00.831" v="3417" actId="20577"/>
        <pc:sldMkLst>
          <pc:docMk/>
          <pc:sldMk cId="2407056061" sldId="317"/>
        </pc:sldMkLst>
        <pc:spChg chg="mod">
          <ac:chgData name="Muhammad Cassamo" userId="fdce8208-b601-4f8e-aa2e-995454d7cb29" providerId="ADAL" clId="{FAE7FB13-56CD-4BB7-8846-9ECBCF7DEC52}" dt="2024-08-22T20:19:43.137" v="1114" actId="20577"/>
          <ac:spMkLst>
            <pc:docMk/>
            <pc:sldMk cId="2407056061" sldId="317"/>
            <ac:spMk id="2" creationId="{0E773AF9-9B3B-4CEA-B616-5888FC01C82D}"/>
          </ac:spMkLst>
        </pc:spChg>
        <pc:spChg chg="mod">
          <ac:chgData name="Muhammad Cassamo" userId="fdce8208-b601-4f8e-aa2e-995454d7cb29" providerId="ADAL" clId="{FAE7FB13-56CD-4BB7-8846-9ECBCF7DEC52}" dt="2024-08-31T12:05:00.831" v="3417" actId="20577"/>
          <ac:spMkLst>
            <pc:docMk/>
            <pc:sldMk cId="2407056061" sldId="317"/>
            <ac:spMk id="5" creationId="{9BE231B2-FF4A-4288-8C85-E1DE9075ABA3}"/>
          </ac:spMkLst>
        </pc:spChg>
      </pc:sldChg>
      <pc:sldChg chg="addSp delSp modSp new mod setBg">
        <pc:chgData name="Muhammad Cassamo" userId="fdce8208-b601-4f8e-aa2e-995454d7cb29" providerId="ADAL" clId="{FAE7FB13-56CD-4BB7-8846-9ECBCF7DEC52}" dt="2024-08-22T20:30:13.236" v="1967" actId="255"/>
        <pc:sldMkLst>
          <pc:docMk/>
          <pc:sldMk cId="631671439" sldId="318"/>
        </pc:sldMkLst>
        <pc:spChg chg="mod">
          <ac:chgData name="Muhammad Cassamo" userId="fdce8208-b601-4f8e-aa2e-995454d7cb29" providerId="ADAL" clId="{FAE7FB13-56CD-4BB7-8846-9ECBCF7DEC52}" dt="2024-08-22T20:29:08.122" v="1900" actId="26606"/>
          <ac:spMkLst>
            <pc:docMk/>
            <pc:sldMk cId="631671439" sldId="318"/>
            <ac:spMk id="2" creationId="{E359D4C5-F61B-4430-BD87-A0EB2070F540}"/>
          </ac:spMkLst>
        </pc:spChg>
        <pc:spChg chg="mod">
          <ac:chgData name="Muhammad Cassamo" userId="fdce8208-b601-4f8e-aa2e-995454d7cb29" providerId="ADAL" clId="{FAE7FB13-56CD-4BB7-8846-9ECBCF7DEC52}" dt="2024-08-22T20:30:13.236" v="1967" actId="255"/>
          <ac:spMkLst>
            <pc:docMk/>
            <pc:sldMk cId="631671439" sldId="318"/>
            <ac:spMk id="3" creationId="{AC06D705-D126-4D16-A818-AD78C7693381}"/>
          </ac:spMkLst>
        </pc:spChg>
        <pc:spChg chg="del">
          <ac:chgData name="Muhammad Cassamo" userId="fdce8208-b601-4f8e-aa2e-995454d7cb29" providerId="ADAL" clId="{FAE7FB13-56CD-4BB7-8846-9ECBCF7DEC52}" dt="2024-08-22T20:28:57.019" v="1899"/>
          <ac:spMkLst>
            <pc:docMk/>
            <pc:sldMk cId="631671439" sldId="318"/>
            <ac:spMk id="4" creationId="{C84BAD4E-2546-414F-8705-86DC401113A7}"/>
          </ac:spMkLst>
        </pc:spChg>
        <pc:spChg chg="add">
          <ac:chgData name="Muhammad Cassamo" userId="fdce8208-b601-4f8e-aa2e-995454d7cb29" providerId="ADAL" clId="{FAE7FB13-56CD-4BB7-8846-9ECBCF7DEC52}" dt="2024-08-22T20:29:08.122" v="1900" actId="26606"/>
          <ac:spMkLst>
            <pc:docMk/>
            <pc:sldMk cId="631671439" sldId="318"/>
            <ac:spMk id="10" creationId="{416A0E3C-60E6-4F39-BC55-5F7C224E1F7C}"/>
          </ac:spMkLst>
        </pc:spChg>
        <pc:spChg chg="add">
          <ac:chgData name="Muhammad Cassamo" userId="fdce8208-b601-4f8e-aa2e-995454d7cb29" providerId="ADAL" clId="{FAE7FB13-56CD-4BB7-8846-9ECBCF7DEC52}" dt="2024-08-22T20:29:08.122" v="1900" actId="26606"/>
          <ac:spMkLst>
            <pc:docMk/>
            <pc:sldMk cId="631671439" sldId="318"/>
            <ac:spMk id="14" creationId="{F4FAA6B4-BAFB-4474-9B14-DC83A9096513}"/>
          </ac:spMkLst>
        </pc:spChg>
        <pc:spChg chg="add">
          <ac:chgData name="Muhammad Cassamo" userId="fdce8208-b601-4f8e-aa2e-995454d7cb29" providerId="ADAL" clId="{FAE7FB13-56CD-4BB7-8846-9ECBCF7DEC52}" dt="2024-08-22T20:29:08.122" v="1900" actId="26606"/>
          <ac:spMkLst>
            <pc:docMk/>
            <pc:sldMk cId="631671439" sldId="318"/>
            <ac:spMk id="18" creationId="{DB148495-5F82-48E2-A76C-C8E1C8949940}"/>
          </ac:spMkLst>
        </pc:spChg>
        <pc:picChg chg="add mod">
          <ac:chgData name="Muhammad Cassamo" userId="fdce8208-b601-4f8e-aa2e-995454d7cb29" providerId="ADAL" clId="{FAE7FB13-56CD-4BB7-8846-9ECBCF7DEC52}" dt="2024-08-22T20:30:06.526" v="1966" actId="14100"/>
          <ac:picMkLst>
            <pc:docMk/>
            <pc:sldMk cId="631671439" sldId="318"/>
            <ac:picMk id="5" creationId="{90D8F240-31B0-47AA-A9E7-9A7CDCE8A736}"/>
          </ac:picMkLst>
        </pc:picChg>
        <pc:cxnChg chg="add">
          <ac:chgData name="Muhammad Cassamo" userId="fdce8208-b601-4f8e-aa2e-995454d7cb29" providerId="ADAL" clId="{FAE7FB13-56CD-4BB7-8846-9ECBCF7DEC52}" dt="2024-08-22T20:29:08.122" v="1900" actId="26606"/>
          <ac:cxnSpMkLst>
            <pc:docMk/>
            <pc:sldMk cId="631671439" sldId="318"/>
            <ac:cxnSpMk id="12" creationId="{C5025DAC-8B93-4160-B017-3A274A5828C0}"/>
          </ac:cxnSpMkLst>
        </pc:cxnChg>
        <pc:cxnChg chg="add">
          <ac:chgData name="Muhammad Cassamo" userId="fdce8208-b601-4f8e-aa2e-995454d7cb29" providerId="ADAL" clId="{FAE7FB13-56CD-4BB7-8846-9ECBCF7DEC52}" dt="2024-08-22T20:29:08.122" v="1900" actId="26606"/>
          <ac:cxnSpMkLst>
            <pc:docMk/>
            <pc:sldMk cId="631671439" sldId="318"/>
            <ac:cxnSpMk id="16" creationId="{4364CDC3-ADB0-4691-9286-5925F160C2D5}"/>
          </ac:cxnSpMkLst>
        </pc:cxnChg>
      </pc:sldChg>
      <pc:sldChg chg="modSp add del mod">
        <pc:chgData name="Muhammad Cassamo" userId="fdce8208-b601-4f8e-aa2e-995454d7cb29" providerId="ADAL" clId="{FAE7FB13-56CD-4BB7-8846-9ECBCF7DEC52}" dt="2024-08-22T20:27:35.869" v="1867" actId="2696"/>
        <pc:sldMkLst>
          <pc:docMk/>
          <pc:sldMk cId="830382187" sldId="318"/>
        </pc:sldMkLst>
        <pc:spChg chg="mod">
          <ac:chgData name="Muhammad Cassamo" userId="fdce8208-b601-4f8e-aa2e-995454d7cb29" providerId="ADAL" clId="{FAE7FB13-56CD-4BB7-8846-9ECBCF7DEC52}" dt="2024-08-22T20:27:25.997" v="1866" actId="20577"/>
          <ac:spMkLst>
            <pc:docMk/>
            <pc:sldMk cId="830382187" sldId="318"/>
            <ac:spMk id="2" creationId="{0E773AF9-9B3B-4CEA-B616-5888FC01C82D}"/>
          </ac:spMkLst>
        </pc:spChg>
      </pc:sldChg>
      <pc:sldChg chg="new del">
        <pc:chgData name="Muhammad Cassamo" userId="fdce8208-b601-4f8e-aa2e-995454d7cb29" providerId="ADAL" clId="{FAE7FB13-56CD-4BB7-8846-9ECBCF7DEC52}" dt="2024-08-22T20:32:39.581" v="1972" actId="680"/>
        <pc:sldMkLst>
          <pc:docMk/>
          <pc:sldMk cId="1297023732" sldId="319"/>
        </pc:sldMkLst>
      </pc:sldChg>
      <pc:sldChg chg="delSp modSp new mod ord">
        <pc:chgData name="Muhammad Cassamo" userId="fdce8208-b601-4f8e-aa2e-995454d7cb29" providerId="ADAL" clId="{FAE7FB13-56CD-4BB7-8846-9ECBCF7DEC52}" dt="2024-08-31T12:05:32.606" v="3418" actId="1076"/>
        <pc:sldMkLst>
          <pc:docMk/>
          <pc:sldMk cId="3988714409" sldId="319"/>
        </pc:sldMkLst>
        <pc:spChg chg="del">
          <ac:chgData name="Muhammad Cassamo" userId="fdce8208-b601-4f8e-aa2e-995454d7cb29" providerId="ADAL" clId="{FAE7FB13-56CD-4BB7-8846-9ECBCF7DEC52}" dt="2024-08-22T20:32:53.509" v="1974" actId="478"/>
          <ac:spMkLst>
            <pc:docMk/>
            <pc:sldMk cId="3988714409" sldId="319"/>
            <ac:spMk id="2" creationId="{55431348-1436-4674-9B00-3CE8EB681250}"/>
          </ac:spMkLst>
        </pc:spChg>
        <pc:spChg chg="mod">
          <ac:chgData name="Muhammad Cassamo" userId="fdce8208-b601-4f8e-aa2e-995454d7cb29" providerId="ADAL" clId="{FAE7FB13-56CD-4BB7-8846-9ECBCF7DEC52}" dt="2024-08-31T12:05:32.606" v="3418" actId="1076"/>
          <ac:spMkLst>
            <pc:docMk/>
            <pc:sldMk cId="3988714409" sldId="319"/>
            <ac:spMk id="3" creationId="{68AF118F-99C2-4745-B7AC-DA17172EBF47}"/>
          </ac:spMkLst>
        </pc:spChg>
      </pc:sldChg>
      <pc:sldChg chg="modSp new del mod">
        <pc:chgData name="Muhammad Cassamo" userId="fdce8208-b601-4f8e-aa2e-995454d7cb29" providerId="ADAL" clId="{FAE7FB13-56CD-4BB7-8846-9ECBCF7DEC52}" dt="2024-08-23T10:58:11.961" v="2050" actId="680"/>
        <pc:sldMkLst>
          <pc:docMk/>
          <pc:sldMk cId="834551234" sldId="320"/>
        </pc:sldMkLst>
        <pc:spChg chg="mod">
          <ac:chgData name="Muhammad Cassamo" userId="fdce8208-b601-4f8e-aa2e-995454d7cb29" providerId="ADAL" clId="{FAE7FB13-56CD-4BB7-8846-9ECBCF7DEC52}" dt="2024-08-23T10:58:10.796" v="2049" actId="20577"/>
          <ac:spMkLst>
            <pc:docMk/>
            <pc:sldMk cId="834551234" sldId="320"/>
            <ac:spMk id="2" creationId="{C6954466-327F-4C22-84FA-9A716CAF7CDD}"/>
          </ac:spMkLst>
        </pc:spChg>
        <pc:spChg chg="mod">
          <ac:chgData name="Muhammad Cassamo" userId="fdce8208-b601-4f8e-aa2e-995454d7cb29" providerId="ADAL" clId="{FAE7FB13-56CD-4BB7-8846-9ECBCF7DEC52}" dt="2024-08-23T10:58:10.095" v="2048" actId="20577"/>
          <ac:spMkLst>
            <pc:docMk/>
            <pc:sldMk cId="834551234" sldId="320"/>
            <ac:spMk id="3" creationId="{DDD3DD44-A6C2-43BF-AC46-23E435FEE43C}"/>
          </ac:spMkLst>
        </pc:spChg>
      </pc:sldChg>
      <pc:sldChg chg="modSp new mod">
        <pc:chgData name="Muhammad Cassamo" userId="fdce8208-b601-4f8e-aa2e-995454d7cb29" providerId="ADAL" clId="{FAE7FB13-56CD-4BB7-8846-9ECBCF7DEC52}" dt="2024-08-23T11:02:25.927" v="2518" actId="113"/>
        <pc:sldMkLst>
          <pc:docMk/>
          <pc:sldMk cId="2766169306" sldId="320"/>
        </pc:sldMkLst>
        <pc:spChg chg="mod">
          <ac:chgData name="Muhammad Cassamo" userId="fdce8208-b601-4f8e-aa2e-995454d7cb29" providerId="ADAL" clId="{FAE7FB13-56CD-4BB7-8846-9ECBCF7DEC52}" dt="2024-08-23T10:58:45.992" v="2089" actId="1076"/>
          <ac:spMkLst>
            <pc:docMk/>
            <pc:sldMk cId="2766169306" sldId="320"/>
            <ac:spMk id="2" creationId="{47B07702-C3FD-4C2F-87EA-1F35B0557D6F}"/>
          </ac:spMkLst>
        </pc:spChg>
        <pc:spChg chg="mod">
          <ac:chgData name="Muhammad Cassamo" userId="fdce8208-b601-4f8e-aa2e-995454d7cb29" providerId="ADAL" clId="{FAE7FB13-56CD-4BB7-8846-9ECBCF7DEC52}" dt="2024-08-23T11:02:25.927" v="2518" actId="113"/>
          <ac:spMkLst>
            <pc:docMk/>
            <pc:sldMk cId="2766169306" sldId="320"/>
            <ac:spMk id="3" creationId="{DEFC2AE8-DEA8-4493-AD50-2C2C9ABE7AE4}"/>
          </ac:spMkLst>
        </pc:spChg>
      </pc:sldChg>
      <pc:sldChg chg="modSp add mod">
        <pc:chgData name="Muhammad Cassamo" userId="fdce8208-b601-4f8e-aa2e-995454d7cb29" providerId="ADAL" clId="{FAE7FB13-56CD-4BB7-8846-9ECBCF7DEC52}" dt="2024-08-23T11:07:15.506" v="3150" actId="20577"/>
        <pc:sldMkLst>
          <pc:docMk/>
          <pc:sldMk cId="2927019893" sldId="321"/>
        </pc:sldMkLst>
        <pc:spChg chg="mod">
          <ac:chgData name="Muhammad Cassamo" userId="fdce8208-b601-4f8e-aa2e-995454d7cb29" providerId="ADAL" clId="{FAE7FB13-56CD-4BB7-8846-9ECBCF7DEC52}" dt="2024-08-23T11:02:42.949" v="2530" actId="20577"/>
          <ac:spMkLst>
            <pc:docMk/>
            <pc:sldMk cId="2927019893" sldId="321"/>
            <ac:spMk id="2" creationId="{47B07702-C3FD-4C2F-87EA-1F35B0557D6F}"/>
          </ac:spMkLst>
        </pc:spChg>
        <pc:spChg chg="mod">
          <ac:chgData name="Muhammad Cassamo" userId="fdce8208-b601-4f8e-aa2e-995454d7cb29" providerId="ADAL" clId="{FAE7FB13-56CD-4BB7-8846-9ECBCF7DEC52}" dt="2024-08-23T11:07:15.506" v="3150" actId="20577"/>
          <ac:spMkLst>
            <pc:docMk/>
            <pc:sldMk cId="2927019893" sldId="321"/>
            <ac:spMk id="3" creationId="{DEFC2AE8-DEA8-4493-AD50-2C2C9ABE7AE4}"/>
          </ac:spMkLst>
        </pc:spChg>
      </pc:sldChg>
      <pc:sldMasterChg chg="delSldLayout">
        <pc:chgData name="Muhammad Cassamo" userId="fdce8208-b601-4f8e-aa2e-995454d7cb29" providerId="ADAL" clId="{FAE7FB13-56CD-4BB7-8846-9ECBCF7DEC52}" dt="2024-08-22T20:02:08.325" v="153" actId="2696"/>
        <pc:sldMasterMkLst>
          <pc:docMk/>
          <pc:sldMasterMk cId="2317560720" sldId="2147483764"/>
        </pc:sldMasterMkLst>
        <pc:sldLayoutChg chg="del">
          <pc:chgData name="Muhammad Cassamo" userId="fdce8208-b601-4f8e-aa2e-995454d7cb29" providerId="ADAL" clId="{FAE7FB13-56CD-4BB7-8846-9ECBCF7DEC52}" dt="2024-08-22T19:59:46.024" v="141" actId="2696"/>
          <pc:sldLayoutMkLst>
            <pc:docMk/>
            <pc:sldMasterMk cId="2317560720" sldId="2147483764"/>
            <pc:sldLayoutMk cId="3421303283" sldId="2147483783"/>
          </pc:sldLayoutMkLst>
        </pc:sldLayoutChg>
        <pc:sldLayoutChg chg="del">
          <pc:chgData name="Muhammad Cassamo" userId="fdce8208-b601-4f8e-aa2e-995454d7cb29" providerId="ADAL" clId="{FAE7FB13-56CD-4BB7-8846-9ECBCF7DEC52}" dt="2024-08-22T20:02:03.672" v="151" actId="2696"/>
          <pc:sldLayoutMkLst>
            <pc:docMk/>
            <pc:sldMasterMk cId="2317560720" sldId="2147483764"/>
            <pc:sldLayoutMk cId="765925003" sldId="2147483784"/>
          </pc:sldLayoutMkLst>
        </pc:sldLayoutChg>
        <pc:sldLayoutChg chg="del">
          <pc:chgData name="Muhammad Cassamo" userId="fdce8208-b601-4f8e-aa2e-995454d7cb29" providerId="ADAL" clId="{FAE7FB13-56CD-4BB7-8846-9ECBCF7DEC52}" dt="2024-08-22T19:59:52.587" v="143" actId="2696"/>
          <pc:sldLayoutMkLst>
            <pc:docMk/>
            <pc:sldMasterMk cId="2317560720" sldId="2147483764"/>
            <pc:sldLayoutMk cId="1907987650" sldId="2147483785"/>
          </pc:sldLayoutMkLst>
        </pc:sldLayoutChg>
        <pc:sldLayoutChg chg="del">
          <pc:chgData name="Muhammad Cassamo" userId="fdce8208-b601-4f8e-aa2e-995454d7cb29" providerId="ADAL" clId="{FAE7FB13-56CD-4BB7-8846-9ECBCF7DEC52}" dt="2024-08-22T20:02:08.325" v="153" actId="2696"/>
          <pc:sldLayoutMkLst>
            <pc:docMk/>
            <pc:sldMasterMk cId="2317560720" sldId="2147483764"/>
            <pc:sldLayoutMk cId="116791131" sldId="2147483787"/>
          </pc:sldLayoutMkLst>
        </pc:sldLayoutChg>
      </pc:sldMasterChg>
    </pc:docChg>
  </pc:docChgLst>
  <pc:docChgLst>
    <pc:chgData name="Muhammad Cassamo" userId="fdce8208-b601-4f8e-aa2e-995454d7cb29" providerId="ADAL" clId="{8F5F6D2B-9D57-4EB2-B68C-A5EC38939761}"/>
    <pc:docChg chg="delSld">
      <pc:chgData name="Muhammad Cassamo" userId="fdce8208-b601-4f8e-aa2e-995454d7cb29" providerId="ADAL" clId="{8F5F6D2B-9D57-4EB2-B68C-A5EC38939761}" dt="2024-12-09T10:34:22.200" v="1" actId="2696"/>
      <pc:docMkLst>
        <pc:docMk/>
      </pc:docMkLst>
      <pc:sldChg chg="del">
        <pc:chgData name="Muhammad Cassamo" userId="fdce8208-b601-4f8e-aa2e-995454d7cb29" providerId="ADAL" clId="{8F5F6D2B-9D57-4EB2-B68C-A5EC38939761}" dt="2024-12-09T10:34:18.091" v="0" actId="2696"/>
        <pc:sldMkLst>
          <pc:docMk/>
          <pc:sldMk cId="2766169306" sldId="320"/>
        </pc:sldMkLst>
      </pc:sldChg>
      <pc:sldChg chg="del">
        <pc:chgData name="Muhammad Cassamo" userId="fdce8208-b601-4f8e-aa2e-995454d7cb29" providerId="ADAL" clId="{8F5F6D2B-9D57-4EB2-B68C-A5EC38939761}" dt="2024-12-09T10:34:22.200" v="1" actId="2696"/>
        <pc:sldMkLst>
          <pc:docMk/>
          <pc:sldMk cId="2927019893" sldId="321"/>
        </pc:sldMkLst>
      </pc:sldChg>
    </pc:docChg>
  </pc:docChgLst>
  <pc:docChgLst>
    <pc:chgData name="Muhammad Cassamo" userId="fdce8208-b601-4f8e-aa2e-995454d7cb29" providerId="ADAL" clId="{71C03D6B-D460-4CD3-A178-EE1B961BF9B7}"/>
    <pc:docChg chg="delSld modSld">
      <pc:chgData name="Muhammad Cassamo" userId="fdce8208-b601-4f8e-aa2e-995454d7cb29" providerId="ADAL" clId="{71C03D6B-D460-4CD3-A178-EE1B961BF9B7}" dt="2024-08-21T18:55:23.185" v="15" actId="20577"/>
      <pc:docMkLst>
        <pc:docMk/>
      </pc:docMkLst>
      <pc:sldChg chg="modSp mod">
        <pc:chgData name="Muhammad Cassamo" userId="fdce8208-b601-4f8e-aa2e-995454d7cb29" providerId="ADAL" clId="{71C03D6B-D460-4CD3-A178-EE1B961BF9B7}" dt="2024-08-21T18:55:23.185" v="15" actId="20577"/>
        <pc:sldMkLst>
          <pc:docMk/>
          <pc:sldMk cId="2534948105" sldId="313"/>
        </pc:sldMkLst>
        <pc:spChg chg="mod">
          <ac:chgData name="Muhammad Cassamo" userId="fdce8208-b601-4f8e-aa2e-995454d7cb29" providerId="ADAL" clId="{71C03D6B-D460-4CD3-A178-EE1B961BF9B7}" dt="2024-08-21T18:55:23.185" v="15" actId="20577"/>
          <ac:spMkLst>
            <pc:docMk/>
            <pc:sldMk cId="2534948105" sldId="313"/>
            <ac:spMk id="2" creationId="{80E9AD8A-1DD0-5798-279E-723AFBF21AB2}"/>
          </ac:spMkLst>
        </pc:spChg>
      </pc:sldChg>
      <pc:sldChg chg="del">
        <pc:chgData name="Muhammad Cassamo" userId="fdce8208-b601-4f8e-aa2e-995454d7cb29" providerId="ADAL" clId="{71C03D6B-D460-4CD3-A178-EE1B961BF9B7}" dt="2024-08-21T18:55:04.176" v="0" actId="2696"/>
        <pc:sldMkLst>
          <pc:docMk/>
          <pc:sldMk cId="2118251468" sldId="314"/>
        </pc:sldMkLst>
      </pc:sldChg>
    </pc:docChg>
  </pc:docChgLst>
  <pc:docChgLst>
    <pc:chgData name="Muhammad Cassamo" userId="fdce8208-b601-4f8e-aa2e-995454d7cb29" providerId="ADAL" clId="{52EDA4BF-C9BF-476A-8187-6227161A9C2D}"/>
    <pc:docChg chg="undo custSel addSld delSld modSld sldOrd">
      <pc:chgData name="Muhammad Cassamo" userId="fdce8208-b601-4f8e-aa2e-995454d7cb29" providerId="ADAL" clId="{52EDA4BF-C9BF-476A-8187-6227161A9C2D}" dt="2025-05-02T08:10:01.413" v="445" actId="20577"/>
      <pc:docMkLst>
        <pc:docMk/>
      </pc:docMkLst>
      <pc:sldChg chg="addSp delSp modSp mod addAnim delAnim setClrOvrMap">
        <pc:chgData name="Muhammad Cassamo" userId="fdce8208-b601-4f8e-aa2e-995454d7cb29" providerId="ADAL" clId="{52EDA4BF-C9BF-476A-8187-6227161A9C2D}" dt="2025-04-28T12:17:47.715" v="213"/>
        <pc:sldMkLst>
          <pc:docMk/>
          <pc:sldMk cId="850743011" sldId="264"/>
        </pc:sldMkLst>
        <pc:spChg chg="mod">
          <ac:chgData name="Muhammad Cassamo" userId="fdce8208-b601-4f8e-aa2e-995454d7cb29" providerId="ADAL" clId="{52EDA4BF-C9BF-476A-8187-6227161A9C2D}" dt="2025-04-28T12:17:47.715" v="212" actId="26606"/>
          <ac:spMkLst>
            <pc:docMk/>
            <pc:sldMk cId="850743011" sldId="264"/>
            <ac:spMk id="2" creationId="{BBEC8C2A-D6A8-4036-9B23-884C344822B0}"/>
          </ac:spMkLst>
        </pc:spChg>
        <pc:spChg chg="add del mod">
          <ac:chgData name="Muhammad Cassamo" userId="fdce8208-b601-4f8e-aa2e-995454d7cb29" providerId="ADAL" clId="{52EDA4BF-C9BF-476A-8187-6227161A9C2D}" dt="2025-04-28T12:16:54.976" v="205" actId="478"/>
          <ac:spMkLst>
            <pc:docMk/>
            <pc:sldMk cId="850743011" sldId="264"/>
            <ac:spMk id="4" creationId="{ECE21214-AAF0-4231-93FE-A841401BD592}"/>
          </ac:spMkLst>
        </pc:spChg>
        <pc:spChg chg="add del mod">
          <ac:chgData name="Muhammad Cassamo" userId="fdce8208-b601-4f8e-aa2e-995454d7cb29" providerId="ADAL" clId="{52EDA4BF-C9BF-476A-8187-6227161A9C2D}" dt="2025-04-28T12:17:43.581" v="208" actId="931"/>
          <ac:spMkLst>
            <pc:docMk/>
            <pc:sldMk cId="850743011" sldId="264"/>
            <ac:spMk id="9" creationId="{DA405379-D251-47FD-BEE3-FE8034EA68A0}"/>
          </ac:spMkLst>
        </pc:spChg>
        <pc:spChg chg="add del">
          <ac:chgData name="Muhammad Cassamo" userId="fdce8208-b601-4f8e-aa2e-995454d7cb29" providerId="ADAL" clId="{52EDA4BF-C9BF-476A-8187-6227161A9C2D}" dt="2025-04-28T12:17:47.715" v="212" actId="26606"/>
          <ac:spMkLst>
            <pc:docMk/>
            <pc:sldMk cId="850743011" sldId="264"/>
            <ac:spMk id="12" creationId="{416A0E3C-60E6-4F39-BC55-5F7C224E1F7C}"/>
          </ac:spMkLst>
        </pc:spChg>
        <pc:spChg chg="add del">
          <ac:chgData name="Muhammad Cassamo" userId="fdce8208-b601-4f8e-aa2e-995454d7cb29" providerId="ADAL" clId="{52EDA4BF-C9BF-476A-8187-6227161A9C2D}" dt="2025-04-28T12:17:47.715" v="212" actId="26606"/>
          <ac:spMkLst>
            <pc:docMk/>
            <pc:sldMk cId="850743011" sldId="264"/>
            <ac:spMk id="16" creationId="{0AB6E427-3F73-4C06-A5D5-AE52C3883B50}"/>
          </ac:spMkLst>
        </pc:spChg>
        <pc:spChg chg="add del">
          <ac:chgData name="Muhammad Cassamo" userId="fdce8208-b601-4f8e-aa2e-995454d7cb29" providerId="ADAL" clId="{52EDA4BF-C9BF-476A-8187-6227161A9C2D}" dt="2025-04-28T12:17:47.715" v="212" actId="26606"/>
          <ac:spMkLst>
            <pc:docMk/>
            <pc:sldMk cId="850743011" sldId="264"/>
            <ac:spMk id="18" creationId="{D8C9BDAA-0390-4B39-9B5C-BC95E5120DA4}"/>
          </ac:spMkLst>
        </pc:spChg>
        <pc:spChg chg="add">
          <ac:chgData name="Muhammad Cassamo" userId="fdce8208-b601-4f8e-aa2e-995454d7cb29" providerId="ADAL" clId="{52EDA4BF-C9BF-476A-8187-6227161A9C2D}" dt="2025-04-28T12:17:47.715" v="212" actId="26606"/>
          <ac:spMkLst>
            <pc:docMk/>
            <pc:sldMk cId="850743011" sldId="264"/>
            <ac:spMk id="22" creationId="{39E3965E-AC41-4711-9D10-E25ABB132D86}"/>
          </ac:spMkLst>
        </pc:spChg>
        <pc:spChg chg="add">
          <ac:chgData name="Muhammad Cassamo" userId="fdce8208-b601-4f8e-aa2e-995454d7cb29" providerId="ADAL" clId="{52EDA4BF-C9BF-476A-8187-6227161A9C2D}" dt="2025-04-28T12:17:47.715" v="212" actId="26606"/>
          <ac:spMkLst>
            <pc:docMk/>
            <pc:sldMk cId="850743011" sldId="264"/>
            <ac:spMk id="24" creationId="{6482F060-A4AF-4E0B-B364-7C6BA4AE9C03}"/>
          </ac:spMkLst>
        </pc:spChg>
        <pc:spChg chg="add del">
          <ac:chgData name="Muhammad Cassamo" userId="fdce8208-b601-4f8e-aa2e-995454d7cb29" providerId="ADAL" clId="{52EDA4BF-C9BF-476A-8187-6227161A9C2D}" dt="2025-04-28T12:16:53.121" v="202" actId="26606"/>
          <ac:spMkLst>
            <pc:docMk/>
            <pc:sldMk cId="850743011" sldId="264"/>
            <ac:spMk id="25" creationId="{39E3965E-AC41-4711-9D10-E25ABB132D86}"/>
          </ac:spMkLst>
        </pc:spChg>
        <pc:spChg chg="add del">
          <ac:chgData name="Muhammad Cassamo" userId="fdce8208-b601-4f8e-aa2e-995454d7cb29" providerId="ADAL" clId="{52EDA4BF-C9BF-476A-8187-6227161A9C2D}" dt="2025-04-28T12:16:53.121" v="202" actId="26606"/>
          <ac:spMkLst>
            <pc:docMk/>
            <pc:sldMk cId="850743011" sldId="264"/>
            <ac:spMk id="29" creationId="{F452A527-3631-41ED-858D-3777A7D1496A}"/>
          </ac:spMkLst>
        </pc:spChg>
        <pc:picChg chg="add del mod">
          <ac:chgData name="Muhammad Cassamo" userId="fdce8208-b601-4f8e-aa2e-995454d7cb29" providerId="ADAL" clId="{52EDA4BF-C9BF-476A-8187-6227161A9C2D}" dt="2025-04-28T12:16:53.671" v="204" actId="931"/>
          <ac:picMkLst>
            <pc:docMk/>
            <pc:sldMk cId="850743011" sldId="264"/>
            <ac:picMk id="6" creationId="{15F98700-5CDA-4300-86DC-6A228025BDC7}"/>
          </ac:picMkLst>
        </pc:picChg>
        <pc:picChg chg="add del">
          <ac:chgData name="Muhammad Cassamo" userId="fdce8208-b601-4f8e-aa2e-995454d7cb29" providerId="ADAL" clId="{52EDA4BF-C9BF-476A-8187-6227161A9C2D}" dt="2025-04-28T12:17:35.662" v="206" actId="478"/>
          <ac:picMkLst>
            <pc:docMk/>
            <pc:sldMk cId="850743011" sldId="264"/>
            <ac:picMk id="7" creationId="{60E04929-B0F8-4D5A-8733-B32C660B9727}"/>
          </ac:picMkLst>
        </pc:picChg>
        <pc:picChg chg="add mod">
          <ac:chgData name="Muhammad Cassamo" userId="fdce8208-b601-4f8e-aa2e-995454d7cb29" providerId="ADAL" clId="{52EDA4BF-C9BF-476A-8187-6227161A9C2D}" dt="2025-04-28T12:17:47.715" v="212" actId="26606"/>
          <ac:picMkLst>
            <pc:docMk/>
            <pc:sldMk cId="850743011" sldId="264"/>
            <ac:picMk id="11" creationId="{67FAF4CB-59FD-4010-8F8C-D7110F111889}"/>
          </ac:picMkLst>
        </pc:picChg>
        <pc:cxnChg chg="add del">
          <ac:chgData name="Muhammad Cassamo" userId="fdce8208-b601-4f8e-aa2e-995454d7cb29" providerId="ADAL" clId="{52EDA4BF-C9BF-476A-8187-6227161A9C2D}" dt="2025-04-28T12:17:47.715" v="212" actId="26606"/>
          <ac:cxnSpMkLst>
            <pc:docMk/>
            <pc:sldMk cId="850743011" sldId="264"/>
            <ac:cxnSpMk id="14" creationId="{C5025DAC-8B93-4160-B017-3A274A5828C0}"/>
          </ac:cxnSpMkLst>
        </pc:cxnChg>
        <pc:cxnChg chg="add del">
          <ac:chgData name="Muhammad Cassamo" userId="fdce8208-b601-4f8e-aa2e-995454d7cb29" providerId="ADAL" clId="{52EDA4BF-C9BF-476A-8187-6227161A9C2D}" dt="2025-04-28T12:17:47.715" v="212" actId="26606"/>
          <ac:cxnSpMkLst>
            <pc:docMk/>
            <pc:sldMk cId="850743011" sldId="264"/>
            <ac:cxnSpMk id="20" creationId="{E04A321A-A039-4720-87B4-66A4210E0D57}"/>
          </ac:cxnSpMkLst>
        </pc:cxnChg>
        <pc:cxnChg chg="add">
          <ac:chgData name="Muhammad Cassamo" userId="fdce8208-b601-4f8e-aa2e-995454d7cb29" providerId="ADAL" clId="{52EDA4BF-C9BF-476A-8187-6227161A9C2D}" dt="2025-04-28T12:17:47.715" v="212" actId="26606"/>
          <ac:cxnSpMkLst>
            <pc:docMk/>
            <pc:sldMk cId="850743011" sldId="264"/>
            <ac:cxnSpMk id="23" creationId="{1F5DC8C3-BA5F-4EED-BB9A-A14272BD82A1}"/>
          </ac:cxnSpMkLst>
        </pc:cxnChg>
        <pc:cxnChg chg="add">
          <ac:chgData name="Muhammad Cassamo" userId="fdce8208-b601-4f8e-aa2e-995454d7cb29" providerId="ADAL" clId="{52EDA4BF-C9BF-476A-8187-6227161A9C2D}" dt="2025-04-28T12:17:47.715" v="212" actId="26606"/>
          <ac:cxnSpMkLst>
            <pc:docMk/>
            <pc:sldMk cId="850743011" sldId="264"/>
            <ac:cxnSpMk id="26" creationId="{B9EB6DAA-2F0C-43D5-A577-15D5D2C4E3F5}"/>
          </ac:cxnSpMkLst>
        </pc:cxnChg>
        <pc:cxnChg chg="add del">
          <ac:chgData name="Muhammad Cassamo" userId="fdce8208-b601-4f8e-aa2e-995454d7cb29" providerId="ADAL" clId="{52EDA4BF-C9BF-476A-8187-6227161A9C2D}" dt="2025-04-28T12:16:53.121" v="202" actId="26606"/>
          <ac:cxnSpMkLst>
            <pc:docMk/>
            <pc:sldMk cId="850743011" sldId="264"/>
            <ac:cxnSpMk id="27" creationId="{1F5DC8C3-BA5F-4EED-BB9A-A14272BD82A1}"/>
          </ac:cxnSpMkLst>
        </pc:cxnChg>
        <pc:cxnChg chg="add del">
          <ac:chgData name="Muhammad Cassamo" userId="fdce8208-b601-4f8e-aa2e-995454d7cb29" providerId="ADAL" clId="{52EDA4BF-C9BF-476A-8187-6227161A9C2D}" dt="2025-04-28T12:16:53.121" v="202" actId="26606"/>
          <ac:cxnSpMkLst>
            <pc:docMk/>
            <pc:sldMk cId="850743011" sldId="264"/>
            <ac:cxnSpMk id="31" creationId="{D28A9C89-B313-458F-9C85-515930A51A93}"/>
          </ac:cxnSpMkLst>
        </pc:cxnChg>
      </pc:sldChg>
      <pc:sldChg chg="modSp mod ord">
        <pc:chgData name="Muhammad Cassamo" userId="fdce8208-b601-4f8e-aa2e-995454d7cb29" providerId="ADAL" clId="{52EDA4BF-C9BF-476A-8187-6227161A9C2D}" dt="2025-04-28T12:14:04.402" v="193" actId="14100"/>
        <pc:sldMkLst>
          <pc:docMk/>
          <pc:sldMk cId="2972507386" sldId="282"/>
        </pc:sldMkLst>
        <pc:spChg chg="mod">
          <ac:chgData name="Muhammad Cassamo" userId="fdce8208-b601-4f8e-aa2e-995454d7cb29" providerId="ADAL" clId="{52EDA4BF-C9BF-476A-8187-6227161A9C2D}" dt="2025-04-28T12:14:04.402" v="193" actId="14100"/>
          <ac:spMkLst>
            <pc:docMk/>
            <pc:sldMk cId="2972507386" sldId="282"/>
            <ac:spMk id="3" creationId="{3F5278DA-6C8A-199D-CC43-831ACF8AF132}"/>
          </ac:spMkLst>
        </pc:spChg>
      </pc:sldChg>
      <pc:sldChg chg="modSp modAnim">
        <pc:chgData name="Muhammad Cassamo" userId="fdce8208-b601-4f8e-aa2e-995454d7cb29" providerId="ADAL" clId="{52EDA4BF-C9BF-476A-8187-6227161A9C2D}" dt="2025-05-02T07:39:26.705" v="390" actId="207"/>
        <pc:sldMkLst>
          <pc:docMk/>
          <pc:sldMk cId="2789178402" sldId="316"/>
        </pc:sldMkLst>
        <pc:spChg chg="mod">
          <ac:chgData name="Muhammad Cassamo" userId="fdce8208-b601-4f8e-aa2e-995454d7cb29" providerId="ADAL" clId="{52EDA4BF-C9BF-476A-8187-6227161A9C2D}" dt="2025-05-02T07:39:26.705" v="390" actId="207"/>
          <ac:spMkLst>
            <pc:docMk/>
            <pc:sldMk cId="2789178402" sldId="316"/>
            <ac:spMk id="5" creationId="{9BE231B2-FF4A-4288-8C85-E1DE9075ABA3}"/>
          </ac:spMkLst>
        </pc:spChg>
      </pc:sldChg>
      <pc:sldChg chg="modSp">
        <pc:chgData name="Muhammad Cassamo" userId="fdce8208-b601-4f8e-aa2e-995454d7cb29" providerId="ADAL" clId="{52EDA4BF-C9BF-476A-8187-6227161A9C2D}" dt="2025-05-02T07:40:07.161" v="427" actId="20577"/>
        <pc:sldMkLst>
          <pc:docMk/>
          <pc:sldMk cId="2407056061" sldId="317"/>
        </pc:sldMkLst>
        <pc:spChg chg="mod">
          <ac:chgData name="Muhammad Cassamo" userId="fdce8208-b601-4f8e-aa2e-995454d7cb29" providerId="ADAL" clId="{52EDA4BF-C9BF-476A-8187-6227161A9C2D}" dt="2025-05-02T07:40:07.161" v="427" actId="20577"/>
          <ac:spMkLst>
            <pc:docMk/>
            <pc:sldMk cId="2407056061" sldId="317"/>
            <ac:spMk id="5" creationId="{9BE231B2-FF4A-4288-8C85-E1DE9075ABA3}"/>
          </ac:spMkLst>
        </pc:spChg>
      </pc:sldChg>
      <pc:sldChg chg="addSp delSp modSp mod delAnim modAnim">
        <pc:chgData name="Muhammad Cassamo" userId="fdce8208-b601-4f8e-aa2e-995454d7cb29" providerId="ADAL" clId="{52EDA4BF-C9BF-476A-8187-6227161A9C2D}" dt="2025-05-02T07:42:48.446" v="432"/>
        <pc:sldMkLst>
          <pc:docMk/>
          <pc:sldMk cId="631671439" sldId="318"/>
        </pc:sldMkLst>
        <pc:spChg chg="del">
          <ac:chgData name="Muhammad Cassamo" userId="fdce8208-b601-4f8e-aa2e-995454d7cb29" providerId="ADAL" clId="{52EDA4BF-C9BF-476A-8187-6227161A9C2D}" dt="2025-04-28T12:21:44.876" v="225" actId="478"/>
          <ac:spMkLst>
            <pc:docMk/>
            <pc:sldMk cId="631671439" sldId="318"/>
            <ac:spMk id="3" creationId="{AC06D705-D126-4D16-A818-AD78C7693381}"/>
          </ac:spMkLst>
        </pc:spChg>
        <pc:spChg chg="add del mod">
          <ac:chgData name="Muhammad Cassamo" userId="fdce8208-b601-4f8e-aa2e-995454d7cb29" providerId="ADAL" clId="{52EDA4BF-C9BF-476A-8187-6227161A9C2D}" dt="2025-04-28T12:21:12.844" v="217" actId="478"/>
          <ac:spMkLst>
            <pc:docMk/>
            <pc:sldMk cId="631671439" sldId="318"/>
            <ac:spMk id="6" creationId="{6F665FBB-80E5-463A-988A-2C7220E20F49}"/>
          </ac:spMkLst>
        </pc:spChg>
        <pc:spChg chg="add del mod">
          <ac:chgData name="Muhammad Cassamo" userId="fdce8208-b601-4f8e-aa2e-995454d7cb29" providerId="ADAL" clId="{52EDA4BF-C9BF-476A-8187-6227161A9C2D}" dt="2025-04-28T12:21:46.078" v="226" actId="478"/>
          <ac:spMkLst>
            <pc:docMk/>
            <pc:sldMk cId="631671439" sldId="318"/>
            <ac:spMk id="9" creationId="{2D547490-F154-40F6-BCD2-8EC3AD28767E}"/>
          </ac:spMkLst>
        </pc:spChg>
        <pc:spChg chg="add mod">
          <ac:chgData name="Muhammad Cassamo" userId="fdce8208-b601-4f8e-aa2e-995454d7cb29" providerId="ADAL" clId="{52EDA4BF-C9BF-476A-8187-6227161A9C2D}" dt="2025-04-28T12:26:31.717" v="342" actId="113"/>
          <ac:spMkLst>
            <pc:docMk/>
            <pc:sldMk cId="631671439" sldId="318"/>
            <ac:spMk id="20" creationId="{0398394E-7095-49C7-910B-CBB53C247F2D}"/>
          </ac:spMkLst>
        </pc:spChg>
        <pc:spChg chg="add mod">
          <ac:chgData name="Muhammad Cassamo" userId="fdce8208-b601-4f8e-aa2e-995454d7cb29" providerId="ADAL" clId="{52EDA4BF-C9BF-476A-8187-6227161A9C2D}" dt="2025-04-28T12:26:38.231" v="344" actId="113"/>
          <ac:spMkLst>
            <pc:docMk/>
            <pc:sldMk cId="631671439" sldId="318"/>
            <ac:spMk id="22" creationId="{9FE10B72-7A66-422C-B90A-7F3666F5796B}"/>
          </ac:spMkLst>
        </pc:spChg>
        <pc:spChg chg="add mod">
          <ac:chgData name="Muhammad Cassamo" userId="fdce8208-b601-4f8e-aa2e-995454d7cb29" providerId="ADAL" clId="{52EDA4BF-C9BF-476A-8187-6227161A9C2D}" dt="2025-04-28T12:26:44.089" v="346" actId="14100"/>
          <ac:spMkLst>
            <pc:docMk/>
            <pc:sldMk cId="631671439" sldId="318"/>
            <ac:spMk id="23" creationId="{91DF4160-805D-4B7A-8321-A4992CFDF7DA}"/>
          </ac:spMkLst>
        </pc:spChg>
        <pc:spChg chg="add mod">
          <ac:chgData name="Muhammad Cassamo" userId="fdce8208-b601-4f8e-aa2e-995454d7cb29" providerId="ADAL" clId="{52EDA4BF-C9BF-476A-8187-6227161A9C2D}" dt="2025-04-28T12:26:49.915" v="348" actId="14100"/>
          <ac:spMkLst>
            <pc:docMk/>
            <pc:sldMk cId="631671439" sldId="318"/>
            <ac:spMk id="24" creationId="{D80C2490-862A-4B15-8BFB-B0E73702EC57}"/>
          </ac:spMkLst>
        </pc:spChg>
        <pc:spChg chg="add mod">
          <ac:chgData name="Muhammad Cassamo" userId="fdce8208-b601-4f8e-aa2e-995454d7cb29" providerId="ADAL" clId="{52EDA4BF-C9BF-476A-8187-6227161A9C2D}" dt="2025-04-28T12:26:52.874" v="349" actId="113"/>
          <ac:spMkLst>
            <pc:docMk/>
            <pc:sldMk cId="631671439" sldId="318"/>
            <ac:spMk id="25" creationId="{A387E216-6ACB-492A-8CD0-323677C01918}"/>
          </ac:spMkLst>
        </pc:spChg>
        <pc:picChg chg="del">
          <ac:chgData name="Muhammad Cassamo" userId="fdce8208-b601-4f8e-aa2e-995454d7cb29" providerId="ADAL" clId="{52EDA4BF-C9BF-476A-8187-6227161A9C2D}" dt="2025-04-28T12:21:10.972" v="216" actId="478"/>
          <ac:picMkLst>
            <pc:docMk/>
            <pc:sldMk cId="631671439" sldId="318"/>
            <ac:picMk id="5" creationId="{90D8F240-31B0-47AA-A9E7-9A7CDCE8A736}"/>
          </ac:picMkLst>
        </pc:picChg>
        <pc:picChg chg="add del mod">
          <ac:chgData name="Muhammad Cassamo" userId="fdce8208-b601-4f8e-aa2e-995454d7cb29" providerId="ADAL" clId="{52EDA4BF-C9BF-476A-8187-6227161A9C2D}" dt="2025-04-28T12:21:35.266" v="224" actId="478"/>
          <ac:picMkLst>
            <pc:docMk/>
            <pc:sldMk cId="631671439" sldId="318"/>
            <ac:picMk id="7" creationId="{C4111299-7CE4-4146-92CB-26D162519945}"/>
          </ac:picMkLst>
        </pc:picChg>
        <pc:picChg chg="add mod">
          <ac:chgData name="Muhammad Cassamo" userId="fdce8208-b601-4f8e-aa2e-995454d7cb29" providerId="ADAL" clId="{52EDA4BF-C9BF-476A-8187-6227161A9C2D}" dt="2025-04-28T12:25:15.120" v="291" actId="1076"/>
          <ac:picMkLst>
            <pc:docMk/>
            <pc:sldMk cId="631671439" sldId="318"/>
            <ac:picMk id="11" creationId="{B533678D-C9C2-4E42-8B21-AFB9079869F2}"/>
          </ac:picMkLst>
        </pc:picChg>
        <pc:picChg chg="add mod">
          <ac:chgData name="Muhammad Cassamo" userId="fdce8208-b601-4f8e-aa2e-995454d7cb29" providerId="ADAL" clId="{52EDA4BF-C9BF-476A-8187-6227161A9C2D}" dt="2025-04-28T12:24:03.792" v="255" actId="1076"/>
          <ac:picMkLst>
            <pc:docMk/>
            <pc:sldMk cId="631671439" sldId="318"/>
            <ac:picMk id="13" creationId="{3C7FA67F-6AC8-4F77-B409-0ED690B2998B}"/>
          </ac:picMkLst>
        </pc:picChg>
        <pc:picChg chg="add mod">
          <ac:chgData name="Muhammad Cassamo" userId="fdce8208-b601-4f8e-aa2e-995454d7cb29" providerId="ADAL" clId="{52EDA4BF-C9BF-476A-8187-6227161A9C2D}" dt="2025-04-28T12:23:41.361" v="251" actId="1076"/>
          <ac:picMkLst>
            <pc:docMk/>
            <pc:sldMk cId="631671439" sldId="318"/>
            <ac:picMk id="15" creationId="{7AF2F875-C71C-4A01-9528-7DB3AF877A1D}"/>
          </ac:picMkLst>
        </pc:picChg>
        <pc:picChg chg="add mod">
          <ac:chgData name="Muhammad Cassamo" userId="fdce8208-b601-4f8e-aa2e-995454d7cb29" providerId="ADAL" clId="{52EDA4BF-C9BF-476A-8187-6227161A9C2D}" dt="2025-04-28T12:23:38.139" v="250" actId="1076"/>
          <ac:picMkLst>
            <pc:docMk/>
            <pc:sldMk cId="631671439" sldId="318"/>
            <ac:picMk id="17" creationId="{33D597DA-1F2C-4059-AB2B-497E0874021D}"/>
          </ac:picMkLst>
        </pc:picChg>
        <pc:picChg chg="add mod">
          <ac:chgData name="Muhammad Cassamo" userId="fdce8208-b601-4f8e-aa2e-995454d7cb29" providerId="ADAL" clId="{52EDA4BF-C9BF-476A-8187-6227161A9C2D}" dt="2025-04-28T12:23:56.339" v="254" actId="1076"/>
          <ac:picMkLst>
            <pc:docMk/>
            <pc:sldMk cId="631671439" sldId="318"/>
            <ac:picMk id="19" creationId="{2B1F45C4-8B4D-4614-9C96-2B9F81798F03}"/>
          </ac:picMkLst>
        </pc:picChg>
        <pc:picChg chg="add del">
          <ac:chgData name="Muhammad Cassamo" userId="fdce8208-b601-4f8e-aa2e-995454d7cb29" providerId="ADAL" clId="{52EDA4BF-C9BF-476A-8187-6227161A9C2D}" dt="2025-04-28T12:24:48.313" v="277"/>
          <ac:picMkLst>
            <pc:docMk/>
            <pc:sldMk cId="631671439" sldId="318"/>
            <ac:picMk id="21" creationId="{5B717B17-AA63-4E5E-BEA4-1F9054585818}"/>
          </ac:picMkLst>
        </pc:picChg>
      </pc:sldChg>
      <pc:sldChg chg="modSp del mod">
        <pc:chgData name="Muhammad Cassamo" userId="fdce8208-b601-4f8e-aa2e-995454d7cb29" providerId="ADAL" clId="{52EDA4BF-C9BF-476A-8187-6227161A9C2D}" dt="2025-04-28T12:11:47.716" v="122" actId="2696"/>
        <pc:sldMkLst>
          <pc:docMk/>
          <pc:sldMk cId="3436733772" sldId="322"/>
        </pc:sldMkLst>
        <pc:spChg chg="mod">
          <ac:chgData name="Muhammad Cassamo" userId="fdce8208-b601-4f8e-aa2e-995454d7cb29" providerId="ADAL" clId="{52EDA4BF-C9BF-476A-8187-6227161A9C2D}" dt="2025-04-28T12:10:07.364" v="103" actId="21"/>
          <ac:spMkLst>
            <pc:docMk/>
            <pc:sldMk cId="3436733772" sldId="322"/>
            <ac:spMk id="3" creationId="{C6CBC41B-35A3-4E7E-A314-21DF47DA8FEA}"/>
          </ac:spMkLst>
        </pc:spChg>
      </pc:sldChg>
      <pc:sldChg chg="modNotesTx">
        <pc:chgData name="Muhammad Cassamo" userId="fdce8208-b601-4f8e-aa2e-995454d7cb29" providerId="ADAL" clId="{52EDA4BF-C9BF-476A-8187-6227161A9C2D}" dt="2025-04-28T12:18:34.193" v="214" actId="20577"/>
        <pc:sldMkLst>
          <pc:docMk/>
          <pc:sldMk cId="2764894164" sldId="326"/>
        </pc:sldMkLst>
      </pc:sldChg>
      <pc:sldChg chg="del">
        <pc:chgData name="Muhammad Cassamo" userId="fdce8208-b601-4f8e-aa2e-995454d7cb29" providerId="ADAL" clId="{52EDA4BF-C9BF-476A-8187-6227161A9C2D}" dt="2025-04-28T12:04:41.700" v="60" actId="2696"/>
        <pc:sldMkLst>
          <pc:docMk/>
          <pc:sldMk cId="3991467228" sldId="327"/>
        </pc:sldMkLst>
      </pc:sldChg>
      <pc:sldChg chg="modSp modAnim">
        <pc:chgData name="Muhammad Cassamo" userId="fdce8208-b601-4f8e-aa2e-995454d7cb29" providerId="ADAL" clId="{52EDA4BF-C9BF-476A-8187-6227161A9C2D}" dt="2025-05-02T08:10:01.413" v="445" actId="20577"/>
        <pc:sldMkLst>
          <pc:docMk/>
          <pc:sldMk cId="3096092077" sldId="328"/>
        </pc:sldMkLst>
        <pc:spChg chg="mod">
          <ac:chgData name="Muhammad Cassamo" userId="fdce8208-b601-4f8e-aa2e-995454d7cb29" providerId="ADAL" clId="{52EDA4BF-C9BF-476A-8187-6227161A9C2D}" dt="2025-05-02T08:10:01.413" v="445" actId="20577"/>
          <ac:spMkLst>
            <pc:docMk/>
            <pc:sldMk cId="3096092077" sldId="328"/>
            <ac:spMk id="3" creationId="{6ADE2323-879E-4CB5-A8BB-2BC1943E5083}"/>
          </ac:spMkLst>
        </pc:spChg>
      </pc:sldChg>
      <pc:sldChg chg="modTransition">
        <pc:chgData name="Muhammad Cassamo" userId="fdce8208-b601-4f8e-aa2e-995454d7cb29" providerId="ADAL" clId="{52EDA4BF-C9BF-476A-8187-6227161A9C2D}" dt="2025-05-02T07:43:11.714" v="433"/>
        <pc:sldMkLst>
          <pc:docMk/>
          <pc:sldMk cId="3365784808" sldId="329"/>
        </pc:sldMkLst>
      </pc:sldChg>
      <pc:sldChg chg="modSp mod modTransition">
        <pc:chgData name="Muhammad Cassamo" userId="fdce8208-b601-4f8e-aa2e-995454d7cb29" providerId="ADAL" clId="{52EDA4BF-C9BF-476A-8187-6227161A9C2D}" dt="2025-05-02T07:43:19.522" v="434"/>
        <pc:sldMkLst>
          <pc:docMk/>
          <pc:sldMk cId="3731192461" sldId="330"/>
        </pc:sldMkLst>
        <pc:spChg chg="mod">
          <ac:chgData name="Muhammad Cassamo" userId="fdce8208-b601-4f8e-aa2e-995454d7cb29" providerId="ADAL" clId="{52EDA4BF-C9BF-476A-8187-6227161A9C2D}" dt="2025-04-28T12:28:12.688" v="363" actId="20577"/>
          <ac:spMkLst>
            <pc:docMk/>
            <pc:sldMk cId="3731192461" sldId="330"/>
            <ac:spMk id="2" creationId="{FE0E986A-9A0A-4065-A71C-AC065CC7F370}"/>
          </ac:spMkLst>
        </pc:spChg>
      </pc:sldChg>
      <pc:sldChg chg="addSp delSp modSp new mod ord setBg modAnim setClrOvrMap">
        <pc:chgData name="Muhammad Cassamo" userId="fdce8208-b601-4f8e-aa2e-995454d7cb29" providerId="ADAL" clId="{52EDA4BF-C9BF-476A-8187-6227161A9C2D}" dt="2025-05-02T07:44:06.491" v="435"/>
        <pc:sldMkLst>
          <pc:docMk/>
          <pc:sldMk cId="2431628449" sldId="333"/>
        </pc:sldMkLst>
        <pc:spChg chg="mod">
          <ac:chgData name="Muhammad Cassamo" userId="fdce8208-b601-4f8e-aa2e-995454d7cb29" providerId="ADAL" clId="{52EDA4BF-C9BF-476A-8187-6227161A9C2D}" dt="2025-04-28T12:09:37.269" v="90" actId="14100"/>
          <ac:spMkLst>
            <pc:docMk/>
            <pc:sldMk cId="2431628449" sldId="333"/>
            <ac:spMk id="2" creationId="{5F0C8607-36C6-4E0E-847D-90E66CB2ECD5}"/>
          </ac:spMkLst>
        </pc:spChg>
        <pc:spChg chg="del">
          <ac:chgData name="Muhammad Cassamo" userId="fdce8208-b601-4f8e-aa2e-995454d7cb29" providerId="ADAL" clId="{52EDA4BF-C9BF-476A-8187-6227161A9C2D}" dt="2025-04-28T12:08:48.845" v="62" actId="931"/>
          <ac:spMkLst>
            <pc:docMk/>
            <pc:sldMk cId="2431628449" sldId="333"/>
            <ac:spMk id="3" creationId="{ECAF2617-E468-4C5D-AEAB-869493AC952A}"/>
          </ac:spMkLst>
        </pc:spChg>
        <pc:spChg chg="del mod">
          <ac:chgData name="Muhammad Cassamo" userId="fdce8208-b601-4f8e-aa2e-995454d7cb29" providerId="ADAL" clId="{52EDA4BF-C9BF-476A-8187-6227161A9C2D}" dt="2025-04-28T12:09:11.865" v="84" actId="478"/>
          <ac:spMkLst>
            <pc:docMk/>
            <pc:sldMk cId="2431628449" sldId="333"/>
            <ac:spMk id="4" creationId="{A805DA95-1037-4233-B9E7-A6E0289AEF6D}"/>
          </ac:spMkLst>
        </pc:spChg>
        <pc:spChg chg="add mod">
          <ac:chgData name="Muhammad Cassamo" userId="fdce8208-b601-4f8e-aa2e-995454d7cb29" providerId="ADAL" clId="{52EDA4BF-C9BF-476A-8187-6227161A9C2D}" dt="2025-04-28T12:11:19.612" v="121" actId="255"/>
          <ac:spMkLst>
            <pc:docMk/>
            <pc:sldMk cId="2431628449" sldId="333"/>
            <ac:spMk id="7" creationId="{9C80DE4E-600D-4155-9803-38C617C6A70A}"/>
          </ac:spMkLst>
        </pc:spChg>
        <pc:spChg chg="add">
          <ac:chgData name="Muhammad Cassamo" userId="fdce8208-b601-4f8e-aa2e-995454d7cb29" providerId="ADAL" clId="{52EDA4BF-C9BF-476A-8187-6227161A9C2D}" dt="2025-04-28T12:08:58.187" v="65" actId="26606"/>
          <ac:spMkLst>
            <pc:docMk/>
            <pc:sldMk cId="2431628449" sldId="333"/>
            <ac:spMk id="11" creationId="{416A0E3C-60E6-4F39-BC55-5F7C224E1F7C}"/>
          </ac:spMkLst>
        </pc:spChg>
        <pc:spChg chg="add">
          <ac:chgData name="Muhammad Cassamo" userId="fdce8208-b601-4f8e-aa2e-995454d7cb29" providerId="ADAL" clId="{52EDA4BF-C9BF-476A-8187-6227161A9C2D}" dt="2025-04-28T12:08:58.187" v="65" actId="26606"/>
          <ac:spMkLst>
            <pc:docMk/>
            <pc:sldMk cId="2431628449" sldId="333"/>
            <ac:spMk id="15" creationId="{E844E128-FF69-4E9F-8327-6B504B3C5AE1}"/>
          </ac:spMkLst>
        </pc:spChg>
        <pc:picChg chg="add mod ord">
          <ac:chgData name="Muhammad Cassamo" userId="fdce8208-b601-4f8e-aa2e-995454d7cb29" providerId="ADAL" clId="{52EDA4BF-C9BF-476A-8187-6227161A9C2D}" dt="2025-04-28T12:08:58.187" v="65" actId="26606"/>
          <ac:picMkLst>
            <pc:docMk/>
            <pc:sldMk cId="2431628449" sldId="333"/>
            <ac:picMk id="6" creationId="{869393FA-B2E6-4966-832E-B4DAA6680313}"/>
          </ac:picMkLst>
        </pc:picChg>
        <pc:cxnChg chg="add">
          <ac:chgData name="Muhammad Cassamo" userId="fdce8208-b601-4f8e-aa2e-995454d7cb29" providerId="ADAL" clId="{52EDA4BF-C9BF-476A-8187-6227161A9C2D}" dt="2025-04-28T12:08:58.187" v="65" actId="26606"/>
          <ac:cxnSpMkLst>
            <pc:docMk/>
            <pc:sldMk cId="2431628449" sldId="333"/>
            <ac:cxnSpMk id="13" creationId="{C5025DAC-8B93-4160-B017-3A274A5828C0}"/>
          </ac:cxnSpMkLst>
        </pc:cxnChg>
        <pc:cxnChg chg="add">
          <ac:chgData name="Muhammad Cassamo" userId="fdce8208-b601-4f8e-aa2e-995454d7cb29" providerId="ADAL" clId="{52EDA4BF-C9BF-476A-8187-6227161A9C2D}" dt="2025-04-28T12:08:58.187" v="65" actId="26606"/>
          <ac:cxnSpMkLst>
            <pc:docMk/>
            <pc:sldMk cId="2431628449" sldId="333"/>
            <ac:cxnSpMk id="17" creationId="{055CEADF-09EA-423C-8C45-F94AF44D5AF0}"/>
          </ac:cxnSpMkLst>
        </pc:cxnChg>
      </pc:sldChg>
      <pc:sldChg chg="add del">
        <pc:chgData name="Muhammad Cassamo" userId="fdce8208-b601-4f8e-aa2e-995454d7cb29" providerId="ADAL" clId="{52EDA4BF-C9BF-476A-8187-6227161A9C2D}" dt="2025-04-28T12:26:58.720" v="350" actId="2696"/>
        <pc:sldMkLst>
          <pc:docMk/>
          <pc:sldMk cId="1664572878" sldId="33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A81869F-F6FC-6A0D-CE07-6B540E550E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BA6B6C1-6185-79F5-23C8-927538634E4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41E86C-C6B4-424D-8295-67D3386172F0}" type="datetimeFigureOut">
              <a:rPr lang="en-US" smtClean="0"/>
              <a:t>1/3/2026</a:t>
            </a:fld>
            <a:endParaRPr lang="en-US"/>
          </a:p>
        </p:txBody>
      </p:sp>
      <p:sp>
        <p:nvSpPr>
          <p:cNvPr id="4" name="Footer Placeholder 3">
            <a:extLst>
              <a:ext uri="{FF2B5EF4-FFF2-40B4-BE49-F238E27FC236}">
                <a16:creationId xmlns:a16="http://schemas.microsoft.com/office/drawing/2014/main" id="{D875153B-EAEA-CF1E-30D7-16C2E64586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B72AFB7-47EE-893B-5887-BDC37DCA5F0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F94707-CAF6-40B0-A7EA-C5F3C63CBD6B}" type="slidenum">
              <a:rPr lang="en-US" smtClean="0"/>
              <a:t>‹#›</a:t>
            </a:fld>
            <a:endParaRPr lang="en-US"/>
          </a:p>
        </p:txBody>
      </p:sp>
    </p:spTree>
    <p:extLst>
      <p:ext uri="{BB962C8B-B14F-4D97-AF65-F5344CB8AC3E}">
        <p14:creationId xmlns:p14="http://schemas.microsoft.com/office/powerpoint/2010/main" val="40334112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988D07-B188-44E4-ABBB-6994C1A52936}" type="datetimeFigureOut">
              <a:rPr lang="en-US" smtClean="0"/>
              <a:t>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42455A-0D23-4EAB-9AF9-2CC2B3066B0A}" type="slidenum">
              <a:rPr lang="en-US" smtClean="0"/>
              <a:t>‹#›</a:t>
            </a:fld>
            <a:endParaRPr lang="en-US"/>
          </a:p>
        </p:txBody>
      </p:sp>
    </p:spTree>
    <p:extLst>
      <p:ext uri="{BB962C8B-B14F-4D97-AF65-F5344CB8AC3E}">
        <p14:creationId xmlns:p14="http://schemas.microsoft.com/office/powerpoint/2010/main" val="3904368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842455A-0D23-4EAB-9AF9-2CC2B3066B0A}" type="slidenum">
              <a:rPr lang="en-US" smtClean="0"/>
              <a:t>1</a:t>
            </a:fld>
            <a:endParaRPr lang="en-US"/>
          </a:p>
        </p:txBody>
      </p:sp>
    </p:spTree>
    <p:extLst>
      <p:ext uri="{BB962C8B-B14F-4D97-AF65-F5344CB8AC3E}">
        <p14:creationId xmlns:p14="http://schemas.microsoft.com/office/powerpoint/2010/main" val="245177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084B-4E39-1371-10AE-8CBA2612AA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2035A9-68AA-3953-803F-E19CE136A0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2A7434-01ED-FAF9-6B37-20FFBD88416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FFDB238-3E5F-A228-9D0F-C5BD2AAE3341}"/>
              </a:ext>
            </a:extLst>
          </p:cNvPr>
          <p:cNvSpPr>
            <a:spLocks noGrp="1"/>
          </p:cNvSpPr>
          <p:nvPr>
            <p:ph type="sldNum" sz="quarter" idx="5"/>
          </p:nvPr>
        </p:nvSpPr>
        <p:spPr/>
        <p:txBody>
          <a:bodyPr/>
          <a:lstStyle/>
          <a:p>
            <a:fld id="{0842455A-0D23-4EAB-9AF9-2CC2B3066B0A}" type="slidenum">
              <a:rPr lang="en-US" smtClean="0"/>
              <a:t>2</a:t>
            </a:fld>
            <a:endParaRPr lang="en-US"/>
          </a:p>
        </p:txBody>
      </p:sp>
    </p:spTree>
    <p:extLst>
      <p:ext uri="{BB962C8B-B14F-4D97-AF65-F5344CB8AC3E}">
        <p14:creationId xmlns:p14="http://schemas.microsoft.com/office/powerpoint/2010/main" val="3973544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Pair them up with people they do not know/may not be familiar with. This is important as they were separate classes last term and will need to build a new safe learning environment together. For most pair/group work, choose the groups to ensure a good group dynamic.</a:t>
            </a:r>
          </a:p>
        </p:txBody>
      </p:sp>
      <p:sp>
        <p:nvSpPr>
          <p:cNvPr id="4" name="Slide Number Placeholder 3"/>
          <p:cNvSpPr>
            <a:spLocks noGrp="1"/>
          </p:cNvSpPr>
          <p:nvPr>
            <p:ph type="sldNum" sz="quarter" idx="5"/>
          </p:nvPr>
        </p:nvSpPr>
        <p:spPr/>
        <p:txBody>
          <a:bodyPr/>
          <a:lstStyle/>
          <a:p>
            <a:fld id="{0842455A-0D23-4EAB-9AF9-2CC2B3066B0A}" type="slidenum">
              <a:rPr lang="en-US" smtClean="0"/>
              <a:t>4</a:t>
            </a:fld>
            <a:endParaRPr lang="en-US"/>
          </a:p>
        </p:txBody>
      </p:sp>
    </p:spTree>
    <p:extLst>
      <p:ext uri="{BB962C8B-B14F-4D97-AF65-F5344CB8AC3E}">
        <p14:creationId xmlns:p14="http://schemas.microsoft.com/office/powerpoint/2010/main" val="2746375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 this slide it is just to guide them through simple steps that they can use to increase their chances of success, remind them that academia is much more than just turning up and submitting assignments when they are due</a:t>
            </a:r>
          </a:p>
        </p:txBody>
      </p:sp>
      <p:sp>
        <p:nvSpPr>
          <p:cNvPr id="4" name="Slide Number Placeholder 3"/>
          <p:cNvSpPr>
            <a:spLocks noGrp="1"/>
          </p:cNvSpPr>
          <p:nvPr>
            <p:ph type="sldNum" sz="quarter" idx="5"/>
          </p:nvPr>
        </p:nvSpPr>
        <p:spPr/>
        <p:txBody>
          <a:bodyPr/>
          <a:lstStyle/>
          <a:p>
            <a:fld id="{0842455A-0D23-4EAB-9AF9-2CC2B3066B0A}" type="slidenum">
              <a:rPr lang="en-US" smtClean="0"/>
              <a:t>7</a:t>
            </a:fld>
            <a:endParaRPr lang="en-US"/>
          </a:p>
        </p:txBody>
      </p:sp>
    </p:spTree>
    <p:extLst>
      <p:ext uri="{BB962C8B-B14F-4D97-AF65-F5344CB8AC3E}">
        <p14:creationId xmlns:p14="http://schemas.microsoft.com/office/powerpoint/2010/main" val="933655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Seek answers from them and then discuss the next slide </a:t>
            </a:r>
          </a:p>
        </p:txBody>
      </p:sp>
      <p:sp>
        <p:nvSpPr>
          <p:cNvPr id="4" name="Slide Number Placeholder 3"/>
          <p:cNvSpPr>
            <a:spLocks noGrp="1"/>
          </p:cNvSpPr>
          <p:nvPr>
            <p:ph type="sldNum" sz="quarter" idx="5"/>
          </p:nvPr>
        </p:nvSpPr>
        <p:spPr/>
        <p:txBody>
          <a:bodyPr/>
          <a:lstStyle/>
          <a:p>
            <a:fld id="{0842455A-0D23-4EAB-9AF9-2CC2B3066B0A}" type="slidenum">
              <a:rPr lang="en-US" smtClean="0"/>
              <a:t>8</a:t>
            </a:fld>
            <a:endParaRPr lang="en-US"/>
          </a:p>
        </p:txBody>
      </p:sp>
    </p:spTree>
    <p:extLst>
      <p:ext uri="{BB962C8B-B14F-4D97-AF65-F5344CB8AC3E}">
        <p14:creationId xmlns:p14="http://schemas.microsoft.com/office/powerpoint/2010/main" val="1487654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842455A-0D23-4EAB-9AF9-2CC2B3066B0A}" type="slidenum">
              <a:rPr lang="en-US" smtClean="0"/>
              <a:t>9</a:t>
            </a:fld>
            <a:endParaRPr lang="en-US"/>
          </a:p>
        </p:txBody>
      </p:sp>
    </p:spTree>
    <p:extLst>
      <p:ext uri="{BB962C8B-B14F-4D97-AF65-F5344CB8AC3E}">
        <p14:creationId xmlns:p14="http://schemas.microsoft.com/office/powerpoint/2010/main" val="1184177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842455A-0D23-4EAB-9AF9-2CC2B3066B0A}" type="slidenum">
              <a:rPr lang="en-US" smtClean="0"/>
              <a:t>10</a:t>
            </a:fld>
            <a:endParaRPr lang="en-US"/>
          </a:p>
        </p:txBody>
      </p:sp>
    </p:spTree>
    <p:extLst>
      <p:ext uri="{BB962C8B-B14F-4D97-AF65-F5344CB8AC3E}">
        <p14:creationId xmlns:p14="http://schemas.microsoft.com/office/powerpoint/2010/main" val="2005148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Try to gear this discussion towards their academic future when possible, what skills they think they need to develop to land that dream job or that own business that they want to start</a:t>
            </a:r>
          </a:p>
        </p:txBody>
      </p:sp>
      <p:sp>
        <p:nvSpPr>
          <p:cNvPr id="4" name="Slide Number Placeholder 3"/>
          <p:cNvSpPr>
            <a:spLocks noGrp="1"/>
          </p:cNvSpPr>
          <p:nvPr>
            <p:ph type="sldNum" sz="quarter" idx="5"/>
          </p:nvPr>
        </p:nvSpPr>
        <p:spPr/>
        <p:txBody>
          <a:bodyPr/>
          <a:lstStyle/>
          <a:p>
            <a:fld id="{0842455A-0D23-4EAB-9AF9-2CC2B3066B0A}" type="slidenum">
              <a:rPr lang="en-US" smtClean="0"/>
              <a:t>11</a:t>
            </a:fld>
            <a:endParaRPr lang="en-US"/>
          </a:p>
        </p:txBody>
      </p:sp>
    </p:spTree>
    <p:extLst>
      <p:ext uri="{BB962C8B-B14F-4D97-AF65-F5344CB8AC3E}">
        <p14:creationId xmlns:p14="http://schemas.microsoft.com/office/powerpoint/2010/main" val="803951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through the Module Handbook with them, noting the assignments, deadlines, marking criteria, marks available.</a:t>
            </a:r>
          </a:p>
        </p:txBody>
      </p:sp>
      <p:sp>
        <p:nvSpPr>
          <p:cNvPr id="4" name="Slide Number Placeholder 3"/>
          <p:cNvSpPr>
            <a:spLocks noGrp="1"/>
          </p:cNvSpPr>
          <p:nvPr>
            <p:ph type="sldNum" sz="quarter" idx="5"/>
          </p:nvPr>
        </p:nvSpPr>
        <p:spPr/>
        <p:txBody>
          <a:bodyPr/>
          <a:lstStyle/>
          <a:p>
            <a:fld id="{0842455A-0D23-4EAB-9AF9-2CC2B3066B0A}" type="slidenum">
              <a:rPr lang="en-US" smtClean="0"/>
              <a:t>13</a:t>
            </a:fld>
            <a:endParaRPr lang="en-US"/>
          </a:p>
        </p:txBody>
      </p:sp>
    </p:spTree>
    <p:extLst>
      <p:ext uri="{BB962C8B-B14F-4D97-AF65-F5344CB8AC3E}">
        <p14:creationId xmlns:p14="http://schemas.microsoft.com/office/powerpoint/2010/main" val="12363435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842455A-0D23-4EAB-9AF9-2CC2B3066B0A}" type="slidenum">
              <a:rPr lang="en-US" smtClean="0"/>
              <a:t>15</a:t>
            </a:fld>
            <a:endParaRPr lang="en-US"/>
          </a:p>
        </p:txBody>
      </p:sp>
    </p:spTree>
    <p:extLst>
      <p:ext uri="{BB962C8B-B14F-4D97-AF65-F5344CB8AC3E}">
        <p14:creationId xmlns:p14="http://schemas.microsoft.com/office/powerpoint/2010/main" val="40795627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B8B63-60C2-4A12-E10D-25B5013931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55863D-3A87-7358-C3B0-01B2BE59ED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3C26AB-DA41-A41C-DD8E-CCBC6AE20AC0}"/>
              </a:ext>
            </a:extLst>
          </p:cNvPr>
          <p:cNvSpPr>
            <a:spLocks noGrp="1"/>
          </p:cNvSpPr>
          <p:nvPr>
            <p:ph type="body" idx="1"/>
          </p:nvPr>
        </p:nvSpPr>
        <p:spPr/>
        <p:txBody>
          <a:bodyPr/>
          <a:lstStyle/>
          <a:p>
            <a:r>
              <a:rPr lang="en-GB" dirty="0"/>
              <a:t>https://youtu.be/vGyjF9Ngd8Y?si=EJd5msB5UsKHnSCc</a:t>
            </a:r>
          </a:p>
        </p:txBody>
      </p:sp>
      <p:sp>
        <p:nvSpPr>
          <p:cNvPr id="4" name="Slide Number Placeholder 3">
            <a:extLst>
              <a:ext uri="{FF2B5EF4-FFF2-40B4-BE49-F238E27FC236}">
                <a16:creationId xmlns:a16="http://schemas.microsoft.com/office/drawing/2014/main" id="{11444541-70FB-B057-09EF-4230F1D063FF}"/>
              </a:ext>
            </a:extLst>
          </p:cNvPr>
          <p:cNvSpPr>
            <a:spLocks noGrp="1"/>
          </p:cNvSpPr>
          <p:nvPr>
            <p:ph type="sldNum" sz="quarter" idx="5"/>
          </p:nvPr>
        </p:nvSpPr>
        <p:spPr/>
        <p:txBody>
          <a:bodyPr/>
          <a:lstStyle/>
          <a:p>
            <a:fld id="{0842455A-0D23-4EAB-9AF9-2CC2B3066B0A}" type="slidenum">
              <a:rPr lang="en-US" smtClean="0"/>
              <a:t>17</a:t>
            </a:fld>
            <a:endParaRPr lang="en-US"/>
          </a:p>
        </p:txBody>
      </p:sp>
    </p:spTree>
    <p:extLst>
      <p:ext uri="{BB962C8B-B14F-4D97-AF65-F5344CB8AC3E}">
        <p14:creationId xmlns:p14="http://schemas.microsoft.com/office/powerpoint/2010/main" val="3304767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https://youtu.be/vGyjF9Ngd8Y?si=EJd5msB5UsKHnSCc</a:t>
            </a:r>
          </a:p>
        </p:txBody>
      </p:sp>
      <p:sp>
        <p:nvSpPr>
          <p:cNvPr id="4" name="Slide Number Placeholder 3"/>
          <p:cNvSpPr>
            <a:spLocks noGrp="1"/>
          </p:cNvSpPr>
          <p:nvPr>
            <p:ph type="sldNum" sz="quarter" idx="5"/>
          </p:nvPr>
        </p:nvSpPr>
        <p:spPr/>
        <p:txBody>
          <a:bodyPr/>
          <a:lstStyle/>
          <a:p>
            <a:fld id="{0842455A-0D23-4EAB-9AF9-2CC2B3066B0A}" type="slidenum">
              <a:rPr lang="en-US" smtClean="0"/>
              <a:t>18</a:t>
            </a:fld>
            <a:endParaRPr lang="en-US"/>
          </a:p>
        </p:txBody>
      </p:sp>
    </p:spTree>
    <p:extLst>
      <p:ext uri="{BB962C8B-B14F-4D97-AF65-F5344CB8AC3E}">
        <p14:creationId xmlns:p14="http://schemas.microsoft.com/office/powerpoint/2010/main" val="2806326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Get them to get out a notepad and a pen or their laptops, tell them this activity is going to help them with Assignment 1 and get them to complete all the questions, talk then through the questions, giving examples and encouraging them to dig deep. </a:t>
            </a:r>
          </a:p>
        </p:txBody>
      </p:sp>
      <p:sp>
        <p:nvSpPr>
          <p:cNvPr id="4" name="Slide Number Placeholder 3"/>
          <p:cNvSpPr>
            <a:spLocks noGrp="1"/>
          </p:cNvSpPr>
          <p:nvPr>
            <p:ph type="sldNum" sz="quarter" idx="5"/>
          </p:nvPr>
        </p:nvSpPr>
        <p:spPr/>
        <p:txBody>
          <a:bodyPr/>
          <a:lstStyle/>
          <a:p>
            <a:fld id="{0842455A-0D23-4EAB-9AF9-2CC2B3066B0A}" type="slidenum">
              <a:rPr lang="en-US" smtClean="0"/>
              <a:t>19</a:t>
            </a:fld>
            <a:endParaRPr lang="en-US"/>
          </a:p>
        </p:txBody>
      </p:sp>
    </p:spTree>
    <p:extLst>
      <p:ext uri="{BB962C8B-B14F-4D97-AF65-F5344CB8AC3E}">
        <p14:creationId xmlns:p14="http://schemas.microsoft.com/office/powerpoint/2010/main" val="1019918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3A569-900B-D485-F85E-6D192A75CF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B796A8-3A1A-297D-5048-BC9BBA2DC6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661D18-F998-13B6-48EF-12FC5065E5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6A0229-C939-F777-6E82-7682FCD28741}"/>
              </a:ext>
            </a:extLst>
          </p:cNvPr>
          <p:cNvSpPr>
            <a:spLocks noGrp="1"/>
          </p:cNvSpPr>
          <p:nvPr>
            <p:ph type="sldNum" sz="quarter" idx="5"/>
          </p:nvPr>
        </p:nvSpPr>
        <p:spPr/>
        <p:txBody>
          <a:bodyPr/>
          <a:lstStyle/>
          <a:p>
            <a:fld id="{0842455A-0D23-4EAB-9AF9-2CC2B3066B0A}" type="slidenum">
              <a:rPr lang="en-US" smtClean="0"/>
              <a:t>20</a:t>
            </a:fld>
            <a:endParaRPr lang="en-US"/>
          </a:p>
        </p:txBody>
      </p:sp>
    </p:spTree>
    <p:extLst>
      <p:ext uri="{BB962C8B-B14F-4D97-AF65-F5344CB8AC3E}">
        <p14:creationId xmlns:p14="http://schemas.microsoft.com/office/powerpoint/2010/main" val="2992983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88E19-3E44-16E8-8387-CAD7C14B66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89BB2C-A868-FEB2-C4B0-950C9D1A5B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DC45C4-4355-C9D7-967B-B2F73631B2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8BFF5D-1A93-380B-D118-A4611A557A14}"/>
              </a:ext>
            </a:extLst>
          </p:cNvPr>
          <p:cNvSpPr>
            <a:spLocks noGrp="1"/>
          </p:cNvSpPr>
          <p:nvPr>
            <p:ph type="sldNum" sz="quarter" idx="5"/>
          </p:nvPr>
        </p:nvSpPr>
        <p:spPr/>
        <p:txBody>
          <a:bodyPr/>
          <a:lstStyle/>
          <a:p>
            <a:fld id="{0842455A-0D23-4EAB-9AF9-2CC2B3066B0A}" type="slidenum">
              <a:rPr lang="en-US" smtClean="0"/>
              <a:t>21</a:t>
            </a:fld>
            <a:endParaRPr lang="en-US"/>
          </a:p>
        </p:txBody>
      </p:sp>
    </p:spTree>
    <p:extLst>
      <p:ext uri="{BB962C8B-B14F-4D97-AF65-F5344CB8AC3E}">
        <p14:creationId xmlns:p14="http://schemas.microsoft.com/office/powerpoint/2010/main" val="8537296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CB9E6-D1E9-8E55-15E2-6B4326487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0A2A97-E44A-AA84-F0FE-6C5D969C45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0119EB-CC5E-1F32-8A7D-7A2E3AEF4F8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9DEAC98-F9D8-C29D-BAEE-8E2C56EB1CB0}"/>
              </a:ext>
            </a:extLst>
          </p:cNvPr>
          <p:cNvSpPr>
            <a:spLocks noGrp="1"/>
          </p:cNvSpPr>
          <p:nvPr>
            <p:ph type="sldNum" sz="quarter" idx="5"/>
          </p:nvPr>
        </p:nvSpPr>
        <p:spPr/>
        <p:txBody>
          <a:bodyPr/>
          <a:lstStyle/>
          <a:p>
            <a:fld id="{0842455A-0D23-4EAB-9AF9-2CC2B3066B0A}" type="slidenum">
              <a:rPr lang="en-US" smtClean="0"/>
              <a:t>23</a:t>
            </a:fld>
            <a:endParaRPr lang="en-US"/>
          </a:p>
        </p:txBody>
      </p:sp>
    </p:spTree>
    <p:extLst>
      <p:ext uri="{BB962C8B-B14F-4D97-AF65-F5344CB8AC3E}">
        <p14:creationId xmlns:p14="http://schemas.microsoft.com/office/powerpoint/2010/main" val="2540856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842455A-0D23-4EAB-9AF9-2CC2B3066B0A}" type="slidenum">
              <a:rPr lang="en-US" smtClean="0"/>
              <a:t>24</a:t>
            </a:fld>
            <a:endParaRPr lang="en-US"/>
          </a:p>
        </p:txBody>
      </p:sp>
    </p:spTree>
    <p:extLst>
      <p:ext uri="{BB962C8B-B14F-4D97-AF65-F5344CB8AC3E}">
        <p14:creationId xmlns:p14="http://schemas.microsoft.com/office/powerpoint/2010/main" val="3833516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r>
              <a:rPr lang="en-US"/>
              <a:t>Presentation Title</a:t>
            </a:r>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24263674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r>
              <a:rPr lang="en-US"/>
              <a:t>20XX</a:t>
            </a:r>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r>
              <a:rPr lang="en-US"/>
              <a:t>Presentation Title</a:t>
            </a:r>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50918782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r>
              <a:rPr lang="en-US"/>
              <a:t>20XX</a:t>
            </a:r>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r>
              <a:rPr lang="en-US"/>
              <a:t>Presentation Title</a:t>
            </a:r>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723323613"/>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r>
              <a:rPr lang="en-US"/>
              <a:t>20XX</a:t>
            </a:r>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r>
              <a:rPr lang="en-US"/>
              <a:t>Presentation Title</a:t>
            </a:r>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12708489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r>
              <a:rPr lang="en-US"/>
              <a:t>20XX</a:t>
            </a:r>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r>
              <a:rPr lang="en-US"/>
              <a:t>Presentation Title</a:t>
            </a:r>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66765163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r>
              <a:rPr lang="en-US"/>
              <a:t>20XX</a:t>
            </a:r>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r>
              <a:rPr lang="en-US"/>
              <a:t>Presentation Title</a:t>
            </a:r>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19718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r>
              <a:rPr lang="en-US"/>
              <a:t>20XX</a:t>
            </a:r>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r>
              <a:rPr lang="en-US"/>
              <a:t>Presentation Title</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a:p>
        </p:txBody>
      </p:sp>
      <p:sp>
        <p:nvSpPr>
          <p:cNvPr id="5" name="Rectangle 4">
            <a:extLst>
              <a:ext uri="{FF2B5EF4-FFF2-40B4-BE49-F238E27FC236}">
                <a16:creationId xmlns:a16="http://schemas.microsoft.com/office/drawing/2014/main" id="{A8464DCA-A9BF-A892-3059-84E13570D01E}"/>
              </a:ext>
              <a:ext uri="{C183D7F6-B498-43B3-948B-1728B52AA6E4}">
                <adec:decorative xmlns:adec="http://schemas.microsoft.com/office/drawing/2017/decorative" val="1"/>
              </a:ext>
            </a:extLst>
          </p:cNvPr>
          <p:cNvSpPr/>
          <p:nvPr userDrawn="1"/>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0702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r>
              <a:rPr lang="en-US"/>
              <a:t>20XX</a:t>
            </a:r>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r>
              <a:rPr lang="en-US"/>
              <a:t>Presentation Title</a:t>
            </a: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a:p>
        </p:txBody>
      </p:sp>
    </p:spTree>
    <p:extLst>
      <p:ext uri="{BB962C8B-B14F-4D97-AF65-F5344CB8AC3E}">
        <p14:creationId xmlns:p14="http://schemas.microsoft.com/office/powerpoint/2010/main" val="152646308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a:t>20XX</a:t>
            </a:r>
          </a:p>
        </p:txBody>
      </p:sp>
      <p:sp>
        <p:nvSpPr>
          <p:cNvPr id="6" name="Footer Placeholder 5"/>
          <p:cNvSpPr>
            <a:spLocks noGrp="1"/>
          </p:cNvSpPr>
          <p:nvPr>
            <p:ph type="ftr" sz="quarter" idx="11"/>
          </p:nvPr>
        </p:nvSpPr>
        <p:spPr>
          <a:xfrm>
            <a:off x="1097279" y="6446838"/>
            <a:ext cx="6818262" cy="365125"/>
          </a:xfrm>
        </p:spPr>
        <p:txBody>
          <a:bodyPr/>
          <a:lstStyle/>
          <a:p>
            <a:r>
              <a:rPr lang="en-US"/>
              <a:t>Presentation Title</a:t>
            </a:r>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10067757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r>
              <a:rPr lang="en-US"/>
              <a:t>20XX</a:t>
            </a:r>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r>
              <a:rPr lang="en-US"/>
              <a:t>Presentation Title</a:t>
            </a:r>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00519895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r>
              <a:rPr lang="en-US"/>
              <a:t>20XX</a:t>
            </a:r>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r>
              <a:rPr lang="en-US"/>
              <a:t>Presentation Title</a:t>
            </a:r>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12545913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2">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8CE0AB24-7427-4E0C-9E7C-B642B3170AF1}"/>
              </a:ext>
            </a:extLst>
          </p:cNvPr>
          <p:cNvSpPr>
            <a:spLocks noGrp="1"/>
          </p:cNvSpPr>
          <p:nvPr>
            <p:ph type="pic" sz="quarter" idx="13"/>
          </p:nvPr>
        </p:nvSpPr>
        <p:spPr>
          <a:xfrm>
            <a:off x="1524" y="0"/>
            <a:ext cx="12188952" cy="6858000"/>
          </a:xfrm>
          <a:solidFill>
            <a:schemeClr val="accent6"/>
          </a:solidFill>
        </p:spPr>
        <p:txBody>
          <a:bodyPr/>
          <a:lstStyle>
            <a:lvl1pPr algn="ctr">
              <a:defRPr/>
            </a:lvl1pPr>
          </a:lstStyle>
          <a:p>
            <a:r>
              <a:rPr lang="en-US"/>
              <a:t>Click icon to add picture</a:t>
            </a:r>
          </a:p>
        </p:txBody>
      </p:sp>
      <p:sp>
        <p:nvSpPr>
          <p:cNvPr id="8" name="Title 1">
            <a:extLst>
              <a:ext uri="{FF2B5EF4-FFF2-40B4-BE49-F238E27FC236}">
                <a16:creationId xmlns:a16="http://schemas.microsoft.com/office/drawing/2014/main" id="{CE30A2A8-DADD-44CC-B8A3-9BFFD5E76B66}"/>
              </a:ext>
            </a:extLst>
          </p:cNvPr>
          <p:cNvSpPr>
            <a:spLocks noGrp="1"/>
          </p:cNvSpPr>
          <p:nvPr>
            <p:ph type="ctrTitle" hasCustomPrompt="1"/>
          </p:nvPr>
        </p:nvSpPr>
        <p:spPr>
          <a:xfrm>
            <a:off x="0" y="2705101"/>
            <a:ext cx="7537703" cy="2926080"/>
          </a:xfrm>
          <a:solidFill>
            <a:schemeClr val="bg1">
              <a:alpha val="93000"/>
            </a:schemeClr>
          </a:solidFill>
        </p:spPr>
        <p:txBody>
          <a:bodyPr lIns="822960" tIns="91440" bIns="548640" anchor="b" anchorCtr="0">
            <a:noAutofit/>
          </a:bodyPr>
          <a:lstStyle>
            <a:lvl1pPr>
              <a:defRPr/>
            </a:lvl1pPr>
          </a:lstStyle>
          <a:p>
            <a:r>
              <a:rPr lang="en-US" sz="5400">
                <a:solidFill>
                  <a:schemeClr val="tx1"/>
                </a:solidFill>
              </a:rPr>
              <a:t>Click to add title</a:t>
            </a:r>
          </a:p>
        </p:txBody>
      </p:sp>
    </p:spTree>
    <p:extLst>
      <p:ext uri="{BB962C8B-B14F-4D97-AF65-F5344CB8AC3E}">
        <p14:creationId xmlns:p14="http://schemas.microsoft.com/office/powerpoint/2010/main" val="6783446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3">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8CE0AB24-7427-4E0C-9E7C-B642B3170AF1}"/>
              </a:ext>
            </a:extLst>
          </p:cNvPr>
          <p:cNvSpPr>
            <a:spLocks noGrp="1"/>
          </p:cNvSpPr>
          <p:nvPr>
            <p:ph type="pic" sz="quarter" idx="13"/>
          </p:nvPr>
        </p:nvSpPr>
        <p:spPr>
          <a:xfrm>
            <a:off x="1524" y="0"/>
            <a:ext cx="12188952" cy="6858000"/>
          </a:xfrm>
          <a:solidFill>
            <a:schemeClr val="accent6"/>
          </a:solidFill>
        </p:spPr>
        <p:txBody>
          <a:bodyPr/>
          <a:lstStyle>
            <a:lvl1pPr algn="ctr">
              <a:defRPr/>
            </a:lvl1pPr>
          </a:lstStyle>
          <a:p>
            <a:r>
              <a:rPr lang="en-US"/>
              <a:t>Click icon to add picture</a:t>
            </a:r>
          </a:p>
        </p:txBody>
      </p:sp>
      <p:sp>
        <p:nvSpPr>
          <p:cNvPr id="8" name="Title 1">
            <a:extLst>
              <a:ext uri="{FF2B5EF4-FFF2-40B4-BE49-F238E27FC236}">
                <a16:creationId xmlns:a16="http://schemas.microsoft.com/office/drawing/2014/main" id="{CE30A2A8-DADD-44CC-B8A3-9BFFD5E76B66}"/>
              </a:ext>
            </a:extLst>
          </p:cNvPr>
          <p:cNvSpPr>
            <a:spLocks noGrp="1"/>
          </p:cNvSpPr>
          <p:nvPr>
            <p:ph type="ctrTitle" hasCustomPrompt="1"/>
          </p:nvPr>
        </p:nvSpPr>
        <p:spPr>
          <a:xfrm>
            <a:off x="4654297" y="2705101"/>
            <a:ext cx="7537703" cy="2926080"/>
          </a:xfrm>
          <a:solidFill>
            <a:schemeClr val="bg1">
              <a:alpha val="93000"/>
            </a:schemeClr>
          </a:solidFill>
        </p:spPr>
        <p:txBody>
          <a:bodyPr lIns="822960" tIns="274320" rIns="822960" bIns="548640" anchor="b" anchorCtr="0">
            <a:noAutofit/>
          </a:bodyPr>
          <a:lstStyle>
            <a:lvl1pPr>
              <a:lnSpc>
                <a:spcPct val="80000"/>
              </a:lnSpc>
              <a:defRPr sz="4800"/>
            </a:lvl1pPr>
          </a:lstStyle>
          <a:p>
            <a:r>
              <a:rPr lang="en-US" sz="5400">
                <a:solidFill>
                  <a:schemeClr val="tx1"/>
                </a:solidFill>
              </a:rPr>
              <a:t>Click to add title</a:t>
            </a:r>
          </a:p>
        </p:txBody>
      </p:sp>
    </p:spTree>
    <p:extLst>
      <p:ext uri="{BB962C8B-B14F-4D97-AF65-F5344CB8AC3E}">
        <p14:creationId xmlns:p14="http://schemas.microsoft.com/office/powerpoint/2010/main" val="21436810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Section Break 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7DBCCDB-B58C-45B3-9E63-49F7B0819260}"/>
              </a:ext>
              <a:ext uri="{C183D7F6-B498-43B3-948B-1728B52AA6E4}">
                <adec:decorative xmlns:adec="http://schemas.microsoft.com/office/drawing/2017/decorative" val="1"/>
              </a:ext>
            </a:extLst>
          </p:cNvPr>
          <p:cNvSpPr/>
          <p:nvPr userDrawn="1"/>
        </p:nvSpPr>
        <p:spPr bwMode="white">
          <a:xfrm>
            <a:off x="0" y="4334005"/>
            <a:ext cx="12192000" cy="2523995"/>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E244128-E256-C1DC-AC6D-2BF10AC410DF}"/>
              </a:ext>
            </a:extLst>
          </p:cNvPr>
          <p:cNvSpPr>
            <a:spLocks noGrp="1"/>
          </p:cNvSpPr>
          <p:nvPr>
            <p:ph type="title" hasCustomPrompt="1"/>
          </p:nvPr>
        </p:nvSpPr>
        <p:spPr>
          <a:xfrm>
            <a:off x="1065212" y="4609578"/>
            <a:ext cx="10058400" cy="1295922"/>
          </a:xfrm>
        </p:spPr>
        <p:txBody>
          <a:bodyPr>
            <a:normAutofit/>
          </a:bodyPr>
          <a:lstStyle>
            <a:lvl1pPr>
              <a:defRPr sz="4800">
                <a:solidFill>
                  <a:schemeClr val="bg1"/>
                </a:solidFill>
              </a:defRPr>
            </a:lvl1pPr>
          </a:lstStyle>
          <a:p>
            <a:r>
              <a:rPr lang="en-US"/>
              <a:t>Click to add title</a:t>
            </a:r>
          </a:p>
        </p:txBody>
      </p:sp>
      <p:sp>
        <p:nvSpPr>
          <p:cNvPr id="8" name="Subtitle 2">
            <a:extLst>
              <a:ext uri="{FF2B5EF4-FFF2-40B4-BE49-F238E27FC236}">
                <a16:creationId xmlns:a16="http://schemas.microsoft.com/office/drawing/2014/main" id="{A72A6B42-C371-4562-8E40-9EE1906C8578}"/>
              </a:ext>
            </a:extLst>
          </p:cNvPr>
          <p:cNvSpPr>
            <a:spLocks noGrp="1"/>
          </p:cNvSpPr>
          <p:nvPr>
            <p:ph type="subTitle" idx="1" hasCustomPrompt="1"/>
          </p:nvPr>
        </p:nvSpPr>
        <p:spPr>
          <a:xfrm>
            <a:off x="1065212" y="5943600"/>
            <a:ext cx="10058400" cy="914400"/>
          </a:xfrm>
        </p:spPr>
        <p:txBody>
          <a:bodyPr lIns="91440">
            <a:normAutofit/>
          </a:bodyPr>
          <a:lstStyle>
            <a:lvl1pPr marL="0" indent="0">
              <a:buNone/>
              <a:defRPr sz="2400">
                <a:solidFill>
                  <a:schemeClr val="bg1"/>
                </a:solidFill>
              </a:defRPr>
            </a:lvl1pPr>
          </a:lstStyle>
          <a:p>
            <a:r>
              <a:rPr lang="en-US" sz="1500">
                <a:solidFill>
                  <a:schemeClr val="bg1"/>
                </a:solidFill>
              </a:rPr>
              <a:t>Click to add subtitle</a:t>
            </a:r>
          </a:p>
        </p:txBody>
      </p:sp>
      <p:sp>
        <p:nvSpPr>
          <p:cNvPr id="13" name="Picture Placeholder 12">
            <a:extLst>
              <a:ext uri="{FF2B5EF4-FFF2-40B4-BE49-F238E27FC236}">
                <a16:creationId xmlns:a16="http://schemas.microsoft.com/office/drawing/2014/main" id="{68504FFB-1664-4F66-BC31-100C8DD98346}"/>
              </a:ext>
            </a:extLst>
          </p:cNvPr>
          <p:cNvSpPr>
            <a:spLocks noGrp="1"/>
          </p:cNvSpPr>
          <p:nvPr>
            <p:ph type="pic" sz="quarter" idx="13"/>
          </p:nvPr>
        </p:nvSpPr>
        <p:spPr>
          <a:xfrm>
            <a:off x="635000" y="640080"/>
            <a:ext cx="3544888" cy="3355723"/>
          </a:xfrm>
          <a:solidFill>
            <a:schemeClr val="accent6"/>
          </a:solidFill>
        </p:spPr>
        <p:txBody>
          <a:bodyPr>
            <a:normAutofit/>
          </a:bodyPr>
          <a:lstStyle>
            <a:lvl1pPr algn="ctr">
              <a:defRPr sz="1600"/>
            </a:lvl1pPr>
          </a:lstStyle>
          <a:p>
            <a:r>
              <a:rPr lang="en-US"/>
              <a:t>Click icon to add picture</a:t>
            </a:r>
          </a:p>
        </p:txBody>
      </p:sp>
      <p:sp>
        <p:nvSpPr>
          <p:cNvPr id="14" name="Picture Placeholder 12">
            <a:extLst>
              <a:ext uri="{FF2B5EF4-FFF2-40B4-BE49-F238E27FC236}">
                <a16:creationId xmlns:a16="http://schemas.microsoft.com/office/drawing/2014/main" id="{1B45578D-1855-4EC0-9E45-E1630D11ACA5}"/>
              </a:ext>
            </a:extLst>
          </p:cNvPr>
          <p:cNvSpPr>
            <a:spLocks noGrp="1"/>
          </p:cNvSpPr>
          <p:nvPr>
            <p:ph type="pic" sz="quarter" idx="14"/>
          </p:nvPr>
        </p:nvSpPr>
        <p:spPr>
          <a:xfrm>
            <a:off x="4343400" y="640080"/>
            <a:ext cx="3544888" cy="3355723"/>
          </a:xfrm>
          <a:solidFill>
            <a:schemeClr val="accent6"/>
          </a:solidFill>
        </p:spPr>
        <p:txBody>
          <a:bodyPr>
            <a:normAutofit/>
          </a:bodyPr>
          <a:lstStyle>
            <a:lvl1pPr algn="ctr">
              <a:defRPr sz="1600"/>
            </a:lvl1pPr>
          </a:lstStyle>
          <a:p>
            <a:r>
              <a:rPr lang="en-US"/>
              <a:t>Click icon to add picture</a:t>
            </a:r>
          </a:p>
        </p:txBody>
      </p:sp>
      <p:sp>
        <p:nvSpPr>
          <p:cNvPr id="15" name="Picture Placeholder 12">
            <a:extLst>
              <a:ext uri="{FF2B5EF4-FFF2-40B4-BE49-F238E27FC236}">
                <a16:creationId xmlns:a16="http://schemas.microsoft.com/office/drawing/2014/main" id="{C93482C2-6151-4050-9F16-9952B0A017A3}"/>
              </a:ext>
            </a:extLst>
          </p:cNvPr>
          <p:cNvSpPr>
            <a:spLocks noGrp="1"/>
          </p:cNvSpPr>
          <p:nvPr>
            <p:ph type="pic" sz="quarter" idx="15"/>
          </p:nvPr>
        </p:nvSpPr>
        <p:spPr>
          <a:xfrm>
            <a:off x="8028432" y="640080"/>
            <a:ext cx="3544888" cy="3355723"/>
          </a:xfrm>
          <a:solidFill>
            <a:schemeClr val="accent6"/>
          </a:solidFill>
        </p:spPr>
        <p:txBody>
          <a:bodyPr>
            <a:normAutofit/>
          </a:bodyPr>
          <a:lstStyle>
            <a:lvl1pPr algn="ctr">
              <a:defRPr sz="1600"/>
            </a:lvl1pPr>
          </a:lstStyle>
          <a:p>
            <a:r>
              <a:rPr lang="en-US"/>
              <a:t>Click icon to add picture</a:t>
            </a:r>
          </a:p>
        </p:txBody>
      </p:sp>
    </p:spTree>
    <p:extLst>
      <p:ext uri="{BB962C8B-B14F-4D97-AF65-F5344CB8AC3E}">
        <p14:creationId xmlns:p14="http://schemas.microsoft.com/office/powerpoint/2010/main" val="81498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Content 3">
    <p:spTree>
      <p:nvGrpSpPr>
        <p:cNvPr id="1" name=""/>
        <p:cNvGrpSpPr/>
        <p:nvPr/>
      </p:nvGrpSpPr>
      <p:grpSpPr>
        <a:xfrm>
          <a:off x="0" y="0"/>
          <a:ext cx="0" cy="0"/>
          <a:chOff x="0" y="0"/>
          <a:chExt cx="0" cy="0"/>
        </a:xfrm>
      </p:grpSpPr>
      <p:sp>
        <p:nvSpPr>
          <p:cNvPr id="6" name="Title 9">
            <a:extLst>
              <a:ext uri="{FF2B5EF4-FFF2-40B4-BE49-F238E27FC236}">
                <a16:creationId xmlns:a16="http://schemas.microsoft.com/office/drawing/2014/main" id="{8832B6D9-0469-48A5-A85E-8C5D8EF86BE3}"/>
              </a:ext>
            </a:extLst>
          </p:cNvPr>
          <p:cNvSpPr>
            <a:spLocks noGrp="1"/>
          </p:cNvSpPr>
          <p:nvPr>
            <p:ph type="title" hasCustomPrompt="1"/>
          </p:nvPr>
        </p:nvSpPr>
        <p:spPr>
          <a:xfrm>
            <a:off x="1097280" y="286603"/>
            <a:ext cx="10058400" cy="1450757"/>
          </a:xfrm>
        </p:spPr>
        <p:txBody>
          <a:bodyPr/>
          <a:lstStyle/>
          <a:p>
            <a:r>
              <a:rPr lang="en-US" sz="4800">
                <a:solidFill>
                  <a:schemeClr val="tx1"/>
                </a:solidFill>
              </a:rPr>
              <a:t>Click to add title</a:t>
            </a:r>
            <a:endParaRPr lang="en-US"/>
          </a:p>
        </p:txBody>
      </p:sp>
      <p:cxnSp>
        <p:nvCxnSpPr>
          <p:cNvPr id="7" name="Straight Connector 6">
            <a:extLst>
              <a:ext uri="{FF2B5EF4-FFF2-40B4-BE49-F238E27FC236}">
                <a16:creationId xmlns:a16="http://schemas.microsoft.com/office/drawing/2014/main" id="{C8A8F00A-3EB2-4D4D-B4A7-990BB91D746D}"/>
              </a:ext>
              <a:ext uri="{C183D7F6-B498-43B3-948B-1728B52AA6E4}">
                <adec:decorative xmlns:adec="http://schemas.microsoft.com/office/drawing/2017/decorative" val="1"/>
              </a:ext>
            </a:extLst>
          </p:cNvPr>
          <p:cNvCxnSpPr/>
          <p:nvPr userDrawn="1"/>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11">
            <a:extLst>
              <a:ext uri="{FF2B5EF4-FFF2-40B4-BE49-F238E27FC236}">
                <a16:creationId xmlns:a16="http://schemas.microsoft.com/office/drawing/2014/main" id="{4142A7E4-A56F-4FC2-A81D-36A83134A219}"/>
              </a:ext>
            </a:extLst>
          </p:cNvPr>
          <p:cNvSpPr>
            <a:spLocks noGrp="1"/>
          </p:cNvSpPr>
          <p:nvPr>
            <p:ph idx="1" hasCustomPrompt="1"/>
          </p:nvPr>
        </p:nvSpPr>
        <p:spPr>
          <a:xfrm>
            <a:off x="1097280" y="2182849"/>
            <a:ext cx="10058399" cy="3956692"/>
          </a:xfrm>
        </p:spPr>
        <p:txBody>
          <a:bodyPr lIns="91440">
            <a:normAutofit/>
          </a:bodyPr>
          <a:lstStyle>
            <a:lvl1pPr marL="0" indent="0">
              <a:spcBef>
                <a:spcPts val="1200"/>
              </a:spcBef>
              <a:spcAft>
                <a:spcPts val="200"/>
              </a:spcAft>
              <a:buFont typeface="Arial" panose="020B0604020202020204" pitchFamily="34" charset="0"/>
              <a:buNone/>
              <a:defRPr sz="2400"/>
            </a:lvl1pPr>
            <a:lvl2pPr marL="384048" indent="-182880">
              <a:spcBef>
                <a:spcPts val="1200"/>
              </a:spcBef>
              <a:spcAft>
                <a:spcPts val="200"/>
              </a:spcAft>
              <a:buClr>
                <a:schemeClr val="accent2"/>
              </a:buClr>
              <a:buFont typeface="Arial" panose="020B0604020202020204" pitchFamily="34" charset="0"/>
              <a:buChar char="•"/>
              <a:defRPr sz="2400"/>
            </a:lvl2pPr>
            <a:lvl3pPr>
              <a:spcBef>
                <a:spcPts val="1200"/>
              </a:spcBef>
              <a:spcAft>
                <a:spcPts val="200"/>
              </a:spcAft>
              <a:defRPr sz="2400"/>
            </a:lvl3pPr>
            <a:lvl4pPr>
              <a:spcBef>
                <a:spcPts val="1200"/>
              </a:spcBef>
              <a:spcAft>
                <a:spcPts val="200"/>
              </a:spcAft>
              <a:defRPr sz="2400"/>
            </a:lvl4pPr>
            <a:lvl5pPr>
              <a:spcBef>
                <a:spcPts val="1200"/>
              </a:spcBef>
              <a:spcAft>
                <a:spcPts val="200"/>
              </a:spcAft>
              <a:defRPr sz="24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r>
              <a:rPr lang="en-US"/>
              <a:t>Presentation Title</a:t>
            </a:r>
          </a:p>
        </p:txBody>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r>
              <a:rPr lang="en-US"/>
              <a:t>20XX</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1700539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2 Columns">
    <p:spTree>
      <p:nvGrpSpPr>
        <p:cNvPr id="1" name=""/>
        <p:cNvGrpSpPr/>
        <p:nvPr/>
      </p:nvGrpSpPr>
      <p:grpSpPr>
        <a:xfrm>
          <a:off x="0" y="0"/>
          <a:ext cx="0" cy="0"/>
          <a:chOff x="0" y="0"/>
          <a:chExt cx="0" cy="0"/>
        </a:xfrm>
      </p:grpSpPr>
      <p:sp>
        <p:nvSpPr>
          <p:cNvPr id="6" name="Title 9">
            <a:extLst>
              <a:ext uri="{FF2B5EF4-FFF2-40B4-BE49-F238E27FC236}">
                <a16:creationId xmlns:a16="http://schemas.microsoft.com/office/drawing/2014/main" id="{8832B6D9-0469-48A5-A85E-8C5D8EF86BE3}"/>
              </a:ext>
            </a:extLst>
          </p:cNvPr>
          <p:cNvSpPr>
            <a:spLocks noGrp="1"/>
          </p:cNvSpPr>
          <p:nvPr>
            <p:ph type="title" hasCustomPrompt="1"/>
          </p:nvPr>
        </p:nvSpPr>
        <p:spPr>
          <a:xfrm>
            <a:off x="1097280" y="286603"/>
            <a:ext cx="10058400" cy="1450757"/>
          </a:xfrm>
        </p:spPr>
        <p:txBody>
          <a:bodyPr/>
          <a:lstStyle/>
          <a:p>
            <a:r>
              <a:rPr lang="en-US" sz="4800">
                <a:solidFill>
                  <a:schemeClr val="tx1"/>
                </a:solidFill>
              </a:rPr>
              <a:t>Click to add title</a:t>
            </a:r>
            <a:endParaRPr lang="en-US"/>
          </a:p>
        </p:txBody>
      </p:sp>
      <p:cxnSp>
        <p:nvCxnSpPr>
          <p:cNvPr id="7" name="Straight Connector 6">
            <a:extLst>
              <a:ext uri="{FF2B5EF4-FFF2-40B4-BE49-F238E27FC236}">
                <a16:creationId xmlns:a16="http://schemas.microsoft.com/office/drawing/2014/main" id="{C8A8F00A-3EB2-4D4D-B4A7-990BB91D746D}"/>
              </a:ext>
              <a:ext uri="{C183D7F6-B498-43B3-948B-1728B52AA6E4}">
                <adec:decorative xmlns:adec="http://schemas.microsoft.com/office/drawing/2017/decorative" val="1"/>
              </a:ext>
            </a:extLst>
          </p:cNvPr>
          <p:cNvCxnSpPr/>
          <p:nvPr userDrawn="1"/>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11">
            <a:extLst>
              <a:ext uri="{FF2B5EF4-FFF2-40B4-BE49-F238E27FC236}">
                <a16:creationId xmlns:a16="http://schemas.microsoft.com/office/drawing/2014/main" id="{4142A7E4-A56F-4FC2-A81D-36A83134A219}"/>
              </a:ext>
            </a:extLst>
          </p:cNvPr>
          <p:cNvSpPr>
            <a:spLocks noGrp="1"/>
          </p:cNvSpPr>
          <p:nvPr>
            <p:ph idx="1" hasCustomPrompt="1"/>
          </p:nvPr>
        </p:nvSpPr>
        <p:spPr>
          <a:xfrm>
            <a:off x="1097281" y="2183367"/>
            <a:ext cx="4998720" cy="3914850"/>
          </a:xfrm>
        </p:spPr>
        <p:txBody>
          <a:bodyPr lIns="91440">
            <a:normAutofit/>
          </a:bodyPr>
          <a:lstStyle>
            <a:lvl1pPr marL="0" indent="0">
              <a:spcBef>
                <a:spcPts val="1200"/>
              </a:spcBef>
              <a:spcAft>
                <a:spcPts val="200"/>
              </a:spcAft>
              <a:buFont typeface="Arial" panose="020B0604020202020204" pitchFamily="34" charset="0"/>
              <a:buNone/>
              <a:defRPr sz="2400"/>
            </a:lvl1pPr>
            <a:lvl2pPr marL="347472" indent="-182880">
              <a:spcBef>
                <a:spcPts val="1200"/>
              </a:spcBef>
              <a:spcAft>
                <a:spcPts val="200"/>
              </a:spcAft>
              <a:buClr>
                <a:schemeClr val="accent2"/>
              </a:buClr>
              <a:buFont typeface="Arial" panose="020B0604020202020204" pitchFamily="34" charset="0"/>
              <a:buChar char="•"/>
              <a:defRPr sz="2400"/>
            </a:lvl2pPr>
            <a:lvl3pPr marL="566928" indent="-182880">
              <a:spcBef>
                <a:spcPts val="1200"/>
              </a:spcBef>
              <a:spcAft>
                <a:spcPts val="200"/>
              </a:spcAft>
              <a:buClr>
                <a:schemeClr val="accent2"/>
              </a:buClr>
              <a:buFont typeface="Arial" panose="020B0604020202020204" pitchFamily="34" charset="0"/>
              <a:buChar char="•"/>
              <a:defRPr sz="2400"/>
            </a:lvl3pPr>
            <a:lvl4pPr marL="749808" indent="-182880">
              <a:spcBef>
                <a:spcPts val="1200"/>
              </a:spcBef>
              <a:spcAft>
                <a:spcPts val="200"/>
              </a:spcAft>
              <a:buClr>
                <a:schemeClr val="accent2"/>
              </a:buClr>
              <a:buFont typeface="Arial" panose="020B0604020202020204" pitchFamily="34" charset="0"/>
              <a:buChar char="•"/>
              <a:defRPr sz="2400"/>
            </a:lvl4pPr>
            <a:lvl5pPr marL="932688" indent="-182880">
              <a:spcBef>
                <a:spcPts val="1200"/>
              </a:spcBef>
              <a:spcAft>
                <a:spcPts val="200"/>
              </a:spcAft>
              <a:buClr>
                <a:schemeClr val="accent2"/>
              </a:buClr>
              <a:buFont typeface="Arial" panose="020B0604020202020204" pitchFamily="34" charset="0"/>
              <a:buChar char="•"/>
              <a:defRPr sz="24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r>
              <a:rPr lang="en-US"/>
              <a:t>Presentation Title</a:t>
            </a:r>
          </a:p>
        </p:txBody>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r>
              <a:rPr lang="en-US"/>
              <a:t>20XX</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a:p>
        </p:txBody>
      </p:sp>
      <p:sp>
        <p:nvSpPr>
          <p:cNvPr id="10" name="Content Placeholder 11">
            <a:extLst>
              <a:ext uri="{FF2B5EF4-FFF2-40B4-BE49-F238E27FC236}">
                <a16:creationId xmlns:a16="http://schemas.microsoft.com/office/drawing/2014/main" id="{BEAF6B01-7E55-3A14-DE85-588680B0910B}"/>
              </a:ext>
            </a:extLst>
          </p:cNvPr>
          <p:cNvSpPr>
            <a:spLocks noGrp="1"/>
          </p:cNvSpPr>
          <p:nvPr>
            <p:ph idx="13" hasCustomPrompt="1"/>
          </p:nvPr>
        </p:nvSpPr>
        <p:spPr>
          <a:xfrm>
            <a:off x="6503438" y="2183367"/>
            <a:ext cx="4672294" cy="3914850"/>
          </a:xfrm>
        </p:spPr>
        <p:txBody>
          <a:bodyPr lIns="91440">
            <a:normAutofit/>
          </a:bodyPr>
          <a:lstStyle>
            <a:lvl1pPr marL="0" indent="0">
              <a:spcBef>
                <a:spcPts val="1200"/>
              </a:spcBef>
              <a:spcAft>
                <a:spcPts val="200"/>
              </a:spcAft>
              <a:buFont typeface="Arial" panose="020B0604020202020204" pitchFamily="34" charset="0"/>
              <a:buNone/>
              <a:defRPr sz="2400"/>
            </a:lvl1pPr>
            <a:lvl2pPr marL="347472" indent="-182880">
              <a:spcBef>
                <a:spcPts val="1200"/>
              </a:spcBef>
              <a:spcAft>
                <a:spcPts val="200"/>
              </a:spcAft>
              <a:buClr>
                <a:schemeClr val="accent2"/>
              </a:buClr>
              <a:buFont typeface="Arial" panose="020B0604020202020204" pitchFamily="34" charset="0"/>
              <a:buChar char="•"/>
              <a:defRPr sz="2400"/>
            </a:lvl2pPr>
            <a:lvl3pPr marL="566928" indent="-182880">
              <a:spcBef>
                <a:spcPts val="1200"/>
              </a:spcBef>
              <a:spcAft>
                <a:spcPts val="200"/>
              </a:spcAft>
              <a:buClr>
                <a:schemeClr val="accent2"/>
              </a:buClr>
              <a:buFont typeface="Arial" panose="020B0604020202020204" pitchFamily="34" charset="0"/>
              <a:buChar char="•"/>
              <a:defRPr sz="2400"/>
            </a:lvl3pPr>
            <a:lvl4pPr marL="749808" indent="-182880">
              <a:spcBef>
                <a:spcPts val="1200"/>
              </a:spcBef>
              <a:spcAft>
                <a:spcPts val="200"/>
              </a:spcAft>
              <a:buClr>
                <a:schemeClr val="accent2"/>
              </a:buClr>
              <a:buFont typeface="Arial" panose="020B0604020202020204" pitchFamily="34" charset="0"/>
              <a:buChar char="•"/>
              <a:defRPr sz="2400"/>
            </a:lvl4pPr>
            <a:lvl5pPr marL="932688" indent="-182880">
              <a:spcBef>
                <a:spcPts val="1200"/>
              </a:spcBef>
              <a:spcAft>
                <a:spcPts val="200"/>
              </a:spcAft>
              <a:buClr>
                <a:schemeClr val="accent2"/>
              </a:buClr>
              <a:buFont typeface="Arial" panose="020B0604020202020204" pitchFamily="34" charset="0"/>
              <a:buChar char="•"/>
              <a:defRPr sz="24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513635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Thank you">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322D5-1CC3-400A-A187-55543F0E8B93}"/>
              </a:ext>
              <a:ext uri="{C183D7F6-B498-43B3-948B-1728B52AA6E4}">
                <adec:decorative xmlns:adec="http://schemas.microsoft.com/office/drawing/2017/decorative" val="1"/>
              </a:ext>
            </a:extLst>
          </p:cNvPr>
          <p:cNvSpPr/>
          <p:nvPr userDrawn="1"/>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itle 13">
            <a:extLst>
              <a:ext uri="{FF2B5EF4-FFF2-40B4-BE49-F238E27FC236}">
                <a16:creationId xmlns:a16="http://schemas.microsoft.com/office/drawing/2014/main" id="{EAD2187F-4097-47C0-8330-56262D32831D}"/>
              </a:ext>
              <a:ext uri="{C183D7F6-B498-43B3-948B-1728B52AA6E4}">
                <adec:decorative xmlns:adec="http://schemas.microsoft.com/office/drawing/2017/decorative" val="0"/>
              </a:ext>
            </a:extLst>
          </p:cNvPr>
          <p:cNvSpPr>
            <a:spLocks noGrp="1"/>
          </p:cNvSpPr>
          <p:nvPr>
            <p:ph type="title" hasCustomPrompt="1"/>
          </p:nvPr>
        </p:nvSpPr>
        <p:spPr>
          <a:xfrm>
            <a:off x="7859485" y="640080"/>
            <a:ext cx="3690257" cy="2450676"/>
          </a:xfrm>
        </p:spPr>
        <p:txBody>
          <a:bodyPr>
            <a:normAutofit/>
          </a:bodyPr>
          <a:lstStyle>
            <a:lvl1pPr>
              <a:defRPr/>
            </a:lvl1pPr>
          </a:lstStyle>
          <a:p>
            <a:r>
              <a:rPr lang="en-US"/>
              <a:t>Click to add title</a:t>
            </a:r>
          </a:p>
        </p:txBody>
      </p:sp>
      <p:cxnSp>
        <p:nvCxnSpPr>
          <p:cNvPr id="8" name="Straight Connector 7">
            <a:extLst>
              <a:ext uri="{FF2B5EF4-FFF2-40B4-BE49-F238E27FC236}">
                <a16:creationId xmlns:a16="http://schemas.microsoft.com/office/drawing/2014/main" id="{10523EF1-B104-45FE-925A-5C7906FA18C2}"/>
              </a:ext>
              <a:ext uri="{C183D7F6-B498-43B3-948B-1728B52AA6E4}">
                <adec:decorative xmlns:adec="http://schemas.microsoft.com/office/drawing/2017/decorative" val="1"/>
              </a:ext>
            </a:extLst>
          </p:cNvPr>
          <p:cNvCxnSpPr/>
          <p:nvPr userDrawn="1"/>
        </p:nvCxnSpPr>
        <p:spPr>
          <a:xfrm>
            <a:off x="7942633" y="3255512"/>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FA958037-C140-4697-8EAF-21C950A0ECC5}"/>
              </a:ext>
            </a:extLst>
          </p:cNvPr>
          <p:cNvSpPr>
            <a:spLocks noGrp="1"/>
          </p:cNvSpPr>
          <p:nvPr>
            <p:ph type="pic" sz="quarter" idx="13"/>
          </p:nvPr>
        </p:nvSpPr>
        <p:spPr>
          <a:xfrm>
            <a:off x="630936" y="640080"/>
            <a:ext cx="6912864" cy="5312664"/>
          </a:xfrm>
          <a:solidFill>
            <a:schemeClr val="accent6"/>
          </a:solidFill>
        </p:spPr>
        <p:txBody>
          <a:bodyPr>
            <a:normAutofit/>
          </a:bodyPr>
          <a:lstStyle>
            <a:lvl1pPr algn="ctr">
              <a:defRPr sz="1800"/>
            </a:lvl1pPr>
          </a:lstStyle>
          <a:p>
            <a:r>
              <a:rPr lang="en-US"/>
              <a:t>Click icon to add picture</a:t>
            </a:r>
          </a:p>
        </p:txBody>
      </p:sp>
      <p:sp>
        <p:nvSpPr>
          <p:cNvPr id="9" name="Content Placeholder 14">
            <a:extLst>
              <a:ext uri="{FF2B5EF4-FFF2-40B4-BE49-F238E27FC236}">
                <a16:creationId xmlns:a16="http://schemas.microsoft.com/office/drawing/2014/main" id="{44613BB0-E0E0-4B1C-9926-EBE53B5420E1}"/>
              </a:ext>
            </a:extLst>
          </p:cNvPr>
          <p:cNvSpPr>
            <a:spLocks noGrp="1"/>
          </p:cNvSpPr>
          <p:nvPr>
            <p:ph idx="1" hasCustomPrompt="1"/>
          </p:nvPr>
        </p:nvSpPr>
        <p:spPr>
          <a:xfrm>
            <a:off x="7859485" y="3429000"/>
            <a:ext cx="3690257" cy="2440094"/>
          </a:xfrm>
        </p:spPr>
        <p:txBody>
          <a:bodyPr lIns="91440">
            <a:normAutofit/>
          </a:bodyPr>
          <a:lstStyle>
            <a:lvl1pPr marL="0" indent="0">
              <a:buNone/>
              <a:defRPr/>
            </a:lvl1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r>
              <a:rPr lang="en-US"/>
              <a:t>Presentation Title</a:t>
            </a:r>
          </a:p>
        </p:txBody>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r>
              <a:rPr lang="en-US"/>
              <a:t>20XX</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17866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r>
              <a:rPr lang="en-US"/>
              <a:t>20XX</a:t>
            </a:r>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r>
              <a:rPr lang="en-US"/>
              <a:t>Presentation Title</a:t>
            </a:r>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1050">
                <a:solidFill>
                  <a:srgbClr val="FFFFFF"/>
                </a:solidFill>
              </a:defRPr>
            </a:lvl1pPr>
          </a:lstStyle>
          <a:p>
            <a:fld id="{3A98EE3D-8CD1-4C3F-BD1C-C98C9596463C}" type="slidenum">
              <a:rPr lang="en-US" smtClean="0"/>
              <a:t>‹#›</a:t>
            </a:fld>
            <a:endParaRPr lang="en-US"/>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7560720"/>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78" r:id="rId13"/>
    <p:sldLayoutId id="2147483779" r:id="rId14"/>
    <p:sldLayoutId id="2147483780" r:id="rId15"/>
    <p:sldLayoutId id="2147483782" r:id="rId16"/>
    <p:sldLayoutId id="2147483788" r:id="rId17"/>
  </p:sldLayoutIdLst>
  <p:hf sldNum="0" hdr="0" ftr="0" dt="0"/>
  <p:txStyles>
    <p:titleStyle>
      <a:lvl1pPr algn="l" defTabSz="914400" rtl="0" eaLnBrk="1" latinLnBrk="0" hangingPunct="1">
        <a:lnSpc>
          <a:spcPct val="90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mailto:studyskillsdistance@uwtsd.ac.uk"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7" descr="A group of people sitting at a table">
            <a:extLst>
              <a:ext uri="{FF2B5EF4-FFF2-40B4-BE49-F238E27FC236}">
                <a16:creationId xmlns:a16="http://schemas.microsoft.com/office/drawing/2014/main" id="{6BEAD192-141F-FDDE-021B-8674B81EECDC}"/>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l="13" r="13"/>
          <a:stretch/>
        </p:blipFill>
        <p:spPr/>
      </p:pic>
      <p:sp>
        <p:nvSpPr>
          <p:cNvPr id="6" name="Title 5">
            <a:extLst>
              <a:ext uri="{FF2B5EF4-FFF2-40B4-BE49-F238E27FC236}">
                <a16:creationId xmlns:a16="http://schemas.microsoft.com/office/drawing/2014/main" id="{8C834208-78D3-55FF-0568-AC7434753C76}"/>
              </a:ext>
            </a:extLst>
          </p:cNvPr>
          <p:cNvSpPr>
            <a:spLocks noGrp="1"/>
          </p:cNvSpPr>
          <p:nvPr>
            <p:ph type="ctrTitle"/>
          </p:nvPr>
        </p:nvSpPr>
        <p:spPr>
          <a:xfrm>
            <a:off x="0" y="3931920"/>
            <a:ext cx="9180821" cy="2926080"/>
          </a:xfrm>
        </p:spPr>
        <p:txBody>
          <a:bodyPr/>
          <a:lstStyle/>
          <a:p>
            <a:r>
              <a:rPr lang="en-US" b="1" dirty="0"/>
              <a:t>Week 1</a:t>
            </a:r>
            <a:br>
              <a:rPr lang="en-US" dirty="0"/>
            </a:br>
            <a:r>
              <a:rPr lang="en-US" dirty="0"/>
              <a:t>Professional Career Development (BMSW4012)</a:t>
            </a:r>
            <a:endParaRPr lang="en-US" sz="4400" dirty="0"/>
          </a:p>
        </p:txBody>
      </p:sp>
    </p:spTree>
    <p:extLst>
      <p:ext uri="{BB962C8B-B14F-4D97-AF65-F5344CB8AC3E}">
        <p14:creationId xmlns:p14="http://schemas.microsoft.com/office/powerpoint/2010/main" val="2076879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338B2-8B03-4ACE-2D2C-E5059D3945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79DA19-9B59-9E75-5C9D-2EF730615610}"/>
              </a:ext>
            </a:extLst>
          </p:cNvPr>
          <p:cNvSpPr>
            <a:spLocks noGrp="1"/>
          </p:cNvSpPr>
          <p:nvPr>
            <p:ph type="title" idx="4294967295"/>
          </p:nvPr>
        </p:nvSpPr>
        <p:spPr>
          <a:xfrm>
            <a:off x="251460" y="708660"/>
            <a:ext cx="10058400" cy="617538"/>
          </a:xfrm>
        </p:spPr>
        <p:txBody>
          <a:bodyPr>
            <a:normAutofit fontScale="90000"/>
          </a:bodyPr>
          <a:lstStyle/>
          <a:p>
            <a:r>
              <a:rPr lang="en-US" b="1" dirty="0"/>
              <a:t>Learning Objectives</a:t>
            </a:r>
          </a:p>
        </p:txBody>
      </p:sp>
      <p:sp>
        <p:nvSpPr>
          <p:cNvPr id="3" name="Content Placeholder 2">
            <a:extLst>
              <a:ext uri="{FF2B5EF4-FFF2-40B4-BE49-F238E27FC236}">
                <a16:creationId xmlns:a16="http://schemas.microsoft.com/office/drawing/2014/main" id="{8B2C0ABB-7ED6-4FFE-1DC0-CB9F022CFF26}"/>
              </a:ext>
            </a:extLst>
          </p:cNvPr>
          <p:cNvSpPr>
            <a:spLocks noGrp="1"/>
          </p:cNvSpPr>
          <p:nvPr>
            <p:ph idx="4294967295"/>
          </p:nvPr>
        </p:nvSpPr>
        <p:spPr>
          <a:xfrm>
            <a:off x="251460" y="1326198"/>
            <a:ext cx="11214100" cy="5424488"/>
          </a:xfrm>
        </p:spPr>
        <p:txBody>
          <a:bodyPr>
            <a:noAutofit/>
          </a:bodyPr>
          <a:lstStyle/>
          <a:p>
            <a:pPr marL="0" indent="0">
              <a:buNone/>
            </a:pPr>
            <a:r>
              <a:rPr lang="en-US" sz="2400" dirty="0"/>
              <a:t>By the end of this session, students will be able to:</a:t>
            </a:r>
          </a:p>
          <a:p>
            <a:pPr>
              <a:buFont typeface="Arial" panose="020B0604020202020204" pitchFamily="34" charset="0"/>
              <a:buChar char="•"/>
              <a:tabLst>
                <a:tab pos="3943350" algn="l"/>
              </a:tabLst>
            </a:pPr>
            <a:r>
              <a:rPr lang="en-US" sz="2400" dirty="0"/>
              <a:t> Describe the purpose and structure of the Professional Career Development module, including assessment requirements and expectations.</a:t>
            </a:r>
            <a:endParaRPr lang="en-US" sz="2400" i="1" dirty="0"/>
          </a:p>
          <a:p>
            <a:pPr>
              <a:buFont typeface="Arial" panose="020B0604020202020204" pitchFamily="34" charset="0"/>
              <a:buChar char="•"/>
              <a:tabLst>
                <a:tab pos="3943350" algn="l"/>
              </a:tabLst>
            </a:pPr>
            <a:r>
              <a:rPr lang="en-US" sz="2400" dirty="0"/>
              <a:t> Explain what reflective practice is and why it is important for professional and career development.</a:t>
            </a:r>
          </a:p>
          <a:p>
            <a:pPr>
              <a:buFont typeface="Arial" panose="020B0604020202020204" pitchFamily="34" charset="0"/>
              <a:buChar char="•"/>
              <a:tabLst>
                <a:tab pos="3943350" algn="l"/>
              </a:tabLst>
            </a:pPr>
            <a:r>
              <a:rPr lang="en-US" sz="2400" dirty="0"/>
              <a:t> Identify key stages, experiences, or turning points in their own career journey to date.</a:t>
            </a:r>
          </a:p>
          <a:p>
            <a:pPr>
              <a:buFont typeface="Arial" panose="020B0604020202020204" pitchFamily="34" charset="0"/>
              <a:buChar char="•"/>
              <a:tabLst>
                <a:tab pos="3943350" algn="l"/>
              </a:tabLst>
            </a:pPr>
            <a:r>
              <a:rPr lang="en-US" sz="2400" dirty="0"/>
              <a:t> Apply the early stages of a reflective model (e.g. description and feelings) to their own career experiences.</a:t>
            </a:r>
          </a:p>
          <a:p>
            <a:pPr>
              <a:buFont typeface="Arial" panose="020B0604020202020204" pitchFamily="34" charset="0"/>
              <a:buChar char="•"/>
              <a:tabLst>
                <a:tab pos="3943350" algn="l"/>
              </a:tabLst>
            </a:pPr>
            <a:r>
              <a:rPr lang="en-US" sz="2400" dirty="0"/>
              <a:t> Begin to articulate how reflective practice will support the completion of Assignment Part 1.</a:t>
            </a:r>
            <a:br>
              <a:rPr lang="en-US" sz="2400" dirty="0"/>
            </a:br>
            <a:endParaRPr lang="en-US" sz="2400" dirty="0"/>
          </a:p>
        </p:txBody>
      </p:sp>
    </p:spTree>
    <p:extLst>
      <p:ext uri="{BB962C8B-B14F-4D97-AF65-F5344CB8AC3E}">
        <p14:creationId xmlns:p14="http://schemas.microsoft.com/office/powerpoint/2010/main" val="15753900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3" name="Straight Connector 12">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F0C8607-36C6-4E0E-847D-90E66CB2ECD5}"/>
              </a:ext>
            </a:extLst>
          </p:cNvPr>
          <p:cNvSpPr>
            <a:spLocks noGrp="1"/>
          </p:cNvSpPr>
          <p:nvPr>
            <p:ph type="title"/>
          </p:nvPr>
        </p:nvSpPr>
        <p:spPr>
          <a:xfrm>
            <a:off x="281354" y="343546"/>
            <a:ext cx="4169152" cy="1894495"/>
          </a:xfrm>
        </p:spPr>
        <p:txBody>
          <a:bodyPr vert="horz" lIns="91440" tIns="45720" rIns="91440" bIns="45720" rtlCol="0" anchor="b">
            <a:normAutofit/>
          </a:bodyPr>
          <a:lstStyle/>
          <a:p>
            <a:r>
              <a:rPr lang="en-US" sz="5400" dirty="0"/>
              <a:t>Meet your Lecturer</a:t>
            </a:r>
          </a:p>
        </p:txBody>
      </p:sp>
      <p:cxnSp>
        <p:nvCxnSpPr>
          <p:cNvPr id="17" name="Straight Connector 16">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Cartoon of a cartoon of a pencil sharpener&#10;&#10;Description automatically generated">
            <a:extLst>
              <a:ext uri="{FF2B5EF4-FFF2-40B4-BE49-F238E27FC236}">
                <a16:creationId xmlns:a16="http://schemas.microsoft.com/office/drawing/2014/main" id="{869393FA-B2E6-4966-832E-B4DAA6680313}"/>
              </a:ext>
            </a:extLst>
          </p:cNvPr>
          <p:cNvPicPr>
            <a:picLocks noGrp="1" noChangeAspect="1"/>
          </p:cNvPicPr>
          <p:nvPr>
            <p:ph idx="1"/>
          </p:nvPr>
        </p:nvPicPr>
        <p:blipFill>
          <a:blip r:embed="rId2"/>
          <a:srcRect r="1" b="10838"/>
          <a:stretch/>
        </p:blipFill>
        <p:spPr>
          <a:xfrm>
            <a:off x="4654296" y="10"/>
            <a:ext cx="7537703" cy="6857990"/>
          </a:xfrm>
          <a:prstGeom prst="rect">
            <a:avLst/>
          </a:prstGeom>
        </p:spPr>
      </p:pic>
      <p:sp>
        <p:nvSpPr>
          <p:cNvPr id="7" name="TextBox 6">
            <a:extLst>
              <a:ext uri="{FF2B5EF4-FFF2-40B4-BE49-F238E27FC236}">
                <a16:creationId xmlns:a16="http://schemas.microsoft.com/office/drawing/2014/main" id="{9C80DE4E-600D-4155-9803-38C617C6A70A}"/>
              </a:ext>
            </a:extLst>
          </p:cNvPr>
          <p:cNvSpPr txBox="1"/>
          <p:nvPr/>
        </p:nvSpPr>
        <p:spPr>
          <a:xfrm>
            <a:off x="159860" y="3390043"/>
            <a:ext cx="4373774" cy="2800767"/>
          </a:xfrm>
          <a:prstGeom prst="rect">
            <a:avLst/>
          </a:prstGeom>
          <a:noFill/>
        </p:spPr>
        <p:txBody>
          <a:bodyPr wrap="square" rtlCol="0">
            <a:spAutoFit/>
          </a:bodyPr>
          <a:lstStyle/>
          <a:p>
            <a:r>
              <a:rPr lang="en-GB" sz="4400" b="1" dirty="0">
                <a:solidFill>
                  <a:srgbClr val="00B050"/>
                </a:solidFill>
              </a:rPr>
              <a:t>What expectations do you for this Module?</a:t>
            </a:r>
          </a:p>
        </p:txBody>
      </p:sp>
    </p:spTree>
    <p:extLst>
      <p:ext uri="{BB962C8B-B14F-4D97-AF65-F5344CB8AC3E}">
        <p14:creationId xmlns:p14="http://schemas.microsoft.com/office/powerpoint/2010/main" val="243162844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person standing in front of a group of people">
            <a:extLst>
              <a:ext uri="{FF2B5EF4-FFF2-40B4-BE49-F238E27FC236}">
                <a16:creationId xmlns:a16="http://schemas.microsoft.com/office/drawing/2014/main" id="{09326C02-AA2C-C412-E1A4-A2EAFAA84AEF}"/>
              </a:ext>
            </a:extLst>
          </p:cNvPr>
          <p:cNvPicPr>
            <a:picLocks noGrp="1" noChangeAspect="1"/>
          </p:cNvPicPr>
          <p:nvPr>
            <p:ph type="pic" sz="quarter" idx="13"/>
          </p:nvPr>
        </p:nvPicPr>
        <p:blipFill>
          <a:blip r:embed="rId3"/>
          <a:srcRect l="7" r="7"/>
          <a:stretch/>
        </p:blipFill>
        <p:spPr/>
      </p:pic>
      <p:sp>
        <p:nvSpPr>
          <p:cNvPr id="3" name="Title 2">
            <a:extLst>
              <a:ext uri="{FF2B5EF4-FFF2-40B4-BE49-F238E27FC236}">
                <a16:creationId xmlns:a16="http://schemas.microsoft.com/office/drawing/2014/main" id="{3F5278DA-6C8A-199D-CC43-831ACF8AF132}"/>
              </a:ext>
            </a:extLst>
          </p:cNvPr>
          <p:cNvSpPr>
            <a:spLocks noGrp="1"/>
          </p:cNvSpPr>
          <p:nvPr>
            <p:ph type="ctrTitle"/>
          </p:nvPr>
        </p:nvSpPr>
        <p:spPr>
          <a:xfrm>
            <a:off x="4630242" y="3156718"/>
            <a:ext cx="7561758" cy="3701282"/>
          </a:xfrm>
        </p:spPr>
        <p:txBody>
          <a:bodyPr bIns="548640" anchor="b" anchorCtr="0"/>
          <a:lstStyle/>
          <a:p>
            <a:r>
              <a:rPr lang="en-US" sz="4000" b="1" dirty="0"/>
              <a:t>Introduce your colleague to us:</a:t>
            </a:r>
            <a:br>
              <a:rPr lang="en-US" sz="4000" b="1" dirty="0"/>
            </a:br>
            <a:r>
              <a:rPr lang="en-US" sz="4000" dirty="0"/>
              <a:t>1. </a:t>
            </a:r>
            <a:r>
              <a:rPr lang="en-US" sz="3600" dirty="0"/>
              <a:t>What is their name?</a:t>
            </a:r>
            <a:br>
              <a:rPr lang="en-US" sz="3600" dirty="0"/>
            </a:br>
            <a:r>
              <a:rPr lang="en-US" sz="3600" dirty="0"/>
              <a:t>2. Where are they from?</a:t>
            </a:r>
            <a:br>
              <a:rPr lang="en-US" sz="3600" dirty="0"/>
            </a:br>
            <a:r>
              <a:rPr lang="en-US" sz="3600" dirty="0"/>
              <a:t>3. What is a curious fact about them?</a:t>
            </a:r>
          </a:p>
        </p:txBody>
      </p:sp>
    </p:spTree>
    <p:extLst>
      <p:ext uri="{BB962C8B-B14F-4D97-AF65-F5344CB8AC3E}">
        <p14:creationId xmlns:p14="http://schemas.microsoft.com/office/powerpoint/2010/main" val="29725073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73AF9-9B3B-4CEA-B616-5888FC01C82D}"/>
              </a:ext>
            </a:extLst>
          </p:cNvPr>
          <p:cNvSpPr>
            <a:spLocks noGrp="1"/>
          </p:cNvSpPr>
          <p:nvPr>
            <p:ph type="title"/>
          </p:nvPr>
        </p:nvSpPr>
        <p:spPr>
          <a:xfrm>
            <a:off x="3562935" y="174726"/>
            <a:ext cx="5889747" cy="1652115"/>
          </a:xfrm>
        </p:spPr>
        <p:txBody>
          <a:bodyPr>
            <a:normAutofit/>
          </a:bodyPr>
          <a:lstStyle/>
          <a:p>
            <a:r>
              <a:rPr lang="en-GB" dirty="0"/>
              <a:t>Professional Standards</a:t>
            </a:r>
          </a:p>
        </p:txBody>
      </p:sp>
      <p:sp>
        <p:nvSpPr>
          <p:cNvPr id="5" name="TextBox 4">
            <a:extLst>
              <a:ext uri="{FF2B5EF4-FFF2-40B4-BE49-F238E27FC236}">
                <a16:creationId xmlns:a16="http://schemas.microsoft.com/office/drawing/2014/main" id="{9BE231B2-FF4A-4288-8C85-E1DE9075ABA3}"/>
              </a:ext>
            </a:extLst>
          </p:cNvPr>
          <p:cNvSpPr txBox="1"/>
          <p:nvPr/>
        </p:nvSpPr>
        <p:spPr>
          <a:xfrm>
            <a:off x="361960" y="2076775"/>
            <a:ext cx="11234030" cy="4555093"/>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GB" sz="2000" dirty="0"/>
              <a:t>Respectful and balanced discussions relevant to the Module topics.</a:t>
            </a:r>
          </a:p>
          <a:p>
            <a:pPr marL="285750" indent="-285750">
              <a:lnSpc>
                <a:spcPct val="150000"/>
              </a:lnSpc>
              <a:buFont typeface="Wingdings" panose="05000000000000000000" pitchFamily="2" charset="2"/>
              <a:buChar char="Ø"/>
            </a:pPr>
            <a:r>
              <a:rPr lang="en-GB" sz="2000" dirty="0"/>
              <a:t>Engagement and participation in all class activities.</a:t>
            </a:r>
          </a:p>
          <a:p>
            <a:pPr marL="285750" indent="-285750">
              <a:lnSpc>
                <a:spcPct val="150000"/>
              </a:lnSpc>
              <a:buFont typeface="Wingdings" panose="05000000000000000000" pitchFamily="2" charset="2"/>
              <a:buChar char="Ø"/>
            </a:pPr>
            <a:r>
              <a:rPr lang="en-GB" sz="2000" dirty="0"/>
              <a:t>Avoid using your phone in class, if you need to use your phone for an emergency - please leave the class to avoid disruption to the learning environment.</a:t>
            </a:r>
          </a:p>
          <a:p>
            <a:pPr marL="285750" indent="-285750">
              <a:lnSpc>
                <a:spcPct val="150000"/>
              </a:lnSpc>
              <a:buFont typeface="Wingdings" panose="05000000000000000000" pitchFamily="2" charset="2"/>
              <a:buChar char="Ø"/>
            </a:pPr>
            <a:r>
              <a:rPr lang="en-GB" sz="2000" dirty="0"/>
              <a:t>Make sure you bring pen and paper to take notes as you will be needing your notes to help you.</a:t>
            </a:r>
          </a:p>
          <a:p>
            <a:pPr marL="285750" indent="-285750">
              <a:lnSpc>
                <a:spcPct val="150000"/>
              </a:lnSpc>
              <a:buFont typeface="Wingdings" panose="05000000000000000000" pitchFamily="2" charset="2"/>
              <a:buChar char="Ø"/>
            </a:pPr>
            <a:r>
              <a:rPr lang="en-GB" sz="2000" dirty="0"/>
              <a:t>Punctuality will be closely monitored and it will be noted if you are late or leave early. This can impact your attendance rate and the exam board decision at the end of term. </a:t>
            </a:r>
          </a:p>
          <a:p>
            <a:pPr marL="285750" indent="-285750">
              <a:lnSpc>
                <a:spcPct val="150000"/>
              </a:lnSpc>
              <a:buFont typeface="Wingdings" panose="05000000000000000000" pitchFamily="2" charset="2"/>
              <a:buChar char="Ø"/>
            </a:pPr>
            <a:r>
              <a:rPr lang="en-GB" sz="2000" dirty="0"/>
              <a:t>In the classroom the default language is English no matter what is being discussed and who is involved, this is to ensure respect amongst colleagues and that we can all be involved in the discussion. </a:t>
            </a:r>
          </a:p>
          <a:p>
            <a:pPr marL="285750" indent="-285750">
              <a:buFont typeface="Wingdings" panose="05000000000000000000" pitchFamily="2" charset="2"/>
              <a:buChar char="Ø"/>
            </a:pPr>
            <a:endParaRPr lang="en-GB" sz="2000" dirty="0"/>
          </a:p>
        </p:txBody>
      </p:sp>
    </p:spTree>
    <p:extLst>
      <p:ext uri="{BB962C8B-B14F-4D97-AF65-F5344CB8AC3E}">
        <p14:creationId xmlns:p14="http://schemas.microsoft.com/office/powerpoint/2010/main" val="2789178402"/>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73AF9-9B3B-4CEA-B616-5888FC01C82D}"/>
              </a:ext>
            </a:extLst>
          </p:cNvPr>
          <p:cNvSpPr>
            <a:spLocks noGrp="1"/>
          </p:cNvSpPr>
          <p:nvPr>
            <p:ph type="title"/>
          </p:nvPr>
        </p:nvSpPr>
        <p:spPr>
          <a:xfrm>
            <a:off x="3185839" y="75588"/>
            <a:ext cx="5911567" cy="1747388"/>
          </a:xfrm>
        </p:spPr>
        <p:txBody>
          <a:bodyPr>
            <a:normAutofit/>
          </a:bodyPr>
          <a:lstStyle/>
          <a:p>
            <a:r>
              <a:rPr lang="en-GB" dirty="0"/>
              <a:t>Professional Standards</a:t>
            </a:r>
          </a:p>
        </p:txBody>
      </p:sp>
      <p:sp>
        <p:nvSpPr>
          <p:cNvPr id="5" name="TextBox 4">
            <a:extLst>
              <a:ext uri="{FF2B5EF4-FFF2-40B4-BE49-F238E27FC236}">
                <a16:creationId xmlns:a16="http://schemas.microsoft.com/office/drawing/2014/main" id="{9BE231B2-FF4A-4288-8C85-E1DE9075ABA3}"/>
              </a:ext>
            </a:extLst>
          </p:cNvPr>
          <p:cNvSpPr txBox="1"/>
          <p:nvPr/>
        </p:nvSpPr>
        <p:spPr>
          <a:xfrm>
            <a:off x="134816" y="1959914"/>
            <a:ext cx="11478064" cy="4199611"/>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GB" sz="2000" dirty="0"/>
              <a:t>If you are likely to be late to class please try to email your Lecturer as soon as possible to notify them.</a:t>
            </a:r>
          </a:p>
          <a:p>
            <a:pPr marL="285750" indent="-285750">
              <a:lnSpc>
                <a:spcPct val="150000"/>
              </a:lnSpc>
              <a:buFont typeface="Wingdings" panose="05000000000000000000" pitchFamily="2" charset="2"/>
              <a:buChar char="Ø"/>
            </a:pPr>
            <a:r>
              <a:rPr lang="en-GB" sz="2000" dirty="0"/>
              <a:t>Always use your student email to communicate with the University, emails sent via your personal email will be ignored for security purposes.</a:t>
            </a:r>
          </a:p>
          <a:p>
            <a:pPr marL="285750" indent="-285750">
              <a:lnSpc>
                <a:spcPct val="150000"/>
              </a:lnSpc>
              <a:buFont typeface="Wingdings" panose="05000000000000000000" pitchFamily="2" charset="2"/>
              <a:buChar char="Ø"/>
            </a:pPr>
            <a:r>
              <a:rPr lang="en-GB" sz="2000" dirty="0"/>
              <a:t>No smoking/vaping in the building.</a:t>
            </a:r>
          </a:p>
          <a:p>
            <a:pPr marL="285750" indent="-285750">
              <a:lnSpc>
                <a:spcPct val="150000"/>
              </a:lnSpc>
              <a:buFont typeface="Wingdings" panose="05000000000000000000" pitchFamily="2" charset="2"/>
              <a:buChar char="Ø"/>
            </a:pPr>
            <a:r>
              <a:rPr lang="en-GB" sz="2000" dirty="0"/>
              <a:t>When the class is coming to a close please take all your rubbish with you.</a:t>
            </a:r>
          </a:p>
          <a:p>
            <a:pPr marL="285750" indent="-285750">
              <a:lnSpc>
                <a:spcPct val="150000"/>
              </a:lnSpc>
              <a:buFont typeface="Wingdings" panose="05000000000000000000" pitchFamily="2" charset="2"/>
              <a:buChar char="Ø"/>
            </a:pPr>
            <a:r>
              <a:rPr lang="en-GB" sz="2000" dirty="0"/>
              <a:t>You are welcome to eat/drink within the class providing you are not disrupting others. </a:t>
            </a:r>
          </a:p>
          <a:p>
            <a:pPr>
              <a:lnSpc>
                <a:spcPct val="150000"/>
              </a:lnSpc>
            </a:pPr>
            <a:endParaRPr lang="en-GB" sz="2000" dirty="0"/>
          </a:p>
          <a:p>
            <a:pPr>
              <a:lnSpc>
                <a:spcPct val="150000"/>
              </a:lnSpc>
            </a:pPr>
            <a:endParaRPr lang="en-GB" sz="2000" dirty="0"/>
          </a:p>
          <a:p>
            <a:pPr marL="285750" indent="-285750">
              <a:lnSpc>
                <a:spcPct val="150000"/>
              </a:lnSpc>
              <a:buFont typeface="Wingdings" panose="05000000000000000000" pitchFamily="2" charset="2"/>
              <a:buChar char="Ø"/>
            </a:pPr>
            <a:endParaRPr lang="en-GB" sz="2000" dirty="0"/>
          </a:p>
        </p:txBody>
      </p:sp>
    </p:spTree>
    <p:extLst>
      <p:ext uri="{BB962C8B-B14F-4D97-AF65-F5344CB8AC3E}">
        <p14:creationId xmlns:p14="http://schemas.microsoft.com/office/powerpoint/2010/main" val="2407056061"/>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59D4C5-F61B-4430-BD87-A0EB2070F540}"/>
              </a:ext>
            </a:extLst>
          </p:cNvPr>
          <p:cNvSpPr>
            <a:spLocks noGrp="1"/>
          </p:cNvSpPr>
          <p:nvPr>
            <p:ph type="title"/>
          </p:nvPr>
        </p:nvSpPr>
        <p:spPr>
          <a:xfrm>
            <a:off x="1097280" y="286603"/>
            <a:ext cx="10058400" cy="1450757"/>
          </a:xfrm>
        </p:spPr>
        <p:txBody>
          <a:bodyPr vert="horz" lIns="91440" tIns="45720" rIns="91440" bIns="45720" rtlCol="0" anchor="b">
            <a:normAutofit/>
          </a:bodyPr>
          <a:lstStyle/>
          <a:p>
            <a:r>
              <a:rPr lang="en-US" dirty="0"/>
              <a:t>The 5 pillars of success</a:t>
            </a:r>
          </a:p>
        </p:txBody>
      </p:sp>
      <p:cxnSp>
        <p:nvCxnSpPr>
          <p:cNvPr id="16" name="!!Straight Connector">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1" name="Picture 10">
            <a:extLst>
              <a:ext uri="{FF2B5EF4-FFF2-40B4-BE49-F238E27FC236}">
                <a16:creationId xmlns:a16="http://schemas.microsoft.com/office/drawing/2014/main" id="{B533678D-C9C2-4E42-8B21-AFB9079869F2}"/>
              </a:ext>
            </a:extLst>
          </p:cNvPr>
          <p:cNvPicPr>
            <a:picLocks noChangeAspect="1"/>
          </p:cNvPicPr>
          <p:nvPr/>
        </p:nvPicPr>
        <p:blipFill>
          <a:blip r:embed="rId3"/>
          <a:stretch>
            <a:fillRect/>
          </a:stretch>
        </p:blipFill>
        <p:spPr>
          <a:xfrm>
            <a:off x="559807" y="2087509"/>
            <a:ext cx="2122343" cy="3275534"/>
          </a:xfrm>
          <a:prstGeom prst="rect">
            <a:avLst/>
          </a:prstGeom>
        </p:spPr>
      </p:pic>
      <p:pic>
        <p:nvPicPr>
          <p:cNvPr id="13" name="Picture 12">
            <a:extLst>
              <a:ext uri="{FF2B5EF4-FFF2-40B4-BE49-F238E27FC236}">
                <a16:creationId xmlns:a16="http://schemas.microsoft.com/office/drawing/2014/main" id="{3C7FA67F-6AC8-4F77-B409-0ED690B2998B}"/>
              </a:ext>
            </a:extLst>
          </p:cNvPr>
          <p:cNvPicPr>
            <a:picLocks noChangeAspect="1"/>
          </p:cNvPicPr>
          <p:nvPr/>
        </p:nvPicPr>
        <p:blipFill>
          <a:blip r:embed="rId3"/>
          <a:stretch>
            <a:fillRect/>
          </a:stretch>
        </p:blipFill>
        <p:spPr>
          <a:xfrm>
            <a:off x="2461222" y="2068590"/>
            <a:ext cx="2186287" cy="3275534"/>
          </a:xfrm>
          <a:prstGeom prst="rect">
            <a:avLst/>
          </a:prstGeom>
        </p:spPr>
      </p:pic>
      <p:pic>
        <p:nvPicPr>
          <p:cNvPr id="15" name="Picture 14">
            <a:extLst>
              <a:ext uri="{FF2B5EF4-FFF2-40B4-BE49-F238E27FC236}">
                <a16:creationId xmlns:a16="http://schemas.microsoft.com/office/drawing/2014/main" id="{7AF2F875-C71C-4A01-9528-7DB3AF877A1D}"/>
              </a:ext>
            </a:extLst>
          </p:cNvPr>
          <p:cNvPicPr>
            <a:picLocks noChangeAspect="1"/>
          </p:cNvPicPr>
          <p:nvPr/>
        </p:nvPicPr>
        <p:blipFill>
          <a:blip r:embed="rId4"/>
          <a:stretch>
            <a:fillRect/>
          </a:stretch>
        </p:blipFill>
        <p:spPr>
          <a:xfrm>
            <a:off x="4515762" y="2068590"/>
            <a:ext cx="2182557" cy="3279932"/>
          </a:xfrm>
          <a:prstGeom prst="rect">
            <a:avLst/>
          </a:prstGeom>
        </p:spPr>
      </p:pic>
      <p:pic>
        <p:nvPicPr>
          <p:cNvPr id="17" name="Picture 16">
            <a:extLst>
              <a:ext uri="{FF2B5EF4-FFF2-40B4-BE49-F238E27FC236}">
                <a16:creationId xmlns:a16="http://schemas.microsoft.com/office/drawing/2014/main" id="{33D597DA-1F2C-4059-AB2B-497E0874021D}"/>
              </a:ext>
            </a:extLst>
          </p:cNvPr>
          <p:cNvPicPr>
            <a:picLocks noChangeAspect="1"/>
          </p:cNvPicPr>
          <p:nvPr/>
        </p:nvPicPr>
        <p:blipFill>
          <a:blip r:embed="rId4"/>
          <a:stretch>
            <a:fillRect/>
          </a:stretch>
        </p:blipFill>
        <p:spPr>
          <a:xfrm>
            <a:off x="6905390" y="2068590"/>
            <a:ext cx="2182557" cy="3279932"/>
          </a:xfrm>
          <a:prstGeom prst="rect">
            <a:avLst/>
          </a:prstGeom>
        </p:spPr>
      </p:pic>
      <p:pic>
        <p:nvPicPr>
          <p:cNvPr id="19" name="Picture 18">
            <a:extLst>
              <a:ext uri="{FF2B5EF4-FFF2-40B4-BE49-F238E27FC236}">
                <a16:creationId xmlns:a16="http://schemas.microsoft.com/office/drawing/2014/main" id="{2B1F45C4-8B4D-4614-9C96-2B9F81798F03}"/>
              </a:ext>
            </a:extLst>
          </p:cNvPr>
          <p:cNvPicPr>
            <a:picLocks noChangeAspect="1"/>
          </p:cNvPicPr>
          <p:nvPr/>
        </p:nvPicPr>
        <p:blipFill>
          <a:blip r:embed="rId4"/>
          <a:stretch>
            <a:fillRect/>
          </a:stretch>
        </p:blipFill>
        <p:spPr>
          <a:xfrm>
            <a:off x="9295018" y="2031956"/>
            <a:ext cx="2182557" cy="3279932"/>
          </a:xfrm>
          <a:prstGeom prst="rect">
            <a:avLst/>
          </a:prstGeom>
        </p:spPr>
      </p:pic>
      <p:sp>
        <p:nvSpPr>
          <p:cNvPr id="20" name="TextBox 19">
            <a:extLst>
              <a:ext uri="{FF2B5EF4-FFF2-40B4-BE49-F238E27FC236}">
                <a16:creationId xmlns:a16="http://schemas.microsoft.com/office/drawing/2014/main" id="{0398394E-7095-49C7-910B-CBB53C247F2D}"/>
              </a:ext>
            </a:extLst>
          </p:cNvPr>
          <p:cNvSpPr txBox="1"/>
          <p:nvPr/>
        </p:nvSpPr>
        <p:spPr>
          <a:xfrm>
            <a:off x="1163795" y="5311888"/>
            <a:ext cx="978331" cy="646331"/>
          </a:xfrm>
          <a:prstGeom prst="rect">
            <a:avLst/>
          </a:prstGeom>
          <a:noFill/>
        </p:spPr>
        <p:txBody>
          <a:bodyPr wrap="square" rtlCol="0">
            <a:spAutoFit/>
          </a:bodyPr>
          <a:lstStyle/>
          <a:p>
            <a:r>
              <a:rPr lang="en-GB" b="1" dirty="0"/>
              <a:t>Attend lectures</a:t>
            </a:r>
          </a:p>
        </p:txBody>
      </p:sp>
      <p:sp>
        <p:nvSpPr>
          <p:cNvPr id="22" name="TextBox 21">
            <a:extLst>
              <a:ext uri="{FF2B5EF4-FFF2-40B4-BE49-F238E27FC236}">
                <a16:creationId xmlns:a16="http://schemas.microsoft.com/office/drawing/2014/main" id="{9FE10B72-7A66-422C-B90A-7F3666F5796B}"/>
              </a:ext>
            </a:extLst>
          </p:cNvPr>
          <p:cNvSpPr txBox="1"/>
          <p:nvPr/>
        </p:nvSpPr>
        <p:spPr>
          <a:xfrm>
            <a:off x="3255845" y="5311886"/>
            <a:ext cx="978331" cy="646331"/>
          </a:xfrm>
          <a:prstGeom prst="rect">
            <a:avLst/>
          </a:prstGeom>
          <a:noFill/>
        </p:spPr>
        <p:txBody>
          <a:bodyPr wrap="square" rtlCol="0">
            <a:spAutoFit/>
          </a:bodyPr>
          <a:lstStyle/>
          <a:p>
            <a:r>
              <a:rPr lang="en-GB" b="1" dirty="0"/>
              <a:t>Take notes</a:t>
            </a:r>
          </a:p>
        </p:txBody>
      </p:sp>
      <p:sp>
        <p:nvSpPr>
          <p:cNvPr id="23" name="TextBox 22">
            <a:extLst>
              <a:ext uri="{FF2B5EF4-FFF2-40B4-BE49-F238E27FC236}">
                <a16:creationId xmlns:a16="http://schemas.microsoft.com/office/drawing/2014/main" id="{91DF4160-805D-4B7A-8321-A4992CFDF7DA}"/>
              </a:ext>
            </a:extLst>
          </p:cNvPr>
          <p:cNvSpPr txBox="1"/>
          <p:nvPr/>
        </p:nvSpPr>
        <p:spPr>
          <a:xfrm>
            <a:off x="5125161" y="5329471"/>
            <a:ext cx="1163555" cy="646331"/>
          </a:xfrm>
          <a:prstGeom prst="rect">
            <a:avLst/>
          </a:prstGeom>
          <a:noFill/>
        </p:spPr>
        <p:txBody>
          <a:bodyPr wrap="square" rtlCol="0">
            <a:spAutoFit/>
          </a:bodyPr>
          <a:lstStyle/>
          <a:p>
            <a:r>
              <a:rPr lang="en-GB" b="1" dirty="0"/>
              <a:t>Ask questions</a:t>
            </a:r>
          </a:p>
        </p:txBody>
      </p:sp>
      <p:sp>
        <p:nvSpPr>
          <p:cNvPr id="24" name="TextBox 23">
            <a:extLst>
              <a:ext uri="{FF2B5EF4-FFF2-40B4-BE49-F238E27FC236}">
                <a16:creationId xmlns:a16="http://schemas.microsoft.com/office/drawing/2014/main" id="{D80C2490-862A-4B15-8BFB-B0E73702EC57}"/>
              </a:ext>
            </a:extLst>
          </p:cNvPr>
          <p:cNvSpPr txBox="1"/>
          <p:nvPr/>
        </p:nvSpPr>
        <p:spPr>
          <a:xfrm>
            <a:off x="7611629" y="5311887"/>
            <a:ext cx="1040002" cy="646331"/>
          </a:xfrm>
          <a:prstGeom prst="rect">
            <a:avLst/>
          </a:prstGeom>
          <a:noFill/>
        </p:spPr>
        <p:txBody>
          <a:bodyPr wrap="square" rtlCol="0">
            <a:spAutoFit/>
          </a:bodyPr>
          <a:lstStyle/>
          <a:p>
            <a:r>
              <a:rPr lang="en-GB" b="1" dirty="0"/>
              <a:t>Listen carefully</a:t>
            </a:r>
          </a:p>
        </p:txBody>
      </p:sp>
      <p:sp>
        <p:nvSpPr>
          <p:cNvPr id="25" name="TextBox 24">
            <a:extLst>
              <a:ext uri="{FF2B5EF4-FFF2-40B4-BE49-F238E27FC236}">
                <a16:creationId xmlns:a16="http://schemas.microsoft.com/office/drawing/2014/main" id="{A387E216-6ACB-492A-8CD0-323677C01918}"/>
              </a:ext>
            </a:extLst>
          </p:cNvPr>
          <p:cNvSpPr txBox="1"/>
          <p:nvPr/>
        </p:nvSpPr>
        <p:spPr>
          <a:xfrm>
            <a:off x="10006769" y="5363043"/>
            <a:ext cx="978331" cy="646331"/>
          </a:xfrm>
          <a:prstGeom prst="rect">
            <a:avLst/>
          </a:prstGeom>
          <a:noFill/>
        </p:spPr>
        <p:txBody>
          <a:bodyPr wrap="square" rtlCol="0">
            <a:spAutoFit/>
          </a:bodyPr>
          <a:lstStyle/>
          <a:p>
            <a:r>
              <a:rPr lang="en-GB" b="1" dirty="0"/>
              <a:t>Submit drafts</a:t>
            </a:r>
          </a:p>
        </p:txBody>
      </p:sp>
    </p:spTree>
    <p:extLst>
      <p:ext uri="{BB962C8B-B14F-4D97-AF65-F5344CB8AC3E}">
        <p14:creationId xmlns:p14="http://schemas.microsoft.com/office/powerpoint/2010/main" val="63167143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5EE49-D1D1-AC61-F6C4-AA6B07CA6400}"/>
              </a:ext>
            </a:extLst>
          </p:cNvPr>
          <p:cNvSpPr>
            <a:spLocks noGrp="1"/>
          </p:cNvSpPr>
          <p:nvPr>
            <p:ph type="title"/>
          </p:nvPr>
        </p:nvSpPr>
        <p:spPr>
          <a:xfrm>
            <a:off x="635000" y="4548617"/>
            <a:ext cx="11452497" cy="1895726"/>
          </a:xfrm>
        </p:spPr>
        <p:txBody>
          <a:bodyPr>
            <a:noAutofit/>
          </a:bodyPr>
          <a:lstStyle/>
          <a:p>
            <a:r>
              <a:rPr lang="en-US"/>
              <a:t>In your opinion what is Professional Career Development?</a:t>
            </a:r>
          </a:p>
        </p:txBody>
      </p:sp>
      <p:pic>
        <p:nvPicPr>
          <p:cNvPr id="7" name="Picture Placeholder 7" descr="Business man sitting at a desk">
            <a:extLst>
              <a:ext uri="{FF2B5EF4-FFF2-40B4-BE49-F238E27FC236}">
                <a16:creationId xmlns:a16="http://schemas.microsoft.com/office/drawing/2014/main" id="{44F51528-7C6C-676D-62ED-40AB97D9C5F2}"/>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l="3" r="3"/>
          <a:stretch/>
        </p:blipFill>
        <p:spPr/>
      </p:pic>
      <p:pic>
        <p:nvPicPr>
          <p:cNvPr id="8" name="Picture Placeholder 9" descr="Handshake">
            <a:extLst>
              <a:ext uri="{FF2B5EF4-FFF2-40B4-BE49-F238E27FC236}">
                <a16:creationId xmlns:a16="http://schemas.microsoft.com/office/drawing/2014/main" id="{42986763-B4C8-5057-6222-0EC4939E7104}"/>
              </a:ext>
            </a:extLst>
          </p:cNvPr>
          <p:cNvPicPr>
            <a:picLocks noGrp="1" noChangeAspect="1"/>
          </p:cNvPicPr>
          <p:nvPr>
            <p:ph type="pic" sz="quarter" idx="14"/>
          </p:nvPr>
        </p:nvPicPr>
        <p:blipFill rotWithShape="1">
          <a:blip r:embed="rId4" cstate="screen">
            <a:extLst>
              <a:ext uri="{28A0092B-C50C-407E-A947-70E740481C1C}">
                <a14:useLocalDpi xmlns:a14="http://schemas.microsoft.com/office/drawing/2010/main" val="0"/>
              </a:ext>
            </a:extLst>
          </a:blip>
          <a:srcRect l="3" r="3"/>
          <a:stretch/>
        </p:blipFill>
        <p:spPr/>
      </p:pic>
      <p:pic>
        <p:nvPicPr>
          <p:cNvPr id="9" name="Picture Placeholder 11" descr="A group of people meeting in a room and writing">
            <a:extLst>
              <a:ext uri="{FF2B5EF4-FFF2-40B4-BE49-F238E27FC236}">
                <a16:creationId xmlns:a16="http://schemas.microsoft.com/office/drawing/2014/main" id="{140AE90F-CD65-3895-59E8-B7606863E8F6}"/>
              </a:ext>
            </a:extLst>
          </p:cNvPr>
          <p:cNvPicPr>
            <a:picLocks noGrp="1" noChangeAspect="1"/>
          </p:cNvPicPr>
          <p:nvPr>
            <p:ph type="pic" sz="quarter" idx="15"/>
          </p:nvPr>
        </p:nvPicPr>
        <p:blipFill rotWithShape="1">
          <a:blip r:embed="rId5" cstate="screen">
            <a:extLst>
              <a:ext uri="{28A0092B-C50C-407E-A947-70E740481C1C}">
                <a14:useLocalDpi xmlns:a14="http://schemas.microsoft.com/office/drawing/2010/main" val="0"/>
              </a:ext>
            </a:extLst>
          </a:blip>
          <a:srcRect t="87" b="87"/>
          <a:stretch/>
        </p:blipFill>
        <p:spPr/>
      </p:pic>
    </p:spTree>
    <p:extLst>
      <p:ext uri="{BB962C8B-B14F-4D97-AF65-F5344CB8AC3E}">
        <p14:creationId xmlns:p14="http://schemas.microsoft.com/office/powerpoint/2010/main" val="143589560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A83709-886B-3B06-E9F0-11D361B52E6D}"/>
              </a:ext>
            </a:extLst>
          </p:cNvPr>
          <p:cNvSpPr>
            <a:spLocks noGrp="1"/>
          </p:cNvSpPr>
          <p:nvPr>
            <p:ph idx="1"/>
          </p:nvPr>
        </p:nvSpPr>
        <p:spPr>
          <a:xfrm>
            <a:off x="1193479" y="1912884"/>
            <a:ext cx="10559143" cy="4357288"/>
          </a:xfrm>
        </p:spPr>
        <p:txBody>
          <a:bodyPr>
            <a:normAutofit/>
          </a:bodyPr>
          <a:lstStyle/>
          <a:p>
            <a:r>
              <a:rPr lang="en-GB"/>
              <a:t>Career development is the process of focusing learning activities (including work experience) towards preferred career outcomes. Career development may also include development of career competencies. Professional development combines personal development with career development. (Careersmart.org.uk)</a:t>
            </a:r>
            <a:endParaRPr lang="en-US" dirty="0"/>
          </a:p>
        </p:txBody>
      </p:sp>
      <p:pic>
        <p:nvPicPr>
          <p:cNvPr id="6" name="Picture 5">
            <a:extLst>
              <a:ext uri="{FF2B5EF4-FFF2-40B4-BE49-F238E27FC236}">
                <a16:creationId xmlns:a16="http://schemas.microsoft.com/office/drawing/2014/main" id="{2493E0D3-F758-40E8-89D8-3128764689B5}"/>
              </a:ext>
            </a:extLst>
          </p:cNvPr>
          <p:cNvPicPr>
            <a:picLocks noChangeAspect="1"/>
          </p:cNvPicPr>
          <p:nvPr/>
        </p:nvPicPr>
        <p:blipFill>
          <a:blip r:embed="rId3"/>
          <a:stretch>
            <a:fillRect/>
          </a:stretch>
        </p:blipFill>
        <p:spPr>
          <a:xfrm>
            <a:off x="3238500" y="3629298"/>
            <a:ext cx="5715000" cy="2640874"/>
          </a:xfrm>
          <a:prstGeom prst="rect">
            <a:avLst/>
          </a:prstGeom>
        </p:spPr>
      </p:pic>
    </p:spTree>
    <p:extLst>
      <p:ext uri="{BB962C8B-B14F-4D97-AF65-F5344CB8AC3E}">
        <p14:creationId xmlns:p14="http://schemas.microsoft.com/office/powerpoint/2010/main" val="166673188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9AD8A-1DD0-5798-279E-723AFBF21AB2}"/>
              </a:ext>
            </a:extLst>
          </p:cNvPr>
          <p:cNvSpPr>
            <a:spLocks noGrp="1"/>
          </p:cNvSpPr>
          <p:nvPr>
            <p:ph type="title"/>
          </p:nvPr>
        </p:nvSpPr>
        <p:spPr/>
        <p:txBody>
          <a:bodyPr/>
          <a:lstStyle/>
          <a:p>
            <a:r>
              <a:rPr lang="en-US"/>
              <a:t>Why is it important?</a:t>
            </a:r>
          </a:p>
        </p:txBody>
      </p:sp>
      <p:sp>
        <p:nvSpPr>
          <p:cNvPr id="3" name="Content Placeholder 2">
            <a:extLst>
              <a:ext uri="{FF2B5EF4-FFF2-40B4-BE49-F238E27FC236}">
                <a16:creationId xmlns:a16="http://schemas.microsoft.com/office/drawing/2014/main" id="{8EDE50FB-473C-3BEA-8431-B03765A8981F}"/>
              </a:ext>
            </a:extLst>
          </p:cNvPr>
          <p:cNvSpPr>
            <a:spLocks noGrp="1"/>
          </p:cNvSpPr>
          <p:nvPr>
            <p:ph idx="1"/>
          </p:nvPr>
        </p:nvSpPr>
        <p:spPr/>
        <p:txBody>
          <a:bodyPr/>
          <a:lstStyle/>
          <a:p>
            <a:pPr marL="342900" indent="-342900">
              <a:buFont typeface="Wingdings" panose="05000000000000000000" pitchFamily="2" charset="2"/>
              <a:buChar char="v"/>
            </a:pPr>
            <a:r>
              <a:rPr lang="en-US" dirty="0"/>
              <a:t>Skill enhancement</a:t>
            </a:r>
          </a:p>
          <a:p>
            <a:pPr marL="342900" indent="-342900">
              <a:buFont typeface="Wingdings" panose="05000000000000000000" pitchFamily="2" charset="2"/>
              <a:buChar char="v"/>
            </a:pPr>
            <a:r>
              <a:rPr lang="en-US" dirty="0"/>
              <a:t>Career advancement</a:t>
            </a:r>
          </a:p>
          <a:p>
            <a:pPr marL="342900" indent="-342900">
              <a:buFont typeface="Wingdings" panose="05000000000000000000" pitchFamily="2" charset="2"/>
              <a:buChar char="v"/>
            </a:pPr>
            <a:r>
              <a:rPr lang="en-US" dirty="0"/>
              <a:t>Increased job satisfaction</a:t>
            </a:r>
          </a:p>
          <a:p>
            <a:pPr marL="342900" indent="-342900">
              <a:buFont typeface="Wingdings" panose="05000000000000000000" pitchFamily="2" charset="2"/>
              <a:buChar char="v"/>
            </a:pPr>
            <a:r>
              <a:rPr lang="en-US" dirty="0"/>
              <a:t>Adaptability</a:t>
            </a:r>
          </a:p>
        </p:txBody>
      </p:sp>
      <p:sp>
        <p:nvSpPr>
          <p:cNvPr id="5" name="Content Placeholder 4">
            <a:extLst>
              <a:ext uri="{FF2B5EF4-FFF2-40B4-BE49-F238E27FC236}">
                <a16:creationId xmlns:a16="http://schemas.microsoft.com/office/drawing/2014/main" id="{92CFD42C-9F4E-2D2B-754C-DED3325D89CF}"/>
              </a:ext>
            </a:extLst>
          </p:cNvPr>
          <p:cNvSpPr>
            <a:spLocks noGrp="1"/>
          </p:cNvSpPr>
          <p:nvPr>
            <p:ph idx="13"/>
          </p:nvPr>
        </p:nvSpPr>
        <p:spPr/>
        <p:txBody>
          <a:bodyPr/>
          <a:lstStyle/>
          <a:p>
            <a:pPr marL="342900" indent="-342900">
              <a:buFont typeface="Wingdings" panose="05000000000000000000" pitchFamily="2" charset="2"/>
              <a:buChar char="v"/>
            </a:pPr>
            <a:r>
              <a:rPr lang="en-US"/>
              <a:t>Networking</a:t>
            </a:r>
          </a:p>
          <a:p>
            <a:pPr marL="342900" indent="-342900">
              <a:buFont typeface="Wingdings" panose="05000000000000000000" pitchFamily="2" charset="2"/>
              <a:buChar char="v"/>
            </a:pPr>
            <a:r>
              <a:rPr lang="en-US"/>
              <a:t>Personal growth</a:t>
            </a:r>
          </a:p>
          <a:p>
            <a:pPr marL="342900" indent="-342900">
              <a:buFont typeface="Wingdings" panose="05000000000000000000" pitchFamily="2" charset="2"/>
              <a:buChar char="v"/>
            </a:pPr>
            <a:r>
              <a:rPr lang="en-US"/>
              <a:t>Leadership development </a:t>
            </a:r>
          </a:p>
          <a:p>
            <a:pPr marL="342900" indent="-342900">
              <a:buFont typeface="Wingdings" panose="05000000000000000000" pitchFamily="2" charset="2"/>
              <a:buChar char="v"/>
            </a:pPr>
            <a:r>
              <a:rPr lang="en-US"/>
              <a:t>Better personal brand</a:t>
            </a:r>
          </a:p>
        </p:txBody>
      </p:sp>
    </p:spTree>
    <p:extLst>
      <p:ext uri="{BB962C8B-B14F-4D97-AF65-F5344CB8AC3E}">
        <p14:creationId xmlns:p14="http://schemas.microsoft.com/office/powerpoint/2010/main" val="42882130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4">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3" name="Straight Connector 26">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Rectangle 28">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BEC8C2A-D6A8-4036-9B23-884C344822B0}"/>
              </a:ext>
            </a:extLst>
          </p:cNvPr>
          <p:cNvSpPr>
            <a:spLocks noGrp="1"/>
          </p:cNvSpPr>
          <p:nvPr>
            <p:ph type="title"/>
          </p:nvPr>
        </p:nvSpPr>
        <p:spPr>
          <a:xfrm>
            <a:off x="484814" y="640080"/>
            <a:ext cx="3659246" cy="2850319"/>
          </a:xfrm>
        </p:spPr>
        <p:txBody>
          <a:bodyPr vert="horz" lIns="91440" tIns="45720" rIns="91440" bIns="45720" rtlCol="0" anchor="b">
            <a:normAutofit/>
          </a:bodyPr>
          <a:lstStyle/>
          <a:p>
            <a:r>
              <a:rPr lang="en-US" sz="5400">
                <a:solidFill>
                  <a:srgbClr val="FFFFFF"/>
                </a:solidFill>
              </a:rPr>
              <a:t>Group discussion</a:t>
            </a:r>
          </a:p>
        </p:txBody>
      </p:sp>
      <p:cxnSp>
        <p:nvCxnSpPr>
          <p:cNvPr id="26" name="Straight Connector 30">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1" name="Picture Placeholder 10" descr="A baby yoda doll in a brown coat&#10;&#10;Description automatically generated">
            <a:extLst>
              <a:ext uri="{FF2B5EF4-FFF2-40B4-BE49-F238E27FC236}">
                <a16:creationId xmlns:a16="http://schemas.microsoft.com/office/drawing/2014/main" id="{67FAF4CB-59FD-4010-8F8C-D7110F111889}"/>
              </a:ext>
            </a:extLst>
          </p:cNvPr>
          <p:cNvPicPr>
            <a:picLocks noGrp="1" noChangeAspect="1"/>
          </p:cNvPicPr>
          <p:nvPr>
            <p:ph type="pic" sz="quarter" idx="13"/>
          </p:nvPr>
        </p:nvPicPr>
        <p:blipFill>
          <a:blip r:embed="rId3"/>
          <a:srcRect b="10156"/>
          <a:stretch/>
        </p:blipFill>
        <p:spPr>
          <a:xfrm>
            <a:off x="4635095" y="10"/>
            <a:ext cx="7556889" cy="6857990"/>
          </a:xfrm>
          <a:prstGeom prst="rect">
            <a:avLst/>
          </a:prstGeom>
        </p:spPr>
      </p:pic>
    </p:spTree>
    <p:extLst>
      <p:ext uri="{BB962C8B-B14F-4D97-AF65-F5344CB8AC3E}">
        <p14:creationId xmlns:p14="http://schemas.microsoft.com/office/powerpoint/2010/main" val="850743011"/>
      </p:ext>
    </p:extLst>
  </p:cSld>
  <p:clrMapOvr>
    <a:overrideClrMapping bg1="dk1" tx1="lt1" bg2="dk2" tx2="lt2" accent1="accent1" accent2="accent2" accent3="accent3" accent4="accent4" accent5="accent5" accent6="accent6" hlink="hlink" folHlink="folHlink"/>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E986A-9A0A-4065-A71C-AC065CC7F370}"/>
              </a:ext>
            </a:extLst>
          </p:cNvPr>
          <p:cNvSpPr>
            <a:spLocks noGrp="1"/>
          </p:cNvSpPr>
          <p:nvPr>
            <p:ph type="title"/>
          </p:nvPr>
        </p:nvSpPr>
        <p:spPr>
          <a:xfrm>
            <a:off x="1120576" y="874848"/>
            <a:ext cx="10058400" cy="883573"/>
          </a:xfrm>
        </p:spPr>
        <p:txBody>
          <a:bodyPr/>
          <a:lstStyle/>
          <a:p>
            <a:r>
              <a:rPr lang="en-GB" dirty="0"/>
              <a:t>Introduction to Module &amp; Assignments</a:t>
            </a:r>
          </a:p>
        </p:txBody>
      </p:sp>
      <p:sp>
        <p:nvSpPr>
          <p:cNvPr id="3" name="Content Placeholder 2">
            <a:extLst>
              <a:ext uri="{FF2B5EF4-FFF2-40B4-BE49-F238E27FC236}">
                <a16:creationId xmlns:a16="http://schemas.microsoft.com/office/drawing/2014/main" id="{36E834AE-185B-4877-80E0-E41000C24862}"/>
              </a:ext>
            </a:extLst>
          </p:cNvPr>
          <p:cNvSpPr>
            <a:spLocks noGrp="1"/>
          </p:cNvSpPr>
          <p:nvPr>
            <p:ph idx="1"/>
          </p:nvPr>
        </p:nvSpPr>
        <p:spPr>
          <a:xfrm>
            <a:off x="671588" y="2001916"/>
            <a:ext cx="10507388" cy="4856084"/>
          </a:xfrm>
        </p:spPr>
        <p:txBody>
          <a:bodyPr>
            <a:normAutofit/>
          </a:bodyPr>
          <a:lstStyle/>
          <a:p>
            <a:pPr>
              <a:buFont typeface="Wingdings" panose="05000000000000000000" pitchFamily="2" charset="2"/>
              <a:buChar char="v"/>
            </a:pPr>
            <a:r>
              <a:rPr lang="en-GB" sz="2400" dirty="0"/>
              <a:t> Module code and name – </a:t>
            </a:r>
            <a:r>
              <a:rPr lang="en-GB" sz="2400" b="1" dirty="0"/>
              <a:t>Professional Career Development/BMSW4012</a:t>
            </a:r>
          </a:p>
          <a:p>
            <a:pPr>
              <a:buFont typeface="Wingdings" panose="05000000000000000000" pitchFamily="2" charset="2"/>
              <a:buChar char="v"/>
            </a:pPr>
            <a:r>
              <a:rPr lang="en-GB" sz="2400" dirty="0"/>
              <a:t> Marks are out of 100, to pass the Module you must have a minimum of 40% mark this is calculated based on both assignments for example: </a:t>
            </a:r>
            <a:r>
              <a:rPr lang="en-GB" sz="2400" b="1" dirty="0"/>
              <a:t>40% assignment 1 + 40% assignment 2 = 80% divided by 2 = 40% final Module mark.</a:t>
            </a:r>
          </a:p>
          <a:p>
            <a:pPr>
              <a:buFont typeface="Wingdings" panose="05000000000000000000" pitchFamily="2" charset="2"/>
              <a:buChar char="v"/>
            </a:pPr>
            <a:r>
              <a:rPr lang="en-GB" sz="2400" dirty="0"/>
              <a:t> Working hours are:</a:t>
            </a:r>
          </a:p>
          <a:p>
            <a:pPr marL="0" indent="0">
              <a:buNone/>
            </a:pPr>
            <a:r>
              <a:rPr lang="en-GB" sz="2400" b="1" dirty="0"/>
              <a:t>Monday – Thursday: 8:30am to 5pm</a:t>
            </a:r>
          </a:p>
          <a:p>
            <a:pPr marL="0" indent="0">
              <a:buNone/>
            </a:pPr>
            <a:r>
              <a:rPr lang="en-GB" sz="2400" b="1" dirty="0"/>
              <a:t>Fridays: 8:30am to 4:30pm</a:t>
            </a:r>
          </a:p>
          <a:p>
            <a:pPr marL="0" indent="0">
              <a:buNone/>
            </a:pPr>
            <a:endParaRPr lang="en-GB" sz="2400" dirty="0"/>
          </a:p>
        </p:txBody>
      </p:sp>
    </p:spTree>
    <p:extLst>
      <p:ext uri="{BB962C8B-B14F-4D97-AF65-F5344CB8AC3E}">
        <p14:creationId xmlns:p14="http://schemas.microsoft.com/office/powerpoint/2010/main" val="3365784808"/>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8114F-DAB7-0C4D-898E-D35FB7B50B0B}"/>
              </a:ext>
            </a:extLst>
          </p:cNvPr>
          <p:cNvSpPr>
            <a:spLocks noGrp="1"/>
          </p:cNvSpPr>
          <p:nvPr>
            <p:ph type="title"/>
          </p:nvPr>
        </p:nvSpPr>
        <p:spPr>
          <a:xfrm>
            <a:off x="1190467" y="2202766"/>
            <a:ext cx="10058400" cy="1450757"/>
          </a:xfrm>
        </p:spPr>
        <p:txBody>
          <a:bodyPr/>
          <a:lstStyle/>
          <a:p>
            <a:r>
              <a:rPr lang="en-GB" dirty="0"/>
              <a:t>Let’s take a look at the Module Handbook together</a:t>
            </a:r>
          </a:p>
        </p:txBody>
      </p:sp>
    </p:spTree>
    <p:extLst>
      <p:ext uri="{BB962C8B-B14F-4D97-AF65-F5344CB8AC3E}">
        <p14:creationId xmlns:p14="http://schemas.microsoft.com/office/powerpoint/2010/main" val="10921163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981E4-B51C-8B9E-7FDC-B318EFCFB952}"/>
              </a:ext>
            </a:extLst>
          </p:cNvPr>
          <p:cNvSpPr>
            <a:spLocks noGrp="1"/>
          </p:cNvSpPr>
          <p:nvPr>
            <p:ph type="title"/>
          </p:nvPr>
        </p:nvSpPr>
        <p:spPr/>
        <p:txBody>
          <a:bodyPr/>
          <a:lstStyle/>
          <a:p>
            <a:r>
              <a:rPr lang="en-GB" b="1" dirty="0"/>
              <a:t>Assignment 1 &amp; Submission Deadlines</a:t>
            </a:r>
          </a:p>
        </p:txBody>
      </p:sp>
      <p:sp>
        <p:nvSpPr>
          <p:cNvPr id="3" name="Content Placeholder 2">
            <a:extLst>
              <a:ext uri="{FF2B5EF4-FFF2-40B4-BE49-F238E27FC236}">
                <a16:creationId xmlns:a16="http://schemas.microsoft.com/office/drawing/2014/main" id="{EA1554D9-F477-7928-C6AA-56A4D1A6F83C}"/>
              </a:ext>
            </a:extLst>
          </p:cNvPr>
          <p:cNvSpPr>
            <a:spLocks noGrp="1"/>
          </p:cNvSpPr>
          <p:nvPr>
            <p:ph idx="1"/>
          </p:nvPr>
        </p:nvSpPr>
        <p:spPr/>
        <p:txBody>
          <a:bodyPr>
            <a:normAutofit/>
          </a:bodyPr>
          <a:lstStyle/>
          <a:p>
            <a:r>
              <a:rPr lang="en-US" sz="2800" b="1" dirty="0"/>
              <a:t>Part 1 – 1500 Reflective Essay</a:t>
            </a:r>
            <a:endParaRPr lang="en-GB" sz="2800" dirty="0"/>
          </a:p>
          <a:p>
            <a:r>
              <a:rPr lang="en-US" sz="2800" b="1" dirty="0"/>
              <a:t>Deadline: 27</a:t>
            </a:r>
            <a:r>
              <a:rPr lang="en-US" sz="2800" b="1" baseline="30000" dirty="0"/>
              <a:t>th</a:t>
            </a:r>
            <a:r>
              <a:rPr lang="en-US" sz="2800" b="1" dirty="0"/>
              <a:t> of February 23.59.</a:t>
            </a:r>
            <a:br>
              <a:rPr lang="en-US" sz="2800" b="1" dirty="0"/>
            </a:br>
            <a:br>
              <a:rPr lang="en-US" sz="2800" b="1" dirty="0"/>
            </a:br>
            <a:r>
              <a:rPr lang="en-US" sz="2800" b="1" dirty="0"/>
              <a:t>Part 2 - Job Interview Practical Task</a:t>
            </a:r>
            <a:endParaRPr lang="en-GB" sz="2800" dirty="0"/>
          </a:p>
          <a:p>
            <a:r>
              <a:rPr lang="en-US" sz="2800" b="1" dirty="0"/>
              <a:t>Written Materials to be submitted by 23</a:t>
            </a:r>
            <a:r>
              <a:rPr lang="en-US" sz="2800" b="1" baseline="30000" dirty="0"/>
              <a:t>rd</a:t>
            </a:r>
            <a:r>
              <a:rPr lang="en-US" sz="2800" b="1" dirty="0"/>
              <a:t> of March 2026 @ 9AM.</a:t>
            </a:r>
            <a:endParaRPr lang="en-GB" sz="2800" dirty="0"/>
          </a:p>
          <a:p>
            <a:r>
              <a:rPr lang="en-US" sz="2800" b="1" dirty="0"/>
              <a:t>Interviews conducted week commencing 23</a:t>
            </a:r>
            <a:r>
              <a:rPr lang="en-US" sz="2800" b="1" baseline="30000" dirty="0"/>
              <a:t>rd</a:t>
            </a:r>
            <a:r>
              <a:rPr lang="en-US" sz="2800" b="1" dirty="0"/>
              <a:t> of March 2026.</a:t>
            </a:r>
            <a:endParaRPr lang="en-GB" sz="2800" dirty="0"/>
          </a:p>
        </p:txBody>
      </p:sp>
    </p:spTree>
    <p:extLst>
      <p:ext uri="{BB962C8B-B14F-4D97-AF65-F5344CB8AC3E}">
        <p14:creationId xmlns:p14="http://schemas.microsoft.com/office/powerpoint/2010/main" val="4281162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40" name="Straight Connector 39">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42" name="Rectangle 41">
            <a:extLst>
              <a:ext uri="{FF2B5EF4-FFF2-40B4-BE49-F238E27FC236}">
                <a16:creationId xmlns:a16="http://schemas.microsoft.com/office/drawing/2014/main" id="{97D059AC-3470-4BA5-82E3-D1570297A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EC8C2A-D6A8-4036-9B23-884C344822B0}"/>
              </a:ext>
            </a:extLst>
          </p:cNvPr>
          <p:cNvSpPr>
            <a:spLocks noGrp="1"/>
          </p:cNvSpPr>
          <p:nvPr>
            <p:ph type="title"/>
          </p:nvPr>
        </p:nvSpPr>
        <p:spPr>
          <a:xfrm>
            <a:off x="5289754" y="639097"/>
            <a:ext cx="6253317" cy="3686015"/>
          </a:xfrm>
        </p:spPr>
        <p:txBody>
          <a:bodyPr vert="horz" lIns="91440" tIns="45720" rIns="91440" bIns="45720" rtlCol="0" anchor="b">
            <a:normAutofit/>
          </a:bodyPr>
          <a:lstStyle/>
          <a:p>
            <a:r>
              <a:rPr lang="en-US" sz="8000" dirty="0">
                <a:solidFill>
                  <a:schemeClr val="tx1">
                    <a:lumMod val="85000"/>
                    <a:lumOff val="15000"/>
                  </a:schemeClr>
                </a:solidFill>
              </a:rPr>
              <a:t>Refresher:</a:t>
            </a:r>
            <a:br>
              <a:rPr lang="en-US" sz="8000" dirty="0">
                <a:solidFill>
                  <a:schemeClr val="tx1">
                    <a:lumMod val="85000"/>
                    <a:lumOff val="15000"/>
                  </a:schemeClr>
                </a:solidFill>
              </a:rPr>
            </a:br>
            <a:r>
              <a:rPr lang="en-US" sz="8000" dirty="0">
                <a:solidFill>
                  <a:schemeClr val="tx1">
                    <a:lumMod val="85000"/>
                    <a:lumOff val="15000"/>
                  </a:schemeClr>
                </a:solidFill>
              </a:rPr>
              <a:t>Reflective Practice</a:t>
            </a:r>
          </a:p>
        </p:txBody>
      </p:sp>
      <p:pic>
        <p:nvPicPr>
          <p:cNvPr id="5" name="Picture 4">
            <a:extLst>
              <a:ext uri="{FF2B5EF4-FFF2-40B4-BE49-F238E27FC236}">
                <a16:creationId xmlns:a16="http://schemas.microsoft.com/office/drawing/2014/main" id="{5604F127-F46C-4D59-9F9D-DD4A5649E7DF}"/>
              </a:ext>
            </a:extLst>
          </p:cNvPr>
          <p:cNvPicPr>
            <a:picLocks noChangeAspect="1"/>
          </p:cNvPicPr>
          <p:nvPr/>
        </p:nvPicPr>
        <p:blipFill>
          <a:blip r:embed="rId3"/>
          <a:srcRect l="10909" r="42758" b="-1"/>
          <a:stretch/>
        </p:blipFill>
        <p:spPr>
          <a:xfrm>
            <a:off x="633999" y="620720"/>
            <a:ext cx="4001315" cy="5086933"/>
          </a:xfrm>
          <a:prstGeom prst="rect">
            <a:avLst/>
          </a:prstGeom>
        </p:spPr>
      </p:pic>
      <p:cxnSp>
        <p:nvCxnSpPr>
          <p:cNvPr id="44" name="!!Straight Connector">
            <a:extLst>
              <a:ext uri="{FF2B5EF4-FFF2-40B4-BE49-F238E27FC236}">
                <a16:creationId xmlns:a16="http://schemas.microsoft.com/office/drawing/2014/main" id="{F075D09A-FF42-4BFF-AC74-BFB1C6A4E4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071" y="4484284"/>
            <a:ext cx="5636107"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46" name="Rectangle 45">
            <a:extLst>
              <a:ext uri="{FF2B5EF4-FFF2-40B4-BE49-F238E27FC236}">
                <a16:creationId xmlns:a16="http://schemas.microsoft.com/office/drawing/2014/main" id="{E691284A-2CC7-41DB-ADDC-4B9D104DDF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76489416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E3E0A-A072-CB0E-1B8F-5F198A4BF80F}"/>
              </a:ext>
            </a:extLst>
          </p:cNvPr>
          <p:cNvSpPr>
            <a:spLocks noGrp="1"/>
          </p:cNvSpPr>
          <p:nvPr>
            <p:ph type="title"/>
          </p:nvPr>
        </p:nvSpPr>
        <p:spPr/>
        <p:txBody>
          <a:bodyPr/>
          <a:lstStyle/>
          <a:p>
            <a:r>
              <a:rPr lang="en-GB" dirty="0"/>
              <a:t>What is Reflective Practice?</a:t>
            </a:r>
          </a:p>
        </p:txBody>
      </p:sp>
      <p:sp>
        <p:nvSpPr>
          <p:cNvPr id="3" name="Content Placeholder 2">
            <a:extLst>
              <a:ext uri="{FF2B5EF4-FFF2-40B4-BE49-F238E27FC236}">
                <a16:creationId xmlns:a16="http://schemas.microsoft.com/office/drawing/2014/main" id="{2AAB1348-31B4-CF61-BE57-EB77C0C5538F}"/>
              </a:ext>
            </a:extLst>
          </p:cNvPr>
          <p:cNvSpPr>
            <a:spLocks noGrp="1"/>
          </p:cNvSpPr>
          <p:nvPr>
            <p:ph idx="1"/>
          </p:nvPr>
        </p:nvSpPr>
        <p:spPr/>
        <p:txBody>
          <a:bodyPr>
            <a:normAutofit lnSpcReduction="10000"/>
          </a:bodyPr>
          <a:lstStyle/>
          <a:p>
            <a:r>
              <a:rPr lang="en-US" sz="2400" dirty="0"/>
              <a:t>Reflective practice is the ability to reflect on one's actions so as to engage in a process of continuous learning. </a:t>
            </a:r>
            <a:r>
              <a:rPr lang="en-US" sz="2400" i="1" dirty="0"/>
              <a:t>- Donald Schon</a:t>
            </a:r>
            <a:endParaRPr lang="en-US" sz="2400" dirty="0"/>
          </a:p>
          <a:p>
            <a:endParaRPr lang="en-GB" dirty="0"/>
          </a:p>
          <a:p>
            <a:r>
              <a:rPr lang="en-GB" sz="2400" dirty="0"/>
              <a:t>What is Reflection</a:t>
            </a:r>
            <a:r>
              <a:rPr lang="en-GB" sz="2400" i="1" dirty="0"/>
              <a:t>–in-action</a:t>
            </a:r>
            <a:r>
              <a:rPr lang="en-GB" sz="2400" dirty="0"/>
              <a:t>?</a:t>
            </a:r>
          </a:p>
          <a:p>
            <a:endParaRPr lang="en-GB" sz="2400" dirty="0"/>
          </a:p>
          <a:p>
            <a:r>
              <a:rPr lang="en-GB" sz="2400" dirty="0"/>
              <a:t>What is Reflection</a:t>
            </a:r>
            <a:r>
              <a:rPr lang="en-GB" sz="2400" i="1" dirty="0"/>
              <a:t>-on-action</a:t>
            </a:r>
            <a:r>
              <a:rPr lang="en-GB" sz="2400" dirty="0"/>
              <a:t>?</a:t>
            </a:r>
          </a:p>
          <a:p>
            <a:endParaRPr lang="en-GB" sz="2400" dirty="0"/>
          </a:p>
          <a:p>
            <a:r>
              <a:rPr lang="en-GB" sz="2400" dirty="0"/>
              <a:t>When may you use these?</a:t>
            </a:r>
          </a:p>
        </p:txBody>
      </p:sp>
    </p:spTree>
    <p:extLst>
      <p:ext uri="{BB962C8B-B14F-4D97-AF65-F5344CB8AC3E}">
        <p14:creationId xmlns:p14="http://schemas.microsoft.com/office/powerpoint/2010/main" val="2355869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 calcmode="lin" valueType="num">
                                      <p:cBhvr>
                                        <p:cTn id="28"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52FF87-5182-0531-8803-8EAE911C969B}"/>
            </a:ext>
          </a:extLst>
        </p:cNvPr>
        <p:cNvGrpSpPr/>
        <p:nvPr/>
      </p:nvGrpSpPr>
      <p:grpSpPr>
        <a:xfrm>
          <a:off x="0" y="0"/>
          <a:ext cx="0" cy="0"/>
          <a:chOff x="0" y="0"/>
          <a:chExt cx="0" cy="0"/>
        </a:xfrm>
      </p:grpSpPr>
      <p:sp>
        <p:nvSpPr>
          <p:cNvPr id="1050" name="Rectangle 104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52" name="Straight Connector 105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054" name="Rectangle 1053">
            <a:extLst>
              <a:ext uri="{FF2B5EF4-FFF2-40B4-BE49-F238E27FC236}">
                <a16:creationId xmlns:a16="http://schemas.microsoft.com/office/drawing/2014/main" id="{B601567C-4815-45C4-A8C8-DEF236232A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5E16B70-548F-8E6A-261A-CF20DA2FAD75}"/>
              </a:ext>
            </a:extLst>
          </p:cNvPr>
          <p:cNvSpPr txBox="1"/>
          <p:nvPr/>
        </p:nvSpPr>
        <p:spPr>
          <a:xfrm>
            <a:off x="1096963" y="758826"/>
            <a:ext cx="10058400" cy="4062326"/>
          </a:xfrm>
          <a:prstGeom prst="rect">
            <a:avLst/>
          </a:prstGeom>
        </p:spPr>
        <p:txBody>
          <a:bodyPr vert="horz" lIns="91440" tIns="45720" rIns="91440" bIns="45720" rtlCol="0" anchor="b">
            <a:normAutofit fontScale="92500"/>
          </a:bodyPr>
          <a:lstStyle/>
          <a:p>
            <a:pPr>
              <a:lnSpc>
                <a:spcPct val="90000"/>
              </a:lnSpc>
              <a:spcBef>
                <a:spcPct val="0"/>
              </a:spcBef>
              <a:spcAft>
                <a:spcPts val="600"/>
              </a:spcAft>
            </a:pPr>
            <a:r>
              <a:rPr lang="en-US" sz="8900" b="1" spc="-50" dirty="0">
                <a:solidFill>
                  <a:schemeClr val="tx1">
                    <a:lumMod val="85000"/>
                    <a:lumOff val="15000"/>
                  </a:schemeClr>
                </a:solidFill>
                <a:latin typeface="+mj-lt"/>
                <a:ea typeface="+mj-ea"/>
                <a:cs typeface="+mj-cs"/>
              </a:rPr>
              <a:t>What do you remember about Gibbs Reflective Cycle?</a:t>
            </a:r>
          </a:p>
        </p:txBody>
      </p:sp>
      <p:cxnSp>
        <p:nvCxnSpPr>
          <p:cNvPr id="1056" name="Straight Connector 1055">
            <a:extLst>
              <a:ext uri="{FF2B5EF4-FFF2-40B4-BE49-F238E27FC236}">
                <a16:creationId xmlns:a16="http://schemas.microsoft.com/office/drawing/2014/main" id="{9D2BBCA2-F039-47DF-B36F-39D7E7CC00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1458" y="5063468"/>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58" name="Rectangle 1057">
            <a:extLst>
              <a:ext uri="{FF2B5EF4-FFF2-40B4-BE49-F238E27FC236}">
                <a16:creationId xmlns:a16="http://schemas.microsoft.com/office/drawing/2014/main" id="{277711D3-2534-4918-8661-020829D713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564718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0" name="Rectangle 104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52" name="Straight Connector 105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54" name="Rectangle 1053">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9CAAA637-83C1-A123-A2BC-5CDAFACA380D}"/>
              </a:ext>
            </a:extLst>
          </p:cNvPr>
          <p:cNvSpPr txBox="1"/>
          <p:nvPr/>
        </p:nvSpPr>
        <p:spPr>
          <a:xfrm>
            <a:off x="484814" y="640080"/>
            <a:ext cx="3659246" cy="2850319"/>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spc="-50">
                <a:solidFill>
                  <a:srgbClr val="FFFFFF"/>
                </a:solidFill>
                <a:latin typeface="+mj-lt"/>
                <a:ea typeface="+mj-ea"/>
                <a:cs typeface="+mj-cs"/>
              </a:rPr>
              <a:t>Gibbs Reflective Cycle</a:t>
            </a:r>
          </a:p>
        </p:txBody>
      </p:sp>
      <p:cxnSp>
        <p:nvCxnSpPr>
          <p:cNvPr id="1056" name="Straight Connector 1055">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026" name="Picture 2" descr="Gibbs Reflective Cycle">
            <a:extLst>
              <a:ext uri="{FF2B5EF4-FFF2-40B4-BE49-F238E27FC236}">
                <a16:creationId xmlns:a16="http://schemas.microsoft.com/office/drawing/2014/main" id="{F4033AEB-BF0E-B5EB-58B1-6CC536CD3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1063" r="6294"/>
          <a:stretch>
            <a:fillRect/>
          </a:stretch>
        </p:blipFill>
        <p:spPr bwMode="auto">
          <a:xfrm>
            <a:off x="4635095" y="10"/>
            <a:ext cx="7556889"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904187"/>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0E9AD8A-1DD0-5798-279E-723AFBF21AB2}"/>
              </a:ext>
            </a:extLst>
          </p:cNvPr>
          <p:cNvSpPr>
            <a:spLocks noGrp="1"/>
          </p:cNvSpPr>
          <p:nvPr>
            <p:ph type="title"/>
          </p:nvPr>
        </p:nvSpPr>
        <p:spPr>
          <a:xfrm>
            <a:off x="308610" y="571400"/>
            <a:ext cx="10058400" cy="1450757"/>
          </a:xfrm>
        </p:spPr>
        <p:txBody>
          <a:bodyPr vert="horz" lIns="91440" tIns="45720" rIns="91440" bIns="45720" rtlCol="0" anchor="ctr">
            <a:normAutofit/>
          </a:bodyPr>
          <a:lstStyle/>
          <a:p>
            <a:r>
              <a:rPr lang="en-US" b="1" dirty="0">
                <a:solidFill>
                  <a:srgbClr val="FFFFFF"/>
                </a:solidFill>
              </a:rPr>
              <a:t>Let’s Reflect!</a:t>
            </a:r>
          </a:p>
        </p:txBody>
      </p:sp>
      <p:sp>
        <p:nvSpPr>
          <p:cNvPr id="14" name="Rectangle 13">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6" name="Picture 5">
            <a:extLst>
              <a:ext uri="{FF2B5EF4-FFF2-40B4-BE49-F238E27FC236}">
                <a16:creationId xmlns:a16="http://schemas.microsoft.com/office/drawing/2014/main" id="{E9CFB902-28A1-0BDE-668C-102F2BF244FC}"/>
              </a:ext>
            </a:extLst>
          </p:cNvPr>
          <p:cNvPicPr>
            <a:picLocks noChangeAspect="1"/>
          </p:cNvPicPr>
          <p:nvPr/>
        </p:nvPicPr>
        <p:blipFill>
          <a:blip r:embed="rId3"/>
          <a:stretch>
            <a:fillRect/>
          </a:stretch>
        </p:blipFill>
        <p:spPr>
          <a:xfrm>
            <a:off x="7715250" y="1925591"/>
            <a:ext cx="4475209" cy="4475209"/>
          </a:xfrm>
          <a:prstGeom prst="rect">
            <a:avLst/>
          </a:prstGeom>
        </p:spPr>
      </p:pic>
      <p:sp>
        <p:nvSpPr>
          <p:cNvPr id="8" name="Rectangle 1">
            <a:extLst>
              <a:ext uri="{FF2B5EF4-FFF2-40B4-BE49-F238E27FC236}">
                <a16:creationId xmlns:a16="http://schemas.microsoft.com/office/drawing/2014/main" id="{14D9364F-3AA4-7CF1-3CE7-7E203A55C637}"/>
              </a:ext>
            </a:extLst>
          </p:cNvPr>
          <p:cNvSpPr>
            <a:spLocks noGrp="1" noChangeArrowheads="1"/>
          </p:cNvSpPr>
          <p:nvPr>
            <p:ph idx="1"/>
          </p:nvPr>
        </p:nvSpPr>
        <p:spPr bwMode="auto">
          <a:xfrm>
            <a:off x="205740" y="2301214"/>
            <a:ext cx="717804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What has your career journey looked like so far?</a:t>
            </a:r>
            <a:br>
              <a:rPr kumimoji="0" lang="en-US" altLang="en-US" sz="2400" b="0" i="0" u="none" strike="noStrike" cap="none" normalizeH="0" baseline="0" dirty="0">
                <a:ln>
                  <a:noFill/>
                </a:ln>
                <a:solidFill>
                  <a:schemeClr val="tx1"/>
                </a:solidFill>
                <a:effectLst/>
                <a:latin typeface="Arial" panose="020B0604020202020204" pitchFamily="34" charset="0"/>
              </a:rPr>
            </a:br>
            <a:r>
              <a:rPr kumimoji="0" lang="en-US" altLang="en-US" sz="2400" b="0" i="0" u="none" strike="noStrike" cap="none" normalizeH="0" baseline="0" dirty="0">
                <a:ln>
                  <a:noFill/>
                </a:ln>
                <a:solidFill>
                  <a:schemeClr val="tx1"/>
                </a:solidFill>
                <a:effectLst/>
                <a:latin typeface="Arial" panose="020B0604020202020204" pitchFamily="34" charset="0"/>
              </a:rPr>
              <a:t>(This may include education, jobs, voluntary work, caring responsibilities, gaps, or changes in direction.)</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Identify </a:t>
            </a:r>
            <a:r>
              <a:rPr kumimoji="0" lang="en-US" altLang="en-US" sz="2400" b="1" i="0" u="none" strike="noStrike" cap="none" normalizeH="0" baseline="0" dirty="0">
                <a:ln>
                  <a:noFill/>
                </a:ln>
                <a:solidFill>
                  <a:schemeClr val="tx1"/>
                </a:solidFill>
                <a:effectLst/>
                <a:latin typeface="Arial" panose="020B0604020202020204" pitchFamily="34" charset="0"/>
              </a:rPr>
              <a:t>one or two key moments</a:t>
            </a:r>
            <a:r>
              <a:rPr kumimoji="0" lang="en-US" altLang="en-US" sz="2400" b="0" i="0" u="none" strike="noStrike" cap="none" normalizeH="0" baseline="0" dirty="0">
                <a:ln>
                  <a:noFill/>
                </a:ln>
                <a:solidFill>
                  <a:schemeClr val="tx1"/>
                </a:solidFill>
                <a:effectLst/>
                <a:latin typeface="Arial" panose="020B0604020202020204" pitchFamily="34" charset="0"/>
              </a:rPr>
              <a:t> that stand out to you.</a:t>
            </a:r>
            <a:br>
              <a:rPr kumimoji="0" lang="en-US" altLang="en-US" sz="2400" b="0" i="0" u="none" strike="noStrike" cap="none" normalizeH="0" baseline="0" dirty="0">
                <a:ln>
                  <a:noFill/>
                </a:ln>
                <a:solidFill>
                  <a:schemeClr val="tx1"/>
                </a:solidFill>
                <a:effectLst/>
                <a:latin typeface="Arial" panose="020B0604020202020204" pitchFamily="34" charset="0"/>
              </a:rPr>
            </a:br>
            <a:r>
              <a:rPr kumimoji="0" lang="en-US" altLang="en-US" sz="2400" b="0" i="0" u="none" strike="noStrike" cap="none" normalizeH="0" baseline="0" dirty="0">
                <a:ln>
                  <a:noFill/>
                </a:ln>
                <a:solidFill>
                  <a:schemeClr val="tx1"/>
                </a:solidFill>
                <a:effectLst/>
                <a:latin typeface="Arial" panose="020B0604020202020204" pitchFamily="34" charset="0"/>
              </a:rPr>
              <a:t>(For example: starting a course, leaving a job, a setback, a success, or a decision you struggled with.)</a:t>
            </a:r>
          </a:p>
        </p:txBody>
      </p:sp>
    </p:spTree>
    <p:extLst>
      <p:ext uri="{BB962C8B-B14F-4D97-AF65-F5344CB8AC3E}">
        <p14:creationId xmlns:p14="http://schemas.microsoft.com/office/powerpoint/2010/main" val="253494810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4F3CF71-FAF2-6279-571F-192BF7C6AC7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3C720F8-516A-711B-4694-842CDF13CA67}"/>
              </a:ext>
            </a:extLst>
          </p:cNvPr>
          <p:cNvSpPr>
            <a:spLocks noGrp="1"/>
          </p:cNvSpPr>
          <p:nvPr>
            <p:ph type="title"/>
          </p:nvPr>
        </p:nvSpPr>
        <p:spPr>
          <a:xfrm>
            <a:off x="643467" y="516835"/>
            <a:ext cx="3448259" cy="1666501"/>
          </a:xfrm>
        </p:spPr>
        <p:txBody>
          <a:bodyPr vert="horz" lIns="91440" tIns="45720" rIns="91440" bIns="45720" rtlCol="0">
            <a:normAutofit/>
          </a:bodyPr>
          <a:lstStyle/>
          <a:p>
            <a:r>
              <a:rPr lang="en-US" sz="4000" b="1">
                <a:solidFill>
                  <a:srgbClr val="FFFFFF"/>
                </a:solidFill>
              </a:rPr>
              <a:t>Let’s Reflect!</a:t>
            </a:r>
          </a:p>
        </p:txBody>
      </p:sp>
      <p:cxnSp>
        <p:nvCxnSpPr>
          <p:cNvPr id="21" name="Straight Connector 20">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Rectangle 1">
            <a:extLst>
              <a:ext uri="{FF2B5EF4-FFF2-40B4-BE49-F238E27FC236}">
                <a16:creationId xmlns:a16="http://schemas.microsoft.com/office/drawing/2014/main" id="{0EF18E3B-CB4C-4A60-5A60-3361B964CC3A}"/>
              </a:ext>
            </a:extLst>
          </p:cNvPr>
          <p:cNvSpPr>
            <a:spLocks noGrp="1" noChangeArrowheads="1"/>
          </p:cNvSpPr>
          <p:nvPr>
            <p:ph idx="1"/>
          </p:nvPr>
        </p:nvSpPr>
        <p:spPr bwMode="auto">
          <a:xfrm>
            <a:off x="231987" y="2523849"/>
            <a:ext cx="4202853" cy="334274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Autofit/>
          </a:bodyPr>
          <a:lstStyle/>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solidFill>
                  <a:srgbClr val="FFFFFF"/>
                </a:solidFill>
                <a:effectLst/>
                <a:latin typeface="Arial" panose="020B0604020202020204" pitchFamily="34" charset="0"/>
              </a:rPr>
              <a:t> How did you feel about your career at these points?(For example: confident, uncertain, motivated, stuck, proud, anxious.)</a:t>
            </a:r>
          </a:p>
          <a:p>
            <a:pPr marL="0" marR="0" lvl="0" indent="0" defTabSz="914400" rtl="0" eaLnBrk="0" fontAlgn="base" latinLnBrk="0" hangingPunct="0">
              <a:spcBef>
                <a:spcPct val="0"/>
              </a:spcBef>
              <a:spcAft>
                <a:spcPts val="600"/>
              </a:spcAft>
              <a:buClrTx/>
              <a:buSzTx/>
              <a:buNone/>
              <a:tabLst/>
            </a:pPr>
            <a:endParaRPr kumimoji="0" lang="en-US" altLang="en-US" sz="2400" b="0" i="0" u="none" strike="noStrike" cap="none" normalizeH="0" baseline="0" dirty="0">
              <a:ln>
                <a:noFill/>
              </a:ln>
              <a:solidFill>
                <a:srgbClr val="FFFFFF"/>
              </a:solidFill>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lang="en-US" altLang="en-US" sz="2400" dirty="0">
                <a:solidFill>
                  <a:srgbClr val="FFFFFF"/>
                </a:solidFill>
                <a:latin typeface="Arial" panose="020B0604020202020204" pitchFamily="34" charset="0"/>
              </a:rPr>
              <a:t> </a:t>
            </a:r>
            <a:r>
              <a:rPr kumimoji="0" lang="en-US" altLang="en-US" sz="2400" b="0" i="0" u="none" strike="noStrike" cap="none" normalizeH="0" baseline="0" dirty="0">
                <a:ln>
                  <a:noFill/>
                </a:ln>
                <a:solidFill>
                  <a:srgbClr val="FFFFFF"/>
                </a:solidFill>
                <a:effectLst/>
                <a:latin typeface="Arial" panose="020B0604020202020204" pitchFamily="34" charset="0"/>
              </a:rPr>
              <a:t>How do you feel now, at the start of this module, about your future career or progression?</a:t>
            </a:r>
          </a:p>
        </p:txBody>
      </p:sp>
      <p:pic>
        <p:nvPicPr>
          <p:cNvPr id="4" name="Picture 3">
            <a:extLst>
              <a:ext uri="{FF2B5EF4-FFF2-40B4-BE49-F238E27FC236}">
                <a16:creationId xmlns:a16="http://schemas.microsoft.com/office/drawing/2014/main" id="{6E23278F-483B-5939-EFBD-9591DE59956D}"/>
              </a:ext>
            </a:extLst>
          </p:cNvPr>
          <p:cNvPicPr>
            <a:picLocks noChangeAspect="1"/>
          </p:cNvPicPr>
          <p:nvPr/>
        </p:nvPicPr>
        <p:blipFill>
          <a:blip r:embed="rId3"/>
          <a:srcRect t="627" r="-1" b="7004"/>
          <a:stretch>
            <a:fillRect/>
          </a:stretch>
        </p:blipFill>
        <p:spPr>
          <a:xfrm>
            <a:off x="4654296" y="10"/>
            <a:ext cx="7537703" cy="6857990"/>
          </a:xfrm>
          <a:prstGeom prst="rect">
            <a:avLst/>
          </a:prstGeom>
        </p:spPr>
      </p:pic>
    </p:spTree>
    <p:extLst>
      <p:ext uri="{BB962C8B-B14F-4D97-AF65-F5344CB8AC3E}">
        <p14:creationId xmlns:p14="http://schemas.microsoft.com/office/powerpoint/2010/main" val="8678415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9DDB2A3-3C84-1AF3-D9D2-033E5BBEF508}"/>
            </a:ext>
          </a:extLst>
        </p:cNvPr>
        <p:cNvGrpSpPr/>
        <p:nvPr/>
      </p:nvGrpSpPr>
      <p:grpSpPr>
        <a:xfrm>
          <a:off x="0" y="0"/>
          <a:ext cx="0" cy="0"/>
          <a:chOff x="0" y="0"/>
          <a:chExt cx="0" cy="0"/>
        </a:xfrm>
      </p:grpSpPr>
      <p:sp>
        <p:nvSpPr>
          <p:cNvPr id="26" name="Rectangle 25">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B43DEB4-59D9-0A13-33C6-E0129EF32B1D}"/>
              </a:ext>
            </a:extLst>
          </p:cNvPr>
          <p:cNvSpPr>
            <a:spLocks noGrp="1"/>
          </p:cNvSpPr>
          <p:nvPr>
            <p:ph type="title"/>
          </p:nvPr>
        </p:nvSpPr>
        <p:spPr>
          <a:xfrm>
            <a:off x="1097280" y="516835"/>
            <a:ext cx="5977937" cy="1666501"/>
          </a:xfrm>
        </p:spPr>
        <p:txBody>
          <a:bodyPr vert="horz" lIns="91440" tIns="45720" rIns="91440" bIns="45720" rtlCol="0">
            <a:normAutofit/>
          </a:bodyPr>
          <a:lstStyle/>
          <a:p>
            <a:r>
              <a:rPr lang="en-US" sz="4000" b="1">
                <a:solidFill>
                  <a:srgbClr val="FFFFFF"/>
                </a:solidFill>
              </a:rPr>
              <a:t>Let’s Reflect!</a:t>
            </a:r>
          </a:p>
        </p:txBody>
      </p:sp>
      <p:cxnSp>
        <p:nvCxnSpPr>
          <p:cNvPr id="28" name="Straight Connector 27">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5896" y="2353592"/>
            <a:ext cx="53035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Rectangle 1">
            <a:extLst>
              <a:ext uri="{FF2B5EF4-FFF2-40B4-BE49-F238E27FC236}">
                <a16:creationId xmlns:a16="http://schemas.microsoft.com/office/drawing/2014/main" id="{6CCAECDF-B6E8-4006-A901-FDEE7EF2040F}"/>
              </a:ext>
            </a:extLst>
          </p:cNvPr>
          <p:cNvSpPr>
            <a:spLocks noGrp="1" noChangeArrowheads="1"/>
          </p:cNvSpPr>
          <p:nvPr>
            <p:ph idx="1"/>
          </p:nvPr>
        </p:nvSpPr>
        <p:spPr bwMode="auto">
          <a:xfrm>
            <a:off x="828937" y="2508542"/>
            <a:ext cx="6514622" cy="399173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Autofit/>
          </a:bodyPr>
          <a:lstStyle/>
          <a:p>
            <a:pPr marL="0" marR="0" lvl="0" indent="0" defTabSz="914400" rtl="0" eaLnBrk="0" fontAlgn="base" latinLnBrk="0" hangingPunct="0">
              <a:spcBef>
                <a:spcPct val="0"/>
              </a:spcBef>
              <a:spcAft>
                <a:spcPts val="600"/>
              </a:spcAft>
              <a:buClrTx/>
              <a:buSzTx/>
              <a:buFontTx/>
              <a:buChar char="•"/>
              <a:tabLst/>
            </a:pPr>
            <a:r>
              <a:rPr kumimoji="0" lang="en-US" altLang="en-US" sz="2800" b="0" i="0" u="none" strike="noStrike" cap="none" normalizeH="0" baseline="0" dirty="0">
                <a:ln>
                  <a:noFill/>
                </a:ln>
                <a:solidFill>
                  <a:srgbClr val="FFFFFF"/>
                </a:solidFill>
                <a:effectLst/>
                <a:latin typeface="Arial" panose="020B0604020202020204" pitchFamily="34" charset="0"/>
              </a:rPr>
              <a:t> What do you hope this module will help you improve or understand about yourself?</a:t>
            </a:r>
          </a:p>
          <a:p>
            <a:pPr marL="0" marR="0" lvl="0" indent="0" defTabSz="914400" rtl="0" eaLnBrk="0" fontAlgn="base" latinLnBrk="0" hangingPunct="0">
              <a:spcBef>
                <a:spcPct val="0"/>
              </a:spcBef>
              <a:spcAft>
                <a:spcPts val="600"/>
              </a:spcAft>
              <a:buClrTx/>
              <a:buSzTx/>
              <a:buNone/>
              <a:tabLst/>
            </a:pPr>
            <a:endParaRPr kumimoji="0" lang="en-US" altLang="en-US" sz="2800" b="0" i="0" u="none" strike="noStrike" cap="none" normalizeH="0" baseline="0" dirty="0">
              <a:ln>
                <a:noFill/>
              </a:ln>
              <a:solidFill>
                <a:srgbClr val="FFFFFF"/>
              </a:solidFill>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lang="en-US" altLang="en-US" sz="2800" dirty="0">
                <a:solidFill>
                  <a:srgbClr val="FFFFFF"/>
                </a:solidFill>
                <a:latin typeface="Arial" panose="020B0604020202020204" pitchFamily="34" charset="0"/>
              </a:rPr>
              <a:t> </a:t>
            </a:r>
            <a:r>
              <a:rPr kumimoji="0" lang="en-US" altLang="en-US" sz="2800" b="0" i="0" u="none" strike="noStrike" cap="none" normalizeH="0" baseline="0" dirty="0">
                <a:ln>
                  <a:noFill/>
                </a:ln>
                <a:solidFill>
                  <a:srgbClr val="FFFFFF"/>
                </a:solidFill>
                <a:effectLst/>
                <a:latin typeface="Arial" panose="020B0604020202020204" pitchFamily="34" charset="0"/>
              </a:rPr>
              <a:t>Which areas of your career development do you think you may need to work on most? (For example: confidence, clarity of direction, employability skills, planning.)</a:t>
            </a:r>
          </a:p>
        </p:txBody>
      </p:sp>
      <p:pic>
        <p:nvPicPr>
          <p:cNvPr id="3" name="Picture 2">
            <a:extLst>
              <a:ext uri="{FF2B5EF4-FFF2-40B4-BE49-F238E27FC236}">
                <a16:creationId xmlns:a16="http://schemas.microsoft.com/office/drawing/2014/main" id="{89B1EB41-0CE1-0ED6-6BFC-B34ED39080C1}"/>
              </a:ext>
            </a:extLst>
          </p:cNvPr>
          <p:cNvPicPr>
            <a:picLocks noChangeAspect="1"/>
          </p:cNvPicPr>
          <p:nvPr/>
        </p:nvPicPr>
        <p:blipFill>
          <a:blip r:embed="rId3"/>
          <a:srcRect l="16820" r="16396"/>
          <a:stretch>
            <a:fillRect/>
          </a:stretch>
        </p:blipFill>
        <p:spPr>
          <a:xfrm>
            <a:off x="7611902" y="10"/>
            <a:ext cx="4580097" cy="6857990"/>
          </a:xfrm>
          <a:prstGeom prst="rect">
            <a:avLst/>
          </a:prstGeom>
        </p:spPr>
      </p:pic>
    </p:spTree>
    <p:extLst>
      <p:ext uri="{BB962C8B-B14F-4D97-AF65-F5344CB8AC3E}">
        <p14:creationId xmlns:p14="http://schemas.microsoft.com/office/powerpoint/2010/main" val="20121817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 name="Straight Connector 9">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Calculator and folders">
            <a:extLst>
              <a:ext uri="{FF2B5EF4-FFF2-40B4-BE49-F238E27FC236}">
                <a16:creationId xmlns:a16="http://schemas.microsoft.com/office/drawing/2014/main" id="{53E97B34-B608-33E7-C0FE-3DEBAD613578}"/>
              </a:ext>
            </a:extLst>
          </p:cNvPr>
          <p:cNvPicPr>
            <a:picLocks noChangeAspect="1"/>
          </p:cNvPicPr>
          <p:nvPr/>
        </p:nvPicPr>
        <p:blipFill>
          <a:blip r:embed="rId2"/>
          <a:srcRect t="15583" b="2300"/>
          <a:stretch>
            <a:fillRect/>
          </a:stretch>
        </p:blipFill>
        <p:spPr>
          <a:xfrm>
            <a:off x="-3047" y="10"/>
            <a:ext cx="12191999" cy="6857990"/>
          </a:xfrm>
          <a:prstGeom prst="rect">
            <a:avLst/>
          </a:prstGeom>
        </p:spPr>
      </p:pic>
      <p:sp>
        <p:nvSpPr>
          <p:cNvPr id="1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chemeClr val="tx1">
                  <a:alpha val="0"/>
                </a:schemeClr>
              </a:gs>
              <a:gs pos="25000">
                <a:srgbClr val="000000">
                  <a:alpha val="15000"/>
                </a:srgbClr>
              </a:gs>
              <a:gs pos="75000">
                <a:srgbClr val="000000">
                  <a:alpha val="15000"/>
                </a:srgbClr>
              </a:gs>
              <a:gs pos="50000">
                <a:schemeClr val="tx1">
                  <a:alpha val="30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D9F213-847C-E756-C1FD-68FACD5931DE}"/>
              </a:ext>
            </a:extLst>
          </p:cNvPr>
          <p:cNvSpPr>
            <a:spLocks noGrp="1"/>
          </p:cNvSpPr>
          <p:nvPr>
            <p:ph type="title" idx="4294967295"/>
          </p:nvPr>
        </p:nvSpPr>
        <p:spPr>
          <a:xfrm>
            <a:off x="1097280" y="325549"/>
            <a:ext cx="10058400" cy="3663755"/>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4400" b="1" dirty="0">
                <a:solidFill>
                  <a:schemeClr val="bg1"/>
                </a:solidFill>
              </a:rPr>
              <a:t>Keep your notes safe, they will help you complete Part 1 of your Assignment.</a:t>
            </a:r>
          </a:p>
        </p:txBody>
      </p:sp>
      <p:cxnSp>
        <p:nvCxnSpPr>
          <p:cNvPr id="14" name="Straight Connector 13">
            <a:extLst>
              <a:ext uri="{FF2B5EF4-FFF2-40B4-BE49-F238E27FC236}">
                <a16:creationId xmlns:a16="http://schemas.microsoft.com/office/drawing/2014/main" id="{34E5597F-CE67-4085-9548-E6A8036DA3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93881" y="4035362"/>
            <a:ext cx="5404237" cy="0"/>
          </a:xfrm>
          <a:prstGeom prst="line">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36402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B07A9-CC81-FE85-1FD6-EEFE554C35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36ED2D-8370-9394-E1E1-CE2E5DA4DAC8}"/>
              </a:ext>
            </a:extLst>
          </p:cNvPr>
          <p:cNvSpPr>
            <a:spLocks noGrp="1"/>
          </p:cNvSpPr>
          <p:nvPr>
            <p:ph type="title" idx="4294967295"/>
          </p:nvPr>
        </p:nvSpPr>
        <p:spPr>
          <a:xfrm>
            <a:off x="251460" y="708660"/>
            <a:ext cx="10058400" cy="617538"/>
          </a:xfrm>
        </p:spPr>
        <p:txBody>
          <a:bodyPr>
            <a:normAutofit fontScale="90000"/>
          </a:bodyPr>
          <a:lstStyle/>
          <a:p>
            <a:r>
              <a:rPr lang="en-US" b="1" dirty="0"/>
              <a:t>Learning Objectives</a:t>
            </a:r>
          </a:p>
        </p:txBody>
      </p:sp>
      <p:sp>
        <p:nvSpPr>
          <p:cNvPr id="3" name="Content Placeholder 2">
            <a:extLst>
              <a:ext uri="{FF2B5EF4-FFF2-40B4-BE49-F238E27FC236}">
                <a16:creationId xmlns:a16="http://schemas.microsoft.com/office/drawing/2014/main" id="{6DF84AC9-30FB-D872-C9F6-C5890A2389B7}"/>
              </a:ext>
            </a:extLst>
          </p:cNvPr>
          <p:cNvSpPr>
            <a:spLocks noGrp="1"/>
          </p:cNvSpPr>
          <p:nvPr>
            <p:ph idx="4294967295"/>
          </p:nvPr>
        </p:nvSpPr>
        <p:spPr>
          <a:xfrm>
            <a:off x="251460" y="1326198"/>
            <a:ext cx="11214100" cy="5424488"/>
          </a:xfrm>
        </p:spPr>
        <p:txBody>
          <a:bodyPr>
            <a:noAutofit/>
          </a:bodyPr>
          <a:lstStyle/>
          <a:p>
            <a:pPr marL="0" indent="0">
              <a:buNone/>
            </a:pPr>
            <a:r>
              <a:rPr lang="en-US" sz="2400" dirty="0"/>
              <a:t>By the end of this session, students will be able to:</a:t>
            </a:r>
          </a:p>
          <a:p>
            <a:pPr>
              <a:buFont typeface="Arial" panose="020B0604020202020204" pitchFamily="34" charset="0"/>
              <a:buChar char="•"/>
              <a:tabLst>
                <a:tab pos="3943350" algn="l"/>
              </a:tabLst>
            </a:pPr>
            <a:r>
              <a:rPr lang="en-US" sz="2400" dirty="0"/>
              <a:t> Describe the purpose and structure of the Professional Career Development module, including assessment requirements and expectations.</a:t>
            </a:r>
            <a:endParaRPr lang="en-US" sz="2400" i="1" dirty="0"/>
          </a:p>
          <a:p>
            <a:pPr>
              <a:buFont typeface="Arial" panose="020B0604020202020204" pitchFamily="34" charset="0"/>
              <a:buChar char="•"/>
              <a:tabLst>
                <a:tab pos="3943350" algn="l"/>
              </a:tabLst>
            </a:pPr>
            <a:r>
              <a:rPr lang="en-US" sz="2400" dirty="0"/>
              <a:t> Explain what reflective practice is and why it is important for professional and career development.</a:t>
            </a:r>
          </a:p>
          <a:p>
            <a:pPr>
              <a:buFont typeface="Arial" panose="020B0604020202020204" pitchFamily="34" charset="0"/>
              <a:buChar char="•"/>
              <a:tabLst>
                <a:tab pos="3943350" algn="l"/>
              </a:tabLst>
            </a:pPr>
            <a:r>
              <a:rPr lang="en-US" sz="2400" dirty="0"/>
              <a:t> Identify key stages, experiences, or turning points in their own career journey to date.</a:t>
            </a:r>
          </a:p>
          <a:p>
            <a:pPr>
              <a:buFont typeface="Arial" panose="020B0604020202020204" pitchFamily="34" charset="0"/>
              <a:buChar char="•"/>
              <a:tabLst>
                <a:tab pos="3943350" algn="l"/>
              </a:tabLst>
            </a:pPr>
            <a:r>
              <a:rPr lang="en-US" sz="2400" dirty="0"/>
              <a:t> Apply the early stages of a reflective model (e.g. description and feelings) to their own career experiences.</a:t>
            </a:r>
          </a:p>
          <a:p>
            <a:pPr>
              <a:buFont typeface="Arial" panose="020B0604020202020204" pitchFamily="34" charset="0"/>
              <a:buChar char="•"/>
              <a:tabLst>
                <a:tab pos="3943350" algn="l"/>
              </a:tabLst>
            </a:pPr>
            <a:r>
              <a:rPr lang="en-US" sz="2400" dirty="0"/>
              <a:t> Begin to articulate how reflective practice will support the completion of Assignment Part 1.</a:t>
            </a:r>
            <a:br>
              <a:rPr lang="en-US" sz="2400" dirty="0"/>
            </a:br>
            <a:endParaRPr lang="en-US" sz="2400" dirty="0"/>
          </a:p>
        </p:txBody>
      </p:sp>
    </p:spTree>
    <p:extLst>
      <p:ext uri="{BB962C8B-B14F-4D97-AF65-F5344CB8AC3E}">
        <p14:creationId xmlns:p14="http://schemas.microsoft.com/office/powerpoint/2010/main" val="714487840"/>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9AD8A-1DD0-5798-279E-723AFBF21AB2}"/>
              </a:ext>
            </a:extLst>
          </p:cNvPr>
          <p:cNvSpPr>
            <a:spLocks noGrp="1"/>
          </p:cNvSpPr>
          <p:nvPr>
            <p:ph type="title"/>
          </p:nvPr>
        </p:nvSpPr>
        <p:spPr/>
        <p:txBody>
          <a:bodyPr/>
          <a:lstStyle/>
          <a:p>
            <a:r>
              <a:rPr lang="en-US" dirty="0"/>
              <a:t>Homework</a:t>
            </a:r>
          </a:p>
        </p:txBody>
      </p:sp>
      <p:sp>
        <p:nvSpPr>
          <p:cNvPr id="3" name="TextBox 2">
            <a:extLst>
              <a:ext uri="{FF2B5EF4-FFF2-40B4-BE49-F238E27FC236}">
                <a16:creationId xmlns:a16="http://schemas.microsoft.com/office/drawing/2014/main" id="{6ADE2323-879E-4CB5-A8BB-2BC1943E5083}"/>
              </a:ext>
            </a:extLst>
          </p:cNvPr>
          <p:cNvSpPr txBox="1"/>
          <p:nvPr/>
        </p:nvSpPr>
        <p:spPr>
          <a:xfrm>
            <a:off x="906632" y="1981320"/>
            <a:ext cx="11003428" cy="2585323"/>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en-GB" sz="2400" dirty="0"/>
              <a:t>Read the full Module handbook available on Moodle.</a:t>
            </a:r>
          </a:p>
          <a:p>
            <a:pPr marL="285750" indent="-285750">
              <a:lnSpc>
                <a:spcPct val="150000"/>
              </a:lnSpc>
              <a:buFont typeface="Wingdings" panose="05000000000000000000" pitchFamily="2" charset="2"/>
              <a:buChar char="ü"/>
            </a:pPr>
            <a:r>
              <a:rPr lang="en-GB" sz="2400" dirty="0"/>
              <a:t>Familiarise yourself with the requirements for the Part 1 of your Assignment.</a:t>
            </a:r>
          </a:p>
          <a:p>
            <a:pPr marL="285750" indent="-285750">
              <a:lnSpc>
                <a:spcPct val="150000"/>
              </a:lnSpc>
              <a:buFont typeface="Wingdings" panose="05000000000000000000" pitchFamily="2" charset="2"/>
              <a:buChar char="ü"/>
            </a:pPr>
            <a:r>
              <a:rPr lang="en-GB" sz="2400" dirty="0"/>
              <a:t>Review the Module Reading List.</a:t>
            </a:r>
          </a:p>
          <a:p>
            <a:pPr marL="285750" indent="-285750">
              <a:lnSpc>
                <a:spcPct val="150000"/>
              </a:lnSpc>
              <a:buFont typeface="Wingdings" panose="05000000000000000000" pitchFamily="2" charset="2"/>
              <a:buChar char="ü"/>
            </a:pPr>
            <a:r>
              <a:rPr lang="en-GB" sz="2400" dirty="0"/>
              <a:t>If you have any questions email your Lecturer for assistance.</a:t>
            </a:r>
          </a:p>
          <a:p>
            <a:endParaRPr lang="en-GB" b="1" dirty="0"/>
          </a:p>
        </p:txBody>
      </p:sp>
    </p:spTree>
    <p:extLst>
      <p:ext uri="{BB962C8B-B14F-4D97-AF65-F5344CB8AC3E}">
        <p14:creationId xmlns:p14="http://schemas.microsoft.com/office/powerpoint/2010/main" val="3096092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E986A-9A0A-4065-A71C-AC065CC7F370}"/>
              </a:ext>
            </a:extLst>
          </p:cNvPr>
          <p:cNvSpPr>
            <a:spLocks noGrp="1"/>
          </p:cNvSpPr>
          <p:nvPr>
            <p:ph type="title"/>
          </p:nvPr>
        </p:nvSpPr>
        <p:spPr>
          <a:xfrm>
            <a:off x="1245870" y="810319"/>
            <a:ext cx="10058400" cy="883573"/>
          </a:xfrm>
        </p:spPr>
        <p:txBody>
          <a:bodyPr/>
          <a:lstStyle/>
          <a:p>
            <a:r>
              <a:rPr lang="en-GB" b="1" dirty="0"/>
              <a:t>Useful links</a:t>
            </a:r>
          </a:p>
        </p:txBody>
      </p:sp>
      <p:sp>
        <p:nvSpPr>
          <p:cNvPr id="3" name="Content Placeholder 2">
            <a:extLst>
              <a:ext uri="{FF2B5EF4-FFF2-40B4-BE49-F238E27FC236}">
                <a16:creationId xmlns:a16="http://schemas.microsoft.com/office/drawing/2014/main" id="{36E834AE-185B-4877-80E0-E41000C24862}"/>
              </a:ext>
            </a:extLst>
          </p:cNvPr>
          <p:cNvSpPr>
            <a:spLocks noGrp="1"/>
          </p:cNvSpPr>
          <p:nvPr>
            <p:ph idx="1"/>
          </p:nvPr>
        </p:nvSpPr>
        <p:spPr>
          <a:xfrm>
            <a:off x="701253" y="2112394"/>
            <a:ext cx="4277857" cy="4158316"/>
          </a:xfrm>
        </p:spPr>
        <p:txBody>
          <a:bodyPr>
            <a:normAutofit/>
          </a:bodyPr>
          <a:lstStyle/>
          <a:p>
            <a:pPr marL="0" indent="0">
              <a:buNone/>
            </a:pPr>
            <a:r>
              <a:rPr lang="en-GB" dirty="0"/>
              <a:t>Study Skills support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1800" dirty="0"/>
              <a:t>To book an online appointment email:</a:t>
            </a:r>
          </a:p>
          <a:p>
            <a:pPr marL="0" indent="0">
              <a:buNone/>
            </a:pPr>
            <a:r>
              <a:rPr lang="en-GB" sz="1800" dirty="0">
                <a:hlinkClick r:id="rId2"/>
              </a:rPr>
              <a:t>studyskillsdistance@uwtsd.ac.uk</a:t>
            </a:r>
            <a:endParaRPr lang="en-GB" sz="1800" dirty="0"/>
          </a:p>
          <a:p>
            <a:pPr marL="0" indent="0">
              <a:buNone/>
            </a:pPr>
            <a:r>
              <a:rPr lang="en-GB" sz="1800" dirty="0"/>
              <a:t>Giving a brief outline of support you require and a suitable day and time</a:t>
            </a:r>
          </a:p>
          <a:p>
            <a:pPr marL="0" indent="0">
              <a:buNone/>
            </a:pPr>
            <a:endParaRPr lang="en-GB" dirty="0"/>
          </a:p>
        </p:txBody>
      </p:sp>
      <p:pic>
        <p:nvPicPr>
          <p:cNvPr id="4" name="Picture 3">
            <a:extLst>
              <a:ext uri="{FF2B5EF4-FFF2-40B4-BE49-F238E27FC236}">
                <a16:creationId xmlns:a16="http://schemas.microsoft.com/office/drawing/2014/main" id="{15401867-B303-4F77-A018-DA36A735C787}"/>
              </a:ext>
            </a:extLst>
          </p:cNvPr>
          <p:cNvPicPr>
            <a:picLocks noChangeAspect="1"/>
          </p:cNvPicPr>
          <p:nvPr/>
        </p:nvPicPr>
        <p:blipFill>
          <a:blip r:embed="rId3"/>
          <a:stretch>
            <a:fillRect/>
          </a:stretch>
        </p:blipFill>
        <p:spPr>
          <a:xfrm>
            <a:off x="906288" y="2616032"/>
            <a:ext cx="1933893" cy="1848965"/>
          </a:xfrm>
          <a:prstGeom prst="rect">
            <a:avLst/>
          </a:prstGeom>
        </p:spPr>
      </p:pic>
      <p:sp>
        <p:nvSpPr>
          <p:cNvPr id="5" name="TextBox 4">
            <a:extLst>
              <a:ext uri="{FF2B5EF4-FFF2-40B4-BE49-F238E27FC236}">
                <a16:creationId xmlns:a16="http://schemas.microsoft.com/office/drawing/2014/main" id="{53CD0E2E-4F5A-4344-9309-5D304F6EC4A5}"/>
              </a:ext>
            </a:extLst>
          </p:cNvPr>
          <p:cNvSpPr txBox="1"/>
          <p:nvPr/>
        </p:nvSpPr>
        <p:spPr>
          <a:xfrm>
            <a:off x="5215706" y="2108201"/>
            <a:ext cx="3376246" cy="1015663"/>
          </a:xfrm>
          <a:prstGeom prst="rect">
            <a:avLst/>
          </a:prstGeom>
          <a:noFill/>
        </p:spPr>
        <p:txBody>
          <a:bodyPr wrap="square" rtlCol="0">
            <a:spAutoFit/>
          </a:bodyPr>
          <a:lstStyle/>
          <a:p>
            <a:r>
              <a:rPr lang="en-GB" sz="2000" dirty="0"/>
              <a:t>Wellbeing support</a:t>
            </a:r>
          </a:p>
          <a:p>
            <a:endParaRPr lang="en-GB" sz="2000" dirty="0"/>
          </a:p>
          <a:p>
            <a:endParaRPr lang="en-GB" sz="2000" dirty="0"/>
          </a:p>
        </p:txBody>
      </p:sp>
      <p:pic>
        <p:nvPicPr>
          <p:cNvPr id="6" name="Picture 5">
            <a:extLst>
              <a:ext uri="{FF2B5EF4-FFF2-40B4-BE49-F238E27FC236}">
                <a16:creationId xmlns:a16="http://schemas.microsoft.com/office/drawing/2014/main" id="{FAD7EDA1-EAD6-4D9C-B708-A9EBDC03E258}"/>
              </a:ext>
            </a:extLst>
          </p:cNvPr>
          <p:cNvPicPr>
            <a:picLocks noChangeAspect="1"/>
          </p:cNvPicPr>
          <p:nvPr/>
        </p:nvPicPr>
        <p:blipFill>
          <a:blip r:embed="rId4"/>
          <a:stretch>
            <a:fillRect/>
          </a:stretch>
        </p:blipFill>
        <p:spPr>
          <a:xfrm>
            <a:off x="5215706" y="2801614"/>
            <a:ext cx="1880495" cy="1865045"/>
          </a:xfrm>
          <a:prstGeom prst="rect">
            <a:avLst/>
          </a:prstGeom>
        </p:spPr>
      </p:pic>
      <p:sp>
        <p:nvSpPr>
          <p:cNvPr id="7" name="TextBox 6">
            <a:extLst>
              <a:ext uri="{FF2B5EF4-FFF2-40B4-BE49-F238E27FC236}">
                <a16:creationId xmlns:a16="http://schemas.microsoft.com/office/drawing/2014/main" id="{E84D8D6A-63E4-461F-8675-4CAAE91E6F7E}"/>
              </a:ext>
            </a:extLst>
          </p:cNvPr>
          <p:cNvSpPr txBox="1"/>
          <p:nvPr/>
        </p:nvSpPr>
        <p:spPr>
          <a:xfrm>
            <a:off x="8683602" y="2108201"/>
            <a:ext cx="2807145" cy="369332"/>
          </a:xfrm>
          <a:prstGeom prst="rect">
            <a:avLst/>
          </a:prstGeom>
          <a:noFill/>
        </p:spPr>
        <p:txBody>
          <a:bodyPr wrap="square" rtlCol="0">
            <a:spAutoFit/>
          </a:bodyPr>
          <a:lstStyle/>
          <a:p>
            <a:r>
              <a:rPr lang="en-GB" dirty="0"/>
              <a:t>Money support</a:t>
            </a:r>
          </a:p>
        </p:txBody>
      </p:sp>
      <p:pic>
        <p:nvPicPr>
          <p:cNvPr id="9" name="Picture 8" descr="A qr code with black squares&#10;&#10;Description automatically generated">
            <a:extLst>
              <a:ext uri="{FF2B5EF4-FFF2-40B4-BE49-F238E27FC236}">
                <a16:creationId xmlns:a16="http://schemas.microsoft.com/office/drawing/2014/main" id="{096C6297-C176-44F3-A3F2-4C6BE9812BCF}"/>
              </a:ext>
            </a:extLst>
          </p:cNvPr>
          <p:cNvPicPr>
            <a:picLocks noChangeAspect="1"/>
          </p:cNvPicPr>
          <p:nvPr/>
        </p:nvPicPr>
        <p:blipFill>
          <a:blip r:embed="rId5"/>
          <a:stretch>
            <a:fillRect/>
          </a:stretch>
        </p:blipFill>
        <p:spPr>
          <a:xfrm>
            <a:off x="8760335" y="2801614"/>
            <a:ext cx="1740331" cy="1726719"/>
          </a:xfrm>
          <a:prstGeom prst="rect">
            <a:avLst/>
          </a:prstGeom>
        </p:spPr>
      </p:pic>
    </p:spTree>
    <p:extLst>
      <p:ext uri="{BB962C8B-B14F-4D97-AF65-F5344CB8AC3E}">
        <p14:creationId xmlns:p14="http://schemas.microsoft.com/office/powerpoint/2010/main" val="37311924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theme/theme1.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AA887178-918B-41B5-90B5-AF84E76A4227}">
  <ds:schemaRefs>
    <ds:schemaRef ds:uri="http://schemas.microsoft.com/sharepoint/v3/contenttype/forms"/>
  </ds:schemaRefs>
</ds:datastoreItem>
</file>

<file path=customXml/itemProps2.xml><?xml version="1.0" encoding="utf-8"?>
<ds:datastoreItem xmlns:ds="http://schemas.openxmlformats.org/officeDocument/2006/customXml" ds:itemID="{6FDF0338-C524-4CF6-9268-3569B65741FE}">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4E6FD3E-3033-4D44-9759-980DCC3E7F47}">
  <ds:schemaRefs>
    <ds:schemaRef ds:uri="http://schemas.microsoft.com/office/2006/documentManagement/types"/>
    <ds:schemaRef ds:uri="http://purl.org/dc/elements/1.1/"/>
    <ds:schemaRef ds:uri="http://schemas.microsoft.com/office/2006/metadata/properties"/>
    <ds:schemaRef ds:uri="http://purl.org/dc/terms/"/>
    <ds:schemaRef ds:uri="230e9df3-be65-4c73-a93b-d1236ebd677e"/>
    <ds:schemaRef ds:uri="http://www.w3.org/XML/1998/namespace"/>
    <ds:schemaRef ds:uri="http://purl.org/dc/dcmitype/"/>
    <ds:schemaRef ds:uri="http://schemas.microsoft.com/office/infopath/2007/PartnerControls"/>
    <ds:schemaRef ds:uri="http://schemas.openxmlformats.org/package/2006/metadata/core-properties"/>
    <ds:schemaRef ds:uri="16c05727-aa75-4e4a-9b5f-8a80a1165891"/>
    <ds:schemaRef ds:uri="71af3243-3dd4-4a8d-8c0d-dd76da1f02a5"/>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{1DFE9DB6-6BFD-4097-83AD-126AB7A4692C}tf22581678_win32</Template>
  <TotalTime>45</TotalTime>
  <Words>1323</Words>
  <Application>Microsoft Office PowerPoint</Application>
  <PresentationFormat>Widescreen</PresentationFormat>
  <Paragraphs>127</Paragraphs>
  <Slides>25</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Aptos</vt:lpstr>
      <vt:lpstr>Arial</vt:lpstr>
      <vt:lpstr>Calibri</vt:lpstr>
      <vt:lpstr>Calibri Light</vt:lpstr>
      <vt:lpstr>Wingdings</vt:lpstr>
      <vt:lpstr>RetrospectVTI</vt:lpstr>
      <vt:lpstr>Week 1 Professional Career Development (BMSW4012)</vt:lpstr>
      <vt:lpstr>Learning Objectives</vt:lpstr>
      <vt:lpstr>Meet your Lecturer</vt:lpstr>
      <vt:lpstr>Introduce your colleague to us: 1. What is their name? 2. Where are they from? 3. What is a curious fact about them?</vt:lpstr>
      <vt:lpstr>Professional Standards</vt:lpstr>
      <vt:lpstr>Professional Standards</vt:lpstr>
      <vt:lpstr>The 5 pillars of success</vt:lpstr>
      <vt:lpstr>In your opinion what is Professional Career Development?</vt:lpstr>
      <vt:lpstr>PowerPoint Presentation</vt:lpstr>
      <vt:lpstr>Why is it important?</vt:lpstr>
      <vt:lpstr>Group discussion</vt:lpstr>
      <vt:lpstr>Introduction to Module &amp; Assignments</vt:lpstr>
      <vt:lpstr>Let’s take a look at the Module Handbook together</vt:lpstr>
      <vt:lpstr>Assignment 1 &amp; Submission Deadlines</vt:lpstr>
      <vt:lpstr>Refresher: Reflective Practice</vt:lpstr>
      <vt:lpstr>What is Reflective Practice?</vt:lpstr>
      <vt:lpstr>PowerPoint Presentation</vt:lpstr>
      <vt:lpstr>PowerPoint Presentation</vt:lpstr>
      <vt:lpstr>Let’s Reflect!</vt:lpstr>
      <vt:lpstr>Let’s Reflect!</vt:lpstr>
      <vt:lpstr>Let’s Reflect!</vt:lpstr>
      <vt:lpstr>Keep your notes safe, they will help you complete Part 1 of your Assignment.</vt:lpstr>
      <vt:lpstr>Learning Objectives</vt:lpstr>
      <vt:lpstr>Homework</vt:lpstr>
      <vt:lpstr>Useful links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1 Muhammad Cassamo – m.cassamo@uwtsd.ac.uk</dc:title>
  <dc:creator>Muhammad Cassamo</dc:creator>
  <cp:lastModifiedBy>Ffion Cumberpatch</cp:lastModifiedBy>
  <cp:revision>3</cp:revision>
  <dcterms:created xsi:type="dcterms:W3CDTF">2024-04-18T18:44:44Z</dcterms:created>
  <dcterms:modified xsi:type="dcterms:W3CDTF">2026-01-03T11:06:06Z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