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23B32-20CC-7D5A-7144-B0D7F61B41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3ECCAA-2BC8-E533-4F28-5E5E6E6AD6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09507-A13B-3F93-9984-C044C3BC1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DEF4E-0F8F-4668-6519-5FBDD77DF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CF009-11F0-F7BC-6051-7CCE999F6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33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D1BC4-C692-4FFB-BB19-B02C0B80C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19602-9B0B-7290-F55A-4D1547C0F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8D5D6-A3BA-6757-4E77-7D81E90E4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6D66F5-D22C-8608-9968-76B5B2AE0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C30F01-52E7-A0C2-0EEE-B55739D38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752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5B4FE-375F-529F-80F5-88F2348E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D7571F-F4FF-1A3A-AC52-B5415478A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AB816-85F1-7E93-A16A-066D8402E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A26FF5-AB22-6A4D-0817-155826BF8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0EB48-D194-D61F-025C-F18A355DD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651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129A2-D9F2-CCA9-824F-AEF3320FC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0BEDE-FD72-6325-F066-13474146C3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F40522-F689-E0F0-ADE5-D63FBC8CC9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2280D3-6E98-82E6-16F9-CEEA4D1AA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8FC170-3537-2628-3FCB-8E9326F4A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79D102-A9E3-B14C-AFC5-E5A206581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4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9B68B-B497-3C37-39C6-B8DB5F3F8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C8DBD2-0C57-ECE4-1632-591691F35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85EF77-638F-F218-6ADE-54530D6E0C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81472A-CF3D-15C6-7CF8-2CCFD432F6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0766B7-08AE-866C-C216-303AA2D7C1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654200-715A-4292-C216-A7FFE01F0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840FE0-A5EF-2919-9550-D75E40CE2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B86812-DDCE-8407-61FB-8F4E39E0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744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9F6C1-5695-1227-43FA-46A045B25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498863-5F8F-869C-CB51-18521A68A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2A53D3-15DA-D4F7-5B32-8857F194F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77357D-3552-FB58-235C-3C2EFB3AE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538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0565F5-CC58-DB78-CE51-EFB0D4B70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D67D2A-9C95-254C-D5A5-47E2EBA31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01BE51-EB2D-6023-5CAE-A2B868024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106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96FAA-D865-1A38-F573-4E090547D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889FB-CAC1-E74B-443C-2EBC5CD9B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8803D-35B0-2D80-1408-0F79734C2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2C536F-36AD-F078-2FEF-143EDAE92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BF7E5-5F20-DF57-6726-A90D55893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6B0497-6C87-8C41-3AF5-8E49EA4F7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253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1F74A-CDAE-C8F3-922E-961D8004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762D93-E34A-FC05-DEA0-366ED7347F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30E6E4-6BA0-A592-58B9-0D57B8E8F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A3711-553A-9240-62CC-0DB62EB6F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ECD22-0F2B-E5D5-1350-3C76A229A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961320-1008-1BC7-8A3C-7A7ECD3A0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735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8A051-DBDB-9DA0-B4FE-CC1E79381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D439D3-ABDE-EAFB-225F-D2D5BA67C1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C1FF8-50BC-7A9E-4E01-82B5CE590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E08C3-735C-2983-7F1D-2E4F7ACCB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655B2-2B46-71F2-6379-0E4012852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80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2641F9-D967-ED7E-A3B9-20C0520A0E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41C1A6-246B-80EA-C55C-18531DE25F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64CC3-1A90-98CD-8B47-FD5159F6A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995DE-9975-7620-63B9-E7DE9158F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CD7AA-2E90-FEDC-AD19-D2FE8B08D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763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3C2718-EC59-45C7-27A4-3A5024534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6184C-59E1-BB60-A989-6604BBA0E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DDB69-8A73-15E5-45D1-34C914368D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A0AF-B975-4A5D-9F04-6D0C2C84DA4A}" type="datetimeFigureOut">
              <a:rPr lang="en-GB" smtClean="0"/>
              <a:t>15/07/2022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433C4-F386-7D24-F4EA-EA12E95B89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DABE73-902C-B159-3A06-33D44D76DF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43C57-31DF-4356-8C5B-6F4B0AC5C0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07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C88B41-3FB7-66A2-1BFE-92EC287EA587}"/>
              </a:ext>
            </a:extLst>
          </p:cNvPr>
          <p:cNvSpPr/>
          <p:nvPr/>
        </p:nvSpPr>
        <p:spPr>
          <a:xfrm>
            <a:off x="160861" y="806519"/>
            <a:ext cx="2809461" cy="27564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</a:rPr>
              <a:t>Small Local Business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</a:rPr>
              <a:t>Home-cook Meal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</a:rPr>
              <a:t>Natural or Raw Ingredients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</a:rPr>
              <a:t>Natural Fruit Drinks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</a:rPr>
              <a:t>No added Sugar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b="1" dirty="0">
                <a:solidFill>
                  <a:schemeClr val="tx1"/>
                </a:solidFill>
              </a:rPr>
              <a:t>Healthy Diet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98F2BD-762C-A3C1-3524-DA5938CA6B9D}"/>
              </a:ext>
            </a:extLst>
          </p:cNvPr>
          <p:cNvSpPr/>
          <p:nvPr/>
        </p:nvSpPr>
        <p:spPr>
          <a:xfrm>
            <a:off x="39753" y="4673320"/>
            <a:ext cx="2930570" cy="21846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Fridge Freezer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Juice Machine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Fist Aid Kit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Healthy &amp; Safety Guidance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Cooker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Microwave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C285B2-72DB-CC1E-2F27-77629F22B3B1}"/>
              </a:ext>
            </a:extLst>
          </p:cNvPr>
          <p:cNvSpPr/>
          <p:nvPr/>
        </p:nvSpPr>
        <p:spPr>
          <a:xfrm>
            <a:off x="3392556" y="72888"/>
            <a:ext cx="5632175" cy="6824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</a:t>
            </a:r>
            <a:r>
              <a:rPr lang="en-GB" sz="4000" dirty="0"/>
              <a:t>Portuguese Cuisine</a:t>
            </a:r>
          </a:p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3E8E00-B400-C1B1-C4BF-4000DA43EB7A}"/>
              </a:ext>
            </a:extLst>
          </p:cNvPr>
          <p:cNvSpPr/>
          <p:nvPr/>
        </p:nvSpPr>
        <p:spPr>
          <a:xfrm>
            <a:off x="3108477" y="1318066"/>
            <a:ext cx="2907399" cy="546704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EE044D9-CCB4-05AE-8F62-95AAE842369E}"/>
              </a:ext>
            </a:extLst>
          </p:cNvPr>
          <p:cNvSpPr/>
          <p:nvPr/>
        </p:nvSpPr>
        <p:spPr>
          <a:xfrm>
            <a:off x="9010456" y="1102888"/>
            <a:ext cx="3167269" cy="245827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Bank &amp; Building Society Investors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Building Location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Local Council /Government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Cooperate Foundation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Registration Aproval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Websites</a:t>
            </a:r>
          </a:p>
          <a:p>
            <a:pPr algn="ctr"/>
            <a:r>
              <a:rPr lang="en-GB" dirty="0"/>
              <a:t> </a:t>
            </a:r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A3F5AB-9DE9-77D0-A7AA-7C46E6346697}"/>
              </a:ext>
            </a:extLst>
          </p:cNvPr>
          <p:cNvSpPr/>
          <p:nvPr/>
        </p:nvSpPr>
        <p:spPr>
          <a:xfrm>
            <a:off x="6229485" y="1290175"/>
            <a:ext cx="2504661" cy="20909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Meetings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Appointments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Permeations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Registrations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Websites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Leaflets door-to-door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F160E8-8B1F-A511-60CA-9580CB39C5C4}"/>
              </a:ext>
            </a:extLst>
          </p:cNvPr>
          <p:cNvSpPr/>
          <p:nvPr/>
        </p:nvSpPr>
        <p:spPr>
          <a:xfrm>
            <a:off x="6062841" y="3958731"/>
            <a:ext cx="2809460" cy="289926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Local Farmer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Local Community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Partners for the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Customers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Delivery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Employee's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22D0AF-C195-6B68-EDB8-1CEB148914F0}"/>
              </a:ext>
            </a:extLst>
          </p:cNvPr>
          <p:cNvSpPr/>
          <p:nvPr/>
        </p:nvSpPr>
        <p:spPr>
          <a:xfrm>
            <a:off x="6062841" y="3561166"/>
            <a:ext cx="2809460" cy="39756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STAKEHOLDERS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F722A9-A353-B326-03F0-447DDB6C6E7C}"/>
              </a:ext>
            </a:extLst>
          </p:cNvPr>
          <p:cNvSpPr/>
          <p:nvPr/>
        </p:nvSpPr>
        <p:spPr>
          <a:xfrm>
            <a:off x="160862" y="528224"/>
            <a:ext cx="2809460" cy="27829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DESCRIPTION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336D164-9C23-886E-C352-15A3F342E614}"/>
              </a:ext>
            </a:extLst>
          </p:cNvPr>
          <p:cNvSpPr/>
          <p:nvPr/>
        </p:nvSpPr>
        <p:spPr>
          <a:xfrm>
            <a:off x="6229485" y="911340"/>
            <a:ext cx="2504661" cy="3975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dirty="0"/>
              <a:t>	WBS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9DEAB5-D627-63DC-C975-8157F9AAA974}"/>
              </a:ext>
            </a:extLst>
          </p:cNvPr>
          <p:cNvSpPr/>
          <p:nvPr/>
        </p:nvSpPr>
        <p:spPr>
          <a:xfrm>
            <a:off x="39753" y="4158867"/>
            <a:ext cx="2930570" cy="49040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ANALYSIS SOURCES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D2726B2-9A2E-1776-8682-07F621710222}"/>
              </a:ext>
            </a:extLst>
          </p:cNvPr>
          <p:cNvSpPr/>
          <p:nvPr/>
        </p:nvSpPr>
        <p:spPr>
          <a:xfrm>
            <a:off x="3206416" y="923408"/>
            <a:ext cx="2822713" cy="397564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BUDGETING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6827412-74BE-FC4B-5133-C570538A6E42}"/>
              </a:ext>
            </a:extLst>
          </p:cNvPr>
          <p:cNvSpPr/>
          <p:nvPr/>
        </p:nvSpPr>
        <p:spPr>
          <a:xfrm>
            <a:off x="9010455" y="730241"/>
            <a:ext cx="3167269" cy="38633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SCOPE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2CDA74-C819-C47C-6FC8-A8DCEFD47211}"/>
              </a:ext>
            </a:extLst>
          </p:cNvPr>
          <p:cNvSpPr/>
          <p:nvPr/>
        </p:nvSpPr>
        <p:spPr>
          <a:xfrm>
            <a:off x="9129932" y="4158867"/>
            <a:ext cx="3062068" cy="258715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Lack of Employees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02124"/>
                </a:solidFill>
                <a:latin typeface="arial" panose="020B0604020202020204" pitchFamily="34" charset="0"/>
              </a:rPr>
              <a:t>Lack of Transporting Food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Lack of 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02124"/>
                </a:solidFill>
                <a:latin typeface="arial" panose="020B0604020202020204" pitchFamily="34" charset="0"/>
              </a:rPr>
              <a:t>Lack of Registration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Lack of B</a:t>
            </a:r>
            <a:r>
              <a:rPr lang="en-GB" sz="1600" dirty="0">
                <a:solidFill>
                  <a:srgbClr val="202124"/>
                </a:solidFill>
                <a:latin typeface="arial" panose="020B0604020202020204" pitchFamily="34" charset="0"/>
              </a:rPr>
              <a:t>udgeting</a:t>
            </a:r>
            <a:endParaRPr lang="en-GB" sz="16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02124"/>
                </a:solidFill>
                <a:latin typeface="arial" panose="020B0604020202020204" pitchFamily="34" charset="0"/>
              </a:rPr>
              <a:t>Poor Hygiene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02124"/>
                </a:solidFill>
                <a:latin typeface="arial" panose="020B0604020202020204" pitchFamily="34" charset="0"/>
              </a:rPr>
              <a:t>Chemical Hazards</a:t>
            </a:r>
          </a:p>
          <a:p>
            <a:pPr algn="ctr"/>
            <a:endParaRPr lang="en-GB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2BF6E25-13CD-E37D-D658-21B9D8D31BCF}"/>
              </a:ext>
            </a:extLst>
          </p:cNvPr>
          <p:cNvSpPr/>
          <p:nvPr/>
        </p:nvSpPr>
        <p:spPr>
          <a:xfrm>
            <a:off x="9989688" y="3823132"/>
            <a:ext cx="2202312" cy="33573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RISKS</a:t>
            </a:r>
          </a:p>
        </p:txBody>
      </p:sp>
    </p:spTree>
    <p:extLst>
      <p:ext uri="{BB962C8B-B14F-4D97-AF65-F5344CB8AC3E}">
        <p14:creationId xmlns:p14="http://schemas.microsoft.com/office/powerpoint/2010/main" val="947980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4467</TotalTime>
  <Words>98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Maimuna</dc:creator>
  <cp:lastModifiedBy>Maimuna</cp:lastModifiedBy>
  <cp:revision>2</cp:revision>
  <dcterms:created xsi:type="dcterms:W3CDTF">2022-07-14T13:10:35Z</dcterms:created>
  <dcterms:modified xsi:type="dcterms:W3CDTF">2022-07-17T22:40:19Z</dcterms:modified>
</cp:coreProperties>
</file>