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77" r:id="rId4"/>
    <p:sldId id="278" r:id="rId5"/>
    <p:sldId id="279" r:id="rId6"/>
    <p:sldId id="282" r:id="rId7"/>
    <p:sldId id="280" r:id="rId8"/>
    <p:sldId id="283" r:id="rId9"/>
    <p:sldId id="284" r:id="rId10"/>
    <p:sldId id="285" r:id="rId11"/>
    <p:sldId id="286" r:id="rId12"/>
    <p:sldId id="287" r:id="rId13"/>
    <p:sldId id="26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98062F-948E-4ADC-AE1E-10045B9A0092}" v="224" dt="2026-02-25T12:29:53.5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19110BB1-8C97-480C-80DA-BF92213E29C6}"/>
    <pc:docChg chg="undo custSel addSld delSld modSld sldOrd">
      <pc:chgData name="Yiying Jiao" userId="dad89eff-c5db-47ef-b2c9-fb1a784356ef" providerId="ADAL" clId="{19110BB1-8C97-480C-80DA-BF92213E29C6}" dt="2026-02-25T17:42:03.926" v="5007" actId="20577"/>
      <pc:docMkLst>
        <pc:docMk/>
      </pc:docMkLst>
      <pc:sldChg chg="addSp delSp modSp new mod setBg addAnim delAnim">
        <pc:chgData name="Yiying Jiao" userId="dad89eff-c5db-47ef-b2c9-fb1a784356ef" providerId="ADAL" clId="{19110BB1-8C97-480C-80DA-BF92213E29C6}" dt="2026-02-24T23:48:08.528" v="2609" actId="20577"/>
        <pc:sldMkLst>
          <pc:docMk/>
          <pc:sldMk cId="3721577537" sldId="256"/>
        </pc:sldMkLst>
        <pc:spChg chg="mo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2" creationId="{EF5666A5-F570-CD92-69F1-9CDA1126219B}"/>
          </ac:spMkLst>
        </pc:spChg>
        <pc:spChg chg="mod">
          <ac:chgData name="Yiying Jiao" userId="dad89eff-c5db-47ef-b2c9-fb1a784356ef" providerId="ADAL" clId="{19110BB1-8C97-480C-80DA-BF92213E29C6}" dt="2026-02-24T23:48:08.528" v="2609" actId="20577"/>
          <ac:spMkLst>
            <pc:docMk/>
            <pc:sldMk cId="3721577537" sldId="256"/>
            <ac:spMk id="3" creationId="{E9291A11-BD16-2581-817E-BEC9148D98D4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38" creationId="{F12E7CC5-C78B-4EBD-9565-3FA00FAA6CF2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39" creationId="{3A4529A5-F675-429F-8044-01372BB13422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40" creationId="{32C5B66D-E390-4A14-AB60-69626CBF294E}"/>
          </ac:spMkLst>
        </pc:spChg>
        <pc:spChg chg="add">
          <ac:chgData name="Yiying Jiao" userId="dad89eff-c5db-47ef-b2c9-fb1a784356ef" providerId="ADAL" clId="{19110BB1-8C97-480C-80DA-BF92213E29C6}" dt="2026-02-23T03:45:09.725" v="905" actId="26606"/>
          <ac:spMkLst>
            <pc:docMk/>
            <pc:sldMk cId="3721577537" sldId="256"/>
            <ac:spMk id="41" creationId="{646273DA-F933-4D17-A5FE-B1EF87FD7A20}"/>
          </ac:spMkLst>
        </pc:spChg>
      </pc:sldChg>
      <pc:sldChg chg="addSp modSp new del mod setBg">
        <pc:chgData name="Yiying Jiao" userId="dad89eff-c5db-47ef-b2c9-fb1a784356ef" providerId="ADAL" clId="{19110BB1-8C97-480C-80DA-BF92213E29C6}" dt="2026-02-25T09:23:48.311" v="2626" actId="47"/>
        <pc:sldMkLst>
          <pc:docMk/>
          <pc:sldMk cId="2572766728" sldId="257"/>
        </pc:sldMkLst>
      </pc:sldChg>
      <pc:sldChg chg="addSp delSp modSp new del mod ord setBg">
        <pc:chgData name="Yiying Jiao" userId="dad89eff-c5db-47ef-b2c9-fb1a784356ef" providerId="ADAL" clId="{19110BB1-8C97-480C-80DA-BF92213E29C6}" dt="2026-02-25T09:26:41.276" v="2965" actId="47"/>
        <pc:sldMkLst>
          <pc:docMk/>
          <pc:sldMk cId="2590067795" sldId="259"/>
        </pc:sldMkLst>
      </pc:sldChg>
      <pc:sldChg chg="addSp delSp modSp new del mod">
        <pc:chgData name="Yiying Jiao" userId="dad89eff-c5db-47ef-b2c9-fb1a784356ef" providerId="ADAL" clId="{19110BB1-8C97-480C-80DA-BF92213E29C6}" dt="2026-02-25T09:26:41.276" v="2965" actId="47"/>
        <pc:sldMkLst>
          <pc:docMk/>
          <pc:sldMk cId="4194189061" sldId="260"/>
        </pc:sldMkLst>
      </pc:sldChg>
      <pc:sldChg chg="modSp new del mod ord">
        <pc:chgData name="Yiying Jiao" userId="dad89eff-c5db-47ef-b2c9-fb1a784356ef" providerId="ADAL" clId="{19110BB1-8C97-480C-80DA-BF92213E29C6}" dt="2026-02-25T09:26:41.276" v="2965" actId="47"/>
        <pc:sldMkLst>
          <pc:docMk/>
          <pc:sldMk cId="1679315284" sldId="261"/>
        </pc:sldMkLst>
      </pc:sldChg>
      <pc:sldChg chg="addSp delSp modSp new del mod ord delAnim modAnim">
        <pc:chgData name="Yiying Jiao" userId="dad89eff-c5db-47ef-b2c9-fb1a784356ef" providerId="ADAL" clId="{19110BB1-8C97-480C-80DA-BF92213E29C6}" dt="2026-02-25T09:26:41.276" v="2965" actId="47"/>
        <pc:sldMkLst>
          <pc:docMk/>
          <pc:sldMk cId="2032669915" sldId="262"/>
        </pc:sldMkLst>
      </pc:sldChg>
      <pc:sldChg chg="addSp delSp modSp new del mod setBg modAnim">
        <pc:chgData name="Yiying Jiao" userId="dad89eff-c5db-47ef-b2c9-fb1a784356ef" providerId="ADAL" clId="{19110BB1-8C97-480C-80DA-BF92213E29C6}" dt="2026-02-25T09:26:41.276" v="2965" actId="47"/>
        <pc:sldMkLst>
          <pc:docMk/>
          <pc:sldMk cId="1464210002" sldId="263"/>
        </pc:sldMkLst>
      </pc:sldChg>
      <pc:sldChg chg="addSp delSp modSp new del modAnim">
        <pc:chgData name="Yiying Jiao" userId="dad89eff-c5db-47ef-b2c9-fb1a784356ef" providerId="ADAL" clId="{19110BB1-8C97-480C-80DA-BF92213E29C6}" dt="2026-02-25T09:26:41.276" v="2965" actId="47"/>
        <pc:sldMkLst>
          <pc:docMk/>
          <pc:sldMk cId="1579506129" sldId="264"/>
        </pc:sldMkLst>
      </pc:sldChg>
      <pc:sldChg chg="modSp new del mod">
        <pc:chgData name="Yiying Jiao" userId="dad89eff-c5db-47ef-b2c9-fb1a784356ef" providerId="ADAL" clId="{19110BB1-8C97-480C-80DA-BF92213E29C6}" dt="2026-02-25T09:26:41.276" v="2965" actId="47"/>
        <pc:sldMkLst>
          <pc:docMk/>
          <pc:sldMk cId="4092732928" sldId="265"/>
        </pc:sldMkLst>
      </pc:sldChg>
      <pc:sldChg chg="addSp delSp modSp new del mod ord">
        <pc:chgData name="Yiying Jiao" userId="dad89eff-c5db-47ef-b2c9-fb1a784356ef" providerId="ADAL" clId="{19110BB1-8C97-480C-80DA-BF92213E29C6}" dt="2026-02-25T09:26:41.276" v="2965" actId="47"/>
        <pc:sldMkLst>
          <pc:docMk/>
          <pc:sldMk cId="1383716197" sldId="266"/>
        </pc:sldMkLst>
      </pc:sldChg>
      <pc:sldChg chg="modSp new add del mod ord">
        <pc:chgData name="Yiying Jiao" userId="dad89eff-c5db-47ef-b2c9-fb1a784356ef" providerId="ADAL" clId="{19110BB1-8C97-480C-80DA-BF92213E29C6}" dt="2026-02-25T09:42:32.502" v="4779" actId="20577"/>
        <pc:sldMkLst>
          <pc:docMk/>
          <pc:sldMk cId="3339686648" sldId="267"/>
        </pc:sldMkLst>
        <pc:spChg chg="mod">
          <ac:chgData name="Yiying Jiao" userId="dad89eff-c5db-47ef-b2c9-fb1a784356ef" providerId="ADAL" clId="{19110BB1-8C97-480C-80DA-BF92213E29C6}" dt="2026-02-25T09:42:32.502" v="4779" actId="20577"/>
          <ac:spMkLst>
            <pc:docMk/>
            <pc:sldMk cId="3339686648" sldId="267"/>
            <ac:spMk id="3" creationId="{1B4A29B4-E1E2-2F0D-2BA2-E6CA02EB977E}"/>
          </ac:spMkLst>
        </pc:spChg>
      </pc:sldChg>
      <pc:sldChg chg="addSp delSp modSp new del mod ord">
        <pc:chgData name="Yiying Jiao" userId="dad89eff-c5db-47ef-b2c9-fb1a784356ef" providerId="ADAL" clId="{19110BB1-8C97-480C-80DA-BF92213E29C6}" dt="2026-02-25T09:26:41.276" v="2965" actId="47"/>
        <pc:sldMkLst>
          <pc:docMk/>
          <pc:sldMk cId="1514126262" sldId="268"/>
        </pc:sldMkLst>
      </pc:sldChg>
      <pc:sldChg chg="modSp new del mod ord">
        <pc:chgData name="Yiying Jiao" userId="dad89eff-c5db-47ef-b2c9-fb1a784356ef" providerId="ADAL" clId="{19110BB1-8C97-480C-80DA-BF92213E29C6}" dt="2026-02-25T09:26:41.276" v="2965" actId="47"/>
        <pc:sldMkLst>
          <pc:docMk/>
          <pc:sldMk cId="1131590871" sldId="270"/>
        </pc:sldMkLst>
      </pc:sldChg>
      <pc:sldChg chg="addSp delSp modSp new del mod setBg">
        <pc:chgData name="Yiying Jiao" userId="dad89eff-c5db-47ef-b2c9-fb1a784356ef" providerId="ADAL" clId="{19110BB1-8C97-480C-80DA-BF92213E29C6}" dt="2026-02-25T09:26:41.276" v="2965" actId="47"/>
        <pc:sldMkLst>
          <pc:docMk/>
          <pc:sldMk cId="86133202" sldId="271"/>
        </pc:sldMkLst>
      </pc:sldChg>
      <pc:sldChg chg="addSp delSp modSp new del mod setBg">
        <pc:chgData name="Yiying Jiao" userId="dad89eff-c5db-47ef-b2c9-fb1a784356ef" providerId="ADAL" clId="{19110BB1-8C97-480C-80DA-BF92213E29C6}" dt="2026-02-25T09:26:41.276" v="2965" actId="47"/>
        <pc:sldMkLst>
          <pc:docMk/>
          <pc:sldMk cId="451628975" sldId="272"/>
        </pc:sldMkLst>
      </pc:sldChg>
      <pc:sldChg chg="addSp delSp modSp new del mod ord setBg">
        <pc:chgData name="Yiying Jiao" userId="dad89eff-c5db-47ef-b2c9-fb1a784356ef" providerId="ADAL" clId="{19110BB1-8C97-480C-80DA-BF92213E29C6}" dt="2026-02-25T09:26:41.276" v="2965" actId="47"/>
        <pc:sldMkLst>
          <pc:docMk/>
          <pc:sldMk cId="896241568" sldId="273"/>
        </pc:sldMkLst>
      </pc:sldChg>
      <pc:sldChg chg="modSp new del mod">
        <pc:chgData name="Yiying Jiao" userId="dad89eff-c5db-47ef-b2c9-fb1a784356ef" providerId="ADAL" clId="{19110BB1-8C97-480C-80DA-BF92213E29C6}" dt="2026-02-25T09:26:41.276" v="2965" actId="47"/>
        <pc:sldMkLst>
          <pc:docMk/>
          <pc:sldMk cId="1688644139" sldId="274"/>
        </pc:sldMkLst>
      </pc:sldChg>
      <pc:sldChg chg="modSp new del mod">
        <pc:chgData name="Yiying Jiao" userId="dad89eff-c5db-47ef-b2c9-fb1a784356ef" providerId="ADAL" clId="{19110BB1-8C97-480C-80DA-BF92213E29C6}" dt="2026-02-25T09:26:41.276" v="2965" actId="47"/>
        <pc:sldMkLst>
          <pc:docMk/>
          <pc:sldMk cId="3210391412" sldId="275"/>
        </pc:sldMkLst>
      </pc:sldChg>
      <pc:sldChg chg="addSp delSp modSp new mod setBg">
        <pc:chgData name="Yiying Jiao" userId="dad89eff-c5db-47ef-b2c9-fb1a784356ef" providerId="ADAL" clId="{19110BB1-8C97-480C-80DA-BF92213E29C6}" dt="2026-02-25T09:24:18.271" v="2630" actId="26606"/>
        <pc:sldMkLst>
          <pc:docMk/>
          <pc:sldMk cId="1852118868" sldId="276"/>
        </pc:sldMkLst>
        <pc:spChg chg="mod">
          <ac:chgData name="Yiying Jiao" userId="dad89eff-c5db-47ef-b2c9-fb1a784356ef" providerId="ADAL" clId="{19110BB1-8C97-480C-80DA-BF92213E29C6}" dt="2026-02-25T09:24:18.271" v="2630" actId="26606"/>
          <ac:spMkLst>
            <pc:docMk/>
            <pc:sldMk cId="1852118868" sldId="276"/>
            <ac:spMk id="2" creationId="{3E0ED703-3C91-0373-2CA8-28746A10ADA7}"/>
          </ac:spMkLst>
        </pc:spChg>
        <pc:spChg chg="del">
          <ac:chgData name="Yiying Jiao" userId="dad89eff-c5db-47ef-b2c9-fb1a784356ef" providerId="ADAL" clId="{19110BB1-8C97-480C-80DA-BF92213E29C6}" dt="2026-02-25T09:24:11.848" v="2628" actId="22"/>
          <ac:spMkLst>
            <pc:docMk/>
            <pc:sldMk cId="1852118868" sldId="276"/>
            <ac:spMk id="3" creationId="{D36B88DA-AED9-693E-F99F-ED93EF5B2BC2}"/>
          </ac:spMkLst>
        </pc:spChg>
        <pc:spChg chg="add">
          <ac:chgData name="Yiying Jiao" userId="dad89eff-c5db-47ef-b2c9-fb1a784356ef" providerId="ADAL" clId="{19110BB1-8C97-480C-80DA-BF92213E29C6}" dt="2026-02-25T09:24:18.271" v="2630" actId="26606"/>
          <ac:spMkLst>
            <pc:docMk/>
            <pc:sldMk cId="1852118868" sldId="276"/>
            <ac:spMk id="10" creationId="{A4AC5506-6312-4701-8D3C-40187889A947}"/>
          </ac:spMkLst>
        </pc:spChg>
        <pc:picChg chg="add mod ord">
          <ac:chgData name="Yiying Jiao" userId="dad89eff-c5db-47ef-b2c9-fb1a784356ef" providerId="ADAL" clId="{19110BB1-8C97-480C-80DA-BF92213E29C6}" dt="2026-02-25T09:24:18.271" v="2630" actId="26606"/>
          <ac:picMkLst>
            <pc:docMk/>
            <pc:sldMk cId="1852118868" sldId="276"/>
            <ac:picMk id="5" creationId="{8E9F3AF2-EC30-4E04-0F06-A3733D9A18AE}"/>
          </ac:picMkLst>
        </pc:picChg>
      </pc:sldChg>
      <pc:sldChg chg="addSp delSp modSp new mod setBg">
        <pc:chgData name="Yiying Jiao" userId="dad89eff-c5db-47ef-b2c9-fb1a784356ef" providerId="ADAL" clId="{19110BB1-8C97-480C-80DA-BF92213E29C6}" dt="2026-02-25T09:26:08.254" v="2963" actId="26606"/>
        <pc:sldMkLst>
          <pc:docMk/>
          <pc:sldMk cId="2794088409" sldId="277"/>
        </pc:sldMkLst>
        <pc:spChg chg="mod">
          <ac:chgData name="Yiying Jiao" userId="dad89eff-c5db-47ef-b2c9-fb1a784356ef" providerId="ADAL" clId="{19110BB1-8C97-480C-80DA-BF92213E29C6}" dt="2026-02-25T09:26:08.254" v="2963" actId="26606"/>
          <ac:spMkLst>
            <pc:docMk/>
            <pc:sldMk cId="2794088409" sldId="277"/>
            <ac:spMk id="2" creationId="{37049075-5427-049D-B0E9-08A9FFA6E84A}"/>
          </ac:spMkLst>
        </pc:spChg>
        <pc:spChg chg="add del mod">
          <ac:chgData name="Yiying Jiao" userId="dad89eff-c5db-47ef-b2c9-fb1a784356ef" providerId="ADAL" clId="{19110BB1-8C97-480C-80DA-BF92213E29C6}" dt="2026-02-25T09:26:08.254" v="2963" actId="26606"/>
          <ac:spMkLst>
            <pc:docMk/>
            <pc:sldMk cId="2794088409" sldId="277"/>
            <ac:spMk id="3" creationId="{24DFEA12-D892-2AE8-95C8-AB5C6801D524}"/>
          </ac:spMkLst>
        </pc:spChg>
        <pc:spChg chg="add del">
          <ac:chgData name="Yiying Jiao" userId="dad89eff-c5db-47ef-b2c9-fb1a784356ef" providerId="ADAL" clId="{19110BB1-8C97-480C-80DA-BF92213E29C6}" dt="2026-02-25T09:26:08.193" v="2962" actId="26606"/>
          <ac:spMkLst>
            <pc:docMk/>
            <pc:sldMk cId="2794088409" sldId="277"/>
            <ac:spMk id="9" creationId="{CB49665F-0298-4449-8D2D-209989CB9EE3}"/>
          </ac:spMkLst>
        </pc:spChg>
        <pc:spChg chg="add del">
          <ac:chgData name="Yiying Jiao" userId="dad89eff-c5db-47ef-b2c9-fb1a784356ef" providerId="ADAL" clId="{19110BB1-8C97-480C-80DA-BF92213E29C6}" dt="2026-02-25T09:26:08.193" v="2962" actId="26606"/>
          <ac:spMkLst>
            <pc:docMk/>
            <pc:sldMk cId="2794088409" sldId="277"/>
            <ac:spMk id="11" creationId="{A71EEC14-174A-46FA-B046-474750457130}"/>
          </ac:spMkLst>
        </pc:spChg>
        <pc:spChg chg="add">
          <ac:chgData name="Yiying Jiao" userId="dad89eff-c5db-47ef-b2c9-fb1a784356ef" providerId="ADAL" clId="{19110BB1-8C97-480C-80DA-BF92213E29C6}" dt="2026-02-25T09:26:08.254" v="2963" actId="26606"/>
          <ac:spMkLst>
            <pc:docMk/>
            <pc:sldMk cId="2794088409" sldId="277"/>
            <ac:spMk id="35" creationId="{0C541B88-1AE9-40C3-AFD5-967787C1979F}"/>
          </ac:spMkLst>
        </pc:spChg>
        <pc:spChg chg="add">
          <ac:chgData name="Yiying Jiao" userId="dad89eff-c5db-47ef-b2c9-fb1a784356ef" providerId="ADAL" clId="{19110BB1-8C97-480C-80DA-BF92213E29C6}" dt="2026-02-25T09:26:08.254" v="2963" actId="26606"/>
          <ac:spMkLst>
            <pc:docMk/>
            <pc:sldMk cId="2794088409" sldId="277"/>
            <ac:spMk id="36" creationId="{E5F17139-31EE-46AC-B04F-DBBD852DD6CB}"/>
          </ac:spMkLst>
        </pc:spChg>
        <pc:spChg chg="add">
          <ac:chgData name="Yiying Jiao" userId="dad89eff-c5db-47ef-b2c9-fb1a784356ef" providerId="ADAL" clId="{19110BB1-8C97-480C-80DA-BF92213E29C6}" dt="2026-02-25T09:26:08.254" v="2963" actId="26606"/>
          <ac:spMkLst>
            <pc:docMk/>
            <pc:sldMk cId="2794088409" sldId="277"/>
            <ac:spMk id="40" creationId="{89D16701-DA76-4F72-BB63-E2C3FFBDFE0F}"/>
          </ac:spMkLst>
        </pc:spChg>
        <pc:spChg chg="add">
          <ac:chgData name="Yiying Jiao" userId="dad89eff-c5db-47ef-b2c9-fb1a784356ef" providerId="ADAL" clId="{19110BB1-8C97-480C-80DA-BF92213E29C6}" dt="2026-02-25T09:26:08.254" v="2963" actId="26606"/>
          <ac:spMkLst>
            <pc:docMk/>
            <pc:sldMk cId="2794088409" sldId="277"/>
            <ac:spMk id="41" creationId="{1CC28BE1-9DC6-43FE-9582-39F091098D77}"/>
          </ac:spMkLst>
        </pc:spChg>
        <pc:grpChg chg="add del">
          <ac:chgData name="Yiying Jiao" userId="dad89eff-c5db-47ef-b2c9-fb1a784356ef" providerId="ADAL" clId="{19110BB1-8C97-480C-80DA-BF92213E29C6}" dt="2026-02-25T09:26:08.193" v="2962" actId="26606"/>
          <ac:grpSpMkLst>
            <pc:docMk/>
            <pc:sldMk cId="2794088409" sldId="277"/>
            <ac:grpSpMk id="13" creationId="{EEB6CB95-E653-4C6C-AE51-62FD848E8D5B}"/>
          </ac:grpSpMkLst>
        </pc:grpChg>
        <pc:grpChg chg="add del">
          <ac:chgData name="Yiying Jiao" userId="dad89eff-c5db-47ef-b2c9-fb1a784356ef" providerId="ADAL" clId="{19110BB1-8C97-480C-80DA-BF92213E29C6}" dt="2026-02-25T09:26:08.193" v="2962" actId="26606"/>
          <ac:grpSpMkLst>
            <pc:docMk/>
            <pc:sldMk cId="2794088409" sldId="277"/>
            <ac:grpSpMk id="17" creationId="{43F5E015-E085-4624-B431-B42414448684}"/>
          </ac:grpSpMkLst>
        </pc:grpChg>
        <pc:grpChg chg="add">
          <ac:chgData name="Yiying Jiao" userId="dad89eff-c5db-47ef-b2c9-fb1a784356ef" providerId="ADAL" clId="{19110BB1-8C97-480C-80DA-BF92213E29C6}" dt="2026-02-25T09:26:08.254" v="2963" actId="26606"/>
          <ac:grpSpMkLst>
            <pc:docMk/>
            <pc:sldMk cId="2794088409" sldId="277"/>
            <ac:grpSpMk id="37" creationId="{7CF625D3-71A3-4F30-A096-8EF334E959D0}"/>
          </ac:grpSpMkLst>
        </pc:grpChg>
        <pc:grpChg chg="add">
          <ac:chgData name="Yiying Jiao" userId="dad89eff-c5db-47ef-b2c9-fb1a784356ef" providerId="ADAL" clId="{19110BB1-8C97-480C-80DA-BF92213E29C6}" dt="2026-02-25T09:26:08.254" v="2963" actId="26606"/>
          <ac:grpSpMkLst>
            <pc:docMk/>
            <pc:sldMk cId="2794088409" sldId="277"/>
            <ac:grpSpMk id="42" creationId="{AF9AF3F3-CE0C-4125-BDD7-346487FA0B40}"/>
          </ac:grpSpMkLst>
        </pc:grpChg>
        <pc:graphicFrameChg chg="add del">
          <ac:chgData name="Yiying Jiao" userId="dad89eff-c5db-47ef-b2c9-fb1a784356ef" providerId="ADAL" clId="{19110BB1-8C97-480C-80DA-BF92213E29C6}" dt="2026-02-25T09:26:08.193" v="2962" actId="26606"/>
          <ac:graphicFrameMkLst>
            <pc:docMk/>
            <pc:sldMk cId="2794088409" sldId="277"/>
            <ac:graphicFrameMk id="5" creationId="{FC14FB24-7C54-6F62-9D78-1B5AC0C235D8}"/>
          </ac:graphicFrameMkLst>
        </pc:graphicFrameChg>
        <pc:graphicFrameChg chg="add">
          <ac:chgData name="Yiying Jiao" userId="dad89eff-c5db-47ef-b2c9-fb1a784356ef" providerId="ADAL" clId="{19110BB1-8C97-480C-80DA-BF92213E29C6}" dt="2026-02-25T09:26:08.254" v="2963" actId="26606"/>
          <ac:graphicFrameMkLst>
            <pc:docMk/>
            <pc:sldMk cId="2794088409" sldId="277"/>
            <ac:graphicFrameMk id="46" creationId="{B99048D7-909F-660F-CB1A-D059112525D0}"/>
          </ac:graphicFrameMkLst>
        </pc:graphicFrameChg>
      </pc:sldChg>
      <pc:sldChg chg="addSp delSp modSp new mod setBg">
        <pc:chgData name="Yiying Jiao" userId="dad89eff-c5db-47ef-b2c9-fb1a784356ef" providerId="ADAL" clId="{19110BB1-8C97-480C-80DA-BF92213E29C6}" dt="2026-02-25T09:27:01.106" v="2970" actId="26606"/>
        <pc:sldMkLst>
          <pc:docMk/>
          <pc:sldMk cId="259242469" sldId="278"/>
        </pc:sldMkLst>
        <pc:spChg chg="del">
          <ac:chgData name="Yiying Jiao" userId="dad89eff-c5db-47ef-b2c9-fb1a784356ef" providerId="ADAL" clId="{19110BB1-8C97-480C-80DA-BF92213E29C6}" dt="2026-02-25T09:26:53.275" v="2967" actId="478"/>
          <ac:spMkLst>
            <pc:docMk/>
            <pc:sldMk cId="259242469" sldId="278"/>
            <ac:spMk id="2" creationId="{E594E74B-74C7-B254-C418-350D93C80D04}"/>
          </ac:spMkLst>
        </pc:spChg>
        <pc:spChg chg="del">
          <ac:chgData name="Yiying Jiao" userId="dad89eff-c5db-47ef-b2c9-fb1a784356ef" providerId="ADAL" clId="{19110BB1-8C97-480C-80DA-BF92213E29C6}" dt="2026-02-25T09:26:54.025" v="2968" actId="478"/>
          <ac:spMkLst>
            <pc:docMk/>
            <pc:sldMk cId="259242469" sldId="278"/>
            <ac:spMk id="3" creationId="{A293F2A4-4BCF-F2BA-22EE-D387C002142B}"/>
          </ac:spMkLst>
        </pc:spChg>
        <pc:spChg chg="add">
          <ac:chgData name="Yiying Jiao" userId="dad89eff-c5db-47ef-b2c9-fb1a784356ef" providerId="ADAL" clId="{19110BB1-8C97-480C-80DA-BF92213E29C6}" dt="2026-02-25T09:27:01.106" v="2970" actId="26606"/>
          <ac:spMkLst>
            <pc:docMk/>
            <pc:sldMk cId="259242469" sldId="278"/>
            <ac:spMk id="10" creationId="{AB8C311F-7253-4AED-9701-7FC0708C41C7}"/>
          </ac:spMkLst>
        </pc:spChg>
        <pc:spChg chg="add">
          <ac:chgData name="Yiying Jiao" userId="dad89eff-c5db-47ef-b2c9-fb1a784356ef" providerId="ADAL" clId="{19110BB1-8C97-480C-80DA-BF92213E29C6}" dt="2026-02-25T09:27:01.106" v="2970" actId="26606"/>
          <ac:spMkLst>
            <pc:docMk/>
            <pc:sldMk cId="259242469" sldId="278"/>
            <ac:spMk id="12" creationId="{E2384209-CB15-4CDF-9D31-C44FD9A3F20D}"/>
          </ac:spMkLst>
        </pc:spChg>
        <pc:spChg chg="add">
          <ac:chgData name="Yiying Jiao" userId="dad89eff-c5db-47ef-b2c9-fb1a784356ef" providerId="ADAL" clId="{19110BB1-8C97-480C-80DA-BF92213E29C6}" dt="2026-02-25T09:27:01.106" v="2970" actId="26606"/>
          <ac:spMkLst>
            <pc:docMk/>
            <pc:sldMk cId="259242469" sldId="278"/>
            <ac:spMk id="14" creationId="{2633B3B5-CC90-43F0-8714-D31D1F3F0209}"/>
          </ac:spMkLst>
        </pc:spChg>
        <pc:spChg chg="add">
          <ac:chgData name="Yiying Jiao" userId="dad89eff-c5db-47ef-b2c9-fb1a784356ef" providerId="ADAL" clId="{19110BB1-8C97-480C-80DA-BF92213E29C6}" dt="2026-02-25T09:27:01.106" v="2970" actId="26606"/>
          <ac:spMkLst>
            <pc:docMk/>
            <pc:sldMk cId="259242469" sldId="278"/>
            <ac:spMk id="16" creationId="{A8D57A06-A426-446D-B02C-A2DC6B62E45E}"/>
          </ac:spMkLst>
        </pc:spChg>
        <pc:picChg chg="add mod">
          <ac:chgData name="Yiying Jiao" userId="dad89eff-c5db-47ef-b2c9-fb1a784356ef" providerId="ADAL" clId="{19110BB1-8C97-480C-80DA-BF92213E29C6}" dt="2026-02-25T09:27:01.106" v="2970" actId="26606"/>
          <ac:picMkLst>
            <pc:docMk/>
            <pc:sldMk cId="259242469" sldId="278"/>
            <ac:picMk id="5" creationId="{01569CC4-AFD1-A3CF-8E38-CE886BAB8CEB}"/>
          </ac:picMkLst>
        </pc:picChg>
      </pc:sldChg>
      <pc:sldChg chg="addSp delSp modSp new mod setBg">
        <pc:chgData name="Yiying Jiao" userId="dad89eff-c5db-47ef-b2c9-fb1a784356ef" providerId="ADAL" clId="{19110BB1-8C97-480C-80DA-BF92213E29C6}" dt="2026-02-25T09:27:33.231" v="2989" actId="1076"/>
        <pc:sldMkLst>
          <pc:docMk/>
          <pc:sldMk cId="3566353205" sldId="279"/>
        </pc:sldMkLst>
        <pc:spChg chg="mod">
          <ac:chgData name="Yiying Jiao" userId="dad89eff-c5db-47ef-b2c9-fb1a784356ef" providerId="ADAL" clId="{19110BB1-8C97-480C-80DA-BF92213E29C6}" dt="2026-02-25T09:27:26.432" v="2987" actId="26606"/>
          <ac:spMkLst>
            <pc:docMk/>
            <pc:sldMk cId="3566353205" sldId="279"/>
            <ac:spMk id="2" creationId="{5B97CE9D-2AC8-6A77-8951-EAD653ED4978}"/>
          </ac:spMkLst>
        </pc:spChg>
        <pc:spChg chg="del">
          <ac:chgData name="Yiying Jiao" userId="dad89eff-c5db-47ef-b2c9-fb1a784356ef" providerId="ADAL" clId="{19110BB1-8C97-480C-80DA-BF92213E29C6}" dt="2026-02-25T09:27:23.974" v="2986" actId="22"/>
          <ac:spMkLst>
            <pc:docMk/>
            <pc:sldMk cId="3566353205" sldId="279"/>
            <ac:spMk id="3" creationId="{0F4944AC-BEE2-9119-1289-ECE828A74C01}"/>
          </ac:spMkLst>
        </pc:spChg>
        <pc:spChg chg="add">
          <ac:chgData name="Yiying Jiao" userId="dad89eff-c5db-47ef-b2c9-fb1a784356ef" providerId="ADAL" clId="{19110BB1-8C97-480C-80DA-BF92213E29C6}" dt="2026-02-25T09:27:26.432" v="2987" actId="26606"/>
          <ac:spMkLst>
            <pc:docMk/>
            <pc:sldMk cId="3566353205" sldId="279"/>
            <ac:spMk id="10" creationId="{A4AC5506-6312-4701-8D3C-40187889A947}"/>
          </ac:spMkLst>
        </pc:spChg>
        <pc:picChg chg="add mod ord">
          <ac:chgData name="Yiying Jiao" userId="dad89eff-c5db-47ef-b2c9-fb1a784356ef" providerId="ADAL" clId="{19110BB1-8C97-480C-80DA-BF92213E29C6}" dt="2026-02-25T09:27:33.231" v="2989" actId="1076"/>
          <ac:picMkLst>
            <pc:docMk/>
            <pc:sldMk cId="3566353205" sldId="279"/>
            <ac:picMk id="5" creationId="{46B4B810-1AAE-ADA2-243A-71BD921C3DC9}"/>
          </ac:picMkLst>
        </pc:picChg>
      </pc:sldChg>
      <pc:sldChg chg="modSp new mod ord">
        <pc:chgData name="Yiying Jiao" userId="dad89eff-c5db-47ef-b2c9-fb1a784356ef" providerId="ADAL" clId="{19110BB1-8C97-480C-80DA-BF92213E29C6}" dt="2026-02-25T09:35:03.376" v="3844"/>
        <pc:sldMkLst>
          <pc:docMk/>
          <pc:sldMk cId="3682789898" sldId="280"/>
        </pc:sldMkLst>
        <pc:spChg chg="mod">
          <ac:chgData name="Yiying Jiao" userId="dad89eff-c5db-47ef-b2c9-fb1a784356ef" providerId="ADAL" clId="{19110BB1-8C97-480C-80DA-BF92213E29C6}" dt="2026-02-25T09:32:10.520" v="3437" actId="20577"/>
          <ac:spMkLst>
            <pc:docMk/>
            <pc:sldMk cId="3682789898" sldId="280"/>
            <ac:spMk id="2" creationId="{F6A1DB47-BDBD-3FE9-74F3-383C04DB4425}"/>
          </ac:spMkLst>
        </pc:spChg>
        <pc:spChg chg="mod">
          <ac:chgData name="Yiying Jiao" userId="dad89eff-c5db-47ef-b2c9-fb1a784356ef" providerId="ADAL" clId="{19110BB1-8C97-480C-80DA-BF92213E29C6}" dt="2026-02-25T09:32:35.368" v="3553" actId="20577"/>
          <ac:spMkLst>
            <pc:docMk/>
            <pc:sldMk cId="3682789898" sldId="280"/>
            <ac:spMk id="3" creationId="{54C837F2-9D90-0793-16C0-AA65843C6135}"/>
          </ac:spMkLst>
        </pc:spChg>
      </pc:sldChg>
      <pc:sldChg chg="delSp modSp new del mod">
        <pc:chgData name="Yiying Jiao" userId="dad89eff-c5db-47ef-b2c9-fb1a784356ef" providerId="ADAL" clId="{19110BB1-8C97-480C-80DA-BF92213E29C6}" dt="2026-02-25T09:28:06.446" v="2997" actId="47"/>
        <pc:sldMkLst>
          <pc:docMk/>
          <pc:sldMk cId="4015087888" sldId="281"/>
        </pc:sldMkLst>
        <pc:spChg chg="del">
          <ac:chgData name="Yiying Jiao" userId="dad89eff-c5db-47ef-b2c9-fb1a784356ef" providerId="ADAL" clId="{19110BB1-8C97-480C-80DA-BF92213E29C6}" dt="2026-02-25T09:27:51.145" v="2992" actId="478"/>
          <ac:spMkLst>
            <pc:docMk/>
            <pc:sldMk cId="4015087888" sldId="281"/>
            <ac:spMk id="2" creationId="{2822940D-866D-3E21-0B76-6E2E39DC4D70}"/>
          </ac:spMkLst>
        </pc:spChg>
        <pc:spChg chg="mod">
          <ac:chgData name="Yiying Jiao" userId="dad89eff-c5db-47ef-b2c9-fb1a784356ef" providerId="ADAL" clId="{19110BB1-8C97-480C-80DA-BF92213E29C6}" dt="2026-02-25T09:27:59.247" v="2995" actId="14100"/>
          <ac:spMkLst>
            <pc:docMk/>
            <pc:sldMk cId="4015087888" sldId="281"/>
            <ac:spMk id="3" creationId="{14E5126D-EB76-E6BD-9754-22B653C3B70A}"/>
          </ac:spMkLst>
        </pc:spChg>
        <pc:spChg chg="mod">
          <ac:chgData name="Yiying Jiao" userId="dad89eff-c5db-47ef-b2c9-fb1a784356ef" providerId="ADAL" clId="{19110BB1-8C97-480C-80DA-BF92213E29C6}" dt="2026-02-25T09:27:56.037" v="2994" actId="14100"/>
          <ac:spMkLst>
            <pc:docMk/>
            <pc:sldMk cId="4015087888" sldId="281"/>
            <ac:spMk id="4" creationId="{BF7C0087-C24F-341F-7BB8-1935FA4D41D4}"/>
          </ac:spMkLst>
        </pc:spChg>
      </pc:sldChg>
      <pc:sldChg chg="delSp modSp new mod ord">
        <pc:chgData name="Yiying Jiao" userId="dad89eff-c5db-47ef-b2c9-fb1a784356ef" providerId="ADAL" clId="{19110BB1-8C97-480C-80DA-BF92213E29C6}" dt="2026-02-25T17:42:03.926" v="5007" actId="20577"/>
        <pc:sldMkLst>
          <pc:docMk/>
          <pc:sldMk cId="1058607109" sldId="282"/>
        </pc:sldMkLst>
        <pc:spChg chg="del">
          <ac:chgData name="Yiying Jiao" userId="dad89eff-c5db-47ef-b2c9-fb1a784356ef" providerId="ADAL" clId="{19110BB1-8C97-480C-80DA-BF92213E29C6}" dt="2026-02-25T09:28:20.377" v="3034" actId="478"/>
          <ac:spMkLst>
            <pc:docMk/>
            <pc:sldMk cId="1058607109" sldId="282"/>
            <ac:spMk id="2" creationId="{AEB258B9-E8F0-AEBC-E571-B186FE4278AD}"/>
          </ac:spMkLst>
        </pc:spChg>
        <pc:spChg chg="mod">
          <ac:chgData name="Yiying Jiao" userId="dad89eff-c5db-47ef-b2c9-fb1a784356ef" providerId="ADAL" clId="{19110BB1-8C97-480C-80DA-BF92213E29C6}" dt="2026-02-25T09:31:40.867" v="3398" actId="1076"/>
          <ac:spMkLst>
            <pc:docMk/>
            <pc:sldMk cId="1058607109" sldId="282"/>
            <ac:spMk id="3" creationId="{6B037D75-27EC-EEC1-78DB-DA7800C1D269}"/>
          </ac:spMkLst>
        </pc:spChg>
        <pc:spChg chg="mod">
          <ac:chgData name="Yiying Jiao" userId="dad89eff-c5db-47ef-b2c9-fb1a784356ef" providerId="ADAL" clId="{19110BB1-8C97-480C-80DA-BF92213E29C6}" dt="2026-02-25T09:32:56.450" v="3555" actId="20577"/>
          <ac:spMkLst>
            <pc:docMk/>
            <pc:sldMk cId="1058607109" sldId="282"/>
            <ac:spMk id="4" creationId="{ABFBC111-BBF4-A543-077E-55754E3CCBA3}"/>
          </ac:spMkLst>
        </pc:spChg>
        <pc:spChg chg="mod">
          <ac:chgData name="Yiying Jiao" userId="dad89eff-c5db-47ef-b2c9-fb1a784356ef" providerId="ADAL" clId="{19110BB1-8C97-480C-80DA-BF92213E29C6}" dt="2026-02-25T09:31:48.128" v="3399" actId="1076"/>
          <ac:spMkLst>
            <pc:docMk/>
            <pc:sldMk cId="1058607109" sldId="282"/>
            <ac:spMk id="5" creationId="{026BDE40-1F36-DD3A-D7F7-81B3F3617C0A}"/>
          </ac:spMkLst>
        </pc:spChg>
        <pc:spChg chg="mod">
          <ac:chgData name="Yiying Jiao" userId="dad89eff-c5db-47ef-b2c9-fb1a784356ef" providerId="ADAL" clId="{19110BB1-8C97-480C-80DA-BF92213E29C6}" dt="2026-02-25T17:42:03.926" v="5007" actId="20577"/>
          <ac:spMkLst>
            <pc:docMk/>
            <pc:sldMk cId="1058607109" sldId="282"/>
            <ac:spMk id="6" creationId="{79AA57DE-2D77-807F-4EE7-4E86190A3316}"/>
          </ac:spMkLst>
        </pc:spChg>
      </pc:sldChg>
      <pc:sldChg chg="addSp delSp modSp new mod ord setBg">
        <pc:chgData name="Yiying Jiao" userId="dad89eff-c5db-47ef-b2c9-fb1a784356ef" providerId="ADAL" clId="{19110BB1-8C97-480C-80DA-BF92213E29C6}" dt="2026-02-25T09:34:24.226" v="3841" actId="26606"/>
        <pc:sldMkLst>
          <pc:docMk/>
          <pc:sldMk cId="2351432320" sldId="283"/>
        </pc:sldMkLst>
        <pc:spChg chg="mod">
          <ac:chgData name="Yiying Jiao" userId="dad89eff-c5db-47ef-b2c9-fb1a784356ef" providerId="ADAL" clId="{19110BB1-8C97-480C-80DA-BF92213E29C6}" dt="2026-02-25T09:34:24.226" v="3841" actId="26606"/>
          <ac:spMkLst>
            <pc:docMk/>
            <pc:sldMk cId="2351432320" sldId="283"/>
            <ac:spMk id="2" creationId="{10FEAB87-4E63-232E-FC04-A0E411FAEF8C}"/>
          </ac:spMkLst>
        </pc:spChg>
        <pc:spChg chg="add del mod">
          <ac:chgData name="Yiying Jiao" userId="dad89eff-c5db-47ef-b2c9-fb1a784356ef" providerId="ADAL" clId="{19110BB1-8C97-480C-80DA-BF92213E29C6}" dt="2026-02-25T09:34:24.226" v="3841" actId="26606"/>
          <ac:spMkLst>
            <pc:docMk/>
            <pc:sldMk cId="2351432320" sldId="283"/>
            <ac:spMk id="3" creationId="{AB5046E1-3E08-F52B-6151-888E0362CA89}"/>
          </ac:spMkLst>
        </pc:spChg>
        <pc:spChg chg="add del">
          <ac:chgData name="Yiying Jiao" userId="dad89eff-c5db-47ef-b2c9-fb1a784356ef" providerId="ADAL" clId="{19110BB1-8C97-480C-80DA-BF92213E29C6}" dt="2026-02-25T09:34:18.836" v="3838" actId="26606"/>
          <ac:spMkLst>
            <pc:docMk/>
            <pc:sldMk cId="2351432320" sldId="283"/>
            <ac:spMk id="9" creationId="{6D1A2CED-DA9B-4CCF-8215-CFC65FE71603}"/>
          </ac:spMkLst>
        </pc:spChg>
        <pc:spChg chg="add del">
          <ac:chgData name="Yiying Jiao" userId="dad89eff-c5db-47ef-b2c9-fb1a784356ef" providerId="ADAL" clId="{19110BB1-8C97-480C-80DA-BF92213E29C6}" dt="2026-02-25T09:34:18.836" v="3838" actId="26606"/>
          <ac:spMkLst>
            <pc:docMk/>
            <pc:sldMk cId="2351432320" sldId="283"/>
            <ac:spMk id="11" creationId="{562DFC44-A40C-4573-9230-B3EDB3EC8EEB}"/>
          </ac:spMkLst>
        </pc:spChg>
        <pc:spChg chg="add del">
          <ac:chgData name="Yiying Jiao" userId="dad89eff-c5db-47ef-b2c9-fb1a784356ef" providerId="ADAL" clId="{19110BB1-8C97-480C-80DA-BF92213E29C6}" dt="2026-02-25T09:34:18.836" v="3838" actId="26606"/>
          <ac:spMkLst>
            <pc:docMk/>
            <pc:sldMk cId="2351432320" sldId="283"/>
            <ac:spMk id="13" creationId="{15589D35-CF9F-4DE9-A792-8571A09E9BC9}"/>
          </ac:spMkLst>
        </pc:spChg>
        <pc:spChg chg="add del">
          <ac:chgData name="Yiying Jiao" userId="dad89eff-c5db-47ef-b2c9-fb1a784356ef" providerId="ADAL" clId="{19110BB1-8C97-480C-80DA-BF92213E29C6}" dt="2026-02-25T09:34:24.194" v="3840" actId="26606"/>
          <ac:spMkLst>
            <pc:docMk/>
            <pc:sldMk cId="2351432320" sldId="283"/>
            <ac:spMk id="15" creationId="{9F7D5CDA-D291-4307-BF55-1381FED29634}"/>
          </ac:spMkLst>
        </pc:spChg>
        <pc:spChg chg="add del">
          <ac:chgData name="Yiying Jiao" userId="dad89eff-c5db-47ef-b2c9-fb1a784356ef" providerId="ADAL" clId="{19110BB1-8C97-480C-80DA-BF92213E29C6}" dt="2026-02-25T09:34:24.194" v="3840" actId="26606"/>
          <ac:spMkLst>
            <pc:docMk/>
            <pc:sldMk cId="2351432320" sldId="283"/>
            <ac:spMk id="16" creationId="{AB5046E1-3E08-F52B-6151-888E0362CA89}"/>
          </ac:spMkLst>
        </pc:spChg>
        <pc:spChg chg="add">
          <ac:chgData name="Yiying Jiao" userId="dad89eff-c5db-47ef-b2c9-fb1a784356ef" providerId="ADAL" clId="{19110BB1-8C97-480C-80DA-BF92213E29C6}" dt="2026-02-25T09:34:24.226" v="3841" actId="26606"/>
          <ac:spMkLst>
            <pc:docMk/>
            <pc:sldMk cId="2351432320" sldId="283"/>
            <ac:spMk id="19" creationId="{53B021B3-DE93-4AB7-8A18-CF5F1CED88B8}"/>
          </ac:spMkLst>
        </pc:spChg>
        <pc:spChg chg="add">
          <ac:chgData name="Yiying Jiao" userId="dad89eff-c5db-47ef-b2c9-fb1a784356ef" providerId="ADAL" clId="{19110BB1-8C97-480C-80DA-BF92213E29C6}" dt="2026-02-25T09:34:24.226" v="3841" actId="26606"/>
          <ac:spMkLst>
            <pc:docMk/>
            <pc:sldMk cId="2351432320" sldId="283"/>
            <ac:spMk id="20" creationId="{52D502E5-F6B4-4D58-B4AE-FC466FF15EE8}"/>
          </ac:spMkLst>
        </pc:spChg>
        <pc:spChg chg="add">
          <ac:chgData name="Yiying Jiao" userId="dad89eff-c5db-47ef-b2c9-fb1a784356ef" providerId="ADAL" clId="{19110BB1-8C97-480C-80DA-BF92213E29C6}" dt="2026-02-25T09:34:24.226" v="3841" actId="26606"/>
          <ac:spMkLst>
            <pc:docMk/>
            <pc:sldMk cId="2351432320" sldId="283"/>
            <ac:spMk id="21" creationId="{9DECDBF4-02B6-4BB4-B65B-B8107AD6A9E8}"/>
          </ac:spMkLst>
        </pc:spChg>
        <pc:graphicFrameChg chg="add del">
          <ac:chgData name="Yiying Jiao" userId="dad89eff-c5db-47ef-b2c9-fb1a784356ef" providerId="ADAL" clId="{19110BB1-8C97-480C-80DA-BF92213E29C6}" dt="2026-02-25T09:34:18.836" v="3838" actId="26606"/>
          <ac:graphicFrameMkLst>
            <pc:docMk/>
            <pc:sldMk cId="2351432320" sldId="283"/>
            <ac:graphicFrameMk id="5" creationId="{B5708D08-97A6-23B6-19F5-CF4ED6B3FDB6}"/>
          </ac:graphicFrameMkLst>
        </pc:graphicFrameChg>
        <pc:graphicFrameChg chg="add">
          <ac:chgData name="Yiying Jiao" userId="dad89eff-c5db-47ef-b2c9-fb1a784356ef" providerId="ADAL" clId="{19110BB1-8C97-480C-80DA-BF92213E29C6}" dt="2026-02-25T09:34:24.226" v="3841" actId="26606"/>
          <ac:graphicFrameMkLst>
            <pc:docMk/>
            <pc:sldMk cId="2351432320" sldId="283"/>
            <ac:graphicFrameMk id="22" creationId="{A20C1A92-7968-E431-2BD0-90203A54F6AC}"/>
          </ac:graphicFrameMkLst>
        </pc:graphicFrameChg>
        <pc:picChg chg="add del">
          <ac:chgData name="Yiying Jiao" userId="dad89eff-c5db-47ef-b2c9-fb1a784356ef" providerId="ADAL" clId="{19110BB1-8C97-480C-80DA-BF92213E29C6}" dt="2026-02-25T09:34:24.194" v="3840" actId="26606"/>
          <ac:picMkLst>
            <pc:docMk/>
            <pc:sldMk cId="2351432320" sldId="283"/>
            <ac:picMk id="17" creationId="{1F552B0C-230B-1637-56EF-E3E00473864C}"/>
          </ac:picMkLst>
        </pc:picChg>
      </pc:sldChg>
      <pc:sldChg chg="addSp delSp modSp new mod setBg">
        <pc:chgData name="Yiying Jiao" userId="dad89eff-c5db-47ef-b2c9-fb1a784356ef" providerId="ADAL" clId="{19110BB1-8C97-480C-80DA-BF92213E29C6}" dt="2026-02-25T09:35:21.377" v="3853" actId="26606"/>
        <pc:sldMkLst>
          <pc:docMk/>
          <pc:sldMk cId="3838718525" sldId="284"/>
        </pc:sldMkLst>
        <pc:spChg chg="del">
          <ac:chgData name="Yiying Jiao" userId="dad89eff-c5db-47ef-b2c9-fb1a784356ef" providerId="ADAL" clId="{19110BB1-8C97-480C-80DA-BF92213E29C6}" dt="2026-02-25T09:35:08.632" v="3845" actId="478"/>
          <ac:spMkLst>
            <pc:docMk/>
            <pc:sldMk cId="3838718525" sldId="284"/>
            <ac:spMk id="2" creationId="{7403EFAD-2CEA-CCCF-F185-B62459A77B2D}"/>
          </ac:spMkLst>
        </pc:spChg>
        <pc:spChg chg="del">
          <ac:chgData name="Yiying Jiao" userId="dad89eff-c5db-47ef-b2c9-fb1a784356ef" providerId="ADAL" clId="{19110BB1-8C97-480C-80DA-BF92213E29C6}" dt="2026-02-25T09:35:08.632" v="3845" actId="478"/>
          <ac:spMkLst>
            <pc:docMk/>
            <pc:sldMk cId="3838718525" sldId="284"/>
            <ac:spMk id="3" creationId="{F3C60019-31EF-F16F-0461-9679A64CF1BA}"/>
          </ac:spMkLst>
        </pc:spChg>
        <pc:spChg chg="add del">
          <ac:chgData name="Yiying Jiao" userId="dad89eff-c5db-47ef-b2c9-fb1a784356ef" providerId="ADAL" clId="{19110BB1-8C97-480C-80DA-BF92213E29C6}" dt="2026-02-25T09:35:15.276" v="3848" actId="26606"/>
          <ac:spMkLst>
            <pc:docMk/>
            <pc:sldMk cId="3838718525" sldId="284"/>
            <ac:spMk id="10" creationId="{AB8C311F-7253-4AED-9701-7FC0708C41C7}"/>
          </ac:spMkLst>
        </pc:spChg>
        <pc:spChg chg="add del">
          <ac:chgData name="Yiying Jiao" userId="dad89eff-c5db-47ef-b2c9-fb1a784356ef" providerId="ADAL" clId="{19110BB1-8C97-480C-80DA-BF92213E29C6}" dt="2026-02-25T09:35:15.276" v="3848" actId="26606"/>
          <ac:spMkLst>
            <pc:docMk/>
            <pc:sldMk cId="3838718525" sldId="284"/>
            <ac:spMk id="12" creationId="{E2384209-CB15-4CDF-9D31-C44FD9A3F20D}"/>
          </ac:spMkLst>
        </pc:spChg>
        <pc:spChg chg="add del">
          <ac:chgData name="Yiying Jiao" userId="dad89eff-c5db-47ef-b2c9-fb1a784356ef" providerId="ADAL" clId="{19110BB1-8C97-480C-80DA-BF92213E29C6}" dt="2026-02-25T09:35:15.276" v="3848" actId="26606"/>
          <ac:spMkLst>
            <pc:docMk/>
            <pc:sldMk cId="3838718525" sldId="284"/>
            <ac:spMk id="14" creationId="{2633B3B5-CC90-43F0-8714-D31D1F3F0209}"/>
          </ac:spMkLst>
        </pc:spChg>
        <pc:spChg chg="add del">
          <ac:chgData name="Yiying Jiao" userId="dad89eff-c5db-47ef-b2c9-fb1a784356ef" providerId="ADAL" clId="{19110BB1-8C97-480C-80DA-BF92213E29C6}" dt="2026-02-25T09:35:15.276" v="3848" actId="26606"/>
          <ac:spMkLst>
            <pc:docMk/>
            <pc:sldMk cId="3838718525" sldId="284"/>
            <ac:spMk id="16" creationId="{A8D57A06-A426-446D-B02C-A2DC6B62E45E}"/>
          </ac:spMkLst>
        </pc:spChg>
        <pc:spChg chg="add del">
          <ac:chgData name="Yiying Jiao" userId="dad89eff-c5db-47ef-b2c9-fb1a784356ef" providerId="ADAL" clId="{19110BB1-8C97-480C-80DA-BF92213E29C6}" dt="2026-02-25T09:35:19.015" v="3850" actId="26606"/>
          <ac:spMkLst>
            <pc:docMk/>
            <pc:sldMk cId="3838718525" sldId="284"/>
            <ac:spMk id="18" creationId="{633C5E46-DAC5-4661-9C87-22B08E2A512F}"/>
          </ac:spMkLst>
        </pc:spChg>
        <pc:spChg chg="add del">
          <ac:chgData name="Yiying Jiao" userId="dad89eff-c5db-47ef-b2c9-fb1a784356ef" providerId="ADAL" clId="{19110BB1-8C97-480C-80DA-BF92213E29C6}" dt="2026-02-25T09:35:19.015" v="3850" actId="26606"/>
          <ac:spMkLst>
            <pc:docMk/>
            <pc:sldMk cId="3838718525" sldId="284"/>
            <ac:spMk id="19" creationId="{86FF76B9-219D-4469-AF87-0236D29032F1}"/>
          </ac:spMkLst>
        </pc:spChg>
        <pc:spChg chg="add del">
          <ac:chgData name="Yiying Jiao" userId="dad89eff-c5db-47ef-b2c9-fb1a784356ef" providerId="ADAL" clId="{19110BB1-8C97-480C-80DA-BF92213E29C6}" dt="2026-02-25T09:35:19.015" v="3850" actId="26606"/>
          <ac:spMkLst>
            <pc:docMk/>
            <pc:sldMk cId="3838718525" sldId="284"/>
            <ac:spMk id="22" creationId="{2E80C965-DB6D-4F81-9E9E-B027384D0BD6}"/>
          </ac:spMkLst>
        </pc:spChg>
        <pc:spChg chg="add del">
          <ac:chgData name="Yiying Jiao" userId="dad89eff-c5db-47ef-b2c9-fb1a784356ef" providerId="ADAL" clId="{19110BB1-8C97-480C-80DA-BF92213E29C6}" dt="2026-02-25T09:35:21.373" v="3852" actId="26606"/>
          <ac:spMkLst>
            <pc:docMk/>
            <pc:sldMk cId="3838718525" sldId="284"/>
            <ac:spMk id="24" creationId="{AF2A46FC-A8BE-4771-BE51-D9123E91856E}"/>
          </ac:spMkLst>
        </pc:spChg>
        <pc:spChg chg="add">
          <ac:chgData name="Yiying Jiao" userId="dad89eff-c5db-47ef-b2c9-fb1a784356ef" providerId="ADAL" clId="{19110BB1-8C97-480C-80DA-BF92213E29C6}" dt="2026-02-25T09:35:21.377" v="3853" actId="26606"/>
          <ac:spMkLst>
            <pc:docMk/>
            <pc:sldMk cId="3838718525" sldId="284"/>
            <ac:spMk id="26" creationId="{42A4FC2C-047E-45A5-965D-8E1E3BF09BC6}"/>
          </ac:spMkLst>
        </pc:spChg>
        <pc:grpChg chg="add del">
          <ac:chgData name="Yiying Jiao" userId="dad89eff-c5db-47ef-b2c9-fb1a784356ef" providerId="ADAL" clId="{19110BB1-8C97-480C-80DA-BF92213E29C6}" dt="2026-02-25T09:35:19.015" v="3850" actId="26606"/>
          <ac:grpSpMkLst>
            <pc:docMk/>
            <pc:sldMk cId="3838718525" sldId="284"/>
            <ac:grpSpMk id="20" creationId="{DB88BD78-87E1-424D-B479-C37D8E41B12E}"/>
          </ac:grpSpMkLst>
        </pc:grpChg>
        <pc:picChg chg="add mod">
          <ac:chgData name="Yiying Jiao" userId="dad89eff-c5db-47ef-b2c9-fb1a784356ef" providerId="ADAL" clId="{19110BB1-8C97-480C-80DA-BF92213E29C6}" dt="2026-02-25T09:35:21.377" v="3853" actId="26606"/>
          <ac:picMkLst>
            <pc:docMk/>
            <pc:sldMk cId="3838718525" sldId="284"/>
            <ac:picMk id="5" creationId="{086F4350-8EEF-3C68-1750-7FD77BE5D20A}"/>
          </ac:picMkLst>
        </pc:picChg>
      </pc:sldChg>
      <pc:sldChg chg="addSp delSp modSp new mod setBg">
        <pc:chgData name="Yiying Jiao" userId="dad89eff-c5db-47ef-b2c9-fb1a784356ef" providerId="ADAL" clId="{19110BB1-8C97-480C-80DA-BF92213E29C6}" dt="2026-02-25T09:37:03.152" v="4047" actId="1076"/>
        <pc:sldMkLst>
          <pc:docMk/>
          <pc:sldMk cId="3101508592" sldId="285"/>
        </pc:sldMkLst>
        <pc:spChg chg="mod">
          <ac:chgData name="Yiying Jiao" userId="dad89eff-c5db-47ef-b2c9-fb1a784356ef" providerId="ADAL" clId="{19110BB1-8C97-480C-80DA-BF92213E29C6}" dt="2026-02-25T09:36:36.112" v="4041" actId="26606"/>
          <ac:spMkLst>
            <pc:docMk/>
            <pc:sldMk cId="3101508592" sldId="285"/>
            <ac:spMk id="2" creationId="{9CC09091-7C65-7245-8900-6A76576D1BF0}"/>
          </ac:spMkLst>
        </pc:spChg>
        <pc:spChg chg="mod">
          <ac:chgData name="Yiying Jiao" userId="dad89eff-c5db-47ef-b2c9-fb1a784356ef" providerId="ADAL" clId="{19110BB1-8C97-480C-80DA-BF92213E29C6}" dt="2026-02-25T09:37:03.152" v="4047" actId="1076"/>
          <ac:spMkLst>
            <pc:docMk/>
            <pc:sldMk cId="3101508592" sldId="285"/>
            <ac:spMk id="3" creationId="{961F4FCB-F019-62AF-8D0A-59542B6BFDB3}"/>
          </ac:spMkLst>
        </pc:spChg>
        <pc:spChg chg="add del">
          <ac:chgData name="Yiying Jiao" userId="dad89eff-c5db-47ef-b2c9-fb1a784356ef" providerId="ADAL" clId="{19110BB1-8C97-480C-80DA-BF92213E29C6}" dt="2026-02-25T09:36:00.412" v="4030" actId="26606"/>
          <ac:spMkLst>
            <pc:docMk/>
            <pc:sldMk cId="3101508592" sldId="285"/>
            <ac:spMk id="9" creationId="{C0763A76-9F1C-4FC5-82B7-DD475DA461B2}"/>
          </ac:spMkLst>
        </pc:spChg>
        <pc:spChg chg="add del">
          <ac:chgData name="Yiying Jiao" userId="dad89eff-c5db-47ef-b2c9-fb1a784356ef" providerId="ADAL" clId="{19110BB1-8C97-480C-80DA-BF92213E29C6}" dt="2026-02-25T09:36:00.412" v="4030" actId="26606"/>
          <ac:spMkLst>
            <pc:docMk/>
            <pc:sldMk cId="3101508592" sldId="285"/>
            <ac:spMk id="11" creationId="{E81BF4F6-F2CF-4984-9D14-D6966D92F99F}"/>
          </ac:spMkLst>
        </pc:spChg>
        <pc:spChg chg="add del">
          <ac:chgData name="Yiying Jiao" userId="dad89eff-c5db-47ef-b2c9-fb1a784356ef" providerId="ADAL" clId="{19110BB1-8C97-480C-80DA-BF92213E29C6}" dt="2026-02-25T09:36:08.186" v="4032" actId="26606"/>
          <ac:spMkLst>
            <pc:docMk/>
            <pc:sldMk cId="3101508592" sldId="285"/>
            <ac:spMk id="13" creationId="{9F7D5CDA-D291-4307-BF55-1381FED29634}"/>
          </ac:spMkLst>
        </pc:spChg>
        <pc:spChg chg="add del">
          <ac:chgData name="Yiying Jiao" userId="dad89eff-c5db-47ef-b2c9-fb1a784356ef" providerId="ADAL" clId="{19110BB1-8C97-480C-80DA-BF92213E29C6}" dt="2026-02-25T09:36:19.738" v="4034" actId="26606"/>
          <ac:spMkLst>
            <pc:docMk/>
            <pc:sldMk cId="3101508592" sldId="285"/>
            <ac:spMk id="16" creationId="{3ECBE1F1-D69B-4AFA-ABD5-8E41720EF6DE}"/>
          </ac:spMkLst>
        </pc:spChg>
        <pc:spChg chg="add del">
          <ac:chgData name="Yiying Jiao" userId="dad89eff-c5db-47ef-b2c9-fb1a784356ef" providerId="ADAL" clId="{19110BB1-8C97-480C-80DA-BF92213E29C6}" dt="2026-02-25T09:36:19.738" v="4034" actId="26606"/>
          <ac:spMkLst>
            <pc:docMk/>
            <pc:sldMk cId="3101508592" sldId="285"/>
            <ac:spMk id="18" creationId="{603A6265-E10C-4B85-9C20-E75FCAF9CC63}"/>
          </ac:spMkLst>
        </pc:spChg>
        <pc:spChg chg="add del">
          <ac:chgData name="Yiying Jiao" userId="dad89eff-c5db-47ef-b2c9-fb1a784356ef" providerId="ADAL" clId="{19110BB1-8C97-480C-80DA-BF92213E29C6}" dt="2026-02-25T09:36:36.112" v="4041" actId="26606"/>
          <ac:spMkLst>
            <pc:docMk/>
            <pc:sldMk cId="3101508592" sldId="285"/>
            <ac:spMk id="20" creationId="{9F7D5CDA-D291-4307-BF55-1381FED29634}"/>
          </ac:spMkLst>
        </pc:spChg>
        <pc:spChg chg="add">
          <ac:chgData name="Yiying Jiao" userId="dad89eff-c5db-47ef-b2c9-fb1a784356ef" providerId="ADAL" clId="{19110BB1-8C97-480C-80DA-BF92213E29C6}" dt="2026-02-25T09:36:36.112" v="4041" actId="26606"/>
          <ac:spMkLst>
            <pc:docMk/>
            <pc:sldMk cId="3101508592" sldId="285"/>
            <ac:spMk id="26" creationId="{C0763A76-9F1C-4FC5-82B7-DD475DA461B2}"/>
          </ac:spMkLst>
        </pc:spChg>
        <pc:spChg chg="add">
          <ac:chgData name="Yiying Jiao" userId="dad89eff-c5db-47ef-b2c9-fb1a784356ef" providerId="ADAL" clId="{19110BB1-8C97-480C-80DA-BF92213E29C6}" dt="2026-02-25T09:36:36.112" v="4041" actId="26606"/>
          <ac:spMkLst>
            <pc:docMk/>
            <pc:sldMk cId="3101508592" sldId="285"/>
            <ac:spMk id="28" creationId="{E81BF4F6-F2CF-4984-9D14-D6966D92F99F}"/>
          </ac:spMkLst>
        </pc:spChg>
        <pc:picChg chg="add del">
          <ac:chgData name="Yiying Jiao" userId="dad89eff-c5db-47ef-b2c9-fb1a784356ef" providerId="ADAL" clId="{19110BB1-8C97-480C-80DA-BF92213E29C6}" dt="2026-02-25T09:36:00.412" v="4030" actId="26606"/>
          <ac:picMkLst>
            <pc:docMk/>
            <pc:sldMk cId="3101508592" sldId="285"/>
            <ac:picMk id="5" creationId="{73ECD4BB-5029-7D82-5AA7-65BBA05CD2BF}"/>
          </ac:picMkLst>
        </pc:picChg>
        <pc:picChg chg="add del">
          <ac:chgData name="Yiying Jiao" userId="dad89eff-c5db-47ef-b2c9-fb1a784356ef" providerId="ADAL" clId="{19110BB1-8C97-480C-80DA-BF92213E29C6}" dt="2026-02-25T09:36:08.186" v="4032" actId="26606"/>
          <ac:picMkLst>
            <pc:docMk/>
            <pc:sldMk cId="3101508592" sldId="285"/>
            <ac:picMk id="14" creationId="{D5B96A79-113B-6F28-AB13-856FA1C9E4D5}"/>
          </ac:picMkLst>
        </pc:picChg>
        <pc:picChg chg="add del">
          <ac:chgData name="Yiying Jiao" userId="dad89eff-c5db-47ef-b2c9-fb1a784356ef" providerId="ADAL" clId="{19110BB1-8C97-480C-80DA-BF92213E29C6}" dt="2026-02-25T09:36:19.738" v="4034" actId="26606"/>
          <ac:picMkLst>
            <pc:docMk/>
            <pc:sldMk cId="3101508592" sldId="285"/>
            <ac:picMk id="17" creationId="{68DF03C7-A9EB-AF1E-AD8F-79C6477E987D}"/>
          </ac:picMkLst>
        </pc:picChg>
        <pc:picChg chg="add mod">
          <ac:chgData name="Yiying Jiao" userId="dad89eff-c5db-47ef-b2c9-fb1a784356ef" providerId="ADAL" clId="{19110BB1-8C97-480C-80DA-BF92213E29C6}" dt="2026-02-25T09:36:36.112" v="4041" actId="26606"/>
          <ac:picMkLst>
            <pc:docMk/>
            <pc:sldMk cId="3101508592" sldId="285"/>
            <ac:picMk id="21" creationId="{D5B96A79-113B-6F28-AB13-856FA1C9E4D5}"/>
          </ac:picMkLst>
        </pc:picChg>
      </pc:sldChg>
      <pc:sldChg chg="modSp new mod">
        <pc:chgData name="Yiying Jiao" userId="dad89eff-c5db-47ef-b2c9-fb1a784356ef" providerId="ADAL" clId="{19110BB1-8C97-480C-80DA-BF92213E29C6}" dt="2026-02-25T09:37:52.044" v="4253" actId="20577"/>
        <pc:sldMkLst>
          <pc:docMk/>
          <pc:sldMk cId="316644185" sldId="286"/>
        </pc:sldMkLst>
        <pc:spChg chg="mod">
          <ac:chgData name="Yiying Jiao" userId="dad89eff-c5db-47ef-b2c9-fb1a784356ef" providerId="ADAL" clId="{19110BB1-8C97-480C-80DA-BF92213E29C6}" dt="2026-02-25T09:37:24.622" v="4133" actId="20577"/>
          <ac:spMkLst>
            <pc:docMk/>
            <pc:sldMk cId="316644185" sldId="286"/>
            <ac:spMk id="2" creationId="{978E3666-8569-5D63-F140-0DD97081F1B9}"/>
          </ac:spMkLst>
        </pc:spChg>
        <pc:spChg chg="mod">
          <ac:chgData name="Yiying Jiao" userId="dad89eff-c5db-47ef-b2c9-fb1a784356ef" providerId="ADAL" clId="{19110BB1-8C97-480C-80DA-BF92213E29C6}" dt="2026-02-25T09:37:52.044" v="4253" actId="20577"/>
          <ac:spMkLst>
            <pc:docMk/>
            <pc:sldMk cId="316644185" sldId="286"/>
            <ac:spMk id="3" creationId="{44CC3BCB-700C-893F-1140-A81A492C196C}"/>
          </ac:spMkLst>
        </pc:spChg>
      </pc:sldChg>
      <pc:sldChg chg="addSp delSp modSp new mod setBg">
        <pc:chgData name="Yiying Jiao" userId="dad89eff-c5db-47ef-b2c9-fb1a784356ef" providerId="ADAL" clId="{19110BB1-8C97-480C-80DA-BF92213E29C6}" dt="2026-02-25T09:39:14.212" v="4533" actId="26606"/>
        <pc:sldMkLst>
          <pc:docMk/>
          <pc:sldMk cId="1222321271" sldId="287"/>
        </pc:sldMkLst>
        <pc:spChg chg="mod">
          <ac:chgData name="Yiying Jiao" userId="dad89eff-c5db-47ef-b2c9-fb1a784356ef" providerId="ADAL" clId="{19110BB1-8C97-480C-80DA-BF92213E29C6}" dt="2026-02-25T09:39:14.212" v="4533" actId="26606"/>
          <ac:spMkLst>
            <pc:docMk/>
            <pc:sldMk cId="1222321271" sldId="287"/>
            <ac:spMk id="2" creationId="{31326853-17A3-3043-D73A-D3EE079091AF}"/>
          </ac:spMkLst>
        </pc:spChg>
        <pc:spChg chg="del mod">
          <ac:chgData name="Yiying Jiao" userId="dad89eff-c5db-47ef-b2c9-fb1a784356ef" providerId="ADAL" clId="{19110BB1-8C97-480C-80DA-BF92213E29C6}" dt="2026-02-25T09:39:14.212" v="4533" actId="26606"/>
          <ac:spMkLst>
            <pc:docMk/>
            <pc:sldMk cId="1222321271" sldId="287"/>
            <ac:spMk id="3" creationId="{4C68DFB0-AF2A-F961-58C1-3D8A33F00832}"/>
          </ac:spMkLst>
        </pc:spChg>
        <pc:spChg chg="add">
          <ac:chgData name="Yiying Jiao" userId="dad89eff-c5db-47ef-b2c9-fb1a784356ef" providerId="ADAL" clId="{19110BB1-8C97-480C-80DA-BF92213E29C6}" dt="2026-02-25T09:39:14.212" v="4533" actId="26606"/>
          <ac:spMkLst>
            <pc:docMk/>
            <pc:sldMk cId="1222321271" sldId="287"/>
            <ac:spMk id="10" creationId="{B50AB553-2A96-4A92-96F2-93548E096954}"/>
          </ac:spMkLst>
        </pc:spChg>
        <pc:graphicFrameChg chg="add">
          <ac:chgData name="Yiying Jiao" userId="dad89eff-c5db-47ef-b2c9-fb1a784356ef" providerId="ADAL" clId="{19110BB1-8C97-480C-80DA-BF92213E29C6}" dt="2026-02-25T09:39:14.212" v="4533" actId="26606"/>
          <ac:graphicFrameMkLst>
            <pc:docMk/>
            <pc:sldMk cId="1222321271" sldId="287"/>
            <ac:graphicFrameMk id="5" creationId="{AA88F448-9A06-2753-5AA4-C1238B54112A}"/>
          </ac:graphicFrameMkLst>
        </pc:graphicFrameChg>
        <pc:picChg chg="add">
          <ac:chgData name="Yiying Jiao" userId="dad89eff-c5db-47ef-b2c9-fb1a784356ef" providerId="ADAL" clId="{19110BB1-8C97-480C-80DA-BF92213E29C6}" dt="2026-02-25T09:39:14.212" v="4533" actId="26606"/>
          <ac:picMkLst>
            <pc:docMk/>
            <pc:sldMk cId="1222321271" sldId="287"/>
            <ac:picMk id="6" creationId="{BAF1E635-3846-9CE7-2E3D-53C4759E6215}"/>
          </ac:picMkLst>
        </pc:picChg>
      </pc:sldChg>
      <pc:sldChg chg="new del">
        <pc:chgData name="Yiying Jiao" userId="dad89eff-c5db-47ef-b2c9-fb1a784356ef" providerId="ADAL" clId="{19110BB1-8C97-480C-80DA-BF92213E29C6}" dt="2026-02-25T09:42:39.360" v="4780" actId="47"/>
        <pc:sldMkLst>
          <pc:docMk/>
          <pc:sldMk cId="285919682" sldId="288"/>
        </pc:sldMkLst>
      </pc:sldChg>
      <pc:sldChg chg="modSp new mod">
        <pc:chgData name="Yiying Jiao" userId="dad89eff-c5db-47ef-b2c9-fb1a784356ef" providerId="ADAL" clId="{19110BB1-8C97-480C-80DA-BF92213E29C6}" dt="2026-02-25T12:29:37.582" v="5001" actId="20577"/>
        <pc:sldMkLst>
          <pc:docMk/>
          <pc:sldMk cId="756401427" sldId="288"/>
        </pc:sldMkLst>
        <pc:spChg chg="mod">
          <ac:chgData name="Yiying Jiao" userId="dad89eff-c5db-47ef-b2c9-fb1a784356ef" providerId="ADAL" clId="{19110BB1-8C97-480C-80DA-BF92213E29C6}" dt="2026-02-25T12:23:28.160" v="4863" actId="20577"/>
          <ac:spMkLst>
            <pc:docMk/>
            <pc:sldMk cId="756401427" sldId="288"/>
            <ac:spMk id="2" creationId="{81AEEEB9-FD93-C92E-2691-90CD10D0292A}"/>
          </ac:spMkLst>
        </pc:spChg>
        <pc:spChg chg="mod">
          <ac:chgData name="Yiying Jiao" userId="dad89eff-c5db-47ef-b2c9-fb1a784356ef" providerId="ADAL" clId="{19110BB1-8C97-480C-80DA-BF92213E29C6}" dt="2026-02-25T12:29:37.582" v="5001" actId="20577"/>
          <ac:spMkLst>
            <pc:docMk/>
            <pc:sldMk cId="756401427" sldId="288"/>
            <ac:spMk id="3" creationId="{D9C60A74-0FAD-6644-168A-D446523222EB}"/>
          </ac:spMkLst>
        </pc:spChg>
      </pc:sldChg>
    </pc:docChg>
  </pc:docChgLst>
  <pc:docChgLst>
    <pc:chgData name="Yiying Jiao" userId="dad89eff-c5db-47ef-b2c9-fb1a784356ef" providerId="ADAL" clId="{4BE971F4-9FAD-415E-A82C-EAA41BD7C918}"/>
    <pc:docChg chg="modSld">
      <pc:chgData name="Yiying Jiao" userId="dad89eff-c5db-47ef-b2c9-fb1a784356ef" providerId="ADAL" clId="{4BE971F4-9FAD-415E-A82C-EAA41BD7C918}" dt="2026-02-23T11:05:20.026" v="1"/>
      <pc:docMkLst>
        <pc:docMk/>
      </pc:docMkLst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5D1865-FD3B-448C-A561-58139126638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088B3C7-4D4F-4212-AEF8-83CCFC273D65}">
      <dgm:prSet/>
      <dgm:spPr/>
      <dgm:t>
        <a:bodyPr/>
        <a:lstStyle/>
        <a:p>
          <a:r>
            <a:rPr lang="en-GB"/>
            <a:t>Security – ‘we don’t know where we stand’</a:t>
          </a:r>
          <a:endParaRPr lang="en-US"/>
        </a:p>
      </dgm:t>
    </dgm:pt>
    <dgm:pt modelId="{7F013723-3518-49EF-A77D-8353B5278DF5}" type="parTrans" cxnId="{18A0B1F6-F797-413C-940B-10E04F89A34D}">
      <dgm:prSet/>
      <dgm:spPr/>
      <dgm:t>
        <a:bodyPr/>
        <a:lstStyle/>
        <a:p>
          <a:endParaRPr lang="en-US"/>
        </a:p>
      </dgm:t>
    </dgm:pt>
    <dgm:pt modelId="{AA982C4C-78B2-4DED-A163-1DC1A10D533C}" type="sibTrans" cxnId="{18A0B1F6-F797-413C-940B-10E04F89A34D}">
      <dgm:prSet/>
      <dgm:spPr/>
      <dgm:t>
        <a:bodyPr/>
        <a:lstStyle/>
        <a:p>
          <a:endParaRPr lang="en-US"/>
        </a:p>
      </dgm:t>
    </dgm:pt>
    <dgm:pt modelId="{6CCD4AC1-F8C1-4D08-81FB-82C48A06D87A}">
      <dgm:prSet/>
      <dgm:spPr/>
      <dgm:t>
        <a:bodyPr/>
        <a:lstStyle/>
        <a:p>
          <a:r>
            <a:rPr lang="en-GB"/>
            <a:t>Competence – ‘we don’t know what to do’</a:t>
          </a:r>
          <a:endParaRPr lang="en-US"/>
        </a:p>
      </dgm:t>
    </dgm:pt>
    <dgm:pt modelId="{70D9F38D-E947-4C26-87A0-2C758C574689}" type="parTrans" cxnId="{25F50DEF-E767-4B47-A1CF-E6211514EACE}">
      <dgm:prSet/>
      <dgm:spPr/>
      <dgm:t>
        <a:bodyPr/>
        <a:lstStyle/>
        <a:p>
          <a:endParaRPr lang="en-US"/>
        </a:p>
      </dgm:t>
    </dgm:pt>
    <dgm:pt modelId="{45059C6D-722A-4BDD-A52C-43E6A282A3E7}" type="sibTrans" cxnId="{25F50DEF-E767-4B47-A1CF-E6211514EACE}">
      <dgm:prSet/>
      <dgm:spPr/>
      <dgm:t>
        <a:bodyPr/>
        <a:lstStyle/>
        <a:p>
          <a:endParaRPr lang="en-US"/>
        </a:p>
      </dgm:t>
    </dgm:pt>
    <dgm:pt modelId="{BE4A2295-2F27-4A8B-B00F-632C83610BFB}">
      <dgm:prSet/>
      <dgm:spPr/>
      <dgm:t>
        <a:bodyPr/>
        <a:lstStyle/>
        <a:p>
          <a:r>
            <a:rPr lang="en-GB"/>
            <a:t>Relationships – ‘we don’t know who the boss is’</a:t>
          </a:r>
          <a:endParaRPr lang="en-US"/>
        </a:p>
      </dgm:t>
    </dgm:pt>
    <dgm:pt modelId="{1D1DAFC9-77AC-4FE9-B063-9401FE964B41}" type="parTrans" cxnId="{197B8BA3-80E8-4746-9BA2-4FDE96DB71A3}">
      <dgm:prSet/>
      <dgm:spPr/>
      <dgm:t>
        <a:bodyPr/>
        <a:lstStyle/>
        <a:p>
          <a:endParaRPr lang="en-US"/>
        </a:p>
      </dgm:t>
    </dgm:pt>
    <dgm:pt modelId="{3491C835-2B73-4BA7-B0CE-3462E3F3900B}" type="sibTrans" cxnId="{197B8BA3-80E8-4746-9BA2-4FDE96DB71A3}">
      <dgm:prSet/>
      <dgm:spPr/>
      <dgm:t>
        <a:bodyPr/>
        <a:lstStyle/>
        <a:p>
          <a:endParaRPr lang="en-US"/>
        </a:p>
      </dgm:t>
    </dgm:pt>
    <dgm:pt modelId="{987ED905-5928-472F-89B3-AD14BCCEC7BB}">
      <dgm:prSet/>
      <dgm:spPr/>
      <dgm:t>
        <a:bodyPr/>
        <a:lstStyle/>
        <a:p>
          <a:r>
            <a:rPr lang="en-GB"/>
            <a:t>Territory – ‘we don’t know who we will be working with’</a:t>
          </a:r>
          <a:endParaRPr lang="en-US"/>
        </a:p>
      </dgm:t>
    </dgm:pt>
    <dgm:pt modelId="{BF0C11D1-748E-458E-BB54-612CE6ED971B}" type="parTrans" cxnId="{B5899074-BDC0-4E3F-A073-0C7F1C347A6C}">
      <dgm:prSet/>
      <dgm:spPr/>
      <dgm:t>
        <a:bodyPr/>
        <a:lstStyle/>
        <a:p>
          <a:endParaRPr lang="en-US"/>
        </a:p>
      </dgm:t>
    </dgm:pt>
    <dgm:pt modelId="{81CD0553-8FB8-4544-8D81-351A2298CB9F}" type="sibTrans" cxnId="{B5899074-BDC0-4E3F-A073-0C7F1C347A6C}">
      <dgm:prSet/>
      <dgm:spPr/>
      <dgm:t>
        <a:bodyPr/>
        <a:lstStyle/>
        <a:p>
          <a:endParaRPr lang="en-US"/>
        </a:p>
      </dgm:t>
    </dgm:pt>
    <dgm:pt modelId="{88B9082D-AA33-4A51-8787-4E6AA99C3463}">
      <dgm:prSet/>
      <dgm:spPr/>
      <dgm:t>
        <a:bodyPr/>
        <a:lstStyle/>
        <a:p>
          <a:r>
            <a:rPr lang="en-GB"/>
            <a:t>Direction – ‘why is this happening?’</a:t>
          </a:r>
          <a:endParaRPr lang="en-US"/>
        </a:p>
      </dgm:t>
    </dgm:pt>
    <dgm:pt modelId="{22A038F2-675A-410D-A917-6718B375D488}" type="parTrans" cxnId="{C665F3C9-9679-4F0E-A2F3-9807AB1E4FF0}">
      <dgm:prSet/>
      <dgm:spPr/>
      <dgm:t>
        <a:bodyPr/>
        <a:lstStyle/>
        <a:p>
          <a:endParaRPr lang="en-US"/>
        </a:p>
      </dgm:t>
    </dgm:pt>
    <dgm:pt modelId="{103DA969-12BD-4DB1-A202-B10E1F3CBA8B}" type="sibTrans" cxnId="{C665F3C9-9679-4F0E-A2F3-9807AB1E4FF0}">
      <dgm:prSet/>
      <dgm:spPr/>
      <dgm:t>
        <a:bodyPr/>
        <a:lstStyle/>
        <a:p>
          <a:endParaRPr lang="en-US"/>
        </a:p>
      </dgm:t>
    </dgm:pt>
    <dgm:pt modelId="{A684D340-1269-4E59-ADB0-92A4E6DCF583}" type="pres">
      <dgm:prSet presAssocID="{815D1865-FD3B-448C-A561-581391266389}" presName="root" presStyleCnt="0">
        <dgm:presLayoutVars>
          <dgm:dir/>
          <dgm:resizeHandles val="exact"/>
        </dgm:presLayoutVars>
      </dgm:prSet>
      <dgm:spPr/>
    </dgm:pt>
    <dgm:pt modelId="{79B5DC27-907A-4117-8E79-9579E07955A5}" type="pres">
      <dgm:prSet presAssocID="{B088B3C7-4D4F-4212-AEF8-83CCFC273D65}" presName="compNode" presStyleCnt="0"/>
      <dgm:spPr/>
    </dgm:pt>
    <dgm:pt modelId="{CD10ED57-72EF-4874-B78A-9CD6DF251C1F}" type="pres">
      <dgm:prSet presAssocID="{B088B3C7-4D4F-4212-AEF8-83CCFC273D65}" presName="bgRect" presStyleLbl="bgShp" presStyleIdx="0" presStyleCnt="5"/>
      <dgm:spPr/>
    </dgm:pt>
    <dgm:pt modelId="{D3794DE7-592B-494E-8FCD-1FC94C122CDC}" type="pres">
      <dgm:prSet presAssocID="{B088B3C7-4D4F-4212-AEF8-83CCFC273D6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D643FE9A-C740-480D-B3F5-8C0ED157243D}" type="pres">
      <dgm:prSet presAssocID="{B088B3C7-4D4F-4212-AEF8-83CCFC273D65}" presName="spaceRect" presStyleCnt="0"/>
      <dgm:spPr/>
    </dgm:pt>
    <dgm:pt modelId="{8A2BE5EE-43CA-47EF-8248-92F85E8753AF}" type="pres">
      <dgm:prSet presAssocID="{B088B3C7-4D4F-4212-AEF8-83CCFC273D65}" presName="parTx" presStyleLbl="revTx" presStyleIdx="0" presStyleCnt="5">
        <dgm:presLayoutVars>
          <dgm:chMax val="0"/>
          <dgm:chPref val="0"/>
        </dgm:presLayoutVars>
      </dgm:prSet>
      <dgm:spPr/>
    </dgm:pt>
    <dgm:pt modelId="{4697540B-5280-46C9-9E9C-44C53CE44BC7}" type="pres">
      <dgm:prSet presAssocID="{AA982C4C-78B2-4DED-A163-1DC1A10D533C}" presName="sibTrans" presStyleCnt="0"/>
      <dgm:spPr/>
    </dgm:pt>
    <dgm:pt modelId="{65F33DA3-06E9-4E2E-9DD5-0F3CF4475B31}" type="pres">
      <dgm:prSet presAssocID="{6CCD4AC1-F8C1-4D08-81FB-82C48A06D87A}" presName="compNode" presStyleCnt="0"/>
      <dgm:spPr/>
    </dgm:pt>
    <dgm:pt modelId="{DEEF4971-47F7-4C86-9F47-E5A8684C24DF}" type="pres">
      <dgm:prSet presAssocID="{6CCD4AC1-F8C1-4D08-81FB-82C48A06D87A}" presName="bgRect" presStyleLbl="bgShp" presStyleIdx="1" presStyleCnt="5"/>
      <dgm:spPr/>
    </dgm:pt>
    <dgm:pt modelId="{FB2E0892-BA58-49FA-ABF1-3A7AD5C6B9B8}" type="pres">
      <dgm:prSet presAssocID="{6CCD4AC1-F8C1-4D08-81FB-82C48A06D87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634890A6-78BC-4D42-8A39-A1B13C3EBB8F}" type="pres">
      <dgm:prSet presAssocID="{6CCD4AC1-F8C1-4D08-81FB-82C48A06D87A}" presName="spaceRect" presStyleCnt="0"/>
      <dgm:spPr/>
    </dgm:pt>
    <dgm:pt modelId="{A676D0D3-8AEE-47A6-AD74-368F10E5AD6C}" type="pres">
      <dgm:prSet presAssocID="{6CCD4AC1-F8C1-4D08-81FB-82C48A06D87A}" presName="parTx" presStyleLbl="revTx" presStyleIdx="1" presStyleCnt="5">
        <dgm:presLayoutVars>
          <dgm:chMax val="0"/>
          <dgm:chPref val="0"/>
        </dgm:presLayoutVars>
      </dgm:prSet>
      <dgm:spPr/>
    </dgm:pt>
    <dgm:pt modelId="{E73A1589-B54A-4E22-A699-ED826BED785D}" type="pres">
      <dgm:prSet presAssocID="{45059C6D-722A-4BDD-A52C-43E6A282A3E7}" presName="sibTrans" presStyleCnt="0"/>
      <dgm:spPr/>
    </dgm:pt>
    <dgm:pt modelId="{389FC1D7-07FA-42B0-B242-3680CE5E6544}" type="pres">
      <dgm:prSet presAssocID="{BE4A2295-2F27-4A8B-B00F-632C83610BFB}" presName="compNode" presStyleCnt="0"/>
      <dgm:spPr/>
    </dgm:pt>
    <dgm:pt modelId="{94B17D21-5169-4F55-B24F-F172A979892A}" type="pres">
      <dgm:prSet presAssocID="{BE4A2295-2F27-4A8B-B00F-632C83610BFB}" presName="bgRect" presStyleLbl="bgShp" presStyleIdx="2" presStyleCnt="5"/>
      <dgm:spPr/>
    </dgm:pt>
    <dgm:pt modelId="{1D10128C-5AA1-4FEB-8529-872B2BED09B8}" type="pres">
      <dgm:prSet presAssocID="{BE4A2295-2F27-4A8B-B00F-632C83610BF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6584BF30-0006-414B-B50F-D20B74D7995C}" type="pres">
      <dgm:prSet presAssocID="{BE4A2295-2F27-4A8B-B00F-632C83610BFB}" presName="spaceRect" presStyleCnt="0"/>
      <dgm:spPr/>
    </dgm:pt>
    <dgm:pt modelId="{AFB1F570-C859-4248-BFEC-51F48D5B8A6A}" type="pres">
      <dgm:prSet presAssocID="{BE4A2295-2F27-4A8B-B00F-632C83610BFB}" presName="parTx" presStyleLbl="revTx" presStyleIdx="2" presStyleCnt="5">
        <dgm:presLayoutVars>
          <dgm:chMax val="0"/>
          <dgm:chPref val="0"/>
        </dgm:presLayoutVars>
      </dgm:prSet>
      <dgm:spPr/>
    </dgm:pt>
    <dgm:pt modelId="{D4D35586-AC89-4BF8-8100-74E1179B9376}" type="pres">
      <dgm:prSet presAssocID="{3491C835-2B73-4BA7-B0CE-3462E3F3900B}" presName="sibTrans" presStyleCnt="0"/>
      <dgm:spPr/>
    </dgm:pt>
    <dgm:pt modelId="{4873BB59-9947-4F9D-88ED-7175CE624165}" type="pres">
      <dgm:prSet presAssocID="{987ED905-5928-472F-89B3-AD14BCCEC7BB}" presName="compNode" presStyleCnt="0"/>
      <dgm:spPr/>
    </dgm:pt>
    <dgm:pt modelId="{4ABCF680-2736-4137-B6D8-68674EDFBCDE}" type="pres">
      <dgm:prSet presAssocID="{987ED905-5928-472F-89B3-AD14BCCEC7BB}" presName="bgRect" presStyleLbl="bgShp" presStyleIdx="3" presStyleCnt="5"/>
      <dgm:spPr/>
    </dgm:pt>
    <dgm:pt modelId="{7A5223CC-3E15-4501-A6DC-3453CC5CF27F}" type="pres">
      <dgm:prSet presAssocID="{987ED905-5928-472F-89B3-AD14BCCEC7B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ass"/>
        </a:ext>
      </dgm:extLst>
    </dgm:pt>
    <dgm:pt modelId="{749100E4-A74E-4691-B9AB-050282644CED}" type="pres">
      <dgm:prSet presAssocID="{987ED905-5928-472F-89B3-AD14BCCEC7BB}" presName="spaceRect" presStyleCnt="0"/>
      <dgm:spPr/>
    </dgm:pt>
    <dgm:pt modelId="{9DC59558-3B88-4811-8AF8-211816955989}" type="pres">
      <dgm:prSet presAssocID="{987ED905-5928-472F-89B3-AD14BCCEC7BB}" presName="parTx" presStyleLbl="revTx" presStyleIdx="3" presStyleCnt="5">
        <dgm:presLayoutVars>
          <dgm:chMax val="0"/>
          <dgm:chPref val="0"/>
        </dgm:presLayoutVars>
      </dgm:prSet>
      <dgm:spPr/>
    </dgm:pt>
    <dgm:pt modelId="{19FB6D9F-74EE-47E5-8B1C-F54691F1B74F}" type="pres">
      <dgm:prSet presAssocID="{81CD0553-8FB8-4544-8D81-351A2298CB9F}" presName="sibTrans" presStyleCnt="0"/>
      <dgm:spPr/>
    </dgm:pt>
    <dgm:pt modelId="{E12EFB9E-D6B0-4722-82F2-0D67CE9F4D78}" type="pres">
      <dgm:prSet presAssocID="{88B9082D-AA33-4A51-8787-4E6AA99C3463}" presName="compNode" presStyleCnt="0"/>
      <dgm:spPr/>
    </dgm:pt>
    <dgm:pt modelId="{77AC7634-09EC-4578-AA92-6B9FCF060C15}" type="pres">
      <dgm:prSet presAssocID="{88B9082D-AA33-4A51-8787-4E6AA99C3463}" presName="bgRect" presStyleLbl="bgShp" presStyleIdx="4" presStyleCnt="5"/>
      <dgm:spPr/>
    </dgm:pt>
    <dgm:pt modelId="{4141659E-083B-48BA-9970-3C08E78E146C}" type="pres">
      <dgm:prSet presAssocID="{88B9082D-AA33-4A51-8787-4E6AA99C346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CEA26E4E-BD4A-4C7C-BBDF-D7599595F236}" type="pres">
      <dgm:prSet presAssocID="{88B9082D-AA33-4A51-8787-4E6AA99C3463}" presName="spaceRect" presStyleCnt="0"/>
      <dgm:spPr/>
    </dgm:pt>
    <dgm:pt modelId="{2C62E806-4D9F-4C29-9CAB-DEC0B8391996}" type="pres">
      <dgm:prSet presAssocID="{88B9082D-AA33-4A51-8787-4E6AA99C346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FA0960D-F4EC-45EE-945C-2D86D6B617F8}" type="presOf" srcId="{BE4A2295-2F27-4A8B-B00F-632C83610BFB}" destId="{AFB1F570-C859-4248-BFEC-51F48D5B8A6A}" srcOrd="0" destOrd="0" presId="urn:microsoft.com/office/officeart/2018/2/layout/IconVerticalSolidList"/>
    <dgm:cxn modelId="{BC7CA962-A2DE-4AA0-A7E1-FAB97A1B2E73}" type="presOf" srcId="{815D1865-FD3B-448C-A561-581391266389}" destId="{A684D340-1269-4E59-ADB0-92A4E6DCF583}" srcOrd="0" destOrd="0" presId="urn:microsoft.com/office/officeart/2018/2/layout/IconVerticalSolidList"/>
    <dgm:cxn modelId="{5A6AB34B-2EBE-4388-AF1A-ABAE4DE61A56}" type="presOf" srcId="{987ED905-5928-472F-89B3-AD14BCCEC7BB}" destId="{9DC59558-3B88-4811-8AF8-211816955989}" srcOrd="0" destOrd="0" presId="urn:microsoft.com/office/officeart/2018/2/layout/IconVerticalSolidList"/>
    <dgm:cxn modelId="{2DADF66C-930A-4D9F-BC27-36062576D026}" type="presOf" srcId="{6CCD4AC1-F8C1-4D08-81FB-82C48A06D87A}" destId="{A676D0D3-8AEE-47A6-AD74-368F10E5AD6C}" srcOrd="0" destOrd="0" presId="urn:microsoft.com/office/officeart/2018/2/layout/IconVerticalSolidList"/>
    <dgm:cxn modelId="{B5899074-BDC0-4E3F-A073-0C7F1C347A6C}" srcId="{815D1865-FD3B-448C-A561-581391266389}" destId="{987ED905-5928-472F-89B3-AD14BCCEC7BB}" srcOrd="3" destOrd="0" parTransId="{BF0C11D1-748E-458E-BB54-612CE6ED971B}" sibTransId="{81CD0553-8FB8-4544-8D81-351A2298CB9F}"/>
    <dgm:cxn modelId="{0DD4088D-EE59-45C4-94CA-3965E26EF6B7}" type="presOf" srcId="{88B9082D-AA33-4A51-8787-4E6AA99C3463}" destId="{2C62E806-4D9F-4C29-9CAB-DEC0B8391996}" srcOrd="0" destOrd="0" presId="urn:microsoft.com/office/officeart/2018/2/layout/IconVerticalSolidList"/>
    <dgm:cxn modelId="{197B8BA3-80E8-4746-9BA2-4FDE96DB71A3}" srcId="{815D1865-FD3B-448C-A561-581391266389}" destId="{BE4A2295-2F27-4A8B-B00F-632C83610BFB}" srcOrd="2" destOrd="0" parTransId="{1D1DAFC9-77AC-4FE9-B063-9401FE964B41}" sibTransId="{3491C835-2B73-4BA7-B0CE-3462E3F3900B}"/>
    <dgm:cxn modelId="{A657C0BD-A8D7-4C1B-8F69-B4A043B3AAE1}" type="presOf" srcId="{B088B3C7-4D4F-4212-AEF8-83CCFC273D65}" destId="{8A2BE5EE-43CA-47EF-8248-92F85E8753AF}" srcOrd="0" destOrd="0" presId="urn:microsoft.com/office/officeart/2018/2/layout/IconVerticalSolidList"/>
    <dgm:cxn modelId="{C665F3C9-9679-4F0E-A2F3-9807AB1E4FF0}" srcId="{815D1865-FD3B-448C-A561-581391266389}" destId="{88B9082D-AA33-4A51-8787-4E6AA99C3463}" srcOrd="4" destOrd="0" parTransId="{22A038F2-675A-410D-A917-6718B375D488}" sibTransId="{103DA969-12BD-4DB1-A202-B10E1F3CBA8B}"/>
    <dgm:cxn modelId="{25F50DEF-E767-4B47-A1CF-E6211514EACE}" srcId="{815D1865-FD3B-448C-A561-581391266389}" destId="{6CCD4AC1-F8C1-4D08-81FB-82C48A06D87A}" srcOrd="1" destOrd="0" parTransId="{70D9F38D-E947-4C26-87A0-2C758C574689}" sibTransId="{45059C6D-722A-4BDD-A52C-43E6A282A3E7}"/>
    <dgm:cxn modelId="{18A0B1F6-F797-413C-940B-10E04F89A34D}" srcId="{815D1865-FD3B-448C-A561-581391266389}" destId="{B088B3C7-4D4F-4212-AEF8-83CCFC273D65}" srcOrd="0" destOrd="0" parTransId="{7F013723-3518-49EF-A77D-8353B5278DF5}" sibTransId="{AA982C4C-78B2-4DED-A163-1DC1A10D533C}"/>
    <dgm:cxn modelId="{89311CD4-7BB9-42EC-9B0A-8D45880E713F}" type="presParOf" srcId="{A684D340-1269-4E59-ADB0-92A4E6DCF583}" destId="{79B5DC27-907A-4117-8E79-9579E07955A5}" srcOrd="0" destOrd="0" presId="urn:microsoft.com/office/officeart/2018/2/layout/IconVerticalSolidList"/>
    <dgm:cxn modelId="{7202919E-FCE9-4B16-9603-3B06873E7019}" type="presParOf" srcId="{79B5DC27-907A-4117-8E79-9579E07955A5}" destId="{CD10ED57-72EF-4874-B78A-9CD6DF251C1F}" srcOrd="0" destOrd="0" presId="urn:microsoft.com/office/officeart/2018/2/layout/IconVerticalSolidList"/>
    <dgm:cxn modelId="{3527902D-1CA6-453C-9CAD-1092D22D733D}" type="presParOf" srcId="{79B5DC27-907A-4117-8E79-9579E07955A5}" destId="{D3794DE7-592B-494E-8FCD-1FC94C122CDC}" srcOrd="1" destOrd="0" presId="urn:microsoft.com/office/officeart/2018/2/layout/IconVerticalSolidList"/>
    <dgm:cxn modelId="{78560AF7-2FEE-473B-84BB-47AEE92CA6C5}" type="presParOf" srcId="{79B5DC27-907A-4117-8E79-9579E07955A5}" destId="{D643FE9A-C740-480D-B3F5-8C0ED157243D}" srcOrd="2" destOrd="0" presId="urn:microsoft.com/office/officeart/2018/2/layout/IconVerticalSolidList"/>
    <dgm:cxn modelId="{54357BBC-82AA-4053-BC83-380B9A304F53}" type="presParOf" srcId="{79B5DC27-907A-4117-8E79-9579E07955A5}" destId="{8A2BE5EE-43CA-47EF-8248-92F85E8753AF}" srcOrd="3" destOrd="0" presId="urn:microsoft.com/office/officeart/2018/2/layout/IconVerticalSolidList"/>
    <dgm:cxn modelId="{A78A22C3-A0FC-4413-9368-BF9B515FADEB}" type="presParOf" srcId="{A684D340-1269-4E59-ADB0-92A4E6DCF583}" destId="{4697540B-5280-46C9-9E9C-44C53CE44BC7}" srcOrd="1" destOrd="0" presId="urn:microsoft.com/office/officeart/2018/2/layout/IconVerticalSolidList"/>
    <dgm:cxn modelId="{ABFCBBA4-68DF-4C40-8730-FADDD7818435}" type="presParOf" srcId="{A684D340-1269-4E59-ADB0-92A4E6DCF583}" destId="{65F33DA3-06E9-4E2E-9DD5-0F3CF4475B31}" srcOrd="2" destOrd="0" presId="urn:microsoft.com/office/officeart/2018/2/layout/IconVerticalSolidList"/>
    <dgm:cxn modelId="{93B7CD77-8425-446A-B966-7EC5C795B9CF}" type="presParOf" srcId="{65F33DA3-06E9-4E2E-9DD5-0F3CF4475B31}" destId="{DEEF4971-47F7-4C86-9F47-E5A8684C24DF}" srcOrd="0" destOrd="0" presId="urn:microsoft.com/office/officeart/2018/2/layout/IconVerticalSolidList"/>
    <dgm:cxn modelId="{E2A2A2B7-90FE-4F07-A188-93FC9024EE7C}" type="presParOf" srcId="{65F33DA3-06E9-4E2E-9DD5-0F3CF4475B31}" destId="{FB2E0892-BA58-49FA-ABF1-3A7AD5C6B9B8}" srcOrd="1" destOrd="0" presId="urn:microsoft.com/office/officeart/2018/2/layout/IconVerticalSolidList"/>
    <dgm:cxn modelId="{BA825C0D-9C46-40FF-BF91-BACCB2F497E2}" type="presParOf" srcId="{65F33DA3-06E9-4E2E-9DD5-0F3CF4475B31}" destId="{634890A6-78BC-4D42-8A39-A1B13C3EBB8F}" srcOrd="2" destOrd="0" presId="urn:microsoft.com/office/officeart/2018/2/layout/IconVerticalSolidList"/>
    <dgm:cxn modelId="{D64E65CB-DABA-4AD9-A8B6-2902CD25936F}" type="presParOf" srcId="{65F33DA3-06E9-4E2E-9DD5-0F3CF4475B31}" destId="{A676D0D3-8AEE-47A6-AD74-368F10E5AD6C}" srcOrd="3" destOrd="0" presId="urn:microsoft.com/office/officeart/2018/2/layout/IconVerticalSolidList"/>
    <dgm:cxn modelId="{CA9BC0D2-C5A9-4AA2-A082-BEEC7C36A940}" type="presParOf" srcId="{A684D340-1269-4E59-ADB0-92A4E6DCF583}" destId="{E73A1589-B54A-4E22-A699-ED826BED785D}" srcOrd="3" destOrd="0" presId="urn:microsoft.com/office/officeart/2018/2/layout/IconVerticalSolidList"/>
    <dgm:cxn modelId="{8353E335-0BBC-4800-8714-459E3884AD13}" type="presParOf" srcId="{A684D340-1269-4E59-ADB0-92A4E6DCF583}" destId="{389FC1D7-07FA-42B0-B242-3680CE5E6544}" srcOrd="4" destOrd="0" presId="urn:microsoft.com/office/officeart/2018/2/layout/IconVerticalSolidList"/>
    <dgm:cxn modelId="{16F914B9-CD06-4FD1-8AC8-D7DC7217064D}" type="presParOf" srcId="{389FC1D7-07FA-42B0-B242-3680CE5E6544}" destId="{94B17D21-5169-4F55-B24F-F172A979892A}" srcOrd="0" destOrd="0" presId="urn:microsoft.com/office/officeart/2018/2/layout/IconVerticalSolidList"/>
    <dgm:cxn modelId="{B52EBB4C-4A95-477C-AC7D-3224168D57AD}" type="presParOf" srcId="{389FC1D7-07FA-42B0-B242-3680CE5E6544}" destId="{1D10128C-5AA1-4FEB-8529-872B2BED09B8}" srcOrd="1" destOrd="0" presId="urn:microsoft.com/office/officeart/2018/2/layout/IconVerticalSolidList"/>
    <dgm:cxn modelId="{32CD2325-CE74-41A9-B7CD-1CABA042745C}" type="presParOf" srcId="{389FC1D7-07FA-42B0-B242-3680CE5E6544}" destId="{6584BF30-0006-414B-B50F-D20B74D7995C}" srcOrd="2" destOrd="0" presId="urn:microsoft.com/office/officeart/2018/2/layout/IconVerticalSolidList"/>
    <dgm:cxn modelId="{07CBB0A7-6789-4F46-B934-C76CD15DCB5E}" type="presParOf" srcId="{389FC1D7-07FA-42B0-B242-3680CE5E6544}" destId="{AFB1F570-C859-4248-BFEC-51F48D5B8A6A}" srcOrd="3" destOrd="0" presId="urn:microsoft.com/office/officeart/2018/2/layout/IconVerticalSolidList"/>
    <dgm:cxn modelId="{34D9D713-4C85-4158-8B02-1A8B3F08BAF0}" type="presParOf" srcId="{A684D340-1269-4E59-ADB0-92A4E6DCF583}" destId="{D4D35586-AC89-4BF8-8100-74E1179B9376}" srcOrd="5" destOrd="0" presId="urn:microsoft.com/office/officeart/2018/2/layout/IconVerticalSolidList"/>
    <dgm:cxn modelId="{9F4B7440-CD03-4B3E-BAE6-DD7EE955D302}" type="presParOf" srcId="{A684D340-1269-4E59-ADB0-92A4E6DCF583}" destId="{4873BB59-9947-4F9D-88ED-7175CE624165}" srcOrd="6" destOrd="0" presId="urn:microsoft.com/office/officeart/2018/2/layout/IconVerticalSolidList"/>
    <dgm:cxn modelId="{ADD59511-1804-496A-BEB5-1EE6D6BA2CBB}" type="presParOf" srcId="{4873BB59-9947-4F9D-88ED-7175CE624165}" destId="{4ABCF680-2736-4137-B6D8-68674EDFBCDE}" srcOrd="0" destOrd="0" presId="urn:microsoft.com/office/officeart/2018/2/layout/IconVerticalSolidList"/>
    <dgm:cxn modelId="{40935A6A-4582-4E5F-B064-C4E6D307E5AF}" type="presParOf" srcId="{4873BB59-9947-4F9D-88ED-7175CE624165}" destId="{7A5223CC-3E15-4501-A6DC-3453CC5CF27F}" srcOrd="1" destOrd="0" presId="urn:microsoft.com/office/officeart/2018/2/layout/IconVerticalSolidList"/>
    <dgm:cxn modelId="{5789323D-4C64-408A-B061-3FB8D3FBFDCC}" type="presParOf" srcId="{4873BB59-9947-4F9D-88ED-7175CE624165}" destId="{749100E4-A74E-4691-B9AB-050282644CED}" srcOrd="2" destOrd="0" presId="urn:microsoft.com/office/officeart/2018/2/layout/IconVerticalSolidList"/>
    <dgm:cxn modelId="{5BB13975-E345-4F13-86D7-486FF7B3E92A}" type="presParOf" srcId="{4873BB59-9947-4F9D-88ED-7175CE624165}" destId="{9DC59558-3B88-4811-8AF8-211816955989}" srcOrd="3" destOrd="0" presId="urn:microsoft.com/office/officeart/2018/2/layout/IconVerticalSolidList"/>
    <dgm:cxn modelId="{2D28C31B-FDBE-41EE-B1DC-8BC094A16A18}" type="presParOf" srcId="{A684D340-1269-4E59-ADB0-92A4E6DCF583}" destId="{19FB6D9F-74EE-47E5-8B1C-F54691F1B74F}" srcOrd="7" destOrd="0" presId="urn:microsoft.com/office/officeart/2018/2/layout/IconVerticalSolidList"/>
    <dgm:cxn modelId="{ADB317F3-3582-43E8-B8CF-8B2131826C68}" type="presParOf" srcId="{A684D340-1269-4E59-ADB0-92A4E6DCF583}" destId="{E12EFB9E-D6B0-4722-82F2-0D67CE9F4D78}" srcOrd="8" destOrd="0" presId="urn:microsoft.com/office/officeart/2018/2/layout/IconVerticalSolidList"/>
    <dgm:cxn modelId="{4A4044F7-D97B-442E-8158-F98D84B47C33}" type="presParOf" srcId="{E12EFB9E-D6B0-4722-82F2-0D67CE9F4D78}" destId="{77AC7634-09EC-4578-AA92-6B9FCF060C15}" srcOrd="0" destOrd="0" presId="urn:microsoft.com/office/officeart/2018/2/layout/IconVerticalSolidList"/>
    <dgm:cxn modelId="{A40F9BEA-13E8-44C9-9A2D-99D3742B6A6E}" type="presParOf" srcId="{E12EFB9E-D6B0-4722-82F2-0D67CE9F4D78}" destId="{4141659E-083B-48BA-9970-3C08E78E146C}" srcOrd="1" destOrd="0" presId="urn:microsoft.com/office/officeart/2018/2/layout/IconVerticalSolidList"/>
    <dgm:cxn modelId="{FAD6E40C-F6EC-4107-9A38-31D5A55FA4D0}" type="presParOf" srcId="{E12EFB9E-D6B0-4722-82F2-0D67CE9F4D78}" destId="{CEA26E4E-BD4A-4C7C-BBDF-D7599595F236}" srcOrd="2" destOrd="0" presId="urn:microsoft.com/office/officeart/2018/2/layout/IconVerticalSolidList"/>
    <dgm:cxn modelId="{6B945D62-95C8-444C-9D1F-E3924BFF696F}" type="presParOf" srcId="{E12EFB9E-D6B0-4722-82F2-0D67CE9F4D78}" destId="{2C62E806-4D9F-4C29-9CAB-DEC0B839199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AB7965-1235-4A6A-8F75-A16F2422E2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782F3BB-6D47-47B2-A2F8-16E14516CB8E}">
      <dgm:prSet/>
      <dgm:spPr/>
      <dgm:t>
        <a:bodyPr/>
        <a:lstStyle/>
        <a:p>
          <a:r>
            <a:rPr lang="en-GB"/>
            <a:t>A </a:t>
          </a:r>
          <a:r>
            <a:rPr lang="en-GB" b="1"/>
            <a:t>change catalyst </a:t>
          </a:r>
          <a:r>
            <a:rPr lang="en-GB"/>
            <a:t>may be a person, event or factor, internal or external to the organisation. It provides the initial energy that sets off the change process.</a:t>
          </a:r>
          <a:endParaRPr lang="en-US"/>
        </a:p>
      </dgm:t>
    </dgm:pt>
    <dgm:pt modelId="{84581B2F-63E0-48AB-95E2-FA04EBEE1212}" type="parTrans" cxnId="{D6110341-1571-4076-B29C-0AD05EEFA28D}">
      <dgm:prSet/>
      <dgm:spPr/>
      <dgm:t>
        <a:bodyPr/>
        <a:lstStyle/>
        <a:p>
          <a:endParaRPr lang="en-US"/>
        </a:p>
      </dgm:t>
    </dgm:pt>
    <dgm:pt modelId="{BA22E97C-B76F-4223-A6DF-613656166A4B}" type="sibTrans" cxnId="{D6110341-1571-4076-B29C-0AD05EEFA28D}">
      <dgm:prSet/>
      <dgm:spPr/>
      <dgm:t>
        <a:bodyPr/>
        <a:lstStyle/>
        <a:p>
          <a:endParaRPr lang="en-US"/>
        </a:p>
      </dgm:t>
    </dgm:pt>
    <dgm:pt modelId="{4197FDDB-3E74-4DE5-96EF-E2F9E6D467A1}">
      <dgm:prSet/>
      <dgm:spPr/>
      <dgm:t>
        <a:bodyPr/>
        <a:lstStyle/>
        <a:p>
          <a:r>
            <a:rPr lang="en-GB"/>
            <a:t>The </a:t>
          </a:r>
          <a:r>
            <a:rPr lang="en-GB" b="1"/>
            <a:t>change agent </a:t>
          </a:r>
          <a:r>
            <a:rPr lang="en-GB"/>
            <a:t>is the person or event that drives the change process.</a:t>
          </a:r>
          <a:endParaRPr lang="en-US"/>
        </a:p>
      </dgm:t>
    </dgm:pt>
    <dgm:pt modelId="{8951ADF7-C761-43A6-AF9B-F2573D137D81}" type="parTrans" cxnId="{810EE576-ECE8-4CDC-B706-EB0DEDF89A42}">
      <dgm:prSet/>
      <dgm:spPr/>
      <dgm:t>
        <a:bodyPr/>
        <a:lstStyle/>
        <a:p>
          <a:endParaRPr lang="en-US"/>
        </a:p>
      </dgm:t>
    </dgm:pt>
    <dgm:pt modelId="{6F3664DB-0CA0-40B3-9D3E-5D79E49D451E}" type="sibTrans" cxnId="{810EE576-ECE8-4CDC-B706-EB0DEDF89A42}">
      <dgm:prSet/>
      <dgm:spPr/>
      <dgm:t>
        <a:bodyPr/>
        <a:lstStyle/>
        <a:p>
          <a:endParaRPr lang="en-US"/>
        </a:p>
      </dgm:t>
    </dgm:pt>
    <dgm:pt modelId="{63AFDF04-BCEC-4A72-B28D-64F08AED358D}" type="pres">
      <dgm:prSet presAssocID="{05AB7965-1235-4A6A-8F75-A16F2422E20A}" presName="root" presStyleCnt="0">
        <dgm:presLayoutVars>
          <dgm:dir/>
          <dgm:resizeHandles val="exact"/>
        </dgm:presLayoutVars>
      </dgm:prSet>
      <dgm:spPr/>
    </dgm:pt>
    <dgm:pt modelId="{BEF1814F-7ED1-448A-957E-C336FA30E65D}" type="pres">
      <dgm:prSet presAssocID="{8782F3BB-6D47-47B2-A2F8-16E14516CB8E}" presName="compNode" presStyleCnt="0"/>
      <dgm:spPr/>
    </dgm:pt>
    <dgm:pt modelId="{618A5639-AD92-45AB-AE56-649B9D037EB2}" type="pres">
      <dgm:prSet presAssocID="{8782F3BB-6D47-47B2-A2F8-16E14516CB8E}" presName="bgRect" presStyleLbl="bgShp" presStyleIdx="0" presStyleCnt="2"/>
      <dgm:spPr/>
    </dgm:pt>
    <dgm:pt modelId="{D0B2A84D-24C8-4460-8FCD-D68A04524D35}" type="pres">
      <dgm:prSet presAssocID="{8782F3BB-6D47-47B2-A2F8-16E14516CB8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459974AD-50C9-4C7C-86D5-A7775997AAD0}" type="pres">
      <dgm:prSet presAssocID="{8782F3BB-6D47-47B2-A2F8-16E14516CB8E}" presName="spaceRect" presStyleCnt="0"/>
      <dgm:spPr/>
    </dgm:pt>
    <dgm:pt modelId="{37E2A4BF-D830-4A07-B4A9-6E254E10C42E}" type="pres">
      <dgm:prSet presAssocID="{8782F3BB-6D47-47B2-A2F8-16E14516CB8E}" presName="parTx" presStyleLbl="revTx" presStyleIdx="0" presStyleCnt="2">
        <dgm:presLayoutVars>
          <dgm:chMax val="0"/>
          <dgm:chPref val="0"/>
        </dgm:presLayoutVars>
      </dgm:prSet>
      <dgm:spPr/>
    </dgm:pt>
    <dgm:pt modelId="{BC0DA8FD-64A9-4E92-854A-1F809F31EBB0}" type="pres">
      <dgm:prSet presAssocID="{BA22E97C-B76F-4223-A6DF-613656166A4B}" presName="sibTrans" presStyleCnt="0"/>
      <dgm:spPr/>
    </dgm:pt>
    <dgm:pt modelId="{CBA1361B-EAE7-413C-9FDC-F75346E3CC78}" type="pres">
      <dgm:prSet presAssocID="{4197FDDB-3E74-4DE5-96EF-E2F9E6D467A1}" presName="compNode" presStyleCnt="0"/>
      <dgm:spPr/>
    </dgm:pt>
    <dgm:pt modelId="{5F2F0345-7159-4D28-B56F-59C39AF658FC}" type="pres">
      <dgm:prSet presAssocID="{4197FDDB-3E74-4DE5-96EF-E2F9E6D467A1}" presName="bgRect" presStyleLbl="bgShp" presStyleIdx="1" presStyleCnt="2"/>
      <dgm:spPr/>
    </dgm:pt>
    <dgm:pt modelId="{A3441ECA-FA6D-44EF-8D6C-755372C27927}" type="pres">
      <dgm:prSet presAssocID="{4197FDDB-3E74-4DE5-96EF-E2F9E6D467A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6DC2859F-570D-4AC0-9A8B-E5CA40C0D421}" type="pres">
      <dgm:prSet presAssocID="{4197FDDB-3E74-4DE5-96EF-E2F9E6D467A1}" presName="spaceRect" presStyleCnt="0"/>
      <dgm:spPr/>
    </dgm:pt>
    <dgm:pt modelId="{F89C9144-92C4-4641-855E-472078744ACF}" type="pres">
      <dgm:prSet presAssocID="{4197FDDB-3E74-4DE5-96EF-E2F9E6D467A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270AA2E-89C2-4180-B635-214951007454}" type="presOf" srcId="{4197FDDB-3E74-4DE5-96EF-E2F9E6D467A1}" destId="{F89C9144-92C4-4641-855E-472078744ACF}" srcOrd="0" destOrd="0" presId="urn:microsoft.com/office/officeart/2018/2/layout/IconVerticalSolidList"/>
    <dgm:cxn modelId="{D6110341-1571-4076-B29C-0AD05EEFA28D}" srcId="{05AB7965-1235-4A6A-8F75-A16F2422E20A}" destId="{8782F3BB-6D47-47B2-A2F8-16E14516CB8E}" srcOrd="0" destOrd="0" parTransId="{84581B2F-63E0-48AB-95E2-FA04EBEE1212}" sibTransId="{BA22E97C-B76F-4223-A6DF-613656166A4B}"/>
    <dgm:cxn modelId="{9100D246-207E-4F0A-BA42-EA0BB07C5AC1}" type="presOf" srcId="{8782F3BB-6D47-47B2-A2F8-16E14516CB8E}" destId="{37E2A4BF-D830-4A07-B4A9-6E254E10C42E}" srcOrd="0" destOrd="0" presId="urn:microsoft.com/office/officeart/2018/2/layout/IconVerticalSolidList"/>
    <dgm:cxn modelId="{810EE576-ECE8-4CDC-B706-EB0DEDF89A42}" srcId="{05AB7965-1235-4A6A-8F75-A16F2422E20A}" destId="{4197FDDB-3E74-4DE5-96EF-E2F9E6D467A1}" srcOrd="1" destOrd="0" parTransId="{8951ADF7-C761-43A6-AF9B-F2573D137D81}" sibTransId="{6F3664DB-0CA0-40B3-9D3E-5D79E49D451E}"/>
    <dgm:cxn modelId="{CAB0F088-AE1D-4DD2-BC23-4343EED21F25}" type="presOf" srcId="{05AB7965-1235-4A6A-8F75-A16F2422E20A}" destId="{63AFDF04-BCEC-4A72-B28D-64F08AED358D}" srcOrd="0" destOrd="0" presId="urn:microsoft.com/office/officeart/2018/2/layout/IconVerticalSolidList"/>
    <dgm:cxn modelId="{5FF526A5-8FA1-410B-8802-4ED02D3D203F}" type="presParOf" srcId="{63AFDF04-BCEC-4A72-B28D-64F08AED358D}" destId="{BEF1814F-7ED1-448A-957E-C336FA30E65D}" srcOrd="0" destOrd="0" presId="urn:microsoft.com/office/officeart/2018/2/layout/IconVerticalSolidList"/>
    <dgm:cxn modelId="{A22B261A-36F0-4245-A7BC-649E54B710F3}" type="presParOf" srcId="{BEF1814F-7ED1-448A-957E-C336FA30E65D}" destId="{618A5639-AD92-45AB-AE56-649B9D037EB2}" srcOrd="0" destOrd="0" presId="urn:microsoft.com/office/officeart/2018/2/layout/IconVerticalSolidList"/>
    <dgm:cxn modelId="{A52D13FA-CD07-416F-A7F8-CD2B66F2B3BF}" type="presParOf" srcId="{BEF1814F-7ED1-448A-957E-C336FA30E65D}" destId="{D0B2A84D-24C8-4460-8FCD-D68A04524D35}" srcOrd="1" destOrd="0" presId="urn:microsoft.com/office/officeart/2018/2/layout/IconVerticalSolidList"/>
    <dgm:cxn modelId="{8B4C3844-6817-4B22-B631-537BF26FD4EE}" type="presParOf" srcId="{BEF1814F-7ED1-448A-957E-C336FA30E65D}" destId="{459974AD-50C9-4C7C-86D5-A7775997AAD0}" srcOrd="2" destOrd="0" presId="urn:microsoft.com/office/officeart/2018/2/layout/IconVerticalSolidList"/>
    <dgm:cxn modelId="{6A88A44F-9D8F-4AEB-BCD3-A7649E66685D}" type="presParOf" srcId="{BEF1814F-7ED1-448A-957E-C336FA30E65D}" destId="{37E2A4BF-D830-4A07-B4A9-6E254E10C42E}" srcOrd="3" destOrd="0" presId="urn:microsoft.com/office/officeart/2018/2/layout/IconVerticalSolidList"/>
    <dgm:cxn modelId="{73A3729F-7952-44A4-90FC-9714299423F1}" type="presParOf" srcId="{63AFDF04-BCEC-4A72-B28D-64F08AED358D}" destId="{BC0DA8FD-64A9-4E92-854A-1F809F31EBB0}" srcOrd="1" destOrd="0" presId="urn:microsoft.com/office/officeart/2018/2/layout/IconVerticalSolidList"/>
    <dgm:cxn modelId="{404DBA4F-C4DA-4E70-9EF1-2F73BBFD2B14}" type="presParOf" srcId="{63AFDF04-BCEC-4A72-B28D-64F08AED358D}" destId="{CBA1361B-EAE7-413C-9FDC-F75346E3CC78}" srcOrd="2" destOrd="0" presId="urn:microsoft.com/office/officeart/2018/2/layout/IconVerticalSolidList"/>
    <dgm:cxn modelId="{9C2FF698-16F3-4F94-BDAF-E3669E553963}" type="presParOf" srcId="{CBA1361B-EAE7-413C-9FDC-F75346E3CC78}" destId="{5F2F0345-7159-4D28-B56F-59C39AF658FC}" srcOrd="0" destOrd="0" presId="urn:microsoft.com/office/officeart/2018/2/layout/IconVerticalSolidList"/>
    <dgm:cxn modelId="{59C9A174-068D-401D-BC89-B1262DFA12B1}" type="presParOf" srcId="{CBA1361B-EAE7-413C-9FDC-F75346E3CC78}" destId="{A3441ECA-FA6D-44EF-8D6C-755372C27927}" srcOrd="1" destOrd="0" presId="urn:microsoft.com/office/officeart/2018/2/layout/IconVerticalSolidList"/>
    <dgm:cxn modelId="{EF75EC23-0536-4A71-82BA-740B6A4534BC}" type="presParOf" srcId="{CBA1361B-EAE7-413C-9FDC-F75346E3CC78}" destId="{6DC2859F-570D-4AC0-9A8B-E5CA40C0D421}" srcOrd="2" destOrd="0" presId="urn:microsoft.com/office/officeart/2018/2/layout/IconVerticalSolidList"/>
    <dgm:cxn modelId="{BC09EDCC-37E8-4D34-823B-EF905273DAFD}" type="presParOf" srcId="{CBA1361B-EAE7-413C-9FDC-F75346E3CC78}" destId="{F89C9144-92C4-4641-855E-472078744A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65EA52-E731-4EBD-B5DE-E1A292163B0F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8233B4D-BE9C-49EF-8CEB-90F2FDF4B4B4}">
      <dgm:prSet/>
      <dgm:spPr/>
      <dgm:t>
        <a:bodyPr/>
        <a:lstStyle/>
        <a:p>
          <a:r>
            <a:rPr lang="en-GB"/>
            <a:t>Predict and plan</a:t>
          </a:r>
          <a:endParaRPr lang="en-US"/>
        </a:p>
      </dgm:t>
    </dgm:pt>
    <dgm:pt modelId="{A4922FAA-CCDE-45BD-A064-7886E87221B3}" type="parTrans" cxnId="{DC2F0EB3-8477-4D59-A30F-211664E3FD64}">
      <dgm:prSet/>
      <dgm:spPr/>
      <dgm:t>
        <a:bodyPr/>
        <a:lstStyle/>
        <a:p>
          <a:endParaRPr lang="en-US"/>
        </a:p>
      </dgm:t>
    </dgm:pt>
    <dgm:pt modelId="{209B6B8E-9935-4AE0-A5A8-A5B80DF9148A}" type="sibTrans" cxnId="{DC2F0EB3-8477-4D59-A30F-211664E3FD64}">
      <dgm:prSet/>
      <dgm:spPr/>
      <dgm:t>
        <a:bodyPr/>
        <a:lstStyle/>
        <a:p>
          <a:endParaRPr lang="en-US"/>
        </a:p>
      </dgm:t>
    </dgm:pt>
    <dgm:pt modelId="{AE2A2EF7-7EAB-443D-AC07-F8F6B8B1716E}">
      <dgm:prSet/>
      <dgm:spPr/>
      <dgm:t>
        <a:bodyPr/>
        <a:lstStyle/>
        <a:p>
          <a:r>
            <a:rPr lang="en-GB"/>
            <a:t>Provide information</a:t>
          </a:r>
          <a:endParaRPr lang="en-US"/>
        </a:p>
      </dgm:t>
    </dgm:pt>
    <dgm:pt modelId="{9F9A3FC2-F885-4BE1-A43D-BFD2EED22C83}" type="parTrans" cxnId="{18CA7D14-9C7D-469E-838C-4AF8B1637728}">
      <dgm:prSet/>
      <dgm:spPr/>
      <dgm:t>
        <a:bodyPr/>
        <a:lstStyle/>
        <a:p>
          <a:endParaRPr lang="en-US"/>
        </a:p>
      </dgm:t>
    </dgm:pt>
    <dgm:pt modelId="{271AC15E-0873-48FD-88E9-1D132FA0161E}" type="sibTrans" cxnId="{18CA7D14-9C7D-469E-838C-4AF8B1637728}">
      <dgm:prSet/>
      <dgm:spPr/>
      <dgm:t>
        <a:bodyPr/>
        <a:lstStyle/>
        <a:p>
          <a:endParaRPr lang="en-US"/>
        </a:p>
      </dgm:t>
    </dgm:pt>
    <dgm:pt modelId="{C27279E9-AAF4-4BB9-954D-6815CD081596}">
      <dgm:prSet/>
      <dgm:spPr/>
      <dgm:t>
        <a:bodyPr/>
        <a:lstStyle/>
        <a:p>
          <a:r>
            <a:rPr lang="en-GB"/>
            <a:t>Encourage queries</a:t>
          </a:r>
          <a:endParaRPr lang="en-US"/>
        </a:p>
      </dgm:t>
    </dgm:pt>
    <dgm:pt modelId="{29444C74-8A6B-46A4-B7CC-18A80F29476B}" type="parTrans" cxnId="{DF952024-0A45-4B9E-8833-15E8DC9C79E9}">
      <dgm:prSet/>
      <dgm:spPr/>
      <dgm:t>
        <a:bodyPr/>
        <a:lstStyle/>
        <a:p>
          <a:endParaRPr lang="en-US"/>
        </a:p>
      </dgm:t>
    </dgm:pt>
    <dgm:pt modelId="{B93324CE-9FEB-4FF9-88F8-3C775141915A}" type="sibTrans" cxnId="{DF952024-0A45-4B9E-8833-15E8DC9C79E9}">
      <dgm:prSet/>
      <dgm:spPr/>
      <dgm:t>
        <a:bodyPr/>
        <a:lstStyle/>
        <a:p>
          <a:endParaRPr lang="en-US"/>
        </a:p>
      </dgm:t>
    </dgm:pt>
    <dgm:pt modelId="{840F3BC6-632B-41CC-BFDB-024DFB6A52D1}">
      <dgm:prSet/>
      <dgm:spPr/>
      <dgm:t>
        <a:bodyPr/>
        <a:lstStyle/>
        <a:p>
          <a:r>
            <a:rPr lang="en-GB"/>
            <a:t>Provide reassurances</a:t>
          </a:r>
          <a:endParaRPr lang="en-US"/>
        </a:p>
      </dgm:t>
    </dgm:pt>
    <dgm:pt modelId="{BEE02002-A8C4-4AFA-BBAE-AB9F4290AB7F}" type="parTrans" cxnId="{A8214412-2326-4B16-AF35-077C718B267D}">
      <dgm:prSet/>
      <dgm:spPr/>
      <dgm:t>
        <a:bodyPr/>
        <a:lstStyle/>
        <a:p>
          <a:endParaRPr lang="en-US"/>
        </a:p>
      </dgm:t>
    </dgm:pt>
    <dgm:pt modelId="{D3B18488-06D6-466C-896F-23DFA3B65764}" type="sibTrans" cxnId="{A8214412-2326-4B16-AF35-077C718B267D}">
      <dgm:prSet/>
      <dgm:spPr/>
      <dgm:t>
        <a:bodyPr/>
        <a:lstStyle/>
        <a:p>
          <a:endParaRPr lang="en-US"/>
        </a:p>
      </dgm:t>
    </dgm:pt>
    <dgm:pt modelId="{C03AFC00-5D36-4468-9118-420F3A94996B}">
      <dgm:prSet/>
      <dgm:spPr/>
      <dgm:t>
        <a:bodyPr/>
        <a:lstStyle/>
        <a:p>
          <a:r>
            <a:rPr lang="en-GB"/>
            <a:t>Encourage participation</a:t>
          </a:r>
          <a:endParaRPr lang="en-US"/>
        </a:p>
      </dgm:t>
    </dgm:pt>
    <dgm:pt modelId="{452B2F65-28C9-46EA-ABC2-4E8EAA1E960A}" type="parTrans" cxnId="{8741EE7B-F197-445B-A6C2-CD6983113DB3}">
      <dgm:prSet/>
      <dgm:spPr/>
      <dgm:t>
        <a:bodyPr/>
        <a:lstStyle/>
        <a:p>
          <a:endParaRPr lang="en-US"/>
        </a:p>
      </dgm:t>
    </dgm:pt>
    <dgm:pt modelId="{034D0049-6E06-4B13-8E97-74E632F30E5F}" type="sibTrans" cxnId="{8741EE7B-F197-445B-A6C2-CD6983113DB3}">
      <dgm:prSet/>
      <dgm:spPr/>
      <dgm:t>
        <a:bodyPr/>
        <a:lstStyle/>
        <a:p>
          <a:endParaRPr lang="en-US"/>
        </a:p>
      </dgm:t>
    </dgm:pt>
    <dgm:pt modelId="{837234B1-5015-4BD3-A752-F5D1B4EA7EEA}">
      <dgm:prSet/>
      <dgm:spPr/>
      <dgm:t>
        <a:bodyPr/>
        <a:lstStyle/>
        <a:p>
          <a:r>
            <a:rPr lang="en-GB"/>
            <a:t>Maintain existing work groups, where possible</a:t>
          </a:r>
          <a:endParaRPr lang="en-US"/>
        </a:p>
      </dgm:t>
    </dgm:pt>
    <dgm:pt modelId="{08DC3962-83CD-4956-9A0A-A453912675F6}" type="parTrans" cxnId="{D02DE4DF-0DB9-4CCA-B2F8-841688674B67}">
      <dgm:prSet/>
      <dgm:spPr/>
      <dgm:t>
        <a:bodyPr/>
        <a:lstStyle/>
        <a:p>
          <a:endParaRPr lang="en-US"/>
        </a:p>
      </dgm:t>
    </dgm:pt>
    <dgm:pt modelId="{7517BC0D-B13F-495F-981E-EF17FC0F6934}" type="sibTrans" cxnId="{D02DE4DF-0DB9-4CCA-B2F8-841688674B67}">
      <dgm:prSet/>
      <dgm:spPr/>
      <dgm:t>
        <a:bodyPr/>
        <a:lstStyle/>
        <a:p>
          <a:endParaRPr lang="en-US"/>
        </a:p>
      </dgm:t>
    </dgm:pt>
    <dgm:pt modelId="{AC3E88B0-5340-4A18-81CE-E27CC0DD3051}">
      <dgm:prSet/>
      <dgm:spPr/>
      <dgm:t>
        <a:bodyPr/>
        <a:lstStyle/>
        <a:p>
          <a:r>
            <a:rPr lang="en-GB"/>
            <a:t>Delegate</a:t>
          </a:r>
          <a:endParaRPr lang="en-US"/>
        </a:p>
      </dgm:t>
    </dgm:pt>
    <dgm:pt modelId="{1F98EB69-7257-4A9C-A250-759DD9AF7BC5}" type="parTrans" cxnId="{DDC47285-4E72-43E7-9868-7F3C09C03FF8}">
      <dgm:prSet/>
      <dgm:spPr/>
      <dgm:t>
        <a:bodyPr/>
        <a:lstStyle/>
        <a:p>
          <a:endParaRPr lang="en-US"/>
        </a:p>
      </dgm:t>
    </dgm:pt>
    <dgm:pt modelId="{201C6EC5-DB0F-437F-A6CD-C870E1C0D9C2}" type="sibTrans" cxnId="{DDC47285-4E72-43E7-9868-7F3C09C03FF8}">
      <dgm:prSet/>
      <dgm:spPr/>
      <dgm:t>
        <a:bodyPr/>
        <a:lstStyle/>
        <a:p>
          <a:endParaRPr lang="en-US"/>
        </a:p>
      </dgm:t>
    </dgm:pt>
    <dgm:pt modelId="{F386D0FA-EE51-4B00-9F84-889712B14D71}">
      <dgm:prSet/>
      <dgm:spPr/>
      <dgm:t>
        <a:bodyPr/>
        <a:lstStyle/>
        <a:p>
          <a:r>
            <a:rPr lang="en-GB"/>
            <a:t>Stress similarities</a:t>
          </a:r>
          <a:endParaRPr lang="en-US"/>
        </a:p>
      </dgm:t>
    </dgm:pt>
    <dgm:pt modelId="{F92EE7D8-2044-4902-B77D-CB1613DB1A37}" type="parTrans" cxnId="{15B67321-12D2-476D-925C-D4CD93D1C68E}">
      <dgm:prSet/>
      <dgm:spPr/>
      <dgm:t>
        <a:bodyPr/>
        <a:lstStyle/>
        <a:p>
          <a:endParaRPr lang="en-US"/>
        </a:p>
      </dgm:t>
    </dgm:pt>
    <dgm:pt modelId="{280B1E8B-9F22-4C12-AC0D-51EA49FDF0DE}" type="sibTrans" cxnId="{15B67321-12D2-476D-925C-D4CD93D1C68E}">
      <dgm:prSet/>
      <dgm:spPr/>
      <dgm:t>
        <a:bodyPr/>
        <a:lstStyle/>
        <a:p>
          <a:endParaRPr lang="en-US"/>
        </a:p>
      </dgm:t>
    </dgm:pt>
    <dgm:pt modelId="{F02885D5-D5D5-42DC-9B18-F92153084EB1}">
      <dgm:prSet/>
      <dgm:spPr/>
      <dgm:t>
        <a:bodyPr/>
        <a:lstStyle/>
        <a:p>
          <a:r>
            <a:rPr lang="en-GB"/>
            <a:t>Use open language</a:t>
          </a:r>
          <a:endParaRPr lang="en-US"/>
        </a:p>
      </dgm:t>
    </dgm:pt>
    <dgm:pt modelId="{DC85E6E6-9723-468B-B35D-523C436C3509}" type="parTrans" cxnId="{991320B5-A33D-4C1E-B77D-E8D80865C636}">
      <dgm:prSet/>
      <dgm:spPr/>
      <dgm:t>
        <a:bodyPr/>
        <a:lstStyle/>
        <a:p>
          <a:endParaRPr lang="en-US"/>
        </a:p>
      </dgm:t>
    </dgm:pt>
    <dgm:pt modelId="{CBDB857E-2B2D-4D1A-AC7B-4C7FBB39344D}" type="sibTrans" cxnId="{991320B5-A33D-4C1E-B77D-E8D80865C636}">
      <dgm:prSet/>
      <dgm:spPr/>
      <dgm:t>
        <a:bodyPr/>
        <a:lstStyle/>
        <a:p>
          <a:endParaRPr lang="en-US"/>
        </a:p>
      </dgm:t>
    </dgm:pt>
    <dgm:pt modelId="{21C4559E-163B-477D-9AD2-8AA0C4DA5131}">
      <dgm:prSet/>
      <dgm:spPr/>
      <dgm:t>
        <a:bodyPr/>
        <a:lstStyle/>
        <a:p>
          <a:r>
            <a:rPr lang="en-GB"/>
            <a:t>Allow time</a:t>
          </a:r>
          <a:endParaRPr lang="en-US"/>
        </a:p>
      </dgm:t>
    </dgm:pt>
    <dgm:pt modelId="{F805D2BF-D206-4C5E-B9D0-8BC8CD110038}" type="parTrans" cxnId="{3024B6EE-D9B5-4981-8011-024DD4855AB9}">
      <dgm:prSet/>
      <dgm:spPr/>
      <dgm:t>
        <a:bodyPr/>
        <a:lstStyle/>
        <a:p>
          <a:endParaRPr lang="en-US"/>
        </a:p>
      </dgm:t>
    </dgm:pt>
    <dgm:pt modelId="{4DFE2096-B534-4CFF-BA90-9A6F7C98F0F0}" type="sibTrans" cxnId="{3024B6EE-D9B5-4981-8011-024DD4855AB9}">
      <dgm:prSet/>
      <dgm:spPr/>
      <dgm:t>
        <a:bodyPr/>
        <a:lstStyle/>
        <a:p>
          <a:endParaRPr lang="en-US"/>
        </a:p>
      </dgm:t>
    </dgm:pt>
    <dgm:pt modelId="{3ABEF212-7BE1-4286-9158-7EC6C2DF3252}">
      <dgm:prSet/>
      <dgm:spPr/>
      <dgm:t>
        <a:bodyPr/>
        <a:lstStyle/>
        <a:p>
          <a:r>
            <a:rPr lang="en-GB"/>
            <a:t>Have empathy</a:t>
          </a:r>
          <a:endParaRPr lang="en-US"/>
        </a:p>
      </dgm:t>
    </dgm:pt>
    <dgm:pt modelId="{F713B0C0-B150-4E75-A258-D2AFA9C485B6}" type="parTrans" cxnId="{2A3FA4AF-6889-4ED2-8FCA-54D6D650D52C}">
      <dgm:prSet/>
      <dgm:spPr/>
      <dgm:t>
        <a:bodyPr/>
        <a:lstStyle/>
        <a:p>
          <a:endParaRPr lang="en-US"/>
        </a:p>
      </dgm:t>
    </dgm:pt>
    <dgm:pt modelId="{29113AAA-1950-4370-B244-F4BCED7CF890}" type="sibTrans" cxnId="{2A3FA4AF-6889-4ED2-8FCA-54D6D650D52C}">
      <dgm:prSet/>
      <dgm:spPr/>
      <dgm:t>
        <a:bodyPr/>
        <a:lstStyle/>
        <a:p>
          <a:endParaRPr lang="en-US"/>
        </a:p>
      </dgm:t>
    </dgm:pt>
    <dgm:pt modelId="{355A81A4-4977-44A4-94CB-A85EDC309281}" type="pres">
      <dgm:prSet presAssocID="{A665EA52-E731-4EBD-B5DE-E1A292163B0F}" presName="diagram" presStyleCnt="0">
        <dgm:presLayoutVars>
          <dgm:dir/>
          <dgm:resizeHandles val="exact"/>
        </dgm:presLayoutVars>
      </dgm:prSet>
      <dgm:spPr/>
    </dgm:pt>
    <dgm:pt modelId="{7621DC7F-1FDD-4534-8260-61A8B1C25D4D}" type="pres">
      <dgm:prSet presAssocID="{88233B4D-BE9C-49EF-8CEB-90F2FDF4B4B4}" presName="node" presStyleLbl="node1" presStyleIdx="0" presStyleCnt="11">
        <dgm:presLayoutVars>
          <dgm:bulletEnabled val="1"/>
        </dgm:presLayoutVars>
      </dgm:prSet>
      <dgm:spPr/>
    </dgm:pt>
    <dgm:pt modelId="{E48A70CD-90C9-4BC5-80E3-235AA1398917}" type="pres">
      <dgm:prSet presAssocID="{209B6B8E-9935-4AE0-A5A8-A5B80DF9148A}" presName="sibTrans" presStyleCnt="0"/>
      <dgm:spPr/>
    </dgm:pt>
    <dgm:pt modelId="{3FED54C4-E534-4E22-9AEF-8480B8AD6E99}" type="pres">
      <dgm:prSet presAssocID="{AE2A2EF7-7EAB-443D-AC07-F8F6B8B1716E}" presName="node" presStyleLbl="node1" presStyleIdx="1" presStyleCnt="11">
        <dgm:presLayoutVars>
          <dgm:bulletEnabled val="1"/>
        </dgm:presLayoutVars>
      </dgm:prSet>
      <dgm:spPr/>
    </dgm:pt>
    <dgm:pt modelId="{F62A4F3C-6DD1-4AC5-B258-3AA976EAC53F}" type="pres">
      <dgm:prSet presAssocID="{271AC15E-0873-48FD-88E9-1D132FA0161E}" presName="sibTrans" presStyleCnt="0"/>
      <dgm:spPr/>
    </dgm:pt>
    <dgm:pt modelId="{CC56F64C-3825-4807-9E05-AA10DC67B39E}" type="pres">
      <dgm:prSet presAssocID="{C27279E9-AAF4-4BB9-954D-6815CD081596}" presName="node" presStyleLbl="node1" presStyleIdx="2" presStyleCnt="11">
        <dgm:presLayoutVars>
          <dgm:bulletEnabled val="1"/>
        </dgm:presLayoutVars>
      </dgm:prSet>
      <dgm:spPr/>
    </dgm:pt>
    <dgm:pt modelId="{379D8528-4AF5-473E-99D0-E370E40B99D1}" type="pres">
      <dgm:prSet presAssocID="{B93324CE-9FEB-4FF9-88F8-3C775141915A}" presName="sibTrans" presStyleCnt="0"/>
      <dgm:spPr/>
    </dgm:pt>
    <dgm:pt modelId="{1F123ED9-3F28-42AF-9375-D4C231868DB8}" type="pres">
      <dgm:prSet presAssocID="{840F3BC6-632B-41CC-BFDB-024DFB6A52D1}" presName="node" presStyleLbl="node1" presStyleIdx="3" presStyleCnt="11">
        <dgm:presLayoutVars>
          <dgm:bulletEnabled val="1"/>
        </dgm:presLayoutVars>
      </dgm:prSet>
      <dgm:spPr/>
    </dgm:pt>
    <dgm:pt modelId="{F01C0B35-B6C0-425F-94E6-B77141D964A2}" type="pres">
      <dgm:prSet presAssocID="{D3B18488-06D6-466C-896F-23DFA3B65764}" presName="sibTrans" presStyleCnt="0"/>
      <dgm:spPr/>
    </dgm:pt>
    <dgm:pt modelId="{0B00E6CA-4924-412B-8606-D64D6860EA69}" type="pres">
      <dgm:prSet presAssocID="{C03AFC00-5D36-4468-9118-420F3A94996B}" presName="node" presStyleLbl="node1" presStyleIdx="4" presStyleCnt="11">
        <dgm:presLayoutVars>
          <dgm:bulletEnabled val="1"/>
        </dgm:presLayoutVars>
      </dgm:prSet>
      <dgm:spPr/>
    </dgm:pt>
    <dgm:pt modelId="{48372F22-C5F9-4FCE-A5F3-3D289F662227}" type="pres">
      <dgm:prSet presAssocID="{034D0049-6E06-4B13-8E97-74E632F30E5F}" presName="sibTrans" presStyleCnt="0"/>
      <dgm:spPr/>
    </dgm:pt>
    <dgm:pt modelId="{F387B331-961D-4A24-BA63-CC50D3098F4F}" type="pres">
      <dgm:prSet presAssocID="{837234B1-5015-4BD3-A752-F5D1B4EA7EEA}" presName="node" presStyleLbl="node1" presStyleIdx="5" presStyleCnt="11">
        <dgm:presLayoutVars>
          <dgm:bulletEnabled val="1"/>
        </dgm:presLayoutVars>
      </dgm:prSet>
      <dgm:spPr/>
    </dgm:pt>
    <dgm:pt modelId="{04CC1DF1-5273-42EC-AE92-6E18068080BE}" type="pres">
      <dgm:prSet presAssocID="{7517BC0D-B13F-495F-981E-EF17FC0F6934}" presName="sibTrans" presStyleCnt="0"/>
      <dgm:spPr/>
    </dgm:pt>
    <dgm:pt modelId="{47719311-93CE-4E02-ACDF-5F2E31DF5DB6}" type="pres">
      <dgm:prSet presAssocID="{AC3E88B0-5340-4A18-81CE-E27CC0DD3051}" presName="node" presStyleLbl="node1" presStyleIdx="6" presStyleCnt="11">
        <dgm:presLayoutVars>
          <dgm:bulletEnabled val="1"/>
        </dgm:presLayoutVars>
      </dgm:prSet>
      <dgm:spPr/>
    </dgm:pt>
    <dgm:pt modelId="{847E722F-DBE4-4305-8C9B-10570B088D9A}" type="pres">
      <dgm:prSet presAssocID="{201C6EC5-DB0F-437F-A6CD-C870E1C0D9C2}" presName="sibTrans" presStyleCnt="0"/>
      <dgm:spPr/>
    </dgm:pt>
    <dgm:pt modelId="{B7A6511F-2970-434F-B9C0-5E56F9D26541}" type="pres">
      <dgm:prSet presAssocID="{F386D0FA-EE51-4B00-9F84-889712B14D71}" presName="node" presStyleLbl="node1" presStyleIdx="7" presStyleCnt="11">
        <dgm:presLayoutVars>
          <dgm:bulletEnabled val="1"/>
        </dgm:presLayoutVars>
      </dgm:prSet>
      <dgm:spPr/>
    </dgm:pt>
    <dgm:pt modelId="{8C32E7BD-9114-459E-8772-2921E29C5E9D}" type="pres">
      <dgm:prSet presAssocID="{280B1E8B-9F22-4C12-AC0D-51EA49FDF0DE}" presName="sibTrans" presStyleCnt="0"/>
      <dgm:spPr/>
    </dgm:pt>
    <dgm:pt modelId="{3EFA9ABB-4964-499F-9C96-91F02F480324}" type="pres">
      <dgm:prSet presAssocID="{F02885D5-D5D5-42DC-9B18-F92153084EB1}" presName="node" presStyleLbl="node1" presStyleIdx="8" presStyleCnt="11">
        <dgm:presLayoutVars>
          <dgm:bulletEnabled val="1"/>
        </dgm:presLayoutVars>
      </dgm:prSet>
      <dgm:spPr/>
    </dgm:pt>
    <dgm:pt modelId="{49FCAE19-4408-4CD0-B83C-610781842EF6}" type="pres">
      <dgm:prSet presAssocID="{CBDB857E-2B2D-4D1A-AC7B-4C7FBB39344D}" presName="sibTrans" presStyleCnt="0"/>
      <dgm:spPr/>
    </dgm:pt>
    <dgm:pt modelId="{BB413FAB-8ACA-4942-95D5-458F627F6106}" type="pres">
      <dgm:prSet presAssocID="{21C4559E-163B-477D-9AD2-8AA0C4DA5131}" presName="node" presStyleLbl="node1" presStyleIdx="9" presStyleCnt="11">
        <dgm:presLayoutVars>
          <dgm:bulletEnabled val="1"/>
        </dgm:presLayoutVars>
      </dgm:prSet>
      <dgm:spPr/>
    </dgm:pt>
    <dgm:pt modelId="{3D0EE0B6-C8B9-42DB-B56E-869F3476887A}" type="pres">
      <dgm:prSet presAssocID="{4DFE2096-B534-4CFF-BA90-9A6F7C98F0F0}" presName="sibTrans" presStyleCnt="0"/>
      <dgm:spPr/>
    </dgm:pt>
    <dgm:pt modelId="{9876F213-1C50-4C4E-9F54-75722CF6C404}" type="pres">
      <dgm:prSet presAssocID="{3ABEF212-7BE1-4286-9158-7EC6C2DF3252}" presName="node" presStyleLbl="node1" presStyleIdx="10" presStyleCnt="11">
        <dgm:presLayoutVars>
          <dgm:bulletEnabled val="1"/>
        </dgm:presLayoutVars>
      </dgm:prSet>
      <dgm:spPr/>
    </dgm:pt>
  </dgm:ptLst>
  <dgm:cxnLst>
    <dgm:cxn modelId="{DD282705-A91F-46DB-B9BA-01DE31E68413}" type="presOf" srcId="{21C4559E-163B-477D-9AD2-8AA0C4DA5131}" destId="{BB413FAB-8ACA-4942-95D5-458F627F6106}" srcOrd="0" destOrd="0" presId="urn:microsoft.com/office/officeart/2005/8/layout/default"/>
    <dgm:cxn modelId="{A8214412-2326-4B16-AF35-077C718B267D}" srcId="{A665EA52-E731-4EBD-B5DE-E1A292163B0F}" destId="{840F3BC6-632B-41CC-BFDB-024DFB6A52D1}" srcOrd="3" destOrd="0" parTransId="{BEE02002-A8C4-4AFA-BBAE-AB9F4290AB7F}" sibTransId="{D3B18488-06D6-466C-896F-23DFA3B65764}"/>
    <dgm:cxn modelId="{18CA7D14-9C7D-469E-838C-4AF8B1637728}" srcId="{A665EA52-E731-4EBD-B5DE-E1A292163B0F}" destId="{AE2A2EF7-7EAB-443D-AC07-F8F6B8B1716E}" srcOrd="1" destOrd="0" parTransId="{9F9A3FC2-F885-4BE1-A43D-BFD2EED22C83}" sibTransId="{271AC15E-0873-48FD-88E9-1D132FA0161E}"/>
    <dgm:cxn modelId="{AF94E515-16F8-41FB-B426-DA9CCCBE6850}" type="presOf" srcId="{AC3E88B0-5340-4A18-81CE-E27CC0DD3051}" destId="{47719311-93CE-4E02-ACDF-5F2E31DF5DB6}" srcOrd="0" destOrd="0" presId="urn:microsoft.com/office/officeart/2005/8/layout/default"/>
    <dgm:cxn modelId="{E1A06619-73AC-4784-B543-A606700EDD15}" type="presOf" srcId="{A665EA52-E731-4EBD-B5DE-E1A292163B0F}" destId="{355A81A4-4977-44A4-94CB-A85EDC309281}" srcOrd="0" destOrd="0" presId="urn:microsoft.com/office/officeart/2005/8/layout/default"/>
    <dgm:cxn modelId="{15B67321-12D2-476D-925C-D4CD93D1C68E}" srcId="{A665EA52-E731-4EBD-B5DE-E1A292163B0F}" destId="{F386D0FA-EE51-4B00-9F84-889712B14D71}" srcOrd="7" destOrd="0" parTransId="{F92EE7D8-2044-4902-B77D-CB1613DB1A37}" sibTransId="{280B1E8B-9F22-4C12-AC0D-51EA49FDF0DE}"/>
    <dgm:cxn modelId="{DF952024-0A45-4B9E-8833-15E8DC9C79E9}" srcId="{A665EA52-E731-4EBD-B5DE-E1A292163B0F}" destId="{C27279E9-AAF4-4BB9-954D-6815CD081596}" srcOrd="2" destOrd="0" parTransId="{29444C74-8A6B-46A4-B7CC-18A80F29476B}" sibTransId="{B93324CE-9FEB-4FF9-88F8-3C775141915A}"/>
    <dgm:cxn modelId="{BF217C30-D3F4-4150-BDA3-D7C6236F6E3D}" type="presOf" srcId="{C27279E9-AAF4-4BB9-954D-6815CD081596}" destId="{CC56F64C-3825-4807-9E05-AA10DC67B39E}" srcOrd="0" destOrd="0" presId="urn:microsoft.com/office/officeart/2005/8/layout/default"/>
    <dgm:cxn modelId="{F93EB65D-410C-49CE-B0F1-A06E995617B3}" type="presOf" srcId="{F386D0FA-EE51-4B00-9F84-889712B14D71}" destId="{B7A6511F-2970-434F-B9C0-5E56F9D26541}" srcOrd="0" destOrd="0" presId="urn:microsoft.com/office/officeart/2005/8/layout/default"/>
    <dgm:cxn modelId="{77D74346-ABC7-4F51-8500-8A4055B8B291}" type="presOf" srcId="{F02885D5-D5D5-42DC-9B18-F92153084EB1}" destId="{3EFA9ABB-4964-499F-9C96-91F02F480324}" srcOrd="0" destOrd="0" presId="urn:microsoft.com/office/officeart/2005/8/layout/default"/>
    <dgm:cxn modelId="{AAA4A86D-C825-4116-ACF7-5B5E8C2B5BA3}" type="presOf" srcId="{3ABEF212-7BE1-4286-9158-7EC6C2DF3252}" destId="{9876F213-1C50-4C4E-9F54-75722CF6C404}" srcOrd="0" destOrd="0" presId="urn:microsoft.com/office/officeart/2005/8/layout/default"/>
    <dgm:cxn modelId="{02296E7A-009D-4FB0-B63D-BBDC49838C10}" type="presOf" srcId="{840F3BC6-632B-41CC-BFDB-024DFB6A52D1}" destId="{1F123ED9-3F28-42AF-9375-D4C231868DB8}" srcOrd="0" destOrd="0" presId="urn:microsoft.com/office/officeart/2005/8/layout/default"/>
    <dgm:cxn modelId="{8741EE7B-F197-445B-A6C2-CD6983113DB3}" srcId="{A665EA52-E731-4EBD-B5DE-E1A292163B0F}" destId="{C03AFC00-5D36-4468-9118-420F3A94996B}" srcOrd="4" destOrd="0" parTransId="{452B2F65-28C9-46EA-ABC2-4E8EAA1E960A}" sibTransId="{034D0049-6E06-4B13-8E97-74E632F30E5F}"/>
    <dgm:cxn modelId="{DDC47285-4E72-43E7-9868-7F3C09C03FF8}" srcId="{A665EA52-E731-4EBD-B5DE-E1A292163B0F}" destId="{AC3E88B0-5340-4A18-81CE-E27CC0DD3051}" srcOrd="6" destOrd="0" parTransId="{1F98EB69-7257-4A9C-A250-759DD9AF7BC5}" sibTransId="{201C6EC5-DB0F-437F-A6CD-C870E1C0D9C2}"/>
    <dgm:cxn modelId="{2A3FA4AF-6889-4ED2-8FCA-54D6D650D52C}" srcId="{A665EA52-E731-4EBD-B5DE-E1A292163B0F}" destId="{3ABEF212-7BE1-4286-9158-7EC6C2DF3252}" srcOrd="10" destOrd="0" parTransId="{F713B0C0-B150-4E75-A258-D2AFA9C485B6}" sibTransId="{29113AAA-1950-4370-B244-F4BCED7CF890}"/>
    <dgm:cxn modelId="{417E1BB1-6605-4547-89FA-087D556AC88E}" type="presOf" srcId="{C03AFC00-5D36-4468-9118-420F3A94996B}" destId="{0B00E6CA-4924-412B-8606-D64D6860EA69}" srcOrd="0" destOrd="0" presId="urn:microsoft.com/office/officeart/2005/8/layout/default"/>
    <dgm:cxn modelId="{DC2F0EB3-8477-4D59-A30F-211664E3FD64}" srcId="{A665EA52-E731-4EBD-B5DE-E1A292163B0F}" destId="{88233B4D-BE9C-49EF-8CEB-90F2FDF4B4B4}" srcOrd="0" destOrd="0" parTransId="{A4922FAA-CCDE-45BD-A064-7886E87221B3}" sibTransId="{209B6B8E-9935-4AE0-A5A8-A5B80DF9148A}"/>
    <dgm:cxn modelId="{991320B5-A33D-4C1E-B77D-E8D80865C636}" srcId="{A665EA52-E731-4EBD-B5DE-E1A292163B0F}" destId="{F02885D5-D5D5-42DC-9B18-F92153084EB1}" srcOrd="8" destOrd="0" parTransId="{DC85E6E6-9723-468B-B35D-523C436C3509}" sibTransId="{CBDB857E-2B2D-4D1A-AC7B-4C7FBB39344D}"/>
    <dgm:cxn modelId="{8F3204D3-BD4B-4ACA-B4F8-D15D7EE89923}" type="presOf" srcId="{88233B4D-BE9C-49EF-8CEB-90F2FDF4B4B4}" destId="{7621DC7F-1FDD-4534-8260-61A8B1C25D4D}" srcOrd="0" destOrd="0" presId="urn:microsoft.com/office/officeart/2005/8/layout/default"/>
    <dgm:cxn modelId="{D02DE4DF-0DB9-4CCA-B2F8-841688674B67}" srcId="{A665EA52-E731-4EBD-B5DE-E1A292163B0F}" destId="{837234B1-5015-4BD3-A752-F5D1B4EA7EEA}" srcOrd="5" destOrd="0" parTransId="{08DC3962-83CD-4956-9A0A-A453912675F6}" sibTransId="{7517BC0D-B13F-495F-981E-EF17FC0F6934}"/>
    <dgm:cxn modelId="{3024B6EE-D9B5-4981-8011-024DD4855AB9}" srcId="{A665EA52-E731-4EBD-B5DE-E1A292163B0F}" destId="{21C4559E-163B-477D-9AD2-8AA0C4DA5131}" srcOrd="9" destOrd="0" parTransId="{F805D2BF-D206-4C5E-B9D0-8BC8CD110038}" sibTransId="{4DFE2096-B534-4CFF-BA90-9A6F7C98F0F0}"/>
    <dgm:cxn modelId="{7FB469F2-0AC9-4A54-9EE1-D57E7F6A2DF0}" type="presOf" srcId="{AE2A2EF7-7EAB-443D-AC07-F8F6B8B1716E}" destId="{3FED54C4-E534-4E22-9AEF-8480B8AD6E99}" srcOrd="0" destOrd="0" presId="urn:microsoft.com/office/officeart/2005/8/layout/default"/>
    <dgm:cxn modelId="{513712FA-E3F3-4016-A803-AACCEF7798D8}" type="presOf" srcId="{837234B1-5015-4BD3-A752-F5D1B4EA7EEA}" destId="{F387B331-961D-4A24-BA63-CC50D3098F4F}" srcOrd="0" destOrd="0" presId="urn:microsoft.com/office/officeart/2005/8/layout/default"/>
    <dgm:cxn modelId="{C6F44A4C-0153-4576-9104-6D3CFC73B378}" type="presParOf" srcId="{355A81A4-4977-44A4-94CB-A85EDC309281}" destId="{7621DC7F-1FDD-4534-8260-61A8B1C25D4D}" srcOrd="0" destOrd="0" presId="urn:microsoft.com/office/officeart/2005/8/layout/default"/>
    <dgm:cxn modelId="{0CB559BC-982A-4528-A6A3-3BAF0784D0DF}" type="presParOf" srcId="{355A81A4-4977-44A4-94CB-A85EDC309281}" destId="{E48A70CD-90C9-4BC5-80E3-235AA1398917}" srcOrd="1" destOrd="0" presId="urn:microsoft.com/office/officeart/2005/8/layout/default"/>
    <dgm:cxn modelId="{16EB075E-2A2B-437D-B086-D159DFA5D63D}" type="presParOf" srcId="{355A81A4-4977-44A4-94CB-A85EDC309281}" destId="{3FED54C4-E534-4E22-9AEF-8480B8AD6E99}" srcOrd="2" destOrd="0" presId="urn:microsoft.com/office/officeart/2005/8/layout/default"/>
    <dgm:cxn modelId="{BBD1D8A5-37DF-47E9-9552-912966D87DE1}" type="presParOf" srcId="{355A81A4-4977-44A4-94CB-A85EDC309281}" destId="{F62A4F3C-6DD1-4AC5-B258-3AA976EAC53F}" srcOrd="3" destOrd="0" presId="urn:microsoft.com/office/officeart/2005/8/layout/default"/>
    <dgm:cxn modelId="{9D228EEE-001F-40C9-9FE4-BA5E55583CDF}" type="presParOf" srcId="{355A81A4-4977-44A4-94CB-A85EDC309281}" destId="{CC56F64C-3825-4807-9E05-AA10DC67B39E}" srcOrd="4" destOrd="0" presId="urn:microsoft.com/office/officeart/2005/8/layout/default"/>
    <dgm:cxn modelId="{56D3EBAC-BEFF-4176-9ABF-20C740E9E1F4}" type="presParOf" srcId="{355A81A4-4977-44A4-94CB-A85EDC309281}" destId="{379D8528-4AF5-473E-99D0-E370E40B99D1}" srcOrd="5" destOrd="0" presId="urn:microsoft.com/office/officeart/2005/8/layout/default"/>
    <dgm:cxn modelId="{0F7C86CD-4A31-4277-8E49-7A5D25AF4B04}" type="presParOf" srcId="{355A81A4-4977-44A4-94CB-A85EDC309281}" destId="{1F123ED9-3F28-42AF-9375-D4C231868DB8}" srcOrd="6" destOrd="0" presId="urn:microsoft.com/office/officeart/2005/8/layout/default"/>
    <dgm:cxn modelId="{536349FF-2E69-411A-B7FB-250401CDD1BA}" type="presParOf" srcId="{355A81A4-4977-44A4-94CB-A85EDC309281}" destId="{F01C0B35-B6C0-425F-94E6-B77141D964A2}" srcOrd="7" destOrd="0" presId="urn:microsoft.com/office/officeart/2005/8/layout/default"/>
    <dgm:cxn modelId="{D11BD13D-6F92-40BD-84F6-D29E43E7A75F}" type="presParOf" srcId="{355A81A4-4977-44A4-94CB-A85EDC309281}" destId="{0B00E6CA-4924-412B-8606-D64D6860EA69}" srcOrd="8" destOrd="0" presId="urn:microsoft.com/office/officeart/2005/8/layout/default"/>
    <dgm:cxn modelId="{E1360E55-F730-4363-89DF-4B25ED8D7244}" type="presParOf" srcId="{355A81A4-4977-44A4-94CB-A85EDC309281}" destId="{48372F22-C5F9-4FCE-A5F3-3D289F662227}" srcOrd="9" destOrd="0" presId="urn:microsoft.com/office/officeart/2005/8/layout/default"/>
    <dgm:cxn modelId="{3041463E-6169-4813-9331-D13A6099A582}" type="presParOf" srcId="{355A81A4-4977-44A4-94CB-A85EDC309281}" destId="{F387B331-961D-4A24-BA63-CC50D3098F4F}" srcOrd="10" destOrd="0" presId="urn:microsoft.com/office/officeart/2005/8/layout/default"/>
    <dgm:cxn modelId="{F8F7B6AF-C53E-4AF6-950B-E279CB9BADC9}" type="presParOf" srcId="{355A81A4-4977-44A4-94CB-A85EDC309281}" destId="{04CC1DF1-5273-42EC-AE92-6E18068080BE}" srcOrd="11" destOrd="0" presId="urn:microsoft.com/office/officeart/2005/8/layout/default"/>
    <dgm:cxn modelId="{0BA4016E-4407-4F78-8479-7082B9E7CE18}" type="presParOf" srcId="{355A81A4-4977-44A4-94CB-A85EDC309281}" destId="{47719311-93CE-4E02-ACDF-5F2E31DF5DB6}" srcOrd="12" destOrd="0" presId="urn:microsoft.com/office/officeart/2005/8/layout/default"/>
    <dgm:cxn modelId="{35960826-5AA5-40AA-A0F9-4C82D45680F4}" type="presParOf" srcId="{355A81A4-4977-44A4-94CB-A85EDC309281}" destId="{847E722F-DBE4-4305-8C9B-10570B088D9A}" srcOrd="13" destOrd="0" presId="urn:microsoft.com/office/officeart/2005/8/layout/default"/>
    <dgm:cxn modelId="{D723B536-B969-49C5-B89F-FC31127FC28A}" type="presParOf" srcId="{355A81A4-4977-44A4-94CB-A85EDC309281}" destId="{B7A6511F-2970-434F-B9C0-5E56F9D26541}" srcOrd="14" destOrd="0" presId="urn:microsoft.com/office/officeart/2005/8/layout/default"/>
    <dgm:cxn modelId="{E2286F6F-F4E6-4422-AA78-8DCE780EC248}" type="presParOf" srcId="{355A81A4-4977-44A4-94CB-A85EDC309281}" destId="{8C32E7BD-9114-459E-8772-2921E29C5E9D}" srcOrd="15" destOrd="0" presId="urn:microsoft.com/office/officeart/2005/8/layout/default"/>
    <dgm:cxn modelId="{B52DED20-B2B7-4618-90AF-3742E3DE995F}" type="presParOf" srcId="{355A81A4-4977-44A4-94CB-A85EDC309281}" destId="{3EFA9ABB-4964-499F-9C96-91F02F480324}" srcOrd="16" destOrd="0" presId="urn:microsoft.com/office/officeart/2005/8/layout/default"/>
    <dgm:cxn modelId="{D78FD8E2-EEA8-4F77-8FF9-1403C8DCD184}" type="presParOf" srcId="{355A81A4-4977-44A4-94CB-A85EDC309281}" destId="{49FCAE19-4408-4CD0-B83C-610781842EF6}" srcOrd="17" destOrd="0" presId="urn:microsoft.com/office/officeart/2005/8/layout/default"/>
    <dgm:cxn modelId="{46073870-592C-46D1-B156-4512F928D7A0}" type="presParOf" srcId="{355A81A4-4977-44A4-94CB-A85EDC309281}" destId="{BB413FAB-8ACA-4942-95D5-458F627F6106}" srcOrd="18" destOrd="0" presId="urn:microsoft.com/office/officeart/2005/8/layout/default"/>
    <dgm:cxn modelId="{A2FBED62-E4FD-4E17-ACEE-456503D8BBCA}" type="presParOf" srcId="{355A81A4-4977-44A4-94CB-A85EDC309281}" destId="{3D0EE0B6-C8B9-42DB-B56E-869F3476887A}" srcOrd="19" destOrd="0" presId="urn:microsoft.com/office/officeart/2005/8/layout/default"/>
    <dgm:cxn modelId="{BF416225-40F8-42F5-8038-1CBA2E4B4ED1}" type="presParOf" srcId="{355A81A4-4977-44A4-94CB-A85EDC309281}" destId="{9876F213-1C50-4C4E-9F54-75722CF6C404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10ED57-72EF-4874-B78A-9CD6DF251C1F}">
      <dsp:nvSpPr>
        <dsp:cNvPr id="0" name=""/>
        <dsp:cNvSpPr/>
      </dsp:nvSpPr>
      <dsp:spPr>
        <a:xfrm>
          <a:off x="0" y="4592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794DE7-592B-494E-8FCD-1FC94C122CDC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2BE5EE-43CA-47EF-8248-92F85E8753AF}">
      <dsp:nvSpPr>
        <dsp:cNvPr id="0" name=""/>
        <dsp:cNvSpPr/>
      </dsp:nvSpPr>
      <dsp:spPr>
        <a:xfrm>
          <a:off x="1129902" y="4592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Security – ‘we don’t know where we stand’</a:t>
          </a:r>
          <a:endParaRPr lang="en-US" sz="1900" kern="1200"/>
        </a:p>
      </dsp:txBody>
      <dsp:txXfrm>
        <a:off x="1129902" y="4592"/>
        <a:ext cx="5171698" cy="978270"/>
      </dsp:txXfrm>
    </dsp:sp>
    <dsp:sp modelId="{DEEF4971-47F7-4C86-9F47-E5A8684C24DF}">
      <dsp:nvSpPr>
        <dsp:cNvPr id="0" name=""/>
        <dsp:cNvSpPr/>
      </dsp:nvSpPr>
      <dsp:spPr>
        <a:xfrm>
          <a:off x="0" y="1227431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E0892-BA58-49FA-ABF1-3A7AD5C6B9B8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76D0D3-8AEE-47A6-AD74-368F10E5AD6C}">
      <dsp:nvSpPr>
        <dsp:cNvPr id="0" name=""/>
        <dsp:cNvSpPr/>
      </dsp:nvSpPr>
      <dsp:spPr>
        <a:xfrm>
          <a:off x="1129902" y="1227431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Competence – ‘we don’t know what to do’</a:t>
          </a:r>
          <a:endParaRPr lang="en-US" sz="1900" kern="1200"/>
        </a:p>
      </dsp:txBody>
      <dsp:txXfrm>
        <a:off x="1129902" y="1227431"/>
        <a:ext cx="5171698" cy="978270"/>
      </dsp:txXfrm>
    </dsp:sp>
    <dsp:sp modelId="{94B17D21-5169-4F55-B24F-F172A979892A}">
      <dsp:nvSpPr>
        <dsp:cNvPr id="0" name=""/>
        <dsp:cNvSpPr/>
      </dsp:nvSpPr>
      <dsp:spPr>
        <a:xfrm>
          <a:off x="0" y="2450269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10128C-5AA1-4FEB-8529-872B2BED09B8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B1F570-C859-4248-BFEC-51F48D5B8A6A}">
      <dsp:nvSpPr>
        <dsp:cNvPr id="0" name=""/>
        <dsp:cNvSpPr/>
      </dsp:nvSpPr>
      <dsp:spPr>
        <a:xfrm>
          <a:off x="1129902" y="2450269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Relationships – ‘we don’t know who the boss is’</a:t>
          </a:r>
          <a:endParaRPr lang="en-US" sz="1900" kern="1200"/>
        </a:p>
      </dsp:txBody>
      <dsp:txXfrm>
        <a:off x="1129902" y="2450269"/>
        <a:ext cx="5171698" cy="978270"/>
      </dsp:txXfrm>
    </dsp:sp>
    <dsp:sp modelId="{4ABCF680-2736-4137-B6D8-68674EDFBCDE}">
      <dsp:nvSpPr>
        <dsp:cNvPr id="0" name=""/>
        <dsp:cNvSpPr/>
      </dsp:nvSpPr>
      <dsp:spPr>
        <a:xfrm>
          <a:off x="0" y="3673107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5223CC-3E15-4501-A6DC-3453CC5CF27F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59558-3B88-4811-8AF8-211816955989}">
      <dsp:nvSpPr>
        <dsp:cNvPr id="0" name=""/>
        <dsp:cNvSpPr/>
      </dsp:nvSpPr>
      <dsp:spPr>
        <a:xfrm>
          <a:off x="1129902" y="3673107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Territory – ‘we don’t know who we will be working with’</a:t>
          </a:r>
          <a:endParaRPr lang="en-US" sz="1900" kern="1200"/>
        </a:p>
      </dsp:txBody>
      <dsp:txXfrm>
        <a:off x="1129902" y="3673107"/>
        <a:ext cx="5171698" cy="978270"/>
      </dsp:txXfrm>
    </dsp:sp>
    <dsp:sp modelId="{77AC7634-09EC-4578-AA92-6B9FCF060C15}">
      <dsp:nvSpPr>
        <dsp:cNvPr id="0" name=""/>
        <dsp:cNvSpPr/>
      </dsp:nvSpPr>
      <dsp:spPr>
        <a:xfrm>
          <a:off x="0" y="4895945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41659E-083B-48BA-9970-3C08E78E146C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62E806-4D9F-4C29-9CAB-DEC0B8391996}">
      <dsp:nvSpPr>
        <dsp:cNvPr id="0" name=""/>
        <dsp:cNvSpPr/>
      </dsp:nvSpPr>
      <dsp:spPr>
        <a:xfrm>
          <a:off x="1129902" y="4895945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Direction – ‘why is this happening?’</a:t>
          </a:r>
          <a:endParaRPr lang="en-US" sz="1900" kern="1200"/>
        </a:p>
      </dsp:txBody>
      <dsp:txXfrm>
        <a:off x="1129902" y="4895945"/>
        <a:ext cx="5171698" cy="9782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8A5639-AD92-45AB-AE56-649B9D037EB2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B2A84D-24C8-4460-8FCD-D68A04524D35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2A4BF-D830-4A07-B4A9-6E254E10C42E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</a:t>
          </a:r>
          <a:r>
            <a:rPr lang="en-GB" sz="2400" b="1" kern="1200"/>
            <a:t>change catalyst </a:t>
          </a:r>
          <a:r>
            <a:rPr lang="en-GB" sz="2400" kern="1200"/>
            <a:t>may be a person, event or factor, internal or external to the organisation. It provides the initial energy that sets off the change process.</a:t>
          </a:r>
          <a:endParaRPr lang="en-US" sz="2400" kern="1200"/>
        </a:p>
      </dsp:txBody>
      <dsp:txXfrm>
        <a:off x="1509882" y="708097"/>
        <a:ext cx="9005717" cy="1307257"/>
      </dsp:txXfrm>
    </dsp:sp>
    <dsp:sp modelId="{5F2F0345-7159-4D28-B56F-59C39AF658FC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441ECA-FA6D-44EF-8D6C-755372C27927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9C9144-92C4-4641-855E-472078744ACF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</a:t>
          </a:r>
          <a:r>
            <a:rPr lang="en-GB" sz="2400" b="1" kern="1200"/>
            <a:t>change agent </a:t>
          </a:r>
          <a:r>
            <a:rPr lang="en-GB" sz="2400" kern="1200"/>
            <a:t>is the person or event that drives the change process.</a:t>
          </a:r>
          <a:endParaRPr lang="en-US" sz="2400" kern="1200"/>
        </a:p>
      </dsp:txBody>
      <dsp:txXfrm>
        <a:off x="1509882" y="2342169"/>
        <a:ext cx="9005717" cy="1307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21DC7F-1FDD-4534-8260-61A8B1C25D4D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Predict and plan</a:t>
          </a:r>
          <a:endParaRPr lang="en-US" sz="2100" kern="1200"/>
        </a:p>
      </dsp:txBody>
      <dsp:txXfrm>
        <a:off x="582645" y="1178"/>
        <a:ext cx="2174490" cy="1304694"/>
      </dsp:txXfrm>
    </dsp:sp>
    <dsp:sp modelId="{3FED54C4-E534-4E22-9AEF-8480B8AD6E99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Provide information</a:t>
          </a:r>
          <a:endParaRPr lang="en-US" sz="2100" kern="1200"/>
        </a:p>
      </dsp:txBody>
      <dsp:txXfrm>
        <a:off x="2974584" y="1178"/>
        <a:ext cx="2174490" cy="1304694"/>
      </dsp:txXfrm>
    </dsp:sp>
    <dsp:sp modelId="{CC56F64C-3825-4807-9E05-AA10DC67B39E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Encourage queries</a:t>
          </a:r>
          <a:endParaRPr lang="en-US" sz="2100" kern="1200"/>
        </a:p>
      </dsp:txBody>
      <dsp:txXfrm>
        <a:off x="5366524" y="1178"/>
        <a:ext cx="2174490" cy="1304694"/>
      </dsp:txXfrm>
    </dsp:sp>
    <dsp:sp modelId="{1F123ED9-3F28-42AF-9375-D4C231868DB8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Provide reassurances</a:t>
          </a:r>
          <a:endParaRPr lang="en-US" sz="2100" kern="1200"/>
        </a:p>
      </dsp:txBody>
      <dsp:txXfrm>
        <a:off x="7758464" y="1178"/>
        <a:ext cx="2174490" cy="1304694"/>
      </dsp:txXfrm>
    </dsp:sp>
    <dsp:sp modelId="{0B00E6CA-4924-412B-8606-D64D6860EA69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Encourage participation</a:t>
          </a:r>
          <a:endParaRPr lang="en-US" sz="2100" kern="1200"/>
        </a:p>
      </dsp:txBody>
      <dsp:txXfrm>
        <a:off x="582645" y="1523321"/>
        <a:ext cx="2174490" cy="1304694"/>
      </dsp:txXfrm>
    </dsp:sp>
    <dsp:sp modelId="{F387B331-961D-4A24-BA63-CC50D3098F4F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Maintain existing work groups, where possible</a:t>
          </a:r>
          <a:endParaRPr lang="en-US" sz="2100" kern="1200"/>
        </a:p>
      </dsp:txBody>
      <dsp:txXfrm>
        <a:off x="2974584" y="1523321"/>
        <a:ext cx="2174490" cy="1304694"/>
      </dsp:txXfrm>
    </dsp:sp>
    <dsp:sp modelId="{47719311-93CE-4E02-ACDF-5F2E31DF5DB6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Delegate</a:t>
          </a:r>
          <a:endParaRPr lang="en-US" sz="2100" kern="1200"/>
        </a:p>
      </dsp:txBody>
      <dsp:txXfrm>
        <a:off x="5366524" y="1523321"/>
        <a:ext cx="2174490" cy="1304694"/>
      </dsp:txXfrm>
    </dsp:sp>
    <dsp:sp modelId="{B7A6511F-2970-434F-B9C0-5E56F9D26541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Stress similarities</a:t>
          </a:r>
          <a:endParaRPr lang="en-US" sz="2100" kern="1200"/>
        </a:p>
      </dsp:txBody>
      <dsp:txXfrm>
        <a:off x="7758464" y="1523321"/>
        <a:ext cx="2174490" cy="1304694"/>
      </dsp:txXfrm>
    </dsp:sp>
    <dsp:sp modelId="{3EFA9ABB-4964-499F-9C96-91F02F480324}">
      <dsp:nvSpPr>
        <dsp:cNvPr id="0" name=""/>
        <dsp:cNvSpPr/>
      </dsp:nvSpPr>
      <dsp:spPr>
        <a:xfrm>
          <a:off x="1778615" y="3045465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 open language</a:t>
          </a:r>
          <a:endParaRPr lang="en-US" sz="2100" kern="1200"/>
        </a:p>
      </dsp:txBody>
      <dsp:txXfrm>
        <a:off x="1778615" y="3045465"/>
        <a:ext cx="2174490" cy="1304694"/>
      </dsp:txXfrm>
    </dsp:sp>
    <dsp:sp modelId="{BB413FAB-8ACA-4942-95D5-458F627F6106}">
      <dsp:nvSpPr>
        <dsp:cNvPr id="0" name=""/>
        <dsp:cNvSpPr/>
      </dsp:nvSpPr>
      <dsp:spPr>
        <a:xfrm>
          <a:off x="4170554" y="3045465"/>
          <a:ext cx="2174490" cy="13046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Allow time</a:t>
          </a:r>
          <a:endParaRPr lang="en-US" sz="2100" kern="1200"/>
        </a:p>
      </dsp:txBody>
      <dsp:txXfrm>
        <a:off x="4170554" y="3045465"/>
        <a:ext cx="2174490" cy="1304694"/>
      </dsp:txXfrm>
    </dsp:sp>
    <dsp:sp modelId="{9876F213-1C50-4C4E-9F54-75722CF6C404}">
      <dsp:nvSpPr>
        <dsp:cNvPr id="0" name=""/>
        <dsp:cNvSpPr/>
      </dsp:nvSpPr>
      <dsp:spPr>
        <a:xfrm>
          <a:off x="656249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Have empathy</a:t>
          </a:r>
          <a:endParaRPr lang="en-US" sz="2100" kern="1200"/>
        </a:p>
      </dsp:txBody>
      <dsp:txXfrm>
        <a:off x="6562494" y="3045465"/>
        <a:ext cx="2174490" cy="130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749ED-3FDB-56BC-DFF3-8F902E814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5E90A2-B887-D095-D52E-6AFCB7C003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951C4-CDAA-7B0A-47F7-700AEE16A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6E3F7-BFE5-811C-EEA0-A31FEF5C8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6A4BB-1A9D-22D4-CEC1-DCB87C82B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929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F250C-B882-1A54-007F-3DE833A02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C57A6-71D2-5FB2-3B53-141E26E83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AAE3C-4FE1-43B4-ABC1-AFB5DBD39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4755A-6563-1514-4C42-868E71582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45EB9-D579-1641-299C-568D1F115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040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CE396-574B-73EE-F9EC-7DA00D284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C732F4-B540-5CFE-28AD-E5DE9BBA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A21FA-5BCB-4EAF-6719-68CBBC72B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F1D55-06E4-A8DE-FC2B-20A344D12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04BE0B-2E5A-6332-E222-16B428DB7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25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0AD29-F429-EF38-46F9-D1C5B7C1C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175EA-9E5A-AF1B-D7A9-0ECCB4BF4E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DA23D0-32A3-3CA8-C69D-A8B1C6B7D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A15856-E632-D1A7-F504-BBDA46D57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5A120-8CDB-FD60-1FA3-89985D4F8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E5C47-3364-F558-A814-7AA4AC83D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996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05C2A-7668-4013-BE0B-2B31A7A20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66AF8-B15E-787E-0505-FD5191CD2A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B7A83F-3588-268F-727A-B32DF345A1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82013-B86E-4D50-9963-AABB325608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1B1000-6EC6-C1BE-FADD-3FCE10D0D5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CD4937-45B6-0FBF-9017-4E3A4FCB2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B5BE6F-574A-AE45-2036-3A7C2B461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8F1F6E-0185-4EAE-5DDE-69A05469B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27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CC0A9-EEF2-BED9-F996-1D68C1324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FADB33-0D9F-87EF-2380-911567ED8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C11876-BB70-27E3-3012-7683F651B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226B16-691E-8F65-0009-C4CA8EC9A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591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578489-2A1B-B25D-63CB-02E9CE3A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BDF8F4-2DD4-F4B7-67A2-87D3A4523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B8992-9FAE-3C63-0B99-D75C96F97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375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EAC94-24D6-C412-4007-1E37E49CA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CE3F6-7D99-AD30-48A3-C5EB9AD1A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967E3E-7367-9AE9-4067-6F96F7E3D4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F6D3D8-5308-7F73-533E-1A5FB9A53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4D35AF-1951-59A6-BAE0-6B518CFB5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15CEA-FE3F-3745-ADA6-26EFF6CF3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858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80D04-5ABA-B2DA-7C05-3F581D137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3AFF34-E147-3032-04AA-505DFF33D7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8352CD-7891-F02E-3034-DBDE4D4C40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10379-A3E2-7EC9-4E02-D31C2888F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AA260-A65F-5913-6A0A-9AF261DA5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C328E4-CB2D-C0D5-298A-BA481290D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295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E6C98-C02F-385B-C278-E279A2A71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CE8497-5683-3907-226B-6083558D65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F7923-6F85-4C44-14C0-452B8758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5F497-1793-3857-59B4-45119B8B3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CC406-03CC-32A5-4BCE-CF15C8E36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802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25AB08-F299-CD5B-4305-22D2E43C0D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E1B667-4856-D1C8-D049-B107205D0F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93CDF-C9F4-02CF-2E68-A9171580A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EF3FE-CDF6-D525-19ED-0DE0A735A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553EB-215C-2151-E5DE-FE6553896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116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442034-FF01-0B80-B80B-BD8BBCA51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76241E-BD56-4E02-F893-0EF68965CC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3248C-12DC-260D-F85E-A76BDFC7A6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24740C-DCF1-4D4A-A6F9-61B91CD9E28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8248E-8EF4-F821-977B-DE1B493243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B8B83-53B9-D987-0CCA-607FA7429D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9A7253-F94D-4EAE-8693-CA1631D648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16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ichaelfullan.ca/wp-content/uploads/2016/06/2008SixSecretsofChangeKeynoteA4.pdf" TargetMode="External"/><Relationship Id="rId2" Type="http://schemas.openxmlformats.org/officeDocument/2006/relationships/hyperlink" Target="https://librarysearch.uwtsd.ac.uk/permalink/44WHELF_UWTSD/1pbrh66/alma9910012576010242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nt-hr.com/mumford/" TargetMode="External"/><Relationship Id="rId4" Type="http://schemas.openxmlformats.org/officeDocument/2006/relationships/hyperlink" Target="https://www.thebalancemoney.com/top-leadership-skills-20637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666A5-F570-CD92-69F1-9CDA112621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37" y="1298448"/>
            <a:ext cx="5895178" cy="4099642"/>
          </a:xfrm>
        </p:spPr>
        <p:txBody>
          <a:bodyPr anchor="b">
            <a:normAutofit/>
          </a:bodyPr>
          <a:lstStyle/>
          <a:p>
            <a:pPr algn="l"/>
            <a:r>
              <a:rPr lang="en-GB" sz="4600">
                <a:solidFill>
                  <a:srgbClr val="FFFFFF"/>
                </a:solidFill>
              </a:rPr>
              <a:t>ECWB7003</a:t>
            </a:r>
            <a:br>
              <a:rPr lang="en-GB" sz="4600">
                <a:solidFill>
                  <a:srgbClr val="FFFFFF"/>
                </a:solidFill>
              </a:rPr>
            </a:br>
            <a:r>
              <a:rPr lang="en-US" sz="4600" b="1">
                <a:solidFill>
                  <a:srgbClr val="FFFFFF"/>
                </a:solidFill>
              </a:rPr>
              <a:t>Transforming Education: Effective Change in Leadership and Management </a:t>
            </a:r>
            <a:endParaRPr lang="en-GB" sz="4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291A11-BD16-2581-817E-BEC9148D9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1122363"/>
            <a:ext cx="3505200" cy="4269549"/>
          </a:xfrm>
        </p:spPr>
        <p:txBody>
          <a:bodyPr anchor="b">
            <a:normAutofit/>
          </a:bodyPr>
          <a:lstStyle/>
          <a:p>
            <a:pPr algn="l"/>
            <a:r>
              <a:rPr lang="en-GB" sz="3600"/>
              <a:t>Session 06</a:t>
            </a:r>
          </a:p>
        </p:txBody>
      </p:sp>
      <p:sp>
        <p:nvSpPr>
          <p:cNvPr id="40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62635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sX0" fmla="*/ 0 w 3479619"/>
              <a:gd name="csY0" fmla="*/ 0 h 18288"/>
              <a:gd name="csX1" fmla="*/ 661128 w 3479619"/>
              <a:gd name="csY1" fmla="*/ 0 h 18288"/>
              <a:gd name="csX2" fmla="*/ 1357051 w 3479619"/>
              <a:gd name="csY2" fmla="*/ 0 h 18288"/>
              <a:gd name="csX3" fmla="*/ 2087771 w 3479619"/>
              <a:gd name="csY3" fmla="*/ 0 h 18288"/>
              <a:gd name="csX4" fmla="*/ 2818491 w 3479619"/>
              <a:gd name="csY4" fmla="*/ 0 h 18288"/>
              <a:gd name="csX5" fmla="*/ 3479619 w 3479619"/>
              <a:gd name="csY5" fmla="*/ 0 h 18288"/>
              <a:gd name="csX6" fmla="*/ 3479619 w 3479619"/>
              <a:gd name="csY6" fmla="*/ 18288 h 18288"/>
              <a:gd name="csX7" fmla="*/ 2714103 w 3479619"/>
              <a:gd name="csY7" fmla="*/ 18288 h 18288"/>
              <a:gd name="csX8" fmla="*/ 1948587 w 3479619"/>
              <a:gd name="csY8" fmla="*/ 18288 h 18288"/>
              <a:gd name="csX9" fmla="*/ 1252663 w 3479619"/>
              <a:gd name="csY9" fmla="*/ 18288 h 18288"/>
              <a:gd name="csX10" fmla="*/ 0 w 3479619"/>
              <a:gd name="csY10" fmla="*/ 18288 h 18288"/>
              <a:gd name="csX11" fmla="*/ 0 w 3479619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577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ED703-3C91-0373-2CA8-28746A10A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Change?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9F3AF2-EC30-4E04-0F06-A3733D9A18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9128" y="1675227"/>
            <a:ext cx="9013743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118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049075-5427-049D-B0E9-08A9FFA6E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Resistance to change (Hannigan, 2008)</a:t>
            </a:r>
          </a:p>
        </p:txBody>
      </p:sp>
      <p:grpSp>
        <p:nvGrpSpPr>
          <p:cNvPr id="37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0" name="Oval 39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46" name="Content Placeholder 2">
            <a:extLst>
              <a:ext uri="{FF2B5EF4-FFF2-40B4-BE49-F238E27FC236}">
                <a16:creationId xmlns:a16="http://schemas.microsoft.com/office/drawing/2014/main" id="{B99048D7-909F-660F-CB1A-D059112525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748259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088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569CC4-AFD1-A3CF-8E38-CE886BAB8C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233" b="5014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42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7CE9D-2AC8-6A77-8951-EAD653ED4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Forms of Change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B4B810-1AAE-ADA2-243A-71BD921C3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84472" y="1675227"/>
            <a:ext cx="7823055" cy="5182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353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037D75-27EC-EEC1-78DB-DA7800C1D2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697" y="1604963"/>
            <a:ext cx="5157787" cy="508972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/>
              <a:t>Facts about Change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FBC111-BBF4-A543-077E-55754E3CCB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697" y="2428875"/>
            <a:ext cx="5157787" cy="3684588"/>
          </a:xfrm>
        </p:spPr>
        <p:txBody>
          <a:bodyPr>
            <a:normAutofit lnSpcReduction="10000"/>
          </a:bodyPr>
          <a:lstStyle/>
          <a:p>
            <a:r>
              <a:rPr lang="en-GB"/>
              <a:t>Change is inevitable</a:t>
            </a:r>
          </a:p>
          <a:p>
            <a:r>
              <a:rPr lang="en-GB"/>
              <a:t>Change is uncomfortable</a:t>
            </a:r>
          </a:p>
          <a:p>
            <a:r>
              <a:rPr lang="en-GB"/>
              <a:t>Change is disruptive</a:t>
            </a:r>
          </a:p>
          <a:p>
            <a:r>
              <a:rPr lang="en-GB"/>
              <a:t>The complexity of change has increased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6BDE40-1F36-DD3A-D7F7-81B3F3617C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46115" y="588148"/>
            <a:ext cx="5183188" cy="582561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/>
              <a:t>Dynamics of Change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A57DE-2D77-807F-4EE7-4E86190A33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6115" y="1473051"/>
            <a:ext cx="5183188" cy="474432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People…</a:t>
            </a:r>
          </a:p>
          <a:p>
            <a:r>
              <a:rPr lang="en-GB" dirty="0"/>
              <a:t>Feel awkward, self-conscious</a:t>
            </a:r>
          </a:p>
          <a:p>
            <a:r>
              <a:rPr lang="en-GB" dirty="0"/>
              <a:t>Think first about what they have to give up</a:t>
            </a:r>
          </a:p>
          <a:p>
            <a:r>
              <a:rPr lang="en-GB" dirty="0"/>
              <a:t>Feel alone</a:t>
            </a:r>
          </a:p>
          <a:p>
            <a:r>
              <a:rPr lang="en-GB" dirty="0"/>
              <a:t>Can only handle so much</a:t>
            </a:r>
          </a:p>
          <a:p>
            <a:r>
              <a:rPr lang="en-GB" dirty="0"/>
              <a:t>Are at different levels of readiness</a:t>
            </a:r>
          </a:p>
          <a:p>
            <a:r>
              <a:rPr lang="en-GB"/>
              <a:t>Reverse to the old as soon as the pressure is off</a:t>
            </a:r>
          </a:p>
        </p:txBody>
      </p:sp>
    </p:spTree>
    <p:extLst>
      <p:ext uri="{BB962C8B-B14F-4D97-AF65-F5344CB8AC3E}">
        <p14:creationId xmlns:p14="http://schemas.microsoft.com/office/powerpoint/2010/main" val="1058607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1DB47-BDBD-3FE9-74F3-383C04DB4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Essential Lessons for School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837F2-9D90-0793-16C0-AA65843C6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Perhaps the most critical error that school leaders make is to equate change with improvement. </a:t>
            </a:r>
          </a:p>
          <a:p>
            <a:pPr marL="0" indent="0">
              <a:buNone/>
            </a:pPr>
            <a:r>
              <a:rPr lang="en-GB"/>
              <a:t>	(Murphy, 2011)</a:t>
            </a:r>
          </a:p>
        </p:txBody>
      </p:sp>
    </p:spTree>
    <p:extLst>
      <p:ext uri="{BB962C8B-B14F-4D97-AF65-F5344CB8AC3E}">
        <p14:creationId xmlns:p14="http://schemas.microsoft.com/office/powerpoint/2010/main" val="36827898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EAB87-4E63-232E-FC04-A0E411FAE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What brings about change?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A20C1A92-7968-E431-2BD0-90203A54F6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87302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1432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6F4350-8EEF-3C68-1750-7FD77BE5D2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1" r="1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718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C09091-7C65-7245-8900-6A76576D1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What is Change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F4FCB-F019-62AF-8D0A-59542B6BF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95" y="2765425"/>
            <a:ext cx="5062120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Change management is the application of a structured process and set of tools for leading the people side of change to achieve a desired outcome.</a:t>
            </a:r>
          </a:p>
        </p:txBody>
      </p:sp>
      <p:pic>
        <p:nvPicPr>
          <p:cNvPr id="21" name="Picture 20" descr="Sunlit desk">
            <a:extLst>
              <a:ext uri="{FF2B5EF4-FFF2-40B4-BE49-F238E27FC236}">
                <a16:creationId xmlns:a16="http://schemas.microsoft.com/office/drawing/2014/main" id="{D5B96A79-113B-6F28-AB13-856FA1C9E4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26" r="2577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508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E3666-8569-5D63-F140-0DD97081F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Is It Important to Manage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C3BCB-700C-893F-1140-A81A492C1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Constant</a:t>
            </a:r>
          </a:p>
          <a:p>
            <a:r>
              <a:rPr lang="en-GB"/>
              <a:t>Disruption</a:t>
            </a:r>
          </a:p>
          <a:p>
            <a:r>
              <a:rPr lang="en-GB"/>
              <a:t>Resistance</a:t>
            </a:r>
          </a:p>
          <a:p>
            <a:r>
              <a:rPr lang="en-GB"/>
              <a:t>Rumours</a:t>
            </a:r>
          </a:p>
          <a:p>
            <a:r>
              <a:rPr lang="en-GB"/>
              <a:t>Gossip</a:t>
            </a:r>
          </a:p>
          <a:p>
            <a:r>
              <a:rPr lang="en-GB"/>
              <a:t>Motivation</a:t>
            </a:r>
          </a:p>
          <a:p>
            <a:r>
              <a:rPr lang="en-GB"/>
              <a:t>Productivity, performance, effectiveness</a:t>
            </a:r>
          </a:p>
          <a:p>
            <a:r>
              <a:rPr lang="en-GB"/>
              <a:t>Staff turnover</a:t>
            </a:r>
          </a:p>
        </p:txBody>
      </p:sp>
    </p:spTree>
    <p:extLst>
      <p:ext uri="{BB962C8B-B14F-4D97-AF65-F5344CB8AC3E}">
        <p14:creationId xmlns:p14="http://schemas.microsoft.com/office/powerpoint/2010/main" val="316644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AF1E635-3846-9CE7-2E3D-53C4759E621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43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26853-17A3-3043-D73A-D3EE07909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Technique to Effectively Manage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88F448-9A06-2753-5AA4-C1238B541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45159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22321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5AABF-CF77-A300-D3B3-489F63ED8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Directed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A29B4-E1E2-2F0D-2BA2-E6CA02EB9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Kotter’s 8-Step Change Model (Group 1)</a:t>
            </a:r>
          </a:p>
          <a:p>
            <a:r>
              <a:rPr lang="en-GB"/>
              <a:t>McKinsey’s 7-S Model (Group 2)</a:t>
            </a:r>
          </a:p>
          <a:p>
            <a:r>
              <a:rPr lang="en-GB"/>
              <a:t>Lewin’s Change Model (Force Field Model) (Group 3)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In groups research and feedback on one of the above. Note down the key points and consider how helpful this may be for understanding educational change.</a:t>
            </a:r>
          </a:p>
          <a:p>
            <a:r>
              <a:rPr lang="en-GB"/>
              <a:t>Choose one event/example of educational change and apply your change model/change theory for analysis.</a:t>
            </a:r>
          </a:p>
          <a:p>
            <a:r>
              <a:rPr lang="en-GB"/>
              <a:t>Create a short presentation regarding your case.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686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EEEB9-FD93-C92E-2691-90CD10D02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Tasks to be completed before Monday, 2 March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60A74-0FAD-6644-168A-D44652322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Read chapters 1-3 of Fullan, M. (2016) </a:t>
            </a:r>
            <a:r>
              <a:rPr lang="en-GB" i="1">
                <a:hlinkClick r:id="rId2"/>
              </a:rPr>
              <a:t>The NEW meaning of educational change</a:t>
            </a:r>
            <a:r>
              <a:rPr lang="en-GB"/>
              <a:t>. Fifth edition. Teachers College Press.</a:t>
            </a:r>
          </a:p>
          <a:p>
            <a:pPr lvl="1"/>
            <a:r>
              <a:rPr lang="en-GB"/>
              <a:t>Also see </a:t>
            </a:r>
            <a:r>
              <a:rPr lang="en-GB">
                <a:hlinkClick r:id="rId3"/>
              </a:rPr>
              <a:t>resources for Fullan’s The Six Secrets of Change</a:t>
            </a:r>
            <a:endParaRPr lang="en-GB"/>
          </a:p>
          <a:p>
            <a:endParaRPr lang="en-GB"/>
          </a:p>
          <a:p>
            <a:r>
              <a:rPr lang="en-GB"/>
              <a:t>Read article: </a:t>
            </a:r>
            <a:r>
              <a:rPr lang="en-GB">
                <a:hlinkClick r:id="rId4"/>
              </a:rPr>
              <a:t>Important Leadership Skills for Workplace Success</a:t>
            </a:r>
            <a:endParaRPr lang="en-GB"/>
          </a:p>
          <a:p>
            <a:endParaRPr lang="en-GB"/>
          </a:p>
          <a:p>
            <a:r>
              <a:rPr lang="en-GB"/>
              <a:t>Complete </a:t>
            </a:r>
            <a:r>
              <a:rPr lang="en-GB">
                <a:hlinkClick r:id="rId5"/>
              </a:rPr>
              <a:t>Honey and Mumford Learning Style Questionnaire: </a:t>
            </a:r>
            <a:r>
              <a:rPr lang="en-GB" i="1">
                <a:hlinkClick r:id="rId5"/>
              </a:rPr>
              <a:t>What kind of learner are you?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401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454</Words>
  <Application>Microsoft Office PowerPoint</Application>
  <PresentationFormat>Widescreen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ECWB7003 Transforming Education: Effective Change in Leadership and Management </vt:lpstr>
      <vt:lpstr>What is Change?</vt:lpstr>
      <vt:lpstr>Resistance to change (Hannigan, 2008)</vt:lpstr>
      <vt:lpstr>PowerPoint Presentation</vt:lpstr>
      <vt:lpstr>Forms of Change</vt:lpstr>
      <vt:lpstr>PowerPoint Presentation</vt:lpstr>
      <vt:lpstr>Essential Lessons for School Leaders</vt:lpstr>
      <vt:lpstr>What brings about change?</vt:lpstr>
      <vt:lpstr>PowerPoint Presentation</vt:lpstr>
      <vt:lpstr>What is Change Management?</vt:lpstr>
      <vt:lpstr>Why Is It Important to Manage Change?</vt:lpstr>
      <vt:lpstr>Technique to Effectively Manage Change</vt:lpstr>
      <vt:lpstr>Directed Task</vt:lpstr>
      <vt:lpstr>Tasks to be completed before Monday, 2 March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Yiying Jiao</dc:creator>
  <cp:lastModifiedBy>Yiying Jiao</cp:lastModifiedBy>
  <cp:revision>1</cp:revision>
  <dcterms:created xsi:type="dcterms:W3CDTF">2026-02-22T23:05:37Z</dcterms:created>
  <dcterms:modified xsi:type="dcterms:W3CDTF">2026-02-25T17:42:05Z</dcterms:modified>
</cp:coreProperties>
</file>