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68" r:id="rId6"/>
    <p:sldId id="257" r:id="rId7"/>
    <p:sldId id="258" r:id="rId8"/>
    <p:sldId id="259" r:id="rId9"/>
    <p:sldId id="265" r:id="rId10"/>
    <p:sldId id="260" r:id="rId11"/>
    <p:sldId id="262" r:id="rId12"/>
    <p:sldId id="266" r:id="rId13"/>
    <p:sldId id="261" r:id="rId14"/>
    <p:sldId id="263" r:id="rId15"/>
    <p:sldId id="264" r:id="rId16"/>
    <p:sldId id="267"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0D4FF"/>
    <a:srgbClr val="6D91D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5F3FF9-5D87-4B8F-BE43-88BDE3BD6E1A}" v="379" dt="2022-11-11T21:56:45.7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3" d="100"/>
          <a:sy n="73" d="100"/>
        </p:scale>
        <p:origin x="107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Rehman (2118374)" userId="7bceaac9-4ea7-4498-9296-f3c92db6e852" providerId="ADAL" clId="{365F3FF9-5D87-4B8F-BE43-88BDE3BD6E1A}"/>
    <pc:docChg chg="undo redo custSel addSld delSld modSld">
      <pc:chgData name="Ishrat Rehman (2118374)" userId="7bceaac9-4ea7-4498-9296-f3c92db6e852" providerId="ADAL" clId="{365F3FF9-5D87-4B8F-BE43-88BDE3BD6E1A}" dt="2022-11-10T10:18:41.593" v="4709" actId="313"/>
      <pc:docMkLst>
        <pc:docMk/>
      </pc:docMkLst>
      <pc:sldChg chg="addSp delSp modSp mod">
        <pc:chgData name="Ishrat Rehman (2118374)" userId="7bceaac9-4ea7-4498-9296-f3c92db6e852" providerId="ADAL" clId="{365F3FF9-5D87-4B8F-BE43-88BDE3BD6E1A}" dt="2022-11-08T22:33:39.442" v="2667" actId="255"/>
        <pc:sldMkLst>
          <pc:docMk/>
          <pc:sldMk cId="2619472997" sldId="257"/>
        </pc:sldMkLst>
        <pc:spChg chg="mod">
          <ac:chgData name="Ishrat Rehman (2118374)" userId="7bceaac9-4ea7-4498-9296-f3c92db6e852" providerId="ADAL" clId="{365F3FF9-5D87-4B8F-BE43-88BDE3BD6E1A}" dt="2022-11-08T22:33:39.442" v="2667" actId="255"/>
          <ac:spMkLst>
            <pc:docMk/>
            <pc:sldMk cId="2619472997" sldId="257"/>
            <ac:spMk id="3" creationId="{CB6445AB-DC4A-56C8-9BD7-5929F0D20A04}"/>
          </ac:spMkLst>
        </pc:spChg>
        <pc:spChg chg="mod">
          <ac:chgData name="Ishrat Rehman (2118374)" userId="7bceaac9-4ea7-4498-9296-f3c92db6e852" providerId="ADAL" clId="{365F3FF9-5D87-4B8F-BE43-88BDE3BD6E1A}" dt="2022-11-08T10:52:11.753" v="1554" actId="20577"/>
          <ac:spMkLst>
            <pc:docMk/>
            <pc:sldMk cId="2619472997" sldId="257"/>
            <ac:spMk id="4" creationId="{9BDA2843-9B25-443B-F921-3D9FB4FEF02B}"/>
          </ac:spMkLst>
        </pc:spChg>
        <pc:spChg chg="del">
          <ac:chgData name="Ishrat Rehman (2118374)" userId="7bceaac9-4ea7-4498-9296-f3c92db6e852" providerId="ADAL" clId="{365F3FF9-5D87-4B8F-BE43-88BDE3BD6E1A}" dt="2022-10-31T22:57:47.460" v="0" actId="26606"/>
          <ac:spMkLst>
            <pc:docMk/>
            <pc:sldMk cId="2619472997" sldId="257"/>
            <ac:spMk id="9" creationId="{91F32EBA-ED97-466E-8CFA-8382584155D0}"/>
          </ac:spMkLst>
        </pc:spChg>
        <pc:spChg chg="del">
          <ac:chgData name="Ishrat Rehman (2118374)" userId="7bceaac9-4ea7-4498-9296-f3c92db6e852" providerId="ADAL" clId="{365F3FF9-5D87-4B8F-BE43-88BDE3BD6E1A}" dt="2022-10-31T22:57:47.460" v="0" actId="26606"/>
          <ac:spMkLst>
            <pc:docMk/>
            <pc:sldMk cId="2619472997" sldId="257"/>
            <ac:spMk id="11" creationId="{62A38935-BB53-4DF7-A56E-48DD25B685D7}"/>
          </ac:spMkLst>
        </pc:spChg>
        <pc:spChg chg="add">
          <ac:chgData name="Ishrat Rehman (2118374)" userId="7bceaac9-4ea7-4498-9296-f3c92db6e852" providerId="ADAL" clId="{365F3FF9-5D87-4B8F-BE43-88BDE3BD6E1A}" dt="2022-10-31T22:57:47.460" v="0" actId="26606"/>
          <ac:spMkLst>
            <pc:docMk/>
            <pc:sldMk cId="2619472997" sldId="257"/>
            <ac:spMk id="16" creationId="{91F32EBA-ED97-466E-8CFA-8382584155D0}"/>
          </ac:spMkLst>
        </pc:spChg>
        <pc:spChg chg="add">
          <ac:chgData name="Ishrat Rehman (2118374)" userId="7bceaac9-4ea7-4498-9296-f3c92db6e852" providerId="ADAL" clId="{365F3FF9-5D87-4B8F-BE43-88BDE3BD6E1A}" dt="2022-10-31T22:57:47.460" v="0" actId="26606"/>
          <ac:spMkLst>
            <pc:docMk/>
            <pc:sldMk cId="2619472997" sldId="257"/>
            <ac:spMk id="18" creationId="{62A38935-BB53-4DF7-A56E-48DD25B685D7}"/>
          </ac:spMkLst>
        </pc:spChg>
      </pc:sldChg>
      <pc:sldChg chg="modSp mod">
        <pc:chgData name="Ishrat Rehman (2118374)" userId="7bceaac9-4ea7-4498-9296-f3c92db6e852" providerId="ADAL" clId="{365F3FF9-5D87-4B8F-BE43-88BDE3BD6E1A}" dt="2022-11-08T10:52:47.086" v="1556" actId="14100"/>
        <pc:sldMkLst>
          <pc:docMk/>
          <pc:sldMk cId="3592946062" sldId="258"/>
        </pc:sldMkLst>
        <pc:spChg chg="mod">
          <ac:chgData name="Ishrat Rehman (2118374)" userId="7bceaac9-4ea7-4498-9296-f3c92db6e852" providerId="ADAL" clId="{365F3FF9-5D87-4B8F-BE43-88BDE3BD6E1A}" dt="2022-11-08T10:52:47.086" v="1556" actId="14100"/>
          <ac:spMkLst>
            <pc:docMk/>
            <pc:sldMk cId="3592946062" sldId="258"/>
            <ac:spMk id="3" creationId="{7BD2708F-BD8A-67F5-BED8-8524A857ABD2}"/>
          </ac:spMkLst>
        </pc:spChg>
      </pc:sldChg>
      <pc:sldChg chg="addSp delSp modSp mod">
        <pc:chgData name="Ishrat Rehman (2118374)" userId="7bceaac9-4ea7-4498-9296-f3c92db6e852" providerId="ADAL" clId="{365F3FF9-5D87-4B8F-BE43-88BDE3BD6E1A}" dt="2022-11-09T21:41:59.955" v="3424"/>
        <pc:sldMkLst>
          <pc:docMk/>
          <pc:sldMk cId="1865017612" sldId="259"/>
        </pc:sldMkLst>
        <pc:spChg chg="mod">
          <ac:chgData name="Ishrat Rehman (2118374)" userId="7bceaac9-4ea7-4498-9296-f3c92db6e852" providerId="ADAL" clId="{365F3FF9-5D87-4B8F-BE43-88BDE3BD6E1A}" dt="2022-11-09T21:41:22.181" v="3372" actId="20577"/>
          <ac:spMkLst>
            <pc:docMk/>
            <pc:sldMk cId="1865017612" sldId="259"/>
            <ac:spMk id="2" creationId="{F9513F5B-5E9F-6F99-B747-FE51D853DDA3}"/>
          </ac:spMkLst>
        </pc:spChg>
        <pc:spChg chg="add del mod">
          <ac:chgData name="Ishrat Rehman (2118374)" userId="7bceaac9-4ea7-4498-9296-f3c92db6e852" providerId="ADAL" clId="{365F3FF9-5D87-4B8F-BE43-88BDE3BD6E1A}" dt="2022-11-09T21:41:59.955" v="3424"/>
          <ac:spMkLst>
            <pc:docMk/>
            <pc:sldMk cId="1865017612" sldId="259"/>
            <ac:spMk id="3" creationId="{B79FA3EF-02A1-34F5-107F-38B4AE2D0083}"/>
          </ac:spMkLst>
        </pc:spChg>
        <pc:spChg chg="mod">
          <ac:chgData name="Ishrat Rehman (2118374)" userId="7bceaac9-4ea7-4498-9296-f3c92db6e852" providerId="ADAL" clId="{365F3FF9-5D87-4B8F-BE43-88BDE3BD6E1A}" dt="2022-11-08T11:04:14.720" v="1590" actId="14100"/>
          <ac:spMkLst>
            <pc:docMk/>
            <pc:sldMk cId="1865017612" sldId="259"/>
            <ac:spMk id="4" creationId="{658A5DCE-2050-0780-F3BB-4C3895DE953A}"/>
          </ac:spMkLst>
        </pc:spChg>
        <pc:spChg chg="mod">
          <ac:chgData name="Ishrat Rehman (2118374)" userId="7bceaac9-4ea7-4498-9296-f3c92db6e852" providerId="ADAL" clId="{365F3FF9-5D87-4B8F-BE43-88BDE3BD6E1A}" dt="2022-11-08T11:03:50.625" v="1587" actId="1076"/>
          <ac:spMkLst>
            <pc:docMk/>
            <pc:sldMk cId="1865017612" sldId="259"/>
            <ac:spMk id="6" creationId="{A623E710-5088-D7B3-F679-83BCF1EC2A30}"/>
          </ac:spMkLst>
        </pc:spChg>
        <pc:spChg chg="mod">
          <ac:chgData name="Ishrat Rehman (2118374)" userId="7bceaac9-4ea7-4498-9296-f3c92db6e852" providerId="ADAL" clId="{365F3FF9-5D87-4B8F-BE43-88BDE3BD6E1A}" dt="2022-11-08T11:03:26.103" v="1583" actId="1076"/>
          <ac:spMkLst>
            <pc:docMk/>
            <pc:sldMk cId="1865017612" sldId="259"/>
            <ac:spMk id="7" creationId="{98BAC06D-B307-F346-06BE-A35EC4ED8F72}"/>
          </ac:spMkLst>
        </pc:spChg>
        <pc:spChg chg="mod">
          <ac:chgData name="Ishrat Rehman (2118374)" userId="7bceaac9-4ea7-4498-9296-f3c92db6e852" providerId="ADAL" clId="{365F3FF9-5D87-4B8F-BE43-88BDE3BD6E1A}" dt="2022-11-08T23:07:01.685" v="3265" actId="20577"/>
          <ac:spMkLst>
            <pc:docMk/>
            <pc:sldMk cId="1865017612" sldId="259"/>
            <ac:spMk id="9" creationId="{93E6A145-FC12-C0EB-51FC-680D2FAB645C}"/>
          </ac:spMkLst>
        </pc:spChg>
        <pc:spChg chg="mod">
          <ac:chgData name="Ishrat Rehman (2118374)" userId="7bceaac9-4ea7-4498-9296-f3c92db6e852" providerId="ADAL" clId="{365F3FF9-5D87-4B8F-BE43-88BDE3BD6E1A}" dt="2022-11-09T21:41:36.219" v="3399" actId="20577"/>
          <ac:spMkLst>
            <pc:docMk/>
            <pc:sldMk cId="1865017612" sldId="259"/>
            <ac:spMk id="10" creationId="{2A78625F-43ED-7097-AF68-AED0FFDBF22F}"/>
          </ac:spMkLst>
        </pc:spChg>
        <pc:spChg chg="mod">
          <ac:chgData name="Ishrat Rehman (2118374)" userId="7bceaac9-4ea7-4498-9296-f3c92db6e852" providerId="ADAL" clId="{365F3FF9-5D87-4B8F-BE43-88BDE3BD6E1A}" dt="2022-11-09T21:41:44.316" v="3409" actId="20577"/>
          <ac:spMkLst>
            <pc:docMk/>
            <pc:sldMk cId="1865017612" sldId="259"/>
            <ac:spMk id="11" creationId="{75B4C97B-A83D-300D-A01F-BA11FA9DA03F}"/>
          </ac:spMkLst>
        </pc:spChg>
        <pc:spChg chg="mod">
          <ac:chgData name="Ishrat Rehman (2118374)" userId="7bceaac9-4ea7-4498-9296-f3c92db6e852" providerId="ADAL" clId="{365F3FF9-5D87-4B8F-BE43-88BDE3BD6E1A}" dt="2022-11-09T21:41:52.654" v="3418" actId="20577"/>
          <ac:spMkLst>
            <pc:docMk/>
            <pc:sldMk cId="1865017612" sldId="259"/>
            <ac:spMk id="12" creationId="{E6DE291A-FC66-FE62-860D-F3305D076A0D}"/>
          </ac:spMkLst>
        </pc:spChg>
      </pc:sldChg>
      <pc:sldChg chg="addSp delSp modSp mod setBg">
        <pc:chgData name="Ishrat Rehman (2118374)" userId="7bceaac9-4ea7-4498-9296-f3c92db6e852" providerId="ADAL" clId="{365F3FF9-5D87-4B8F-BE43-88BDE3BD6E1A}" dt="2022-11-08T23:20:47.283" v="3353" actId="20577"/>
        <pc:sldMkLst>
          <pc:docMk/>
          <pc:sldMk cId="1231497493" sldId="260"/>
        </pc:sldMkLst>
        <pc:spChg chg="add mod">
          <ac:chgData name="Ishrat Rehman (2118374)" userId="7bceaac9-4ea7-4498-9296-f3c92db6e852" providerId="ADAL" clId="{365F3FF9-5D87-4B8F-BE43-88BDE3BD6E1A}" dt="2022-11-08T23:20:47.283" v="3353" actId="20577"/>
          <ac:spMkLst>
            <pc:docMk/>
            <pc:sldMk cId="1231497493" sldId="260"/>
            <ac:spMk id="3" creationId="{2DD77DAA-8AE1-F328-8EDF-8E6EEE3BC2FF}"/>
          </ac:spMkLst>
        </pc:spChg>
        <pc:spChg chg="add mod ord">
          <ac:chgData name="Ishrat Rehman (2118374)" userId="7bceaac9-4ea7-4498-9296-f3c92db6e852" providerId="ADAL" clId="{365F3FF9-5D87-4B8F-BE43-88BDE3BD6E1A}" dt="2022-11-08T23:08:42.443" v="3275" actId="255"/>
          <ac:spMkLst>
            <pc:docMk/>
            <pc:sldMk cId="1231497493" sldId="260"/>
            <ac:spMk id="4" creationId="{C8D7C480-EB60-8A9D-5E1A-C98F4372FD00}"/>
          </ac:spMkLst>
        </pc:spChg>
        <pc:spChg chg="add del">
          <ac:chgData name="Ishrat Rehman (2118374)" userId="7bceaac9-4ea7-4498-9296-f3c92db6e852" providerId="ADAL" clId="{365F3FF9-5D87-4B8F-BE43-88BDE3BD6E1A}" dt="2022-11-08T01:26:09.752" v="1522" actId="26606"/>
          <ac:spMkLst>
            <pc:docMk/>
            <pc:sldMk cId="1231497493" sldId="260"/>
            <ac:spMk id="3079" creationId="{327D73B4-9F5C-4A64-A179-51B9500CB8B5}"/>
          </ac:spMkLst>
        </pc:spChg>
        <pc:spChg chg="add del">
          <ac:chgData name="Ishrat Rehman (2118374)" userId="7bceaac9-4ea7-4498-9296-f3c92db6e852" providerId="ADAL" clId="{365F3FF9-5D87-4B8F-BE43-88BDE3BD6E1A}" dt="2022-11-08T01:26:09.752" v="1522" actId="26606"/>
          <ac:spMkLst>
            <pc:docMk/>
            <pc:sldMk cId="1231497493" sldId="260"/>
            <ac:spMk id="3081" creationId="{C1F06963-6374-4B48-844F-071A9BAAAE02}"/>
          </ac:spMkLst>
        </pc:spChg>
        <pc:spChg chg="add del">
          <ac:chgData name="Ishrat Rehman (2118374)" userId="7bceaac9-4ea7-4498-9296-f3c92db6e852" providerId="ADAL" clId="{365F3FF9-5D87-4B8F-BE43-88BDE3BD6E1A}" dt="2022-11-08T01:26:09.752" v="1522" actId="26606"/>
          <ac:spMkLst>
            <pc:docMk/>
            <pc:sldMk cId="1231497493" sldId="260"/>
            <ac:spMk id="3083" creationId="{6CB927A4-E432-4310-9CD5-E89FF5063179}"/>
          </ac:spMkLst>
        </pc:spChg>
        <pc:spChg chg="add del">
          <ac:chgData name="Ishrat Rehman (2118374)" userId="7bceaac9-4ea7-4498-9296-f3c92db6e852" providerId="ADAL" clId="{365F3FF9-5D87-4B8F-BE43-88BDE3BD6E1A}" dt="2022-11-08T01:26:09.752" v="1522" actId="26606"/>
          <ac:spMkLst>
            <pc:docMk/>
            <pc:sldMk cId="1231497493" sldId="260"/>
            <ac:spMk id="3085" creationId="{1453BF6C-B012-48B7-B4E8-6D7AC7C27D02}"/>
          </ac:spMkLst>
        </pc:spChg>
        <pc:spChg chg="add del">
          <ac:chgData name="Ishrat Rehman (2118374)" userId="7bceaac9-4ea7-4498-9296-f3c92db6e852" providerId="ADAL" clId="{365F3FF9-5D87-4B8F-BE43-88BDE3BD6E1A}" dt="2022-11-08T01:26:09.752" v="1522" actId="26606"/>
          <ac:spMkLst>
            <pc:docMk/>
            <pc:sldMk cId="1231497493" sldId="260"/>
            <ac:spMk id="3087" creationId="{E3020543-B24B-4EC4-8FFC-8DD88EEA91A8}"/>
          </ac:spMkLst>
        </pc:spChg>
        <pc:spChg chg="add del">
          <ac:chgData name="Ishrat Rehman (2118374)" userId="7bceaac9-4ea7-4498-9296-f3c92db6e852" providerId="ADAL" clId="{365F3FF9-5D87-4B8F-BE43-88BDE3BD6E1A}" dt="2022-11-08T01:26:07.042" v="1520" actId="26606"/>
          <ac:spMkLst>
            <pc:docMk/>
            <pc:sldMk cId="1231497493" sldId="260"/>
            <ac:spMk id="3094" creationId="{AC5782D3-6CED-43A7-BE35-09C48F8091FB}"/>
          </ac:spMkLst>
        </pc:spChg>
        <pc:spChg chg="add del">
          <ac:chgData name="Ishrat Rehman (2118374)" userId="7bceaac9-4ea7-4498-9296-f3c92db6e852" providerId="ADAL" clId="{365F3FF9-5D87-4B8F-BE43-88BDE3BD6E1A}" dt="2022-11-08T01:26:07.042" v="1520" actId="26606"/>
          <ac:spMkLst>
            <pc:docMk/>
            <pc:sldMk cId="1231497493" sldId="260"/>
            <ac:spMk id="3096" creationId="{6721F593-ECD2-4B5B-AAE4-0866A4CDC970}"/>
          </ac:spMkLst>
        </pc:spChg>
        <pc:spChg chg="add del">
          <ac:chgData name="Ishrat Rehman (2118374)" userId="7bceaac9-4ea7-4498-9296-f3c92db6e852" providerId="ADAL" clId="{365F3FF9-5D87-4B8F-BE43-88BDE3BD6E1A}" dt="2022-11-08T01:26:07.042" v="1520" actId="26606"/>
          <ac:spMkLst>
            <pc:docMk/>
            <pc:sldMk cId="1231497493" sldId="260"/>
            <ac:spMk id="3098" creationId="{71DEE99F-D18C-4025-BA3F-CEBF5258ED3D}"/>
          </ac:spMkLst>
        </pc:spChg>
        <pc:spChg chg="add del">
          <ac:chgData name="Ishrat Rehman (2118374)" userId="7bceaac9-4ea7-4498-9296-f3c92db6e852" providerId="ADAL" clId="{365F3FF9-5D87-4B8F-BE43-88BDE3BD6E1A}" dt="2022-11-08T01:26:07.042" v="1520" actId="26606"/>
          <ac:spMkLst>
            <pc:docMk/>
            <pc:sldMk cId="1231497493" sldId="260"/>
            <ac:spMk id="3100" creationId="{976FA5D9-3A7C-4FA7-9BA8-1905D703FD77}"/>
          </ac:spMkLst>
        </pc:spChg>
        <pc:spChg chg="add del">
          <ac:chgData name="Ishrat Rehman (2118374)" userId="7bceaac9-4ea7-4498-9296-f3c92db6e852" providerId="ADAL" clId="{365F3FF9-5D87-4B8F-BE43-88BDE3BD6E1A}" dt="2022-11-08T01:26:07.042" v="1520" actId="26606"/>
          <ac:spMkLst>
            <pc:docMk/>
            <pc:sldMk cId="1231497493" sldId="260"/>
            <ac:spMk id="3102" creationId="{4652D57C-331F-43B8-9C07-69FBA9C0279E}"/>
          </ac:spMkLst>
        </pc:spChg>
        <pc:spChg chg="add del">
          <ac:chgData name="Ishrat Rehman (2118374)" userId="7bceaac9-4ea7-4498-9296-f3c92db6e852" providerId="ADAL" clId="{365F3FF9-5D87-4B8F-BE43-88BDE3BD6E1A}" dt="2022-11-08T01:26:09.752" v="1522" actId="26606"/>
          <ac:spMkLst>
            <pc:docMk/>
            <pc:sldMk cId="1231497493" sldId="260"/>
            <ac:spMk id="3105" creationId="{327D73B4-9F5C-4A64-A179-51B9500CB8B5}"/>
          </ac:spMkLst>
        </pc:spChg>
        <pc:spChg chg="add del">
          <ac:chgData name="Ishrat Rehman (2118374)" userId="7bceaac9-4ea7-4498-9296-f3c92db6e852" providerId="ADAL" clId="{365F3FF9-5D87-4B8F-BE43-88BDE3BD6E1A}" dt="2022-11-08T01:26:09.752" v="1522" actId="26606"/>
          <ac:spMkLst>
            <pc:docMk/>
            <pc:sldMk cId="1231497493" sldId="260"/>
            <ac:spMk id="3106" creationId="{C1F06963-6374-4B48-844F-071A9BAAAE02}"/>
          </ac:spMkLst>
        </pc:spChg>
        <pc:spChg chg="add del">
          <ac:chgData name="Ishrat Rehman (2118374)" userId="7bceaac9-4ea7-4498-9296-f3c92db6e852" providerId="ADAL" clId="{365F3FF9-5D87-4B8F-BE43-88BDE3BD6E1A}" dt="2022-11-08T01:26:09.752" v="1522" actId="26606"/>
          <ac:spMkLst>
            <pc:docMk/>
            <pc:sldMk cId="1231497493" sldId="260"/>
            <ac:spMk id="3107" creationId="{6CB927A4-E432-4310-9CD5-E89FF5063179}"/>
          </ac:spMkLst>
        </pc:spChg>
        <pc:spChg chg="add del">
          <ac:chgData name="Ishrat Rehman (2118374)" userId="7bceaac9-4ea7-4498-9296-f3c92db6e852" providerId="ADAL" clId="{365F3FF9-5D87-4B8F-BE43-88BDE3BD6E1A}" dt="2022-11-08T01:26:09.752" v="1522" actId="26606"/>
          <ac:spMkLst>
            <pc:docMk/>
            <pc:sldMk cId="1231497493" sldId="260"/>
            <ac:spMk id="3108" creationId="{1453BF6C-B012-48B7-B4E8-6D7AC7C27D02}"/>
          </ac:spMkLst>
        </pc:spChg>
        <pc:spChg chg="add del">
          <ac:chgData name="Ishrat Rehman (2118374)" userId="7bceaac9-4ea7-4498-9296-f3c92db6e852" providerId="ADAL" clId="{365F3FF9-5D87-4B8F-BE43-88BDE3BD6E1A}" dt="2022-11-08T01:26:09.752" v="1522" actId="26606"/>
          <ac:spMkLst>
            <pc:docMk/>
            <pc:sldMk cId="1231497493" sldId="260"/>
            <ac:spMk id="3109" creationId="{E3020543-B24B-4EC4-8FFC-8DD88EEA91A8}"/>
          </ac:spMkLst>
        </pc:spChg>
        <pc:picChg chg="del">
          <ac:chgData name="Ishrat Rehman (2118374)" userId="7bceaac9-4ea7-4498-9296-f3c92db6e852" providerId="ADAL" clId="{365F3FF9-5D87-4B8F-BE43-88BDE3BD6E1A}" dt="2022-11-08T01:02:28.947" v="1433" actId="478"/>
          <ac:picMkLst>
            <pc:docMk/>
            <pc:sldMk cId="1231497493" sldId="260"/>
            <ac:picMk id="2" creationId="{66D182E4-CD0A-97D9-2CD2-D29CB01598E0}"/>
          </ac:picMkLst>
        </pc:picChg>
        <pc:picChg chg="add mod">
          <ac:chgData name="Ishrat Rehman (2118374)" userId="7bceaac9-4ea7-4498-9296-f3c92db6e852" providerId="ADAL" clId="{365F3FF9-5D87-4B8F-BE43-88BDE3BD6E1A}" dt="2022-11-08T01:26:07.042" v="1520" actId="26606"/>
          <ac:picMkLst>
            <pc:docMk/>
            <pc:sldMk cId="1231497493" sldId="260"/>
            <ac:picMk id="3074" creationId="{CE8EA897-95D3-8FBF-984D-4B45FDD3E76A}"/>
          </ac:picMkLst>
        </pc:picChg>
        <pc:cxnChg chg="add del">
          <ac:chgData name="Ishrat Rehman (2118374)" userId="7bceaac9-4ea7-4498-9296-f3c92db6e852" providerId="ADAL" clId="{365F3FF9-5D87-4B8F-BE43-88BDE3BD6E1A}" dt="2022-11-08T01:26:09.752" v="1522" actId="26606"/>
          <ac:cxnSpMkLst>
            <pc:docMk/>
            <pc:sldMk cId="1231497493" sldId="260"/>
            <ac:cxnSpMk id="3089" creationId="{C49DA8F6-BCC1-4447-B54C-57856834B94B}"/>
          </ac:cxnSpMkLst>
        </pc:cxnChg>
        <pc:cxnChg chg="add del">
          <ac:chgData name="Ishrat Rehman (2118374)" userId="7bceaac9-4ea7-4498-9296-f3c92db6e852" providerId="ADAL" clId="{365F3FF9-5D87-4B8F-BE43-88BDE3BD6E1A}" dt="2022-11-08T01:26:09.752" v="1522" actId="26606"/>
          <ac:cxnSpMkLst>
            <pc:docMk/>
            <pc:sldMk cId="1231497493" sldId="260"/>
            <ac:cxnSpMk id="3104" creationId="{C49DA8F6-BCC1-4447-B54C-57856834B94B}"/>
          </ac:cxnSpMkLst>
        </pc:cxnChg>
      </pc:sldChg>
      <pc:sldChg chg="addSp delSp modSp mod setBg">
        <pc:chgData name="Ishrat Rehman (2118374)" userId="7bceaac9-4ea7-4498-9296-f3c92db6e852" providerId="ADAL" clId="{365F3FF9-5D87-4B8F-BE43-88BDE3BD6E1A}" dt="2022-11-09T22:29:01.779" v="3626" actId="20577"/>
        <pc:sldMkLst>
          <pc:docMk/>
          <pc:sldMk cId="137688071" sldId="261"/>
        </pc:sldMkLst>
        <pc:spChg chg="add mod ord">
          <ac:chgData name="Ishrat Rehman (2118374)" userId="7bceaac9-4ea7-4498-9296-f3c92db6e852" providerId="ADAL" clId="{365F3FF9-5D87-4B8F-BE43-88BDE3BD6E1A}" dt="2022-11-09T22:29:01.779" v="3626" actId="20577"/>
          <ac:spMkLst>
            <pc:docMk/>
            <pc:sldMk cId="137688071" sldId="261"/>
            <ac:spMk id="5" creationId="{C836B981-580D-1634-2792-B289C34EDD8E}"/>
          </ac:spMkLst>
        </pc:spChg>
        <pc:spChg chg="add mod">
          <ac:chgData name="Ishrat Rehman (2118374)" userId="7bceaac9-4ea7-4498-9296-f3c92db6e852" providerId="ADAL" clId="{365F3FF9-5D87-4B8F-BE43-88BDE3BD6E1A}" dt="2022-11-08T22:37:18.788" v="2682" actId="113"/>
          <ac:spMkLst>
            <pc:docMk/>
            <pc:sldMk cId="137688071" sldId="261"/>
            <ac:spMk id="6" creationId="{C6ECD0A4-D5A1-1955-FDF0-543C6FB2AE8F}"/>
          </ac:spMkLst>
        </pc:spChg>
        <pc:spChg chg="add mod">
          <ac:chgData name="Ishrat Rehman (2118374)" userId="7bceaac9-4ea7-4498-9296-f3c92db6e852" providerId="ADAL" clId="{365F3FF9-5D87-4B8F-BE43-88BDE3BD6E1A}" dt="2022-11-08T22:41:11.326" v="2752" actId="20577"/>
          <ac:spMkLst>
            <pc:docMk/>
            <pc:sldMk cId="137688071" sldId="261"/>
            <ac:spMk id="9" creationId="{2CC07B81-158E-4669-33C2-66777A906D45}"/>
          </ac:spMkLst>
        </pc:spChg>
        <pc:spChg chg="add">
          <ac:chgData name="Ishrat Rehman (2118374)" userId="7bceaac9-4ea7-4498-9296-f3c92db6e852" providerId="ADAL" clId="{365F3FF9-5D87-4B8F-BE43-88BDE3BD6E1A}" dt="2022-11-08T10:33:17.856" v="1525" actId="26606"/>
          <ac:spMkLst>
            <pc:docMk/>
            <pc:sldMk cId="137688071" sldId="261"/>
            <ac:spMk id="11" creationId="{C4285719-470E-454C-AF62-8323075F1F5B}"/>
          </ac:spMkLst>
        </pc:spChg>
        <pc:spChg chg="add">
          <ac:chgData name="Ishrat Rehman (2118374)" userId="7bceaac9-4ea7-4498-9296-f3c92db6e852" providerId="ADAL" clId="{365F3FF9-5D87-4B8F-BE43-88BDE3BD6E1A}" dt="2022-11-08T10:33:17.856" v="1525" actId="26606"/>
          <ac:spMkLst>
            <pc:docMk/>
            <pc:sldMk cId="137688071" sldId="261"/>
            <ac:spMk id="13" creationId="{CD9FE4EF-C4D8-49A0-B2FF-81D8DB7D8A24}"/>
          </ac:spMkLst>
        </pc:spChg>
        <pc:spChg chg="add">
          <ac:chgData name="Ishrat Rehman (2118374)" userId="7bceaac9-4ea7-4498-9296-f3c92db6e852" providerId="ADAL" clId="{365F3FF9-5D87-4B8F-BE43-88BDE3BD6E1A}" dt="2022-11-08T10:33:17.856" v="1525" actId="26606"/>
          <ac:spMkLst>
            <pc:docMk/>
            <pc:sldMk cId="137688071" sldId="261"/>
            <ac:spMk id="15" creationId="{4300840D-0A0B-4512-BACA-B439D5B9C57C}"/>
          </ac:spMkLst>
        </pc:spChg>
        <pc:spChg chg="add">
          <ac:chgData name="Ishrat Rehman (2118374)" userId="7bceaac9-4ea7-4498-9296-f3c92db6e852" providerId="ADAL" clId="{365F3FF9-5D87-4B8F-BE43-88BDE3BD6E1A}" dt="2022-11-08T10:33:17.856" v="1525" actId="26606"/>
          <ac:spMkLst>
            <pc:docMk/>
            <pc:sldMk cId="137688071" sldId="261"/>
            <ac:spMk id="17" creationId="{D2B78728-A580-49A7-84F9-6EF6F583ADE0}"/>
          </ac:spMkLst>
        </pc:spChg>
        <pc:spChg chg="add">
          <ac:chgData name="Ishrat Rehman (2118374)" userId="7bceaac9-4ea7-4498-9296-f3c92db6e852" providerId="ADAL" clId="{365F3FF9-5D87-4B8F-BE43-88BDE3BD6E1A}" dt="2022-11-08T10:33:17.856" v="1525" actId="26606"/>
          <ac:spMkLst>
            <pc:docMk/>
            <pc:sldMk cId="137688071" sldId="261"/>
            <ac:spMk id="19" creationId="{38FAA1A1-D861-433F-88FA-1E9D6FD31D11}"/>
          </ac:spMkLst>
        </pc:spChg>
        <pc:spChg chg="add">
          <ac:chgData name="Ishrat Rehman (2118374)" userId="7bceaac9-4ea7-4498-9296-f3c92db6e852" providerId="ADAL" clId="{365F3FF9-5D87-4B8F-BE43-88BDE3BD6E1A}" dt="2022-11-08T10:33:17.856" v="1525" actId="26606"/>
          <ac:spMkLst>
            <pc:docMk/>
            <pc:sldMk cId="137688071" sldId="261"/>
            <ac:spMk id="21" creationId="{8D71EDA1-87BF-4D5D-AB79-F346FD19278A}"/>
          </ac:spMkLst>
        </pc:spChg>
        <pc:spChg chg="add mod">
          <ac:chgData name="Ishrat Rehman (2118374)" userId="7bceaac9-4ea7-4498-9296-f3c92db6e852" providerId="ADAL" clId="{365F3FF9-5D87-4B8F-BE43-88BDE3BD6E1A}" dt="2022-11-08T22:41:07.874" v="2751" actId="20577"/>
          <ac:spMkLst>
            <pc:docMk/>
            <pc:sldMk cId="137688071" sldId="261"/>
            <ac:spMk id="25" creationId="{F80EC69A-6BE7-431C-36F7-215691704343}"/>
          </ac:spMkLst>
        </pc:spChg>
        <pc:grpChg chg="add mod ord">
          <ac:chgData name="Ishrat Rehman (2118374)" userId="7bceaac9-4ea7-4498-9296-f3c92db6e852" providerId="ADAL" clId="{365F3FF9-5D87-4B8F-BE43-88BDE3BD6E1A}" dt="2022-11-08T22:38:07.551" v="2684" actId="1076"/>
          <ac:grpSpMkLst>
            <pc:docMk/>
            <pc:sldMk cId="137688071" sldId="261"/>
            <ac:grpSpMk id="4" creationId="{37EAA9D5-5DB8-0CD6-7659-A5E7AFB1643B}"/>
          </ac:grpSpMkLst>
        </pc:grpChg>
        <pc:cxnChg chg="add mod">
          <ac:chgData name="Ishrat Rehman (2118374)" userId="7bceaac9-4ea7-4498-9296-f3c92db6e852" providerId="ADAL" clId="{365F3FF9-5D87-4B8F-BE43-88BDE3BD6E1A}" dt="2022-11-08T22:40:09.337" v="2717" actId="14100"/>
          <ac:cxnSpMkLst>
            <pc:docMk/>
            <pc:sldMk cId="137688071" sldId="261"/>
            <ac:cxnSpMk id="8" creationId="{314D6421-F2CA-55A7-172B-C1C3F40CF850}"/>
          </ac:cxnSpMkLst>
        </pc:cxnChg>
        <pc:cxnChg chg="add del">
          <ac:chgData name="Ishrat Rehman (2118374)" userId="7bceaac9-4ea7-4498-9296-f3c92db6e852" providerId="ADAL" clId="{365F3FF9-5D87-4B8F-BE43-88BDE3BD6E1A}" dt="2022-11-08T22:39:26.099" v="2709" actId="478"/>
          <ac:cxnSpMkLst>
            <pc:docMk/>
            <pc:sldMk cId="137688071" sldId="261"/>
            <ac:cxnSpMk id="12" creationId="{A53F259E-1413-F792-E7CF-4B825A05B772}"/>
          </ac:cxnSpMkLst>
        </pc:cxnChg>
        <pc:cxnChg chg="add del">
          <ac:chgData name="Ishrat Rehman (2118374)" userId="7bceaac9-4ea7-4498-9296-f3c92db6e852" providerId="ADAL" clId="{365F3FF9-5D87-4B8F-BE43-88BDE3BD6E1A}" dt="2022-11-08T22:39:36.958" v="2711" actId="478"/>
          <ac:cxnSpMkLst>
            <pc:docMk/>
            <pc:sldMk cId="137688071" sldId="261"/>
            <ac:cxnSpMk id="16" creationId="{53668559-8948-7895-E956-FD6D8D1A3BF2}"/>
          </ac:cxnSpMkLst>
        </pc:cxnChg>
        <pc:cxnChg chg="add mod">
          <ac:chgData name="Ishrat Rehman (2118374)" userId="7bceaac9-4ea7-4498-9296-f3c92db6e852" providerId="ADAL" clId="{365F3FF9-5D87-4B8F-BE43-88BDE3BD6E1A}" dt="2022-11-08T22:41:26.597" v="2753" actId="208"/>
          <ac:cxnSpMkLst>
            <pc:docMk/>
            <pc:sldMk cId="137688071" sldId="261"/>
            <ac:cxnSpMk id="22" creationId="{AD438936-FE8B-03E2-0451-9923047A96EC}"/>
          </ac:cxnSpMkLst>
        </pc:cxnChg>
      </pc:sldChg>
      <pc:sldChg chg="addSp delSp modSp new mod setBg setClrOvrMap">
        <pc:chgData name="Ishrat Rehman (2118374)" userId="7bceaac9-4ea7-4498-9296-f3c92db6e852" providerId="ADAL" clId="{365F3FF9-5D87-4B8F-BE43-88BDE3BD6E1A}" dt="2022-11-09T22:51:13.207" v="4391" actId="20577"/>
        <pc:sldMkLst>
          <pc:docMk/>
          <pc:sldMk cId="4004327827" sldId="262"/>
        </pc:sldMkLst>
        <pc:spChg chg="add mod ord">
          <ac:chgData name="Ishrat Rehman (2118374)" userId="7bceaac9-4ea7-4498-9296-f3c92db6e852" providerId="ADAL" clId="{365F3FF9-5D87-4B8F-BE43-88BDE3BD6E1A}" dt="2022-11-09T22:51:13.207" v="4391" actId="20577"/>
          <ac:spMkLst>
            <pc:docMk/>
            <pc:sldMk cId="4004327827" sldId="262"/>
            <ac:spMk id="2" creationId="{5B795EA3-7DF0-1198-1396-BCC569DAC27E}"/>
          </ac:spMkLst>
        </pc:spChg>
        <pc:spChg chg="add del mod">
          <ac:chgData name="Ishrat Rehman (2118374)" userId="7bceaac9-4ea7-4498-9296-f3c92db6e852" providerId="ADAL" clId="{365F3FF9-5D87-4B8F-BE43-88BDE3BD6E1A}" dt="2022-11-07T19:52:20.046" v="1233" actId="478"/>
          <ac:spMkLst>
            <pc:docMk/>
            <pc:sldMk cId="4004327827" sldId="262"/>
            <ac:spMk id="3" creationId="{5BC9F121-23D6-4AAC-FDFC-2853F12D891D}"/>
          </ac:spMkLst>
        </pc:spChg>
        <pc:spChg chg="add mod">
          <ac:chgData name="Ishrat Rehman (2118374)" userId="7bceaac9-4ea7-4498-9296-f3c92db6e852" providerId="ADAL" clId="{365F3FF9-5D87-4B8F-BE43-88BDE3BD6E1A}" dt="2022-11-08T22:35:42.005" v="2679" actId="20577"/>
          <ac:spMkLst>
            <pc:docMk/>
            <pc:sldMk cId="4004327827" sldId="262"/>
            <ac:spMk id="4" creationId="{114B08A4-F308-780D-4615-6C1A08167744}"/>
          </ac:spMkLst>
        </pc:spChg>
        <pc:spChg chg="add del">
          <ac:chgData name="Ishrat Rehman (2118374)" userId="7bceaac9-4ea7-4498-9296-f3c92db6e852" providerId="ADAL" clId="{365F3FF9-5D87-4B8F-BE43-88BDE3BD6E1A}" dt="2022-11-08T01:24:56.805" v="1502" actId="26606"/>
          <ac:spMkLst>
            <pc:docMk/>
            <pc:sldMk cId="4004327827" sldId="262"/>
            <ac:spMk id="1033" creationId="{CF62D2A7-8207-488C-9F46-316BA81A16C8}"/>
          </ac:spMkLst>
        </pc:spChg>
        <pc:spChg chg="add">
          <ac:chgData name="Ishrat Rehman (2118374)" userId="7bceaac9-4ea7-4498-9296-f3c92db6e852" providerId="ADAL" clId="{365F3FF9-5D87-4B8F-BE43-88BDE3BD6E1A}" dt="2022-11-08T01:24:56.812" v="1503" actId="26606"/>
          <ac:spMkLst>
            <pc:docMk/>
            <pc:sldMk cId="4004327827" sldId="262"/>
            <ac:spMk id="1041" creationId="{F4C0B10B-D2C4-4A54-AFAD-3D27DF88BB37}"/>
          </ac:spMkLst>
        </pc:spChg>
        <pc:grpChg chg="add">
          <ac:chgData name="Ishrat Rehman (2118374)" userId="7bceaac9-4ea7-4498-9296-f3c92db6e852" providerId="ADAL" clId="{365F3FF9-5D87-4B8F-BE43-88BDE3BD6E1A}" dt="2022-11-08T01:24:56.812" v="1503" actId="26606"/>
          <ac:grpSpMkLst>
            <pc:docMk/>
            <pc:sldMk cId="4004327827" sldId="262"/>
            <ac:grpSpMk id="1035" creationId="{B6BADB90-C74B-40D6-86DC-503F65FCE8DC}"/>
          </ac:grpSpMkLst>
        </pc:grpChg>
        <pc:picChg chg="add mod">
          <ac:chgData name="Ishrat Rehman (2118374)" userId="7bceaac9-4ea7-4498-9296-f3c92db6e852" providerId="ADAL" clId="{365F3FF9-5D87-4B8F-BE43-88BDE3BD6E1A}" dt="2022-11-08T01:24:56.812" v="1503" actId="26606"/>
          <ac:picMkLst>
            <pc:docMk/>
            <pc:sldMk cId="4004327827" sldId="262"/>
            <ac:picMk id="1028" creationId="{BD77079B-B960-9D2C-9B03-D6ECF98DD834}"/>
          </ac:picMkLst>
        </pc:picChg>
      </pc:sldChg>
      <pc:sldChg chg="addSp delSp modSp new mod setBg">
        <pc:chgData name="Ishrat Rehman (2118374)" userId="7bceaac9-4ea7-4498-9296-f3c92db6e852" providerId="ADAL" clId="{365F3FF9-5D87-4B8F-BE43-88BDE3BD6E1A}" dt="2022-11-10T09:42:15.243" v="4692" actId="20577"/>
        <pc:sldMkLst>
          <pc:docMk/>
          <pc:sldMk cId="2945077513" sldId="263"/>
        </pc:sldMkLst>
        <pc:spChg chg="add mod">
          <ac:chgData name="Ishrat Rehman (2118374)" userId="7bceaac9-4ea7-4498-9296-f3c92db6e852" providerId="ADAL" clId="{365F3FF9-5D87-4B8F-BE43-88BDE3BD6E1A}" dt="2022-11-08T23:17:47.528" v="3331" actId="2711"/>
          <ac:spMkLst>
            <pc:docMk/>
            <pc:sldMk cId="2945077513" sldId="263"/>
            <ac:spMk id="2" creationId="{D68E4F98-BC37-6D44-43A4-C358E008A5F1}"/>
          </ac:spMkLst>
        </pc:spChg>
        <pc:spChg chg="add mod">
          <ac:chgData name="Ishrat Rehman (2118374)" userId="7bceaac9-4ea7-4498-9296-f3c92db6e852" providerId="ADAL" clId="{365F3FF9-5D87-4B8F-BE43-88BDE3BD6E1A}" dt="2022-11-10T09:42:15.243" v="4692" actId="20577"/>
          <ac:spMkLst>
            <pc:docMk/>
            <pc:sldMk cId="2945077513" sldId="263"/>
            <ac:spMk id="3" creationId="{E2EE8FF9-7EAF-9B72-5630-F547910A255F}"/>
          </ac:spMkLst>
        </pc:spChg>
        <pc:spChg chg="add del">
          <ac:chgData name="Ishrat Rehman (2118374)" userId="7bceaac9-4ea7-4498-9296-f3c92db6e852" providerId="ADAL" clId="{365F3FF9-5D87-4B8F-BE43-88BDE3BD6E1A}" dt="2022-11-08T23:16:50.480" v="3325" actId="26606"/>
          <ac:spMkLst>
            <pc:docMk/>
            <pc:sldMk cId="2945077513" sldId="263"/>
            <ac:spMk id="8" creationId="{6A1473A6-3F22-483E-8A30-80B9D2B14592}"/>
          </ac:spMkLst>
        </pc:spChg>
        <pc:spChg chg="add">
          <ac:chgData name="Ishrat Rehman (2118374)" userId="7bceaac9-4ea7-4498-9296-f3c92db6e852" providerId="ADAL" clId="{365F3FF9-5D87-4B8F-BE43-88BDE3BD6E1A}" dt="2022-11-08T23:16:50.480" v="3325" actId="26606"/>
          <ac:spMkLst>
            <pc:docMk/>
            <pc:sldMk cId="2945077513" sldId="263"/>
            <ac:spMk id="18" creationId="{76EFD3D9-44F0-4267-BCC1-1613E79D8274}"/>
          </ac:spMkLst>
        </pc:spChg>
        <pc:spChg chg="add">
          <ac:chgData name="Ishrat Rehman (2118374)" userId="7bceaac9-4ea7-4498-9296-f3c92db6e852" providerId="ADAL" clId="{365F3FF9-5D87-4B8F-BE43-88BDE3BD6E1A}" dt="2022-11-08T23:16:50.480" v="3325" actId="26606"/>
          <ac:spMkLst>
            <pc:docMk/>
            <pc:sldMk cId="2945077513" sldId="263"/>
            <ac:spMk id="20" creationId="{A779A851-95D6-41AF-937A-B0E4B7F6FA8D}"/>
          </ac:spMkLst>
        </pc:spChg>
        <pc:spChg chg="add">
          <ac:chgData name="Ishrat Rehman (2118374)" userId="7bceaac9-4ea7-4498-9296-f3c92db6e852" providerId="ADAL" clId="{365F3FF9-5D87-4B8F-BE43-88BDE3BD6E1A}" dt="2022-11-08T23:16:50.480" v="3325" actId="26606"/>
          <ac:spMkLst>
            <pc:docMk/>
            <pc:sldMk cId="2945077513" sldId="263"/>
            <ac:spMk id="22" creationId="{953FB2E7-B6CB-429C-81EB-D9516D6D5C8D}"/>
          </ac:spMkLst>
        </pc:spChg>
        <pc:spChg chg="add">
          <ac:chgData name="Ishrat Rehman (2118374)" userId="7bceaac9-4ea7-4498-9296-f3c92db6e852" providerId="ADAL" clId="{365F3FF9-5D87-4B8F-BE43-88BDE3BD6E1A}" dt="2022-11-08T23:16:50.480" v="3325" actId="26606"/>
          <ac:spMkLst>
            <pc:docMk/>
            <pc:sldMk cId="2945077513" sldId="263"/>
            <ac:spMk id="24" creationId="{2EC40DB1-B719-4A13-9A4D-0966B4B27866}"/>
          </ac:spMkLst>
        </pc:spChg>
        <pc:spChg chg="add">
          <ac:chgData name="Ishrat Rehman (2118374)" userId="7bceaac9-4ea7-4498-9296-f3c92db6e852" providerId="ADAL" clId="{365F3FF9-5D87-4B8F-BE43-88BDE3BD6E1A}" dt="2022-11-08T23:16:50.480" v="3325" actId="26606"/>
          <ac:spMkLst>
            <pc:docMk/>
            <pc:sldMk cId="2945077513" sldId="263"/>
            <ac:spMk id="26" creationId="{82211336-CFF3-412D-868A-6679C1004C45}"/>
          </ac:spMkLst>
        </pc:spChg>
        <pc:grpChg chg="add del">
          <ac:chgData name="Ishrat Rehman (2118374)" userId="7bceaac9-4ea7-4498-9296-f3c92db6e852" providerId="ADAL" clId="{365F3FF9-5D87-4B8F-BE43-88BDE3BD6E1A}" dt="2022-11-08T23:16:50.480" v="3325" actId="26606"/>
          <ac:grpSpMkLst>
            <pc:docMk/>
            <pc:sldMk cId="2945077513" sldId="263"/>
            <ac:grpSpMk id="10" creationId="{AA1375E3-3E53-4D75-BAB7-E5929BFCB25F}"/>
          </ac:grpSpMkLst>
        </pc:grpChg>
      </pc:sldChg>
      <pc:sldChg chg="addSp delSp modSp new mod">
        <pc:chgData name="Ishrat Rehman (2118374)" userId="7bceaac9-4ea7-4498-9296-f3c92db6e852" providerId="ADAL" clId="{365F3FF9-5D87-4B8F-BE43-88BDE3BD6E1A}" dt="2022-11-10T10:18:41.593" v="4709" actId="313"/>
        <pc:sldMkLst>
          <pc:docMk/>
          <pc:sldMk cId="1443160572" sldId="264"/>
        </pc:sldMkLst>
        <pc:spChg chg="add mod">
          <ac:chgData name="Ishrat Rehman (2118374)" userId="7bceaac9-4ea7-4498-9296-f3c92db6e852" providerId="ADAL" clId="{365F3FF9-5D87-4B8F-BE43-88BDE3BD6E1A}" dt="2022-11-09T22:05:34.591" v="3561" actId="255"/>
          <ac:spMkLst>
            <pc:docMk/>
            <pc:sldMk cId="1443160572" sldId="264"/>
            <ac:spMk id="2" creationId="{255659A9-E898-92AD-C6D9-0A2D7999E46D}"/>
          </ac:spMkLst>
        </pc:spChg>
        <pc:spChg chg="add del mod">
          <ac:chgData name="Ishrat Rehman (2118374)" userId="7bceaac9-4ea7-4498-9296-f3c92db6e852" providerId="ADAL" clId="{365F3FF9-5D87-4B8F-BE43-88BDE3BD6E1A}" dt="2022-11-08T22:59:19.247" v="2796" actId="478"/>
          <ac:spMkLst>
            <pc:docMk/>
            <pc:sldMk cId="1443160572" sldId="264"/>
            <ac:spMk id="3" creationId="{496EE69F-669D-18FD-39F7-E7B84549FE3B}"/>
          </ac:spMkLst>
        </pc:spChg>
        <pc:spChg chg="add mod">
          <ac:chgData name="Ishrat Rehman (2118374)" userId="7bceaac9-4ea7-4498-9296-f3c92db6e852" providerId="ADAL" clId="{365F3FF9-5D87-4B8F-BE43-88BDE3BD6E1A}" dt="2022-11-10T10:18:41.593" v="4709" actId="313"/>
          <ac:spMkLst>
            <pc:docMk/>
            <pc:sldMk cId="1443160572" sldId="264"/>
            <ac:spMk id="4" creationId="{77EB2B71-7E12-F709-390E-40544820A985}"/>
          </ac:spMkLst>
        </pc:spChg>
      </pc:sldChg>
      <pc:sldChg chg="addSp delSp modSp new mod">
        <pc:chgData name="Ishrat Rehman (2118374)" userId="7bceaac9-4ea7-4498-9296-f3c92db6e852" providerId="ADAL" clId="{365F3FF9-5D87-4B8F-BE43-88BDE3BD6E1A}" dt="2022-11-08T23:08:30.831" v="3274" actId="255"/>
        <pc:sldMkLst>
          <pc:docMk/>
          <pc:sldMk cId="790296190" sldId="265"/>
        </pc:sldMkLst>
        <pc:spChg chg="add mod">
          <ac:chgData name="Ishrat Rehman (2118374)" userId="7bceaac9-4ea7-4498-9296-f3c92db6e852" providerId="ADAL" clId="{365F3FF9-5D87-4B8F-BE43-88BDE3BD6E1A}" dt="2022-11-08T23:08:19.742" v="3273" actId="255"/>
          <ac:spMkLst>
            <pc:docMk/>
            <pc:sldMk cId="790296190" sldId="265"/>
            <ac:spMk id="2" creationId="{AD852550-BABF-2D4A-B4CE-C123CD523486}"/>
          </ac:spMkLst>
        </pc:spChg>
        <pc:spChg chg="add mod">
          <ac:chgData name="Ishrat Rehman (2118374)" userId="7bceaac9-4ea7-4498-9296-f3c92db6e852" providerId="ADAL" clId="{365F3FF9-5D87-4B8F-BE43-88BDE3BD6E1A}" dt="2022-11-08T23:08:13.845" v="3272" actId="255"/>
          <ac:spMkLst>
            <pc:docMk/>
            <pc:sldMk cId="790296190" sldId="265"/>
            <ac:spMk id="3" creationId="{937A3EF4-ADDB-8D71-99CF-FED03B111934}"/>
          </ac:spMkLst>
        </pc:spChg>
        <pc:spChg chg="add mod">
          <ac:chgData name="Ishrat Rehman (2118374)" userId="7bceaac9-4ea7-4498-9296-f3c92db6e852" providerId="ADAL" clId="{365F3FF9-5D87-4B8F-BE43-88BDE3BD6E1A}" dt="2022-11-08T23:08:04.824" v="3271" actId="255"/>
          <ac:spMkLst>
            <pc:docMk/>
            <pc:sldMk cId="790296190" sldId="265"/>
            <ac:spMk id="4" creationId="{06A5CC28-5A4E-76EE-331B-88FE84C05F0B}"/>
          </ac:spMkLst>
        </pc:spChg>
        <pc:spChg chg="add mod">
          <ac:chgData name="Ishrat Rehman (2118374)" userId="7bceaac9-4ea7-4498-9296-f3c92db6e852" providerId="ADAL" clId="{365F3FF9-5D87-4B8F-BE43-88BDE3BD6E1A}" dt="2022-11-07T21:45:13.822" v="1340" actId="1076"/>
          <ac:spMkLst>
            <pc:docMk/>
            <pc:sldMk cId="790296190" sldId="265"/>
            <ac:spMk id="5" creationId="{9BD9DE60-A49E-5B29-3DEC-D3D3530F569C}"/>
          </ac:spMkLst>
        </pc:spChg>
        <pc:spChg chg="add del">
          <ac:chgData name="Ishrat Rehman (2118374)" userId="7bceaac9-4ea7-4498-9296-f3c92db6e852" providerId="ADAL" clId="{365F3FF9-5D87-4B8F-BE43-88BDE3BD6E1A}" dt="2022-11-07T21:23:21.045" v="1247" actId="478"/>
          <ac:spMkLst>
            <pc:docMk/>
            <pc:sldMk cId="790296190" sldId="265"/>
            <ac:spMk id="6" creationId="{7E1BF506-9B58-BF72-2514-6B22C8375B89}"/>
          </ac:spMkLst>
        </pc:spChg>
        <pc:spChg chg="add mod">
          <ac:chgData name="Ishrat Rehman (2118374)" userId="7bceaac9-4ea7-4498-9296-f3c92db6e852" providerId="ADAL" clId="{365F3FF9-5D87-4B8F-BE43-88BDE3BD6E1A}" dt="2022-11-08T12:18:43.468" v="1619" actId="1076"/>
          <ac:spMkLst>
            <pc:docMk/>
            <pc:sldMk cId="790296190" sldId="265"/>
            <ac:spMk id="23" creationId="{5FC3BF15-7832-FFFE-8194-2F09808F83C6}"/>
          </ac:spMkLst>
        </pc:spChg>
        <pc:spChg chg="add del mod">
          <ac:chgData name="Ishrat Rehman (2118374)" userId="7bceaac9-4ea7-4498-9296-f3c92db6e852" providerId="ADAL" clId="{365F3FF9-5D87-4B8F-BE43-88BDE3BD6E1A}" dt="2022-11-07T21:45:31.895" v="1343" actId="478"/>
          <ac:spMkLst>
            <pc:docMk/>
            <pc:sldMk cId="790296190" sldId="265"/>
            <ac:spMk id="24" creationId="{D947E027-4180-3073-5003-8682B8B18A47}"/>
          </ac:spMkLst>
        </pc:spChg>
        <pc:spChg chg="add del mod">
          <ac:chgData name="Ishrat Rehman (2118374)" userId="7bceaac9-4ea7-4498-9296-f3c92db6e852" providerId="ADAL" clId="{365F3FF9-5D87-4B8F-BE43-88BDE3BD6E1A}" dt="2022-11-07T21:46:00.304" v="1346" actId="478"/>
          <ac:spMkLst>
            <pc:docMk/>
            <pc:sldMk cId="790296190" sldId="265"/>
            <ac:spMk id="25" creationId="{92D2D986-1AAC-A492-BC11-30220391DCF1}"/>
          </ac:spMkLst>
        </pc:spChg>
        <pc:spChg chg="add">
          <ac:chgData name="Ishrat Rehman (2118374)" userId="7bceaac9-4ea7-4498-9296-f3c92db6e852" providerId="ADAL" clId="{365F3FF9-5D87-4B8F-BE43-88BDE3BD6E1A}" dt="2022-11-07T21:46:17.975" v="1347" actId="11529"/>
          <ac:spMkLst>
            <pc:docMk/>
            <pc:sldMk cId="790296190" sldId="265"/>
            <ac:spMk id="26" creationId="{F721C8BD-E254-8E90-BD18-F69C91A0F547}"/>
          </ac:spMkLst>
        </pc:spChg>
        <pc:spChg chg="add mod">
          <ac:chgData name="Ishrat Rehman (2118374)" userId="7bceaac9-4ea7-4498-9296-f3c92db6e852" providerId="ADAL" clId="{365F3FF9-5D87-4B8F-BE43-88BDE3BD6E1A}" dt="2022-11-08T23:08:30.831" v="3274" actId="255"/>
          <ac:spMkLst>
            <pc:docMk/>
            <pc:sldMk cId="790296190" sldId="265"/>
            <ac:spMk id="27" creationId="{B54C3C31-400A-ABB9-DC81-BB965EBBA661}"/>
          </ac:spMkLst>
        </pc:spChg>
        <pc:picChg chg="add del mod">
          <ac:chgData name="Ishrat Rehman (2118374)" userId="7bceaac9-4ea7-4498-9296-f3c92db6e852" providerId="ADAL" clId="{365F3FF9-5D87-4B8F-BE43-88BDE3BD6E1A}" dt="2022-11-07T21:26:08.857" v="1251" actId="478"/>
          <ac:picMkLst>
            <pc:docMk/>
            <pc:sldMk cId="790296190" sldId="265"/>
            <ac:picMk id="13" creationId="{1C90AC99-8596-C0E8-DD64-803649A928A3}"/>
          </ac:picMkLst>
        </pc:picChg>
        <pc:picChg chg="add del">
          <ac:chgData name="Ishrat Rehman (2118374)" userId="7bceaac9-4ea7-4498-9296-f3c92db6e852" providerId="ADAL" clId="{365F3FF9-5D87-4B8F-BE43-88BDE3BD6E1A}" dt="2022-11-07T21:38:22.450" v="1289" actId="22"/>
          <ac:picMkLst>
            <pc:docMk/>
            <pc:sldMk cId="790296190" sldId="265"/>
            <ac:picMk id="15" creationId="{C5AECA2E-2ECB-3FB8-6F10-8591EDE1A468}"/>
          </ac:picMkLst>
        </pc:picChg>
        <pc:picChg chg="add mod">
          <ac:chgData name="Ishrat Rehman (2118374)" userId="7bceaac9-4ea7-4498-9296-f3c92db6e852" providerId="ADAL" clId="{365F3FF9-5D87-4B8F-BE43-88BDE3BD6E1A}" dt="2022-11-07T21:40:09.279" v="1305" actId="14100"/>
          <ac:picMkLst>
            <pc:docMk/>
            <pc:sldMk cId="790296190" sldId="265"/>
            <ac:picMk id="16" creationId="{02B1132D-39EC-C94F-B547-6FC061F95C11}"/>
          </ac:picMkLst>
        </pc:picChg>
        <pc:picChg chg="add del mod">
          <ac:chgData name="Ishrat Rehman (2118374)" userId="7bceaac9-4ea7-4498-9296-f3c92db6e852" providerId="ADAL" clId="{365F3FF9-5D87-4B8F-BE43-88BDE3BD6E1A}" dt="2022-11-07T21:29:47.154" v="1266" actId="478"/>
          <ac:picMkLst>
            <pc:docMk/>
            <pc:sldMk cId="790296190" sldId="265"/>
            <ac:picMk id="2052" creationId="{BCA52885-DE77-936F-690D-2F8D6B121DF2}"/>
          </ac:picMkLst>
        </pc:picChg>
        <pc:picChg chg="add del mod">
          <ac:chgData name="Ishrat Rehman (2118374)" userId="7bceaac9-4ea7-4498-9296-f3c92db6e852" providerId="ADAL" clId="{365F3FF9-5D87-4B8F-BE43-88BDE3BD6E1A}" dt="2022-11-07T21:30:15.074" v="1269" actId="478"/>
          <ac:picMkLst>
            <pc:docMk/>
            <pc:sldMk cId="790296190" sldId="265"/>
            <ac:picMk id="2054" creationId="{91E2A3EE-DDB2-7787-A840-F0B788566D77}"/>
          </ac:picMkLst>
        </pc:picChg>
        <pc:picChg chg="add del mod">
          <ac:chgData name="Ishrat Rehman (2118374)" userId="7bceaac9-4ea7-4498-9296-f3c92db6e852" providerId="ADAL" clId="{365F3FF9-5D87-4B8F-BE43-88BDE3BD6E1A}" dt="2022-11-07T21:38:16.002" v="1287" actId="478"/>
          <ac:picMkLst>
            <pc:docMk/>
            <pc:sldMk cId="790296190" sldId="265"/>
            <ac:picMk id="2056" creationId="{FC18FF47-8131-4E59-DD3D-DC6B71D8CC66}"/>
          </ac:picMkLst>
        </pc:picChg>
        <pc:inkChg chg="add del">
          <ac:chgData name="Ishrat Rehman (2118374)" userId="7bceaac9-4ea7-4498-9296-f3c92db6e852" providerId="ADAL" clId="{365F3FF9-5D87-4B8F-BE43-88BDE3BD6E1A}" dt="2022-11-07T21:23:13.017" v="1245" actId="9405"/>
          <ac:inkMkLst>
            <pc:docMk/>
            <pc:sldMk cId="790296190" sldId="265"/>
            <ac:inkMk id="7" creationId="{64A1496A-29B4-C7AA-F5A3-D8C191B8DD96}"/>
          </ac:inkMkLst>
        </pc:inkChg>
        <pc:inkChg chg="add del">
          <ac:chgData name="Ishrat Rehman (2118374)" userId="7bceaac9-4ea7-4498-9296-f3c92db6e852" providerId="ADAL" clId="{365F3FF9-5D87-4B8F-BE43-88BDE3BD6E1A}" dt="2022-11-07T21:23:12.815" v="1244" actId="9405"/>
          <ac:inkMkLst>
            <pc:docMk/>
            <pc:sldMk cId="790296190" sldId="265"/>
            <ac:inkMk id="8" creationId="{4AD11423-9487-51FD-FB3D-8F929246A250}"/>
          </ac:inkMkLst>
        </pc:inkChg>
        <pc:inkChg chg="add del">
          <ac:chgData name="Ishrat Rehman (2118374)" userId="7bceaac9-4ea7-4498-9296-f3c92db6e852" providerId="ADAL" clId="{365F3FF9-5D87-4B8F-BE43-88BDE3BD6E1A}" dt="2022-11-07T21:23:12.627" v="1243" actId="9405"/>
          <ac:inkMkLst>
            <pc:docMk/>
            <pc:sldMk cId="790296190" sldId="265"/>
            <ac:inkMk id="9" creationId="{7553BA26-DC9F-6BEF-5402-AE784D76E76B}"/>
          </ac:inkMkLst>
        </pc:inkChg>
        <pc:inkChg chg="add del">
          <ac:chgData name="Ishrat Rehman (2118374)" userId="7bceaac9-4ea7-4498-9296-f3c92db6e852" providerId="ADAL" clId="{365F3FF9-5D87-4B8F-BE43-88BDE3BD6E1A}" dt="2022-11-07T21:23:12.413" v="1242" actId="9405"/>
          <ac:inkMkLst>
            <pc:docMk/>
            <pc:sldMk cId="790296190" sldId="265"/>
            <ac:inkMk id="10" creationId="{7373F8F6-BA51-E876-4231-1900BB3BE7FF}"/>
          </ac:inkMkLst>
        </pc:inkChg>
        <pc:inkChg chg="add del">
          <ac:chgData name="Ishrat Rehman (2118374)" userId="7bceaac9-4ea7-4498-9296-f3c92db6e852" providerId="ADAL" clId="{365F3FF9-5D87-4B8F-BE43-88BDE3BD6E1A}" dt="2022-11-07T21:23:12.203" v="1241" actId="9405"/>
          <ac:inkMkLst>
            <pc:docMk/>
            <pc:sldMk cId="790296190" sldId="265"/>
            <ac:inkMk id="11" creationId="{BBF944FB-B4AA-7CA5-F830-3D08D3DEFDAD}"/>
          </ac:inkMkLst>
        </pc:inkChg>
        <pc:cxnChg chg="add del mod">
          <ac:chgData name="Ishrat Rehman (2118374)" userId="7bceaac9-4ea7-4498-9296-f3c92db6e852" providerId="ADAL" clId="{365F3FF9-5D87-4B8F-BE43-88BDE3BD6E1A}" dt="2022-11-07T21:43:27.444" v="1325" actId="478"/>
          <ac:cxnSpMkLst>
            <pc:docMk/>
            <pc:sldMk cId="790296190" sldId="265"/>
            <ac:cxnSpMk id="18" creationId="{2F7094B9-CD80-ECCE-4EB7-7869757E970B}"/>
          </ac:cxnSpMkLst>
        </pc:cxnChg>
      </pc:sldChg>
      <pc:sldChg chg="addSp delSp modSp new mod setBg">
        <pc:chgData name="Ishrat Rehman (2118374)" userId="7bceaac9-4ea7-4498-9296-f3c92db6e852" providerId="ADAL" clId="{365F3FF9-5D87-4B8F-BE43-88BDE3BD6E1A}" dt="2022-11-10T10:15:58.717" v="4699" actId="20577"/>
        <pc:sldMkLst>
          <pc:docMk/>
          <pc:sldMk cId="2636219380" sldId="266"/>
        </pc:sldMkLst>
        <pc:spChg chg="add mod">
          <ac:chgData name="Ishrat Rehman (2118374)" userId="7bceaac9-4ea7-4498-9296-f3c92db6e852" providerId="ADAL" clId="{365F3FF9-5D87-4B8F-BE43-88BDE3BD6E1A}" dt="2022-11-09T22:45:03.254" v="4024"/>
          <ac:spMkLst>
            <pc:docMk/>
            <pc:sldMk cId="2636219380" sldId="266"/>
            <ac:spMk id="2" creationId="{77EB8F81-0731-1ACD-565D-13857704730B}"/>
          </ac:spMkLst>
        </pc:spChg>
        <pc:spChg chg="add del mod">
          <ac:chgData name="Ishrat Rehman (2118374)" userId="7bceaac9-4ea7-4498-9296-f3c92db6e852" providerId="ADAL" clId="{365F3FF9-5D87-4B8F-BE43-88BDE3BD6E1A}" dt="2022-11-08T21:50:12.681" v="2432" actId="26606"/>
          <ac:spMkLst>
            <pc:docMk/>
            <pc:sldMk cId="2636219380" sldId="266"/>
            <ac:spMk id="3" creationId="{A18519D7-F163-4D1C-DEA3-74AAA9BA33AA}"/>
          </ac:spMkLst>
        </pc:spChg>
        <pc:spChg chg="add del">
          <ac:chgData name="Ishrat Rehman (2118374)" userId="7bceaac9-4ea7-4498-9296-f3c92db6e852" providerId="ADAL" clId="{365F3FF9-5D87-4B8F-BE43-88BDE3BD6E1A}" dt="2022-11-08T21:47:27.854" v="2408" actId="26606"/>
          <ac:spMkLst>
            <pc:docMk/>
            <pc:sldMk cId="2636219380" sldId="266"/>
            <ac:spMk id="9" creationId="{5C8908E2-EE49-44D2-9428-A28D2312A8D5}"/>
          </ac:spMkLst>
        </pc:spChg>
        <pc:spChg chg="add del">
          <ac:chgData name="Ishrat Rehman (2118374)" userId="7bceaac9-4ea7-4498-9296-f3c92db6e852" providerId="ADAL" clId="{365F3FF9-5D87-4B8F-BE43-88BDE3BD6E1A}" dt="2022-11-08T21:47:27.854" v="2408" actId="26606"/>
          <ac:spMkLst>
            <pc:docMk/>
            <pc:sldMk cId="2636219380" sldId="266"/>
            <ac:spMk id="15" creationId="{7449A6C7-D15F-4AA5-BFA5-71A404B47016}"/>
          </ac:spMkLst>
        </pc:spChg>
        <pc:spChg chg="add del">
          <ac:chgData name="Ishrat Rehman (2118374)" userId="7bceaac9-4ea7-4498-9296-f3c92db6e852" providerId="ADAL" clId="{365F3FF9-5D87-4B8F-BE43-88BDE3BD6E1A}" dt="2022-11-08T21:47:27.854" v="2408" actId="26606"/>
          <ac:spMkLst>
            <pc:docMk/>
            <pc:sldMk cId="2636219380" sldId="266"/>
            <ac:spMk id="17" creationId="{ED888B23-07FA-482A-96DF-47E31AF1A603}"/>
          </ac:spMkLst>
        </pc:spChg>
        <pc:spChg chg="add del">
          <ac:chgData name="Ishrat Rehman (2118374)" userId="7bceaac9-4ea7-4498-9296-f3c92db6e852" providerId="ADAL" clId="{365F3FF9-5D87-4B8F-BE43-88BDE3BD6E1A}" dt="2022-11-08T21:50:12.681" v="2432" actId="26606"/>
          <ac:spMkLst>
            <pc:docMk/>
            <pc:sldMk cId="2636219380" sldId="266"/>
            <ac:spMk id="19" creationId="{BACC6370-2D7E-4714-9D71-7542949D7D5D}"/>
          </ac:spMkLst>
        </pc:spChg>
        <pc:spChg chg="add del">
          <ac:chgData name="Ishrat Rehman (2118374)" userId="7bceaac9-4ea7-4498-9296-f3c92db6e852" providerId="ADAL" clId="{365F3FF9-5D87-4B8F-BE43-88BDE3BD6E1A}" dt="2022-11-08T21:50:12.681" v="2432" actId="26606"/>
          <ac:spMkLst>
            <pc:docMk/>
            <pc:sldMk cId="2636219380" sldId="266"/>
            <ac:spMk id="20" creationId="{F68B3F68-107C-434F-AA38-110D5EA91B85}"/>
          </ac:spMkLst>
        </pc:spChg>
        <pc:spChg chg="add del">
          <ac:chgData name="Ishrat Rehman (2118374)" userId="7bceaac9-4ea7-4498-9296-f3c92db6e852" providerId="ADAL" clId="{365F3FF9-5D87-4B8F-BE43-88BDE3BD6E1A}" dt="2022-11-08T21:50:12.681" v="2432" actId="26606"/>
          <ac:spMkLst>
            <pc:docMk/>
            <pc:sldMk cId="2636219380" sldId="266"/>
            <ac:spMk id="21" creationId="{AAD0DBB9-1A4B-4391-81D4-CB19F9AB918A}"/>
          </ac:spMkLst>
        </pc:spChg>
        <pc:spChg chg="add del">
          <ac:chgData name="Ishrat Rehman (2118374)" userId="7bceaac9-4ea7-4498-9296-f3c92db6e852" providerId="ADAL" clId="{365F3FF9-5D87-4B8F-BE43-88BDE3BD6E1A}" dt="2022-11-08T21:50:12.681" v="2432" actId="26606"/>
          <ac:spMkLst>
            <pc:docMk/>
            <pc:sldMk cId="2636219380" sldId="266"/>
            <ac:spMk id="22" creationId="{063BBA22-50EA-4C4D-BE05-F1CE4E63AA56}"/>
          </ac:spMkLst>
        </pc:spChg>
        <pc:grpChg chg="add del">
          <ac:chgData name="Ishrat Rehman (2118374)" userId="7bceaac9-4ea7-4498-9296-f3c92db6e852" providerId="ADAL" clId="{365F3FF9-5D87-4B8F-BE43-88BDE3BD6E1A}" dt="2022-11-08T21:47:27.854" v="2408" actId="26606"/>
          <ac:grpSpMkLst>
            <pc:docMk/>
            <pc:sldMk cId="2636219380" sldId="266"/>
            <ac:grpSpMk id="11" creationId="{05314994-6337-4875-8CF5-652CAFE8342C}"/>
          </ac:grpSpMkLst>
        </pc:grpChg>
        <pc:graphicFrameChg chg="add del">
          <ac:chgData name="Ishrat Rehman (2118374)" userId="7bceaac9-4ea7-4498-9296-f3c92db6e852" providerId="ADAL" clId="{365F3FF9-5D87-4B8F-BE43-88BDE3BD6E1A}" dt="2022-11-08T21:47:27.854" v="2408" actId="26606"/>
          <ac:graphicFrameMkLst>
            <pc:docMk/>
            <pc:sldMk cId="2636219380" sldId="266"/>
            <ac:graphicFrameMk id="5" creationId="{01DD3A20-F68C-093C-1B44-58BC8C9DF387}"/>
          </ac:graphicFrameMkLst>
        </pc:graphicFrameChg>
        <pc:graphicFrameChg chg="add del mod modGraphic">
          <ac:chgData name="Ishrat Rehman (2118374)" userId="7bceaac9-4ea7-4498-9296-f3c92db6e852" providerId="ADAL" clId="{365F3FF9-5D87-4B8F-BE43-88BDE3BD6E1A}" dt="2022-11-10T10:15:58.717" v="4699" actId="20577"/>
          <ac:graphicFrameMkLst>
            <pc:docMk/>
            <pc:sldMk cId="2636219380" sldId="266"/>
            <ac:graphicFrameMk id="23" creationId="{1025615A-1811-CAB1-370E-2D61B2A4BC24}"/>
          </ac:graphicFrameMkLst>
        </pc:graphicFrameChg>
      </pc:sldChg>
      <pc:sldChg chg="addSp modSp new del mod">
        <pc:chgData name="Ishrat Rehman (2118374)" userId="7bceaac9-4ea7-4498-9296-f3c92db6e852" providerId="ADAL" clId="{365F3FF9-5D87-4B8F-BE43-88BDE3BD6E1A}" dt="2022-11-09T22:05:09.585" v="3558" actId="2696"/>
        <pc:sldMkLst>
          <pc:docMk/>
          <pc:sldMk cId="1116806716" sldId="267"/>
        </pc:sldMkLst>
        <pc:spChg chg="add mod">
          <ac:chgData name="Ishrat Rehman (2118374)" userId="7bceaac9-4ea7-4498-9296-f3c92db6e852" providerId="ADAL" clId="{365F3FF9-5D87-4B8F-BE43-88BDE3BD6E1A}" dt="2022-11-09T22:03:28.619" v="3537" actId="255"/>
          <ac:spMkLst>
            <pc:docMk/>
            <pc:sldMk cId="1116806716" sldId="267"/>
            <ac:spMk id="2" creationId="{DBF03F47-09C7-2F0A-CB79-22016DE8AD2E}"/>
          </ac:spMkLst>
        </pc:spChg>
      </pc:sldChg>
      <pc:sldChg chg="new">
        <pc:chgData name="Ishrat Rehman (2118374)" userId="7bceaac9-4ea7-4498-9296-f3c92db6e852" providerId="ADAL" clId="{365F3FF9-5D87-4B8F-BE43-88BDE3BD6E1A}" dt="2022-11-09T22:40:00.963" v="3652" actId="680"/>
        <pc:sldMkLst>
          <pc:docMk/>
          <pc:sldMk cId="4093518385" sldId="267"/>
        </pc:sldMkLst>
      </pc:sldChg>
      <pc:sldChg chg="addSp delSp modSp new del mod">
        <pc:chgData name="Ishrat Rehman (2118374)" userId="7bceaac9-4ea7-4498-9296-f3c92db6e852" providerId="ADAL" clId="{365F3FF9-5D87-4B8F-BE43-88BDE3BD6E1A}" dt="2022-11-08T23:01:35.116" v="2810" actId="2696"/>
        <pc:sldMkLst>
          <pc:docMk/>
          <pc:sldMk cId="4109229864" sldId="267"/>
        </pc:sldMkLst>
        <pc:spChg chg="add del mod">
          <ac:chgData name="Ishrat Rehman (2118374)" userId="7bceaac9-4ea7-4498-9296-f3c92db6e852" providerId="ADAL" clId="{365F3FF9-5D87-4B8F-BE43-88BDE3BD6E1A}" dt="2022-11-08T22:59:23.706" v="2797" actId="478"/>
          <ac:spMkLst>
            <pc:docMk/>
            <pc:sldMk cId="4109229864" sldId="267"/>
            <ac:spMk id="2" creationId="{4472A264-A6F1-A053-C0C9-0178AF9F8D26}"/>
          </ac:spMkLst>
        </pc:spChg>
      </pc:sldChg>
      <pc:sldChg chg="addSp modSp new mod setBg">
        <pc:chgData name="Ishrat Rehman (2118374)" userId="7bceaac9-4ea7-4498-9296-f3c92db6e852" providerId="ADAL" clId="{365F3FF9-5D87-4B8F-BE43-88BDE3BD6E1A}" dt="2022-11-09T22:48:05.407" v="4389" actId="20577"/>
        <pc:sldMkLst>
          <pc:docMk/>
          <pc:sldMk cId="2143714922" sldId="268"/>
        </pc:sldMkLst>
        <pc:spChg chg="add mod">
          <ac:chgData name="Ishrat Rehman (2118374)" userId="7bceaac9-4ea7-4498-9296-f3c92db6e852" providerId="ADAL" clId="{365F3FF9-5D87-4B8F-BE43-88BDE3BD6E1A}" dt="2022-11-09T22:42:49.196" v="3918" actId="255"/>
          <ac:spMkLst>
            <pc:docMk/>
            <pc:sldMk cId="2143714922" sldId="268"/>
            <ac:spMk id="2" creationId="{698C7C21-E2B2-25EB-3D3C-5F9F3DE222A9}"/>
          </ac:spMkLst>
        </pc:spChg>
        <pc:spChg chg="add mod">
          <ac:chgData name="Ishrat Rehman (2118374)" userId="7bceaac9-4ea7-4498-9296-f3c92db6e852" providerId="ADAL" clId="{365F3FF9-5D87-4B8F-BE43-88BDE3BD6E1A}" dt="2022-11-09T22:48:05.407" v="4389" actId="20577"/>
          <ac:spMkLst>
            <pc:docMk/>
            <pc:sldMk cId="2143714922" sldId="268"/>
            <ac:spMk id="3" creationId="{0E78BFA3-7A18-E3CA-E33D-8D5FF8A11701}"/>
          </ac:spMkLst>
        </pc:spChg>
        <pc:spChg chg="add">
          <ac:chgData name="Ishrat Rehman (2118374)" userId="7bceaac9-4ea7-4498-9296-f3c92db6e852" providerId="ADAL" clId="{365F3FF9-5D87-4B8F-BE43-88BDE3BD6E1A}" dt="2022-11-09T22:42:31.326" v="3915" actId="26606"/>
          <ac:spMkLst>
            <pc:docMk/>
            <pc:sldMk cId="2143714922" sldId="268"/>
            <ac:spMk id="8" creationId="{827B839B-9ADE-406B-8590-F1CAEDED45A1}"/>
          </ac:spMkLst>
        </pc:spChg>
        <pc:spChg chg="add">
          <ac:chgData name="Ishrat Rehman (2118374)" userId="7bceaac9-4ea7-4498-9296-f3c92db6e852" providerId="ADAL" clId="{365F3FF9-5D87-4B8F-BE43-88BDE3BD6E1A}" dt="2022-11-09T22:42:31.326" v="3915" actId="26606"/>
          <ac:spMkLst>
            <pc:docMk/>
            <pc:sldMk cId="2143714922" sldId="268"/>
            <ac:spMk id="10" creationId="{CFE45BF0-46DB-408C-B5F7-7B11716805D4}"/>
          </ac:spMkLst>
        </pc:spChg>
        <pc:spChg chg="add">
          <ac:chgData name="Ishrat Rehman (2118374)" userId="7bceaac9-4ea7-4498-9296-f3c92db6e852" providerId="ADAL" clId="{365F3FF9-5D87-4B8F-BE43-88BDE3BD6E1A}" dt="2022-11-09T22:42:31.326" v="3915" actId="26606"/>
          <ac:spMkLst>
            <pc:docMk/>
            <pc:sldMk cId="2143714922" sldId="268"/>
            <ac:spMk id="12" creationId="{2AEBC8F2-97B1-41B4-93F1-2D289E197FBA}"/>
          </ac:spMkLst>
        </pc:spChg>
        <pc:spChg chg="add">
          <ac:chgData name="Ishrat Rehman (2118374)" userId="7bceaac9-4ea7-4498-9296-f3c92db6e852" providerId="ADAL" clId="{365F3FF9-5D87-4B8F-BE43-88BDE3BD6E1A}" dt="2022-11-09T22:42:31.326" v="3915" actId="26606"/>
          <ac:spMkLst>
            <pc:docMk/>
            <pc:sldMk cId="2143714922" sldId="268"/>
            <ac:spMk id="14" creationId="{472E3A19-F5D5-48FC-BB9C-48C2F68F598B}"/>
          </ac:spMkLst>
        </pc:spChg>
        <pc:spChg chg="add">
          <ac:chgData name="Ishrat Rehman (2118374)" userId="7bceaac9-4ea7-4498-9296-f3c92db6e852" providerId="ADAL" clId="{365F3FF9-5D87-4B8F-BE43-88BDE3BD6E1A}" dt="2022-11-09T22:42:31.326" v="3915" actId="26606"/>
          <ac:spMkLst>
            <pc:docMk/>
            <pc:sldMk cId="2143714922" sldId="268"/>
            <ac:spMk id="16" creationId="{7A62E32F-BB65-43A8-8EB5-92346890E549}"/>
          </ac:spMkLst>
        </pc:spChg>
        <pc:spChg chg="add">
          <ac:chgData name="Ishrat Rehman (2118374)" userId="7bceaac9-4ea7-4498-9296-f3c92db6e852" providerId="ADAL" clId="{365F3FF9-5D87-4B8F-BE43-88BDE3BD6E1A}" dt="2022-11-09T22:42:31.326" v="3915" actId="26606"/>
          <ac:spMkLst>
            <pc:docMk/>
            <pc:sldMk cId="2143714922" sldId="268"/>
            <ac:spMk id="18" creationId="{14E91B64-9FCC-451E-AFB4-A827D6329367}"/>
          </ac:spMkLst>
        </pc:spChg>
      </pc:sldChg>
    </pc:docChg>
  </pc:docChgLst>
  <pc:docChgLst>
    <pc:chgData name="Ishrat Rehman" userId="7bceaac9-4ea7-4498-9296-f3c92db6e852" providerId="ADAL" clId="{365F3FF9-5D87-4B8F-BE43-88BDE3BD6E1A}"/>
    <pc:docChg chg="custSel addSld modSld">
      <pc:chgData name="Ishrat Rehman" userId="7bceaac9-4ea7-4498-9296-f3c92db6e852" providerId="ADAL" clId="{365F3FF9-5D87-4B8F-BE43-88BDE3BD6E1A}" dt="2022-11-11T21:56:45.740" v="214" actId="20577"/>
      <pc:docMkLst>
        <pc:docMk/>
      </pc:docMkLst>
      <pc:sldChg chg="modSp mod">
        <pc:chgData name="Ishrat Rehman" userId="7bceaac9-4ea7-4498-9296-f3c92db6e852" providerId="ADAL" clId="{365F3FF9-5D87-4B8F-BE43-88BDE3BD6E1A}" dt="2022-11-11T21:33:39.864" v="1" actId="20577"/>
        <pc:sldMkLst>
          <pc:docMk/>
          <pc:sldMk cId="1462238551" sldId="256"/>
        </pc:sldMkLst>
        <pc:spChg chg="mod">
          <ac:chgData name="Ishrat Rehman" userId="7bceaac9-4ea7-4498-9296-f3c92db6e852" providerId="ADAL" clId="{365F3FF9-5D87-4B8F-BE43-88BDE3BD6E1A}" dt="2022-11-11T21:33:39.864" v="1" actId="20577"/>
          <ac:spMkLst>
            <pc:docMk/>
            <pc:sldMk cId="1462238551" sldId="256"/>
            <ac:spMk id="5" creationId="{B3947B77-957D-F52A-F31A-CABF87F27C3C}"/>
          </ac:spMkLst>
        </pc:spChg>
      </pc:sldChg>
      <pc:sldChg chg="modSp mod">
        <pc:chgData name="Ishrat Rehman" userId="7bceaac9-4ea7-4498-9296-f3c92db6e852" providerId="ADAL" clId="{365F3FF9-5D87-4B8F-BE43-88BDE3BD6E1A}" dt="2022-11-11T21:49:51.209" v="79" actId="20577"/>
        <pc:sldMkLst>
          <pc:docMk/>
          <pc:sldMk cId="1865017612" sldId="259"/>
        </pc:sldMkLst>
        <pc:spChg chg="mod">
          <ac:chgData name="Ishrat Rehman" userId="7bceaac9-4ea7-4498-9296-f3c92db6e852" providerId="ADAL" clId="{365F3FF9-5D87-4B8F-BE43-88BDE3BD6E1A}" dt="2022-11-11T21:49:51.209" v="79" actId="20577"/>
          <ac:spMkLst>
            <pc:docMk/>
            <pc:sldMk cId="1865017612" sldId="259"/>
            <ac:spMk id="12" creationId="{E6DE291A-FC66-FE62-860D-F3305D076A0D}"/>
          </ac:spMkLst>
        </pc:spChg>
      </pc:sldChg>
      <pc:sldChg chg="modSp mod">
        <pc:chgData name="Ishrat Rehman" userId="7bceaac9-4ea7-4498-9296-f3c92db6e852" providerId="ADAL" clId="{365F3FF9-5D87-4B8F-BE43-88BDE3BD6E1A}" dt="2022-11-11T21:52:23.895" v="109" actId="313"/>
        <pc:sldMkLst>
          <pc:docMk/>
          <pc:sldMk cId="1443160572" sldId="264"/>
        </pc:sldMkLst>
        <pc:spChg chg="mod">
          <ac:chgData name="Ishrat Rehman" userId="7bceaac9-4ea7-4498-9296-f3c92db6e852" providerId="ADAL" clId="{365F3FF9-5D87-4B8F-BE43-88BDE3BD6E1A}" dt="2022-11-11T21:52:23.895" v="109" actId="313"/>
          <ac:spMkLst>
            <pc:docMk/>
            <pc:sldMk cId="1443160572" sldId="264"/>
            <ac:spMk id="4" creationId="{77EB2B71-7E12-F709-390E-40544820A985}"/>
          </ac:spMkLst>
        </pc:spChg>
      </pc:sldChg>
      <pc:sldChg chg="modSp">
        <pc:chgData name="Ishrat Rehman" userId="7bceaac9-4ea7-4498-9296-f3c92db6e852" providerId="ADAL" clId="{365F3FF9-5D87-4B8F-BE43-88BDE3BD6E1A}" dt="2022-11-11T21:56:45.740" v="214" actId="20577"/>
        <pc:sldMkLst>
          <pc:docMk/>
          <pc:sldMk cId="2636219380" sldId="266"/>
        </pc:sldMkLst>
        <pc:graphicFrameChg chg="mod">
          <ac:chgData name="Ishrat Rehman" userId="7bceaac9-4ea7-4498-9296-f3c92db6e852" providerId="ADAL" clId="{365F3FF9-5D87-4B8F-BE43-88BDE3BD6E1A}" dt="2022-11-11T21:56:45.740" v="214" actId="20577"/>
          <ac:graphicFrameMkLst>
            <pc:docMk/>
            <pc:sldMk cId="2636219380" sldId="266"/>
            <ac:graphicFrameMk id="23" creationId="{1025615A-1811-CAB1-370E-2D61B2A4BC24}"/>
          </ac:graphicFrameMkLst>
        </pc:graphicFrameChg>
      </pc:sldChg>
      <pc:sldChg chg="addSp modSp mod">
        <pc:chgData name="Ishrat Rehman" userId="7bceaac9-4ea7-4498-9296-f3c92db6e852" providerId="ADAL" clId="{365F3FF9-5D87-4B8F-BE43-88BDE3BD6E1A}" dt="2022-11-11T21:55:31.783" v="181" actId="114"/>
        <pc:sldMkLst>
          <pc:docMk/>
          <pc:sldMk cId="4093518385" sldId="267"/>
        </pc:sldMkLst>
        <pc:spChg chg="add mod">
          <ac:chgData name="Ishrat Rehman" userId="7bceaac9-4ea7-4498-9296-f3c92db6e852" providerId="ADAL" clId="{365F3FF9-5D87-4B8F-BE43-88BDE3BD6E1A}" dt="2022-11-11T21:55:31.783" v="181" actId="114"/>
          <ac:spMkLst>
            <pc:docMk/>
            <pc:sldMk cId="4093518385" sldId="267"/>
            <ac:spMk id="2" creationId="{FD5C92C7-C713-D28F-44AF-5E3F26B23A11}"/>
          </ac:spMkLst>
        </pc:spChg>
      </pc:sldChg>
      <pc:sldChg chg="addSp modSp new mod">
        <pc:chgData name="Ishrat Rehman" userId="7bceaac9-4ea7-4498-9296-f3c92db6e852" providerId="ADAL" clId="{365F3FF9-5D87-4B8F-BE43-88BDE3BD6E1A}" dt="2022-11-11T21:56:02.305" v="190" actId="20577"/>
        <pc:sldMkLst>
          <pc:docMk/>
          <pc:sldMk cId="1863177177" sldId="269"/>
        </pc:sldMkLst>
        <pc:spChg chg="add mod">
          <ac:chgData name="Ishrat Rehman" userId="7bceaac9-4ea7-4498-9296-f3c92db6e852" providerId="ADAL" clId="{365F3FF9-5D87-4B8F-BE43-88BDE3BD6E1A}" dt="2022-11-11T21:56:02.305" v="190" actId="20577"/>
          <ac:spMkLst>
            <pc:docMk/>
            <pc:sldMk cId="1863177177" sldId="269"/>
            <ac:spMk id="2" creationId="{DA215A18-ECAB-9BB5-94C2-974D41632EE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EA0022-7C51-48AA-BB25-21F92C5C7F6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A8D9860-52C7-43F6-9D7D-3303E9F34CD9}">
      <dgm:prSet custT="1"/>
      <dgm:spPr/>
      <dgm:t>
        <a:bodyPr/>
        <a:lstStyle/>
        <a:p>
          <a:r>
            <a:rPr lang="en-GB" sz="1800">
              <a:latin typeface="Arial" panose="020B0604020202020204" pitchFamily="34" charset="0"/>
              <a:cs typeface="Arial" panose="020B0604020202020204" pitchFamily="34" charset="0"/>
            </a:rPr>
            <a:t>Stalin era theorist did not agree fully with Piaget.</a:t>
          </a:r>
          <a:endParaRPr lang="en-US" sz="1800">
            <a:latin typeface="Arial" panose="020B0604020202020204" pitchFamily="34" charset="0"/>
            <a:cs typeface="Arial" panose="020B0604020202020204" pitchFamily="34" charset="0"/>
          </a:endParaRPr>
        </a:p>
      </dgm:t>
    </dgm:pt>
    <dgm:pt modelId="{2B90E45B-4861-4260-B9BE-AA07FD4474BF}" type="parTrans" cxnId="{DA292673-583E-454F-AD75-94BF27FCC658}">
      <dgm:prSet/>
      <dgm:spPr/>
      <dgm:t>
        <a:bodyPr/>
        <a:lstStyle/>
        <a:p>
          <a:endParaRPr lang="en-US" sz="1800">
            <a:latin typeface="Arial" panose="020B0604020202020204" pitchFamily="34" charset="0"/>
            <a:cs typeface="Arial" panose="020B0604020202020204" pitchFamily="34" charset="0"/>
          </a:endParaRPr>
        </a:p>
      </dgm:t>
    </dgm:pt>
    <dgm:pt modelId="{E883421B-626D-4547-B8E0-0876F8B42367}" type="sibTrans" cxnId="{DA292673-583E-454F-AD75-94BF27FCC658}">
      <dgm:prSet/>
      <dgm:spPr/>
      <dgm:t>
        <a:bodyPr/>
        <a:lstStyle/>
        <a:p>
          <a:endParaRPr lang="en-US" sz="1800">
            <a:latin typeface="Arial" panose="020B0604020202020204" pitchFamily="34" charset="0"/>
            <a:cs typeface="Arial" panose="020B0604020202020204" pitchFamily="34" charset="0"/>
          </a:endParaRPr>
        </a:p>
      </dgm:t>
    </dgm:pt>
    <dgm:pt modelId="{60598994-F9F3-4CF7-8627-3DA0111C8EDF}">
      <dgm:prSet custT="1"/>
      <dgm:spPr/>
      <dgm:t>
        <a:bodyPr/>
        <a:lstStyle/>
        <a:p>
          <a:r>
            <a:rPr lang="en-GB" sz="1800" dirty="0">
              <a:latin typeface="Arial" panose="020B0604020202020204" pitchFamily="34" charset="0"/>
              <a:cs typeface="Arial" panose="020B0604020202020204" pitchFamily="34" charset="0"/>
            </a:rPr>
            <a:t>Believed culture and language are a vital part of cognitive development. </a:t>
          </a:r>
          <a:r>
            <a:rPr lang="en-US" sz="1800" dirty="0">
              <a:latin typeface="Arial" panose="020B0604020202020204" pitchFamily="34" charset="0"/>
              <a:cs typeface="Arial" panose="020B0604020202020204" pitchFamily="34" charset="0"/>
            </a:rPr>
            <a:t>(</a:t>
          </a:r>
          <a:r>
            <a:rPr lang="en-GB" sz="1800" dirty="0" err="1">
              <a:effectLst/>
              <a:latin typeface="Arial" panose="020B0604020202020204" pitchFamily="34" charset="0"/>
              <a:ea typeface="Calibri" panose="020F0502020204030204" pitchFamily="34" charset="0"/>
              <a:cs typeface="Arial" panose="020B0604020202020204" pitchFamily="34" charset="0"/>
            </a:rPr>
            <a:t>Heberle</a:t>
          </a:r>
          <a:r>
            <a:rPr lang="en-GB" sz="1800" dirty="0">
              <a:effectLst/>
              <a:latin typeface="Arial" panose="020B0604020202020204" pitchFamily="34" charset="0"/>
              <a:ea typeface="Calibri" panose="020F0502020204030204" pitchFamily="34" charset="0"/>
              <a:cs typeface="Arial" panose="020B0604020202020204" pitchFamily="34" charset="0"/>
            </a:rPr>
            <a:t>, Thomann and Carter 2020)</a:t>
          </a:r>
          <a:endParaRPr lang="en-US" sz="1800" dirty="0">
            <a:latin typeface="Arial" panose="020B0604020202020204" pitchFamily="34" charset="0"/>
            <a:cs typeface="Arial" panose="020B0604020202020204" pitchFamily="34" charset="0"/>
          </a:endParaRPr>
        </a:p>
      </dgm:t>
    </dgm:pt>
    <dgm:pt modelId="{D28B5E77-8687-4F0C-B6C1-70D0C9D543B3}" type="parTrans" cxnId="{4DFA48A9-3EDF-4609-9EC2-DD15010046D6}">
      <dgm:prSet/>
      <dgm:spPr/>
      <dgm:t>
        <a:bodyPr/>
        <a:lstStyle/>
        <a:p>
          <a:endParaRPr lang="en-US" sz="1800">
            <a:latin typeface="Arial" panose="020B0604020202020204" pitchFamily="34" charset="0"/>
            <a:cs typeface="Arial" panose="020B0604020202020204" pitchFamily="34" charset="0"/>
          </a:endParaRPr>
        </a:p>
      </dgm:t>
    </dgm:pt>
    <dgm:pt modelId="{EFD2714D-D56F-4AB0-8986-BA56E48C7D58}" type="sibTrans" cxnId="{4DFA48A9-3EDF-4609-9EC2-DD15010046D6}">
      <dgm:prSet/>
      <dgm:spPr/>
      <dgm:t>
        <a:bodyPr/>
        <a:lstStyle/>
        <a:p>
          <a:endParaRPr lang="en-US" sz="1800">
            <a:latin typeface="Arial" panose="020B0604020202020204" pitchFamily="34" charset="0"/>
            <a:cs typeface="Arial" panose="020B0604020202020204" pitchFamily="34" charset="0"/>
          </a:endParaRPr>
        </a:p>
      </dgm:t>
    </dgm:pt>
    <dgm:pt modelId="{93664F48-E046-4F0E-A884-0AF5BAB8D6B9}">
      <dgm:prSet custT="1"/>
      <dgm:spPr/>
      <dgm:t>
        <a:bodyPr/>
        <a:lstStyle/>
        <a:p>
          <a:r>
            <a:rPr lang="en-GB" sz="1800" dirty="0">
              <a:latin typeface="Arial" panose="020B0604020202020204" pitchFamily="34" charset="0"/>
              <a:cs typeface="Arial" panose="020B0604020202020204" pitchFamily="34" charset="0"/>
            </a:rPr>
            <a:t>Aspects of his theories that were developed are part of the NHS - </a:t>
          </a:r>
          <a:r>
            <a:rPr lang="en-US" sz="1800" dirty="0">
              <a:latin typeface="Arial" panose="020B0604020202020204" pitchFamily="34" charset="0"/>
              <a:cs typeface="Arial" panose="020B0604020202020204" pitchFamily="34" charset="0"/>
            </a:rPr>
            <a:t>Even if you believe they're too young to understand, babies and young children like it when you talk, play, and read to them. Almost anything can be turned into a game. (NHS CHOICES, </a:t>
          </a:r>
          <a:r>
            <a:rPr lang="en-US" sz="1800" dirty="0" err="1">
              <a:latin typeface="Arial" panose="020B0604020202020204" pitchFamily="34" charset="0"/>
              <a:cs typeface="Arial" panose="020B0604020202020204" pitchFamily="34" charset="0"/>
            </a:rPr>
            <a:t>N.D</a:t>
          </a:r>
          <a:r>
            <a:rPr lang="en-US" sz="1800" dirty="0">
              <a:latin typeface="Arial" panose="020B0604020202020204" pitchFamily="34" charset="0"/>
              <a:cs typeface="Arial" panose="020B0604020202020204" pitchFamily="34" charset="0"/>
            </a:rPr>
            <a:t>)</a:t>
          </a:r>
        </a:p>
      </dgm:t>
    </dgm:pt>
    <dgm:pt modelId="{54B1AD3A-EBEA-42C5-8390-57DAE654B8A8}" type="parTrans" cxnId="{0A12CE74-FDFF-45AE-BEC2-448293F3505B}">
      <dgm:prSet/>
      <dgm:spPr/>
      <dgm:t>
        <a:bodyPr/>
        <a:lstStyle/>
        <a:p>
          <a:endParaRPr lang="en-US" sz="1800">
            <a:latin typeface="Arial" panose="020B0604020202020204" pitchFamily="34" charset="0"/>
            <a:cs typeface="Arial" panose="020B0604020202020204" pitchFamily="34" charset="0"/>
          </a:endParaRPr>
        </a:p>
      </dgm:t>
    </dgm:pt>
    <dgm:pt modelId="{BDF52AAB-E9B1-4488-B533-8C74E5C3BEA5}" type="sibTrans" cxnId="{0A12CE74-FDFF-45AE-BEC2-448293F3505B}">
      <dgm:prSet/>
      <dgm:spPr/>
      <dgm:t>
        <a:bodyPr/>
        <a:lstStyle/>
        <a:p>
          <a:endParaRPr lang="en-US" sz="1800">
            <a:latin typeface="Arial" panose="020B0604020202020204" pitchFamily="34" charset="0"/>
            <a:cs typeface="Arial" panose="020B0604020202020204" pitchFamily="34" charset="0"/>
          </a:endParaRPr>
        </a:p>
      </dgm:t>
    </dgm:pt>
    <dgm:pt modelId="{DA54CCB2-7981-4EB3-A6AE-1FB825B96A10}">
      <dgm:prSet custT="1"/>
      <dgm:spPr/>
      <dgm:t>
        <a:bodyPr/>
        <a:lstStyle/>
        <a:p>
          <a:r>
            <a:rPr lang="en-US" sz="1800" dirty="0">
              <a:latin typeface="Arial" panose="020B0604020202020204" pitchFamily="34" charset="0"/>
              <a:cs typeface="Arial" panose="020B0604020202020204" pitchFamily="34" charset="0"/>
            </a:rPr>
            <a:t>Developed</a:t>
          </a:r>
          <a:r>
            <a:rPr lang="en-US" sz="1800" baseline="0" dirty="0">
              <a:latin typeface="Arial" panose="020B0604020202020204" pitchFamily="34" charset="0"/>
              <a:cs typeface="Arial" panose="020B0604020202020204" pitchFamily="34" charset="0"/>
            </a:rPr>
            <a:t> the scaffolding technique – scaffolding enables a learner to build on their skill their just outside </a:t>
          </a:r>
          <a:r>
            <a:rPr lang="en-US" sz="1800" baseline="0">
              <a:latin typeface="Arial" panose="020B0604020202020204" pitchFamily="34" charset="0"/>
              <a:cs typeface="Arial" panose="020B0604020202020204" pitchFamily="34" charset="0"/>
            </a:rPr>
            <a:t>of their zone </a:t>
          </a:r>
          <a:r>
            <a:rPr lang="en-US" sz="1800" baseline="0" dirty="0">
              <a:latin typeface="Arial" panose="020B0604020202020204" pitchFamily="34" charset="0"/>
              <a:cs typeface="Arial" panose="020B0604020202020204" pitchFamily="34" charset="0"/>
            </a:rPr>
            <a:t>of proximal development </a:t>
          </a:r>
          <a:r>
            <a:rPr lang="en-US" sz="1800" baseline="0" dirty="0" err="1">
              <a:latin typeface="Arial" panose="020B0604020202020204" pitchFamily="34" charset="0"/>
              <a:cs typeface="Arial" panose="020B0604020202020204" pitchFamily="34" charset="0"/>
            </a:rPr>
            <a:t>ZPD</a:t>
          </a:r>
          <a:r>
            <a:rPr lang="en-US" sz="1800" baseline="0" dirty="0">
              <a:latin typeface="Arial" panose="020B0604020202020204" pitchFamily="34" charset="0"/>
              <a:cs typeface="Arial" panose="020B0604020202020204" pitchFamily="34"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Kurt, 2020) </a:t>
          </a:r>
          <a:endParaRPr lang="en-US" sz="1800" dirty="0">
            <a:latin typeface="Arial" panose="020B0604020202020204" pitchFamily="34" charset="0"/>
            <a:cs typeface="Arial" panose="020B0604020202020204" pitchFamily="34" charset="0"/>
          </a:endParaRPr>
        </a:p>
      </dgm:t>
    </dgm:pt>
    <dgm:pt modelId="{7CCECA5F-9D24-4BAF-A7EC-3EEA16FA9D94}" type="parTrans" cxnId="{B98DB19B-118B-4DF3-B9BB-71E0AD9DBDD2}">
      <dgm:prSet/>
      <dgm:spPr/>
      <dgm:t>
        <a:bodyPr/>
        <a:lstStyle/>
        <a:p>
          <a:endParaRPr lang="en-US" sz="1800">
            <a:latin typeface="Arial" panose="020B0604020202020204" pitchFamily="34" charset="0"/>
            <a:cs typeface="Arial" panose="020B0604020202020204" pitchFamily="34" charset="0"/>
          </a:endParaRPr>
        </a:p>
      </dgm:t>
    </dgm:pt>
    <dgm:pt modelId="{C2522BEF-71D4-46DE-AEBC-A6A395E86875}" type="sibTrans" cxnId="{B98DB19B-118B-4DF3-B9BB-71E0AD9DBDD2}">
      <dgm:prSet/>
      <dgm:spPr/>
      <dgm:t>
        <a:bodyPr/>
        <a:lstStyle/>
        <a:p>
          <a:endParaRPr lang="en-US" sz="1800">
            <a:latin typeface="Arial" panose="020B0604020202020204" pitchFamily="34" charset="0"/>
            <a:cs typeface="Arial" panose="020B0604020202020204" pitchFamily="34" charset="0"/>
          </a:endParaRPr>
        </a:p>
      </dgm:t>
    </dgm:pt>
    <dgm:pt modelId="{2892D59C-56F8-4760-B353-2C5B52B201C7}" type="pres">
      <dgm:prSet presAssocID="{0DEA0022-7C51-48AA-BB25-21F92C5C7F6C}" presName="vert0" presStyleCnt="0">
        <dgm:presLayoutVars>
          <dgm:dir/>
          <dgm:animOne val="branch"/>
          <dgm:animLvl val="lvl"/>
        </dgm:presLayoutVars>
      </dgm:prSet>
      <dgm:spPr/>
    </dgm:pt>
    <dgm:pt modelId="{23AE3D10-6928-481A-BE94-FFCC4E74566A}" type="pres">
      <dgm:prSet presAssocID="{AA8D9860-52C7-43F6-9D7D-3303E9F34CD9}" presName="thickLine" presStyleLbl="alignNode1" presStyleIdx="0" presStyleCnt="4"/>
      <dgm:spPr/>
    </dgm:pt>
    <dgm:pt modelId="{7F9754FD-B841-4776-BEF7-1B59ED64DC4B}" type="pres">
      <dgm:prSet presAssocID="{AA8D9860-52C7-43F6-9D7D-3303E9F34CD9}" presName="horz1" presStyleCnt="0"/>
      <dgm:spPr/>
    </dgm:pt>
    <dgm:pt modelId="{015A66A5-990E-468B-B226-CFAB3CB984C1}" type="pres">
      <dgm:prSet presAssocID="{AA8D9860-52C7-43F6-9D7D-3303E9F34CD9}" presName="tx1" presStyleLbl="revTx" presStyleIdx="0" presStyleCnt="4"/>
      <dgm:spPr/>
    </dgm:pt>
    <dgm:pt modelId="{DBC4323D-B0B9-46A3-93FB-82507ADBFBD2}" type="pres">
      <dgm:prSet presAssocID="{AA8D9860-52C7-43F6-9D7D-3303E9F34CD9}" presName="vert1" presStyleCnt="0"/>
      <dgm:spPr/>
    </dgm:pt>
    <dgm:pt modelId="{3FCC291D-A3FA-47AA-A476-DF0258BBFC36}" type="pres">
      <dgm:prSet presAssocID="{60598994-F9F3-4CF7-8627-3DA0111C8EDF}" presName="thickLine" presStyleLbl="alignNode1" presStyleIdx="1" presStyleCnt="4"/>
      <dgm:spPr/>
    </dgm:pt>
    <dgm:pt modelId="{885BD459-EE3C-4ECB-932A-A823AD6FD927}" type="pres">
      <dgm:prSet presAssocID="{60598994-F9F3-4CF7-8627-3DA0111C8EDF}" presName="horz1" presStyleCnt="0"/>
      <dgm:spPr/>
    </dgm:pt>
    <dgm:pt modelId="{2C2E5601-0A2D-485C-9880-67F98746D0B1}" type="pres">
      <dgm:prSet presAssocID="{60598994-F9F3-4CF7-8627-3DA0111C8EDF}" presName="tx1" presStyleLbl="revTx" presStyleIdx="1" presStyleCnt="4"/>
      <dgm:spPr/>
    </dgm:pt>
    <dgm:pt modelId="{99006687-5178-495E-BE82-6D47D44A3F9D}" type="pres">
      <dgm:prSet presAssocID="{60598994-F9F3-4CF7-8627-3DA0111C8EDF}" presName="vert1" presStyleCnt="0"/>
      <dgm:spPr/>
    </dgm:pt>
    <dgm:pt modelId="{AB14E732-6646-4138-962F-02EEA59398E1}" type="pres">
      <dgm:prSet presAssocID="{93664F48-E046-4F0E-A884-0AF5BAB8D6B9}" presName="thickLine" presStyleLbl="alignNode1" presStyleIdx="2" presStyleCnt="4"/>
      <dgm:spPr/>
    </dgm:pt>
    <dgm:pt modelId="{9E4D99EA-6D17-4882-BC16-CEFC1870158E}" type="pres">
      <dgm:prSet presAssocID="{93664F48-E046-4F0E-A884-0AF5BAB8D6B9}" presName="horz1" presStyleCnt="0"/>
      <dgm:spPr/>
    </dgm:pt>
    <dgm:pt modelId="{838940D7-31A2-42E9-A86A-A35A10715B8C}" type="pres">
      <dgm:prSet presAssocID="{93664F48-E046-4F0E-A884-0AF5BAB8D6B9}" presName="tx1" presStyleLbl="revTx" presStyleIdx="2" presStyleCnt="4"/>
      <dgm:spPr/>
    </dgm:pt>
    <dgm:pt modelId="{28BA47C7-C18F-425D-9D19-B59D63669D93}" type="pres">
      <dgm:prSet presAssocID="{93664F48-E046-4F0E-A884-0AF5BAB8D6B9}" presName="vert1" presStyleCnt="0"/>
      <dgm:spPr/>
    </dgm:pt>
    <dgm:pt modelId="{1B8F3D6D-C4CD-4554-AAD8-263B448F102B}" type="pres">
      <dgm:prSet presAssocID="{DA54CCB2-7981-4EB3-A6AE-1FB825B96A10}" presName="thickLine" presStyleLbl="alignNode1" presStyleIdx="3" presStyleCnt="4"/>
      <dgm:spPr/>
    </dgm:pt>
    <dgm:pt modelId="{62A72AD8-F54E-4D10-B15E-C754C606E2D6}" type="pres">
      <dgm:prSet presAssocID="{DA54CCB2-7981-4EB3-A6AE-1FB825B96A10}" presName="horz1" presStyleCnt="0"/>
      <dgm:spPr/>
    </dgm:pt>
    <dgm:pt modelId="{B2F60EAB-0493-462B-AC9E-0BA188694BE7}" type="pres">
      <dgm:prSet presAssocID="{DA54CCB2-7981-4EB3-A6AE-1FB825B96A10}" presName="tx1" presStyleLbl="revTx" presStyleIdx="3" presStyleCnt="4"/>
      <dgm:spPr/>
    </dgm:pt>
    <dgm:pt modelId="{6F15F4BA-59D7-463B-AE22-B8099366C561}" type="pres">
      <dgm:prSet presAssocID="{DA54CCB2-7981-4EB3-A6AE-1FB825B96A10}" presName="vert1" presStyleCnt="0"/>
      <dgm:spPr/>
    </dgm:pt>
  </dgm:ptLst>
  <dgm:cxnLst>
    <dgm:cxn modelId="{6413FD21-8D2F-41B8-9135-3226CA4BA726}" type="presOf" srcId="{AA8D9860-52C7-43F6-9D7D-3303E9F34CD9}" destId="{015A66A5-990E-468B-B226-CFAB3CB984C1}" srcOrd="0" destOrd="0" presId="urn:microsoft.com/office/officeart/2008/layout/LinedList"/>
    <dgm:cxn modelId="{3DA3F45D-20D9-40E5-9BCE-FC52A33D470D}" type="presOf" srcId="{93664F48-E046-4F0E-A884-0AF5BAB8D6B9}" destId="{838940D7-31A2-42E9-A86A-A35A10715B8C}" srcOrd="0" destOrd="0" presId="urn:microsoft.com/office/officeart/2008/layout/LinedList"/>
    <dgm:cxn modelId="{DA292673-583E-454F-AD75-94BF27FCC658}" srcId="{0DEA0022-7C51-48AA-BB25-21F92C5C7F6C}" destId="{AA8D9860-52C7-43F6-9D7D-3303E9F34CD9}" srcOrd="0" destOrd="0" parTransId="{2B90E45B-4861-4260-B9BE-AA07FD4474BF}" sibTransId="{E883421B-626D-4547-B8E0-0876F8B42367}"/>
    <dgm:cxn modelId="{E230D973-F7BD-4E33-914B-83CDE985CE1B}" type="presOf" srcId="{DA54CCB2-7981-4EB3-A6AE-1FB825B96A10}" destId="{B2F60EAB-0493-462B-AC9E-0BA188694BE7}" srcOrd="0" destOrd="0" presId="urn:microsoft.com/office/officeart/2008/layout/LinedList"/>
    <dgm:cxn modelId="{0A12CE74-FDFF-45AE-BEC2-448293F3505B}" srcId="{0DEA0022-7C51-48AA-BB25-21F92C5C7F6C}" destId="{93664F48-E046-4F0E-A884-0AF5BAB8D6B9}" srcOrd="2" destOrd="0" parTransId="{54B1AD3A-EBEA-42C5-8390-57DAE654B8A8}" sibTransId="{BDF52AAB-E9B1-4488-B533-8C74E5C3BEA5}"/>
    <dgm:cxn modelId="{83547C58-C75B-4DC8-9539-B73100E88F50}" type="presOf" srcId="{60598994-F9F3-4CF7-8627-3DA0111C8EDF}" destId="{2C2E5601-0A2D-485C-9880-67F98746D0B1}" srcOrd="0" destOrd="0" presId="urn:microsoft.com/office/officeart/2008/layout/LinedList"/>
    <dgm:cxn modelId="{B98DB19B-118B-4DF3-B9BB-71E0AD9DBDD2}" srcId="{0DEA0022-7C51-48AA-BB25-21F92C5C7F6C}" destId="{DA54CCB2-7981-4EB3-A6AE-1FB825B96A10}" srcOrd="3" destOrd="0" parTransId="{7CCECA5F-9D24-4BAF-A7EC-3EEA16FA9D94}" sibTransId="{C2522BEF-71D4-46DE-AEBC-A6A395E86875}"/>
    <dgm:cxn modelId="{4DFA48A9-3EDF-4609-9EC2-DD15010046D6}" srcId="{0DEA0022-7C51-48AA-BB25-21F92C5C7F6C}" destId="{60598994-F9F3-4CF7-8627-3DA0111C8EDF}" srcOrd="1" destOrd="0" parTransId="{D28B5E77-8687-4F0C-B6C1-70D0C9D543B3}" sibTransId="{EFD2714D-D56F-4AB0-8986-BA56E48C7D58}"/>
    <dgm:cxn modelId="{74FDA7FC-9733-41AD-B092-288FAA3B10CE}" type="presOf" srcId="{0DEA0022-7C51-48AA-BB25-21F92C5C7F6C}" destId="{2892D59C-56F8-4760-B353-2C5B52B201C7}" srcOrd="0" destOrd="0" presId="urn:microsoft.com/office/officeart/2008/layout/LinedList"/>
    <dgm:cxn modelId="{FCCB169B-BDC0-4D25-92C6-796F108C64E8}" type="presParOf" srcId="{2892D59C-56F8-4760-B353-2C5B52B201C7}" destId="{23AE3D10-6928-481A-BE94-FFCC4E74566A}" srcOrd="0" destOrd="0" presId="urn:microsoft.com/office/officeart/2008/layout/LinedList"/>
    <dgm:cxn modelId="{AFDC455F-8593-4E88-9ED5-104A72E00AF8}" type="presParOf" srcId="{2892D59C-56F8-4760-B353-2C5B52B201C7}" destId="{7F9754FD-B841-4776-BEF7-1B59ED64DC4B}" srcOrd="1" destOrd="0" presId="urn:microsoft.com/office/officeart/2008/layout/LinedList"/>
    <dgm:cxn modelId="{775B8B85-D084-471F-9581-8A8660590B88}" type="presParOf" srcId="{7F9754FD-B841-4776-BEF7-1B59ED64DC4B}" destId="{015A66A5-990E-468B-B226-CFAB3CB984C1}" srcOrd="0" destOrd="0" presId="urn:microsoft.com/office/officeart/2008/layout/LinedList"/>
    <dgm:cxn modelId="{B8D298C9-5389-4A90-B41F-D61FC33E408E}" type="presParOf" srcId="{7F9754FD-B841-4776-BEF7-1B59ED64DC4B}" destId="{DBC4323D-B0B9-46A3-93FB-82507ADBFBD2}" srcOrd="1" destOrd="0" presId="urn:microsoft.com/office/officeart/2008/layout/LinedList"/>
    <dgm:cxn modelId="{D6AEDF86-E8D6-4112-B5AD-95449C9B4BFB}" type="presParOf" srcId="{2892D59C-56F8-4760-B353-2C5B52B201C7}" destId="{3FCC291D-A3FA-47AA-A476-DF0258BBFC36}" srcOrd="2" destOrd="0" presId="urn:microsoft.com/office/officeart/2008/layout/LinedList"/>
    <dgm:cxn modelId="{8E2CA2E2-0BA5-47E1-8D6E-FD69D349428A}" type="presParOf" srcId="{2892D59C-56F8-4760-B353-2C5B52B201C7}" destId="{885BD459-EE3C-4ECB-932A-A823AD6FD927}" srcOrd="3" destOrd="0" presId="urn:microsoft.com/office/officeart/2008/layout/LinedList"/>
    <dgm:cxn modelId="{E3A7C51E-11DA-4D33-9A91-168258DF2B2C}" type="presParOf" srcId="{885BD459-EE3C-4ECB-932A-A823AD6FD927}" destId="{2C2E5601-0A2D-485C-9880-67F98746D0B1}" srcOrd="0" destOrd="0" presId="urn:microsoft.com/office/officeart/2008/layout/LinedList"/>
    <dgm:cxn modelId="{851B7DD7-0AB1-4712-ABF3-127A981B6507}" type="presParOf" srcId="{885BD459-EE3C-4ECB-932A-A823AD6FD927}" destId="{99006687-5178-495E-BE82-6D47D44A3F9D}" srcOrd="1" destOrd="0" presId="urn:microsoft.com/office/officeart/2008/layout/LinedList"/>
    <dgm:cxn modelId="{C21795F6-7D9B-492D-9768-A89D8CC99F46}" type="presParOf" srcId="{2892D59C-56F8-4760-B353-2C5B52B201C7}" destId="{AB14E732-6646-4138-962F-02EEA59398E1}" srcOrd="4" destOrd="0" presId="urn:microsoft.com/office/officeart/2008/layout/LinedList"/>
    <dgm:cxn modelId="{45C511C3-1256-4058-9DA8-3F6C9C58C63E}" type="presParOf" srcId="{2892D59C-56F8-4760-B353-2C5B52B201C7}" destId="{9E4D99EA-6D17-4882-BC16-CEFC1870158E}" srcOrd="5" destOrd="0" presId="urn:microsoft.com/office/officeart/2008/layout/LinedList"/>
    <dgm:cxn modelId="{742FEC35-8E6A-4005-94E2-54BEE9838074}" type="presParOf" srcId="{9E4D99EA-6D17-4882-BC16-CEFC1870158E}" destId="{838940D7-31A2-42E9-A86A-A35A10715B8C}" srcOrd="0" destOrd="0" presId="urn:microsoft.com/office/officeart/2008/layout/LinedList"/>
    <dgm:cxn modelId="{CEE77A06-D234-4D2A-8489-EB739CDDBE1B}" type="presParOf" srcId="{9E4D99EA-6D17-4882-BC16-CEFC1870158E}" destId="{28BA47C7-C18F-425D-9D19-B59D63669D93}" srcOrd="1" destOrd="0" presId="urn:microsoft.com/office/officeart/2008/layout/LinedList"/>
    <dgm:cxn modelId="{C5364CF5-E5A5-4BF4-80CE-1CC2E04A8475}" type="presParOf" srcId="{2892D59C-56F8-4760-B353-2C5B52B201C7}" destId="{1B8F3D6D-C4CD-4554-AAD8-263B448F102B}" srcOrd="6" destOrd="0" presId="urn:microsoft.com/office/officeart/2008/layout/LinedList"/>
    <dgm:cxn modelId="{681010F2-B948-41E4-940B-55C388649C5F}" type="presParOf" srcId="{2892D59C-56F8-4760-B353-2C5B52B201C7}" destId="{62A72AD8-F54E-4D10-B15E-C754C606E2D6}" srcOrd="7" destOrd="0" presId="urn:microsoft.com/office/officeart/2008/layout/LinedList"/>
    <dgm:cxn modelId="{D41D7403-722D-41B0-A3E1-2ACBCEAC03E6}" type="presParOf" srcId="{62A72AD8-F54E-4D10-B15E-C754C606E2D6}" destId="{B2F60EAB-0493-462B-AC9E-0BA188694BE7}" srcOrd="0" destOrd="0" presId="urn:microsoft.com/office/officeart/2008/layout/LinedList"/>
    <dgm:cxn modelId="{D54E76FB-34EB-4AD5-82F2-22BCBC69E4DD}" type="presParOf" srcId="{62A72AD8-F54E-4D10-B15E-C754C606E2D6}" destId="{6F15F4BA-59D7-463B-AE22-B8099366C5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E3D10-6928-481A-BE94-FFCC4E74566A}">
      <dsp:nvSpPr>
        <dsp:cNvPr id="0" name=""/>
        <dsp:cNvSpPr/>
      </dsp:nvSpPr>
      <dsp:spPr>
        <a:xfrm>
          <a:off x="0" y="0"/>
          <a:ext cx="1092782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5A66A5-990E-468B-B226-CFAB3CB984C1}">
      <dsp:nvSpPr>
        <dsp:cNvPr id="0" name=""/>
        <dsp:cNvSpPr/>
      </dsp:nvSpPr>
      <dsp:spPr>
        <a:xfrm>
          <a:off x="0" y="0"/>
          <a:ext cx="10927829" cy="92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Stalin era theorist did not agree fully with Piaget.</a:t>
          </a:r>
          <a:endParaRPr lang="en-US" sz="1800" kern="1200">
            <a:latin typeface="Arial" panose="020B0604020202020204" pitchFamily="34" charset="0"/>
            <a:cs typeface="Arial" panose="020B0604020202020204" pitchFamily="34" charset="0"/>
          </a:endParaRPr>
        </a:p>
      </dsp:txBody>
      <dsp:txXfrm>
        <a:off x="0" y="0"/>
        <a:ext cx="10927829" cy="922351"/>
      </dsp:txXfrm>
    </dsp:sp>
    <dsp:sp modelId="{3FCC291D-A3FA-47AA-A476-DF0258BBFC36}">
      <dsp:nvSpPr>
        <dsp:cNvPr id="0" name=""/>
        <dsp:cNvSpPr/>
      </dsp:nvSpPr>
      <dsp:spPr>
        <a:xfrm>
          <a:off x="0" y="922351"/>
          <a:ext cx="1092782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2E5601-0A2D-485C-9880-67F98746D0B1}">
      <dsp:nvSpPr>
        <dsp:cNvPr id="0" name=""/>
        <dsp:cNvSpPr/>
      </dsp:nvSpPr>
      <dsp:spPr>
        <a:xfrm>
          <a:off x="0" y="922351"/>
          <a:ext cx="10927829" cy="92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Believed culture and language are a vital part of cognitive development. </a:t>
          </a:r>
          <a:r>
            <a:rPr lang="en-US" sz="1800" kern="1200" dirty="0">
              <a:latin typeface="Arial" panose="020B0604020202020204" pitchFamily="34" charset="0"/>
              <a:cs typeface="Arial" panose="020B0604020202020204" pitchFamily="34" charset="0"/>
            </a:rPr>
            <a:t>(</a:t>
          </a:r>
          <a:r>
            <a:rPr lang="en-GB" sz="1800" kern="1200" dirty="0" err="1">
              <a:effectLst/>
              <a:latin typeface="Arial" panose="020B0604020202020204" pitchFamily="34" charset="0"/>
              <a:ea typeface="Calibri" panose="020F0502020204030204" pitchFamily="34" charset="0"/>
              <a:cs typeface="Arial" panose="020B0604020202020204" pitchFamily="34" charset="0"/>
            </a:rPr>
            <a:t>Heberle</a:t>
          </a:r>
          <a:r>
            <a:rPr lang="en-GB" sz="1800" kern="1200" dirty="0">
              <a:effectLst/>
              <a:latin typeface="Arial" panose="020B0604020202020204" pitchFamily="34" charset="0"/>
              <a:ea typeface="Calibri" panose="020F0502020204030204" pitchFamily="34" charset="0"/>
              <a:cs typeface="Arial" panose="020B0604020202020204" pitchFamily="34" charset="0"/>
            </a:rPr>
            <a:t>, Thomann and Carter 2020)</a:t>
          </a:r>
          <a:endParaRPr lang="en-US" sz="1800" kern="1200" dirty="0">
            <a:latin typeface="Arial" panose="020B0604020202020204" pitchFamily="34" charset="0"/>
            <a:cs typeface="Arial" panose="020B0604020202020204" pitchFamily="34" charset="0"/>
          </a:endParaRPr>
        </a:p>
      </dsp:txBody>
      <dsp:txXfrm>
        <a:off x="0" y="922351"/>
        <a:ext cx="10927829" cy="922351"/>
      </dsp:txXfrm>
    </dsp:sp>
    <dsp:sp modelId="{AB14E732-6646-4138-962F-02EEA59398E1}">
      <dsp:nvSpPr>
        <dsp:cNvPr id="0" name=""/>
        <dsp:cNvSpPr/>
      </dsp:nvSpPr>
      <dsp:spPr>
        <a:xfrm>
          <a:off x="0" y="1844702"/>
          <a:ext cx="1092782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8940D7-31A2-42E9-A86A-A35A10715B8C}">
      <dsp:nvSpPr>
        <dsp:cNvPr id="0" name=""/>
        <dsp:cNvSpPr/>
      </dsp:nvSpPr>
      <dsp:spPr>
        <a:xfrm>
          <a:off x="0" y="1844702"/>
          <a:ext cx="10927829" cy="92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Aspects of his theories that were developed are part of the NHS - </a:t>
          </a:r>
          <a:r>
            <a:rPr lang="en-US" sz="1800" kern="1200" dirty="0">
              <a:latin typeface="Arial" panose="020B0604020202020204" pitchFamily="34" charset="0"/>
              <a:cs typeface="Arial" panose="020B0604020202020204" pitchFamily="34" charset="0"/>
            </a:rPr>
            <a:t>Even if you believe they're too young to understand, babies and young children like it when you talk, play, and read to them. Almost anything can be turned into a game. (NHS CHOICES, </a:t>
          </a:r>
          <a:r>
            <a:rPr lang="en-US" sz="1800" kern="1200" dirty="0" err="1">
              <a:latin typeface="Arial" panose="020B0604020202020204" pitchFamily="34" charset="0"/>
              <a:cs typeface="Arial" panose="020B0604020202020204" pitchFamily="34" charset="0"/>
            </a:rPr>
            <a:t>N.D</a:t>
          </a:r>
          <a:r>
            <a:rPr lang="en-US" sz="1800" kern="1200" dirty="0">
              <a:latin typeface="Arial" panose="020B0604020202020204" pitchFamily="34" charset="0"/>
              <a:cs typeface="Arial" panose="020B0604020202020204" pitchFamily="34" charset="0"/>
            </a:rPr>
            <a:t>)</a:t>
          </a:r>
        </a:p>
      </dsp:txBody>
      <dsp:txXfrm>
        <a:off x="0" y="1844702"/>
        <a:ext cx="10927829" cy="922351"/>
      </dsp:txXfrm>
    </dsp:sp>
    <dsp:sp modelId="{1B8F3D6D-C4CD-4554-AAD8-263B448F102B}">
      <dsp:nvSpPr>
        <dsp:cNvPr id="0" name=""/>
        <dsp:cNvSpPr/>
      </dsp:nvSpPr>
      <dsp:spPr>
        <a:xfrm>
          <a:off x="0" y="2767053"/>
          <a:ext cx="1092782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F60EAB-0493-462B-AC9E-0BA188694BE7}">
      <dsp:nvSpPr>
        <dsp:cNvPr id="0" name=""/>
        <dsp:cNvSpPr/>
      </dsp:nvSpPr>
      <dsp:spPr>
        <a:xfrm>
          <a:off x="0" y="2767053"/>
          <a:ext cx="10927829" cy="92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Developed</a:t>
          </a:r>
          <a:r>
            <a:rPr lang="en-US" sz="1800" kern="1200" baseline="0" dirty="0">
              <a:latin typeface="Arial" panose="020B0604020202020204" pitchFamily="34" charset="0"/>
              <a:cs typeface="Arial" panose="020B0604020202020204" pitchFamily="34" charset="0"/>
            </a:rPr>
            <a:t> the scaffolding technique – scaffolding enables a learner to build on their skill their just outside </a:t>
          </a:r>
          <a:r>
            <a:rPr lang="en-US" sz="1800" kern="1200" baseline="0">
              <a:latin typeface="Arial" panose="020B0604020202020204" pitchFamily="34" charset="0"/>
              <a:cs typeface="Arial" panose="020B0604020202020204" pitchFamily="34" charset="0"/>
            </a:rPr>
            <a:t>of their zone </a:t>
          </a:r>
          <a:r>
            <a:rPr lang="en-US" sz="1800" kern="1200" baseline="0" dirty="0">
              <a:latin typeface="Arial" panose="020B0604020202020204" pitchFamily="34" charset="0"/>
              <a:cs typeface="Arial" panose="020B0604020202020204" pitchFamily="34" charset="0"/>
            </a:rPr>
            <a:t>of proximal development </a:t>
          </a:r>
          <a:r>
            <a:rPr lang="en-US" sz="1800" kern="1200" baseline="0" dirty="0" err="1">
              <a:latin typeface="Arial" panose="020B0604020202020204" pitchFamily="34" charset="0"/>
              <a:cs typeface="Arial" panose="020B0604020202020204" pitchFamily="34" charset="0"/>
            </a:rPr>
            <a:t>ZPD</a:t>
          </a:r>
          <a:r>
            <a:rPr lang="en-US" sz="1800" kern="1200" baseline="0" dirty="0">
              <a:latin typeface="Arial" panose="020B0604020202020204" pitchFamily="34" charset="0"/>
              <a:cs typeface="Arial" panose="020B0604020202020204" pitchFamily="34" charset="0"/>
            </a:rPr>
            <a:t>. (</a:t>
          </a:r>
          <a:r>
            <a:rPr lang="en-GB" sz="1800" kern="1200" dirty="0">
              <a:effectLst/>
              <a:latin typeface="Arial" panose="020B0604020202020204" pitchFamily="34" charset="0"/>
              <a:ea typeface="Calibri" panose="020F0502020204030204" pitchFamily="34" charset="0"/>
              <a:cs typeface="Arial" panose="020B0604020202020204" pitchFamily="34" charset="0"/>
            </a:rPr>
            <a:t>Kurt, 2020) </a:t>
          </a:r>
          <a:endParaRPr lang="en-US" sz="1800" kern="1200" dirty="0">
            <a:latin typeface="Arial" panose="020B0604020202020204" pitchFamily="34" charset="0"/>
            <a:cs typeface="Arial" panose="020B0604020202020204" pitchFamily="34" charset="0"/>
          </a:endParaRPr>
        </a:p>
      </dsp:txBody>
      <dsp:txXfrm>
        <a:off x="0" y="2767053"/>
        <a:ext cx="10927829" cy="92235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9A6D5C-DEE2-489A-A706-9EC4488EA5DE}" type="datetimeFigureOut">
              <a:rPr lang="en-GB" smtClean="0"/>
              <a:t>11/11/2022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848DA7-03A6-49DB-BB4B-71B0513F0C07}" type="slidenum">
              <a:rPr lang="en-GB" smtClean="0"/>
              <a:t>‹#›</a:t>
            </a:fld>
            <a:endParaRPr lang="en-GB"/>
          </a:p>
        </p:txBody>
      </p:sp>
    </p:spTree>
    <p:extLst>
      <p:ext uri="{BB962C8B-B14F-4D97-AF65-F5344CB8AC3E}">
        <p14:creationId xmlns:p14="http://schemas.microsoft.com/office/powerpoint/2010/main" val="979057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Healthy start vouchers for low income families are available. If you qualify vouchers will be sent out. The vouchers – which are redeemable in all supermarkets -  can ensure that the expectant mother has access to nutritious foods, especially if they are struggling with the current living crisis. Vouchers are available from when 10 </a:t>
            </a:r>
            <a:r>
              <a:rPr lang="en-GB" dirty="0" err="1"/>
              <a:t>wks</a:t>
            </a:r>
            <a:r>
              <a:rPr lang="en-GB" dirty="0"/>
              <a:t> pregnant to when the child reaches the age of four. </a:t>
            </a:r>
          </a:p>
        </p:txBody>
      </p:sp>
      <p:sp>
        <p:nvSpPr>
          <p:cNvPr id="4" name="Slide Number Placeholder 3"/>
          <p:cNvSpPr>
            <a:spLocks noGrp="1"/>
          </p:cNvSpPr>
          <p:nvPr>
            <p:ph type="sldNum" sz="quarter" idx="5"/>
          </p:nvPr>
        </p:nvSpPr>
        <p:spPr/>
        <p:txBody>
          <a:bodyPr/>
          <a:lstStyle/>
          <a:p>
            <a:fld id="{B2848DA7-03A6-49DB-BB4B-71B0513F0C07}" type="slidenum">
              <a:rPr lang="en-GB" smtClean="0"/>
              <a:t>4</a:t>
            </a:fld>
            <a:endParaRPr lang="en-GB"/>
          </a:p>
        </p:txBody>
      </p:sp>
    </p:spTree>
    <p:extLst>
      <p:ext uri="{BB962C8B-B14F-4D97-AF65-F5344CB8AC3E}">
        <p14:creationId xmlns:p14="http://schemas.microsoft.com/office/powerpoint/2010/main" val="346552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theorists relating to child psychology, however we will be discussing Piaget as he was highly influential as was Vygotsky </a:t>
            </a:r>
          </a:p>
        </p:txBody>
      </p:sp>
      <p:sp>
        <p:nvSpPr>
          <p:cNvPr id="4" name="Slide Number Placeholder 3"/>
          <p:cNvSpPr>
            <a:spLocks noGrp="1"/>
          </p:cNvSpPr>
          <p:nvPr>
            <p:ph type="sldNum" sz="quarter" idx="5"/>
          </p:nvPr>
        </p:nvSpPr>
        <p:spPr/>
        <p:txBody>
          <a:bodyPr/>
          <a:lstStyle/>
          <a:p>
            <a:fld id="{B2848DA7-03A6-49DB-BB4B-71B0513F0C07}" type="slidenum">
              <a:rPr lang="en-GB" smtClean="0"/>
              <a:t>5</a:t>
            </a:fld>
            <a:endParaRPr lang="en-GB"/>
          </a:p>
        </p:txBody>
      </p:sp>
    </p:spTree>
    <p:extLst>
      <p:ext uri="{BB962C8B-B14F-4D97-AF65-F5344CB8AC3E}">
        <p14:creationId xmlns:p14="http://schemas.microsoft.com/office/powerpoint/2010/main" val="13637298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24E27-2D50-4AFC-82BF-1CA89AF102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CF27F1-3D51-6BE1-B441-907C21E1BA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B9DAED6-6A4A-00C7-E9F5-5262A780917A}"/>
              </a:ext>
            </a:extLst>
          </p:cNvPr>
          <p:cNvSpPr>
            <a:spLocks noGrp="1"/>
          </p:cNvSpPr>
          <p:nvPr>
            <p:ph type="dt" sz="half" idx="10"/>
          </p:nvPr>
        </p:nvSpPr>
        <p:spPr/>
        <p:txBody>
          <a:bodyPr/>
          <a:lstStyle/>
          <a:p>
            <a:fld id="{17E87BB7-1799-4CD8-A4A2-475E312D1C39}" type="datetimeFigureOut">
              <a:rPr lang="en-GB" smtClean="0"/>
              <a:t>11/11/2022</a:t>
            </a:fld>
            <a:endParaRPr lang="en-GB"/>
          </a:p>
        </p:txBody>
      </p:sp>
      <p:sp>
        <p:nvSpPr>
          <p:cNvPr id="5" name="Footer Placeholder 4">
            <a:extLst>
              <a:ext uri="{FF2B5EF4-FFF2-40B4-BE49-F238E27FC236}">
                <a16:creationId xmlns:a16="http://schemas.microsoft.com/office/drawing/2014/main" id="{22A81C25-D051-AFC3-9E4D-3AF6678A5E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9D27A7-700F-4263-DFAF-D83AAED1CDAF}"/>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741227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B9DF5-93D2-83CE-44DB-1BDA995A29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966F54-B70E-1FAA-2309-F639335A2E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DEAD04-B075-9805-4650-51D9D919582E}"/>
              </a:ext>
            </a:extLst>
          </p:cNvPr>
          <p:cNvSpPr>
            <a:spLocks noGrp="1"/>
          </p:cNvSpPr>
          <p:nvPr>
            <p:ph type="dt" sz="half" idx="10"/>
          </p:nvPr>
        </p:nvSpPr>
        <p:spPr/>
        <p:txBody>
          <a:bodyPr/>
          <a:lstStyle/>
          <a:p>
            <a:fld id="{17E87BB7-1799-4CD8-A4A2-475E312D1C39}" type="datetimeFigureOut">
              <a:rPr lang="en-GB" smtClean="0"/>
              <a:t>11/11/2022</a:t>
            </a:fld>
            <a:endParaRPr lang="en-GB"/>
          </a:p>
        </p:txBody>
      </p:sp>
      <p:sp>
        <p:nvSpPr>
          <p:cNvPr id="5" name="Footer Placeholder 4">
            <a:extLst>
              <a:ext uri="{FF2B5EF4-FFF2-40B4-BE49-F238E27FC236}">
                <a16:creationId xmlns:a16="http://schemas.microsoft.com/office/drawing/2014/main" id="{F187F554-6895-91C1-D1C6-9DE2A7B188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84C2A4-FA1D-8EF9-AFDD-FA1374BC624D}"/>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2508514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310DF-CBF8-D289-FE8F-0E6D9834EF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1D7119-5EEA-B5A6-8CA0-3722014C3B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7AA7E0-46D0-7D6C-412E-8D620E5657A9}"/>
              </a:ext>
            </a:extLst>
          </p:cNvPr>
          <p:cNvSpPr>
            <a:spLocks noGrp="1"/>
          </p:cNvSpPr>
          <p:nvPr>
            <p:ph type="dt" sz="half" idx="10"/>
          </p:nvPr>
        </p:nvSpPr>
        <p:spPr/>
        <p:txBody>
          <a:bodyPr/>
          <a:lstStyle/>
          <a:p>
            <a:fld id="{17E87BB7-1799-4CD8-A4A2-475E312D1C39}" type="datetimeFigureOut">
              <a:rPr lang="en-GB" smtClean="0"/>
              <a:t>11/11/2022</a:t>
            </a:fld>
            <a:endParaRPr lang="en-GB"/>
          </a:p>
        </p:txBody>
      </p:sp>
      <p:sp>
        <p:nvSpPr>
          <p:cNvPr id="5" name="Footer Placeholder 4">
            <a:extLst>
              <a:ext uri="{FF2B5EF4-FFF2-40B4-BE49-F238E27FC236}">
                <a16:creationId xmlns:a16="http://schemas.microsoft.com/office/drawing/2014/main" id="{E9C15546-4A17-311B-EBB2-0B324007D6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FC0E1D-5FA5-DDA6-EA32-E1F10038F33B}"/>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478644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16A6A-D7C3-33A0-BDBF-6B1F718241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8B46ED-3E81-8295-DA44-41889C18DE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2087F4-B854-EA52-A06B-B38B8CF33A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7ABCCD-CEDE-CB38-31E3-EB1BD891543C}"/>
              </a:ext>
            </a:extLst>
          </p:cNvPr>
          <p:cNvSpPr>
            <a:spLocks noGrp="1"/>
          </p:cNvSpPr>
          <p:nvPr>
            <p:ph type="dt" sz="half" idx="10"/>
          </p:nvPr>
        </p:nvSpPr>
        <p:spPr/>
        <p:txBody>
          <a:bodyPr/>
          <a:lstStyle/>
          <a:p>
            <a:fld id="{17E87BB7-1799-4CD8-A4A2-475E312D1C39}" type="datetimeFigureOut">
              <a:rPr lang="en-GB" smtClean="0"/>
              <a:t>11/11/2022</a:t>
            </a:fld>
            <a:endParaRPr lang="en-GB"/>
          </a:p>
        </p:txBody>
      </p:sp>
      <p:sp>
        <p:nvSpPr>
          <p:cNvPr id="6" name="Footer Placeholder 5">
            <a:extLst>
              <a:ext uri="{FF2B5EF4-FFF2-40B4-BE49-F238E27FC236}">
                <a16:creationId xmlns:a16="http://schemas.microsoft.com/office/drawing/2014/main" id="{9D59F5DF-900B-9476-7683-9DBE421D40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FE0249-B17A-5088-1908-DD75A9DC67D1}"/>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1549623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54CC4-C992-8CC9-301B-EBDB25A606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86E374-062B-8B04-C2F4-AC967EF30D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D0D6AA-9EC0-4314-02D9-999FD4D19C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0A612F-67EA-E777-6270-DE90B1F199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A3823E-EDEC-B826-05D3-9AD9E528A8F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78CCB9-2D96-BA3C-9BA2-640EB7B62330}"/>
              </a:ext>
            </a:extLst>
          </p:cNvPr>
          <p:cNvSpPr>
            <a:spLocks noGrp="1"/>
          </p:cNvSpPr>
          <p:nvPr>
            <p:ph type="dt" sz="half" idx="10"/>
          </p:nvPr>
        </p:nvSpPr>
        <p:spPr/>
        <p:txBody>
          <a:bodyPr/>
          <a:lstStyle/>
          <a:p>
            <a:fld id="{17E87BB7-1799-4CD8-A4A2-475E312D1C39}" type="datetimeFigureOut">
              <a:rPr lang="en-GB" smtClean="0"/>
              <a:t>11/11/2022</a:t>
            </a:fld>
            <a:endParaRPr lang="en-GB"/>
          </a:p>
        </p:txBody>
      </p:sp>
      <p:sp>
        <p:nvSpPr>
          <p:cNvPr id="8" name="Footer Placeholder 7">
            <a:extLst>
              <a:ext uri="{FF2B5EF4-FFF2-40B4-BE49-F238E27FC236}">
                <a16:creationId xmlns:a16="http://schemas.microsoft.com/office/drawing/2014/main" id="{5CA5F3F3-5958-DA58-9618-0B4D84AB6F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33324A-D7A7-8E1D-0FBE-0F4DEB6D6CEB}"/>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1613035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DCC7B-986E-A984-89F6-457D4A2F96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696C87-308D-A598-979A-08BE0948013F}"/>
              </a:ext>
            </a:extLst>
          </p:cNvPr>
          <p:cNvSpPr>
            <a:spLocks noGrp="1"/>
          </p:cNvSpPr>
          <p:nvPr>
            <p:ph type="dt" sz="half" idx="10"/>
          </p:nvPr>
        </p:nvSpPr>
        <p:spPr/>
        <p:txBody>
          <a:bodyPr/>
          <a:lstStyle/>
          <a:p>
            <a:fld id="{17E87BB7-1799-4CD8-A4A2-475E312D1C39}" type="datetimeFigureOut">
              <a:rPr lang="en-GB" smtClean="0"/>
              <a:t>11/11/2022</a:t>
            </a:fld>
            <a:endParaRPr lang="en-GB"/>
          </a:p>
        </p:txBody>
      </p:sp>
      <p:sp>
        <p:nvSpPr>
          <p:cNvPr id="4" name="Footer Placeholder 3">
            <a:extLst>
              <a:ext uri="{FF2B5EF4-FFF2-40B4-BE49-F238E27FC236}">
                <a16:creationId xmlns:a16="http://schemas.microsoft.com/office/drawing/2014/main" id="{1333EF18-D053-5C88-2522-BB3B52F554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113458-65F8-9B36-69D3-CFE9E5E603B8}"/>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999323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BBA4D6-2634-407E-FA11-5CED065CF939}"/>
              </a:ext>
            </a:extLst>
          </p:cNvPr>
          <p:cNvSpPr>
            <a:spLocks noGrp="1"/>
          </p:cNvSpPr>
          <p:nvPr>
            <p:ph type="dt" sz="half" idx="10"/>
          </p:nvPr>
        </p:nvSpPr>
        <p:spPr/>
        <p:txBody>
          <a:bodyPr/>
          <a:lstStyle/>
          <a:p>
            <a:fld id="{17E87BB7-1799-4CD8-A4A2-475E312D1C39}" type="datetimeFigureOut">
              <a:rPr lang="en-GB" smtClean="0"/>
              <a:t>11/11/2022</a:t>
            </a:fld>
            <a:endParaRPr lang="en-GB"/>
          </a:p>
        </p:txBody>
      </p:sp>
      <p:sp>
        <p:nvSpPr>
          <p:cNvPr id="3" name="Footer Placeholder 2">
            <a:extLst>
              <a:ext uri="{FF2B5EF4-FFF2-40B4-BE49-F238E27FC236}">
                <a16:creationId xmlns:a16="http://schemas.microsoft.com/office/drawing/2014/main" id="{2E70E096-AEEA-B714-40DD-3C4BF8E74E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8472C8-DD9F-E901-B23B-AFE0C19D8E9B}"/>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819534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31051-965A-E88D-3321-D849EA9124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8C93AE8-ADF0-A91C-7A5F-B0BD5B51A4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8AA75C-2668-A39C-F1DE-6DD986892F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2C6F16-BB8B-169B-E6FB-CFD1B07692A0}"/>
              </a:ext>
            </a:extLst>
          </p:cNvPr>
          <p:cNvSpPr>
            <a:spLocks noGrp="1"/>
          </p:cNvSpPr>
          <p:nvPr>
            <p:ph type="dt" sz="half" idx="10"/>
          </p:nvPr>
        </p:nvSpPr>
        <p:spPr/>
        <p:txBody>
          <a:bodyPr/>
          <a:lstStyle/>
          <a:p>
            <a:fld id="{17E87BB7-1799-4CD8-A4A2-475E312D1C39}" type="datetimeFigureOut">
              <a:rPr lang="en-GB" smtClean="0"/>
              <a:t>11/11/2022</a:t>
            </a:fld>
            <a:endParaRPr lang="en-GB"/>
          </a:p>
        </p:txBody>
      </p:sp>
      <p:sp>
        <p:nvSpPr>
          <p:cNvPr id="6" name="Footer Placeholder 5">
            <a:extLst>
              <a:ext uri="{FF2B5EF4-FFF2-40B4-BE49-F238E27FC236}">
                <a16:creationId xmlns:a16="http://schemas.microsoft.com/office/drawing/2014/main" id="{93274F28-6D72-006B-533F-C538FD289E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A91CB6-4685-C59B-B28F-311A0EE81F30}"/>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2979893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84664-4F12-DB4B-7C9D-9BF8901A76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A7706E-3B1F-B9B2-7FC2-CEC3475337E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18C716-538F-FA4E-4CBD-36B5492842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7CB45-3A68-CCA6-C9F2-9DBBEF98AF5D}"/>
              </a:ext>
            </a:extLst>
          </p:cNvPr>
          <p:cNvSpPr>
            <a:spLocks noGrp="1"/>
          </p:cNvSpPr>
          <p:nvPr>
            <p:ph type="dt" sz="half" idx="10"/>
          </p:nvPr>
        </p:nvSpPr>
        <p:spPr/>
        <p:txBody>
          <a:bodyPr/>
          <a:lstStyle/>
          <a:p>
            <a:fld id="{17E87BB7-1799-4CD8-A4A2-475E312D1C39}" type="datetimeFigureOut">
              <a:rPr lang="en-GB" smtClean="0"/>
              <a:t>11/11/2022</a:t>
            </a:fld>
            <a:endParaRPr lang="en-GB"/>
          </a:p>
        </p:txBody>
      </p:sp>
      <p:sp>
        <p:nvSpPr>
          <p:cNvPr id="6" name="Footer Placeholder 5">
            <a:extLst>
              <a:ext uri="{FF2B5EF4-FFF2-40B4-BE49-F238E27FC236}">
                <a16:creationId xmlns:a16="http://schemas.microsoft.com/office/drawing/2014/main" id="{1CB55C94-D943-9CE3-4A7F-7E75C64EC5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89599E-1BE4-6AB2-837B-3D90C6AA22F9}"/>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3613200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BE988-5641-407A-90FF-3A42486852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70EB93-16AB-4F95-7B4A-0892A58650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CAC9E2-45BE-51FE-772C-99750EB7EEC6}"/>
              </a:ext>
            </a:extLst>
          </p:cNvPr>
          <p:cNvSpPr>
            <a:spLocks noGrp="1"/>
          </p:cNvSpPr>
          <p:nvPr>
            <p:ph type="dt" sz="half" idx="10"/>
          </p:nvPr>
        </p:nvSpPr>
        <p:spPr/>
        <p:txBody>
          <a:bodyPr/>
          <a:lstStyle/>
          <a:p>
            <a:fld id="{17E87BB7-1799-4CD8-A4A2-475E312D1C39}" type="datetimeFigureOut">
              <a:rPr lang="en-GB" smtClean="0"/>
              <a:t>11/11/2022</a:t>
            </a:fld>
            <a:endParaRPr lang="en-GB"/>
          </a:p>
        </p:txBody>
      </p:sp>
      <p:sp>
        <p:nvSpPr>
          <p:cNvPr id="5" name="Footer Placeholder 4">
            <a:extLst>
              <a:ext uri="{FF2B5EF4-FFF2-40B4-BE49-F238E27FC236}">
                <a16:creationId xmlns:a16="http://schemas.microsoft.com/office/drawing/2014/main" id="{D4828542-A467-E49D-CD25-129FE11A82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6F6475-DC84-812D-E900-D3B5B3A62AAE}"/>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1184373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4191B-1028-D5AB-DAFC-1D4C44E438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A75DDC-FCD0-4AFB-489D-9104ABFAA99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CC1B9A-7FBF-35BD-53EB-F6C411D9BDE5}"/>
              </a:ext>
            </a:extLst>
          </p:cNvPr>
          <p:cNvSpPr>
            <a:spLocks noGrp="1"/>
          </p:cNvSpPr>
          <p:nvPr>
            <p:ph type="dt" sz="half" idx="10"/>
          </p:nvPr>
        </p:nvSpPr>
        <p:spPr/>
        <p:txBody>
          <a:bodyPr/>
          <a:lstStyle/>
          <a:p>
            <a:fld id="{17E87BB7-1799-4CD8-A4A2-475E312D1C39}" type="datetimeFigureOut">
              <a:rPr lang="en-GB" smtClean="0"/>
              <a:t>11/11/2022</a:t>
            </a:fld>
            <a:endParaRPr lang="en-GB"/>
          </a:p>
        </p:txBody>
      </p:sp>
      <p:sp>
        <p:nvSpPr>
          <p:cNvPr id="5" name="Footer Placeholder 4">
            <a:extLst>
              <a:ext uri="{FF2B5EF4-FFF2-40B4-BE49-F238E27FC236}">
                <a16:creationId xmlns:a16="http://schemas.microsoft.com/office/drawing/2014/main" id="{57186ADC-6E5F-4726-1E9E-3E467F2AB2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5A8B10-E2B5-13C4-9BAC-3533CD65E356}"/>
              </a:ext>
            </a:extLst>
          </p:cNvPr>
          <p:cNvSpPr>
            <a:spLocks noGrp="1"/>
          </p:cNvSpPr>
          <p:nvPr>
            <p:ph type="sldNum" sz="quarter" idx="12"/>
          </p:nvPr>
        </p:nvSpPr>
        <p:spPr/>
        <p:txBody>
          <a:bodyPr/>
          <a:lstStyle/>
          <a:p>
            <a:fld id="{41C7EF66-2735-4F1A-A416-8585446927EE}" type="slidenum">
              <a:rPr lang="en-GB" smtClean="0"/>
              <a:t>‹#›</a:t>
            </a:fld>
            <a:endParaRPr lang="en-GB"/>
          </a:p>
        </p:txBody>
      </p:sp>
    </p:spTree>
    <p:extLst>
      <p:ext uri="{BB962C8B-B14F-4D97-AF65-F5344CB8AC3E}">
        <p14:creationId xmlns:p14="http://schemas.microsoft.com/office/powerpoint/2010/main" val="1005950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09833A-F9B7-0A90-C7A8-62E7B5DC4B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AE0959-1EB9-44F9-7A3C-06CD63E777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BE4A19-4DBA-821B-9AFA-D6287E220D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E87BB7-1799-4CD8-A4A2-475E312D1C39}" type="datetimeFigureOut">
              <a:rPr lang="en-GB" smtClean="0"/>
              <a:t>11/11/2022</a:t>
            </a:fld>
            <a:endParaRPr lang="en-GB"/>
          </a:p>
        </p:txBody>
      </p:sp>
      <p:sp>
        <p:nvSpPr>
          <p:cNvPr id="5" name="Footer Placeholder 4">
            <a:extLst>
              <a:ext uri="{FF2B5EF4-FFF2-40B4-BE49-F238E27FC236}">
                <a16:creationId xmlns:a16="http://schemas.microsoft.com/office/drawing/2014/main" id="{F6BE0EE1-A01F-5589-F664-BB00FD9C8E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EA5C14E-304E-DDB7-947B-F909E227D9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C7EF66-2735-4F1A-A416-8585446927EE}" type="slidenum">
              <a:rPr lang="en-GB" smtClean="0"/>
              <a:t>‹#›</a:t>
            </a:fld>
            <a:endParaRPr lang="en-GB"/>
          </a:p>
        </p:txBody>
      </p:sp>
    </p:spTree>
    <p:extLst>
      <p:ext uri="{BB962C8B-B14F-4D97-AF65-F5344CB8AC3E}">
        <p14:creationId xmlns:p14="http://schemas.microsoft.com/office/powerpoint/2010/main" val="3135855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www.flickr.com/photos/geoliv/4468052795"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Network connection abstract against a white background">
            <a:extLst>
              <a:ext uri="{FF2B5EF4-FFF2-40B4-BE49-F238E27FC236}">
                <a16:creationId xmlns:a16="http://schemas.microsoft.com/office/drawing/2014/main" id="{8EBFD18F-2767-B790-C4CC-18E09D03DDBE}"/>
              </a:ext>
            </a:extLst>
          </p:cNvPr>
          <p:cNvPicPr>
            <a:picLocks noChangeAspect="1"/>
          </p:cNvPicPr>
          <p:nvPr/>
        </p:nvPicPr>
        <p:blipFill rotWithShape="1">
          <a:blip r:embed="rId2">
            <a:alphaModFix amt="60000"/>
          </a:blip>
          <a:srcRect t="15730"/>
          <a:stretch/>
        </p:blipFill>
        <p:spPr>
          <a:xfrm>
            <a:off x="152400" y="133140"/>
            <a:ext cx="11887200" cy="6591719"/>
          </a:xfrm>
          <a:prstGeom prst="rect">
            <a:avLst/>
          </a:prstGeom>
        </p:spPr>
      </p:pic>
      <p:sp>
        <p:nvSpPr>
          <p:cNvPr id="5" name="TextBox 4">
            <a:extLst>
              <a:ext uri="{FF2B5EF4-FFF2-40B4-BE49-F238E27FC236}">
                <a16:creationId xmlns:a16="http://schemas.microsoft.com/office/drawing/2014/main" id="{B3947B77-957D-F52A-F31A-CABF87F27C3C}"/>
              </a:ext>
            </a:extLst>
          </p:cNvPr>
          <p:cNvSpPr txBox="1"/>
          <p:nvPr/>
        </p:nvSpPr>
        <p:spPr>
          <a:xfrm>
            <a:off x="6263149" y="3962401"/>
            <a:ext cx="5594555"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Psychology for Health and Social Care </a:t>
            </a:r>
            <a:r>
              <a:rPr lang="en-GB" dirty="0" err="1">
                <a:latin typeface="Arial" panose="020B0604020202020204" pitchFamily="34" charset="0"/>
                <a:cs typeface="Arial" panose="020B0604020202020204" pitchFamily="34" charset="0"/>
              </a:rPr>
              <a:t>BMHP4003</a:t>
            </a:r>
            <a:r>
              <a:rPr lang="en-GB" dirty="0">
                <a:latin typeface="Arial" panose="020B0604020202020204" pitchFamily="34" charset="0"/>
                <a:cs typeface="Arial" panose="020B0604020202020204" pitchFamily="34" charset="0"/>
              </a:rPr>
              <a:t> – Why is psychology important when working as a health visitor?</a:t>
            </a:r>
          </a:p>
          <a:p>
            <a:r>
              <a:rPr lang="en-GB" dirty="0">
                <a:latin typeface="Arial" panose="020B0604020202020204" pitchFamily="34" charset="0"/>
                <a:cs typeface="Arial" panose="020B0604020202020204" pitchFamily="34" charset="0"/>
              </a:rPr>
              <a:t>Lecturer – Alice Clayton</a:t>
            </a:r>
          </a:p>
          <a:p>
            <a:r>
              <a:rPr lang="en-GB" dirty="0">
                <a:latin typeface="Arial" panose="020B0604020202020204" pitchFamily="34" charset="0"/>
                <a:cs typeface="Arial" panose="020B0604020202020204" pitchFamily="34" charset="0"/>
              </a:rPr>
              <a:t>Student – Ishrat Rehman 2118374</a:t>
            </a:r>
          </a:p>
        </p:txBody>
      </p:sp>
    </p:spTree>
    <p:extLst>
      <p:ext uri="{BB962C8B-B14F-4D97-AF65-F5344CB8AC3E}">
        <p14:creationId xmlns:p14="http://schemas.microsoft.com/office/powerpoint/2010/main" val="1462238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extBox 1">
            <a:extLst>
              <a:ext uri="{FF2B5EF4-FFF2-40B4-BE49-F238E27FC236}">
                <a16:creationId xmlns:a16="http://schemas.microsoft.com/office/drawing/2014/main" id="{698C7C21-E2B2-25EB-3D3C-5F9F3DE222A9}"/>
              </a:ext>
            </a:extLst>
          </p:cNvPr>
          <p:cNvSpPr txBox="1"/>
          <p:nvPr/>
        </p:nvSpPr>
        <p:spPr>
          <a:xfrm>
            <a:off x="958506" y="800392"/>
            <a:ext cx="10264697" cy="121210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kern="1200" dirty="0">
                <a:solidFill>
                  <a:srgbClr val="FFFFFF"/>
                </a:solidFill>
                <a:latin typeface="Arial" panose="020B0604020202020204" pitchFamily="34" charset="0"/>
                <a:ea typeface="+mj-ea"/>
                <a:cs typeface="Arial" panose="020B0604020202020204" pitchFamily="34" charset="0"/>
              </a:rPr>
              <a:t>Introduction</a:t>
            </a:r>
          </a:p>
        </p:txBody>
      </p:sp>
      <p:sp>
        <p:nvSpPr>
          <p:cNvPr id="3" name="TextBox 2">
            <a:extLst>
              <a:ext uri="{FF2B5EF4-FFF2-40B4-BE49-F238E27FC236}">
                <a16:creationId xmlns:a16="http://schemas.microsoft.com/office/drawing/2014/main" id="{0E78BFA3-7A18-E3CA-E33D-8D5FF8A11701}"/>
              </a:ext>
            </a:extLst>
          </p:cNvPr>
          <p:cNvSpPr txBox="1"/>
          <p:nvPr/>
        </p:nvSpPr>
        <p:spPr>
          <a:xfrm>
            <a:off x="1367624" y="2490436"/>
            <a:ext cx="9708995" cy="356717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As newly qualified health visitors, you will come across many different families.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This short presentation will assist you in enabling them to help with their child's cognitive development.</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I will be discussing Jean </a:t>
            </a:r>
            <a:r>
              <a:rPr lang="en-US" dirty="0" err="1">
                <a:latin typeface="Arial" panose="020B0604020202020204" pitchFamily="34" charset="0"/>
                <a:cs typeface="Arial" panose="020B0604020202020204" pitchFamily="34" charset="0"/>
              </a:rPr>
              <a:t>Piagets</a:t>
            </a:r>
            <a:r>
              <a:rPr lang="en-US" dirty="0">
                <a:latin typeface="Arial" panose="020B0604020202020204" pitchFamily="34" charset="0"/>
                <a:cs typeface="Arial" panose="020B0604020202020204" pitchFamily="34" charset="0"/>
              </a:rPr>
              <a:t> theory of Cognitive Development and Lev Vygotsky’s Social Constructivism.</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Short demonstration on object permanence and how to initiate role play.</a:t>
            </a:r>
          </a:p>
          <a:p>
            <a:pPr marL="285750" indent="-28575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nSpc>
                <a:spcPct val="90000"/>
              </a:lnSpc>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Recommendations on how to help parents and carers as we go. </a:t>
            </a: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3714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B6445AB-DC4A-56C8-9BD7-5929F0D20A04}"/>
              </a:ext>
            </a:extLst>
          </p:cNvPr>
          <p:cNvSpPr txBox="1"/>
          <p:nvPr/>
        </p:nvSpPr>
        <p:spPr>
          <a:xfrm>
            <a:off x="965199" y="851517"/>
            <a:ext cx="5130795" cy="146177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kern="1200" dirty="0">
                <a:solidFill>
                  <a:schemeClr val="tx1"/>
                </a:solidFill>
                <a:latin typeface="Arial" panose="020B0604020202020204" pitchFamily="34" charset="0"/>
                <a:ea typeface="+mj-ea"/>
                <a:cs typeface="Arial" panose="020B0604020202020204" pitchFamily="34" charset="0"/>
              </a:rPr>
              <a:t>Why is psychology important when working as a health visitor?</a:t>
            </a:r>
          </a:p>
        </p:txBody>
      </p:sp>
      <p:sp>
        <p:nvSpPr>
          <p:cNvPr id="4" name="TextBox 3">
            <a:extLst>
              <a:ext uri="{FF2B5EF4-FFF2-40B4-BE49-F238E27FC236}">
                <a16:creationId xmlns:a16="http://schemas.microsoft.com/office/drawing/2014/main" id="{9BDA2843-9B25-443B-F921-3D9FB4FEF02B}"/>
              </a:ext>
            </a:extLst>
          </p:cNvPr>
          <p:cNvSpPr txBox="1"/>
          <p:nvPr/>
        </p:nvSpPr>
        <p:spPr>
          <a:xfrm>
            <a:off x="965200" y="2470248"/>
            <a:ext cx="4048344" cy="3536236"/>
          </a:xfrm>
          <a:prstGeom prst="rect">
            <a:avLst/>
          </a:prstGeom>
        </p:spPr>
        <p:txBody>
          <a:bodyPr vert="horz" lIns="91440" tIns="45720" rIns="91440" bIns="45720" rtlCol="0">
            <a:normAutofit/>
          </a:bodyPr>
          <a:lstStyle/>
          <a:p>
            <a:pPr>
              <a:lnSpc>
                <a:spcPct val="90000"/>
              </a:lnSpc>
              <a:spcAft>
                <a:spcPts val="600"/>
              </a:spcAft>
            </a:pPr>
            <a:r>
              <a:rPr lang="en-US" sz="2000" dirty="0">
                <a:latin typeface="Arial" panose="020B0604020202020204" pitchFamily="34" charset="0"/>
                <a:cs typeface="Arial" panose="020B0604020202020204" pitchFamily="34" charset="0"/>
              </a:rPr>
              <a:t>What is psychology?</a:t>
            </a: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Psychology provides analytical skills to help in the day-to-day care of patients and their families. It can assist with understanding psychological factors of human </a:t>
            </a:r>
            <a:r>
              <a:rPr lang="en-GB" sz="2000" dirty="0">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Wahass</a:t>
            </a:r>
            <a:r>
              <a:rPr lang="en-US" sz="2000" dirty="0">
                <a:latin typeface="Arial" panose="020B0604020202020204" pitchFamily="34" charset="0"/>
                <a:cs typeface="Arial" panose="020B0604020202020204" pitchFamily="34" charset="0"/>
              </a:rPr>
              <a:t>, 2005)</a:t>
            </a: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A greater comprehension of human </a:t>
            </a:r>
            <a:r>
              <a:rPr lang="en-GB" sz="2000" dirty="0">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can enable health visitors to aid parents with the psychological aspect of their child’s upbringing.</a:t>
            </a:r>
          </a:p>
        </p:txBody>
      </p:sp>
      <p:sp>
        <p:nvSpPr>
          <p:cNvPr id="18" name="Freeform: Shape 17">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Graphic 1" descr="Brain in head">
            <a:extLst>
              <a:ext uri="{FF2B5EF4-FFF2-40B4-BE49-F238E27FC236}">
                <a16:creationId xmlns:a16="http://schemas.microsoft.com/office/drawing/2014/main" id="{E5410D3E-F356-8D59-58D1-B15075F2C6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2619472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BD2708F-BD8A-67F5-BED8-8524A857ABD2}"/>
              </a:ext>
            </a:extLst>
          </p:cNvPr>
          <p:cNvSpPr txBox="1"/>
          <p:nvPr/>
        </p:nvSpPr>
        <p:spPr>
          <a:xfrm>
            <a:off x="731013" y="455120"/>
            <a:ext cx="4048344" cy="4264025"/>
          </a:xfrm>
          <a:prstGeom prst="rect">
            <a:avLst/>
          </a:prstGeom>
        </p:spPr>
        <p:txBody>
          <a:bodyPr vert="horz" lIns="91440" tIns="45720" rIns="91440" bIns="45720" rtlCol="0">
            <a:noAutofit/>
          </a:bodyPr>
          <a:lstStyle/>
          <a:p>
            <a:pPr indent="-228600">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From conception, impact on psychological </a:t>
            </a:r>
            <a:r>
              <a:rPr lang="en-GB" dirty="0">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can occur from a number of factors.</a:t>
            </a:r>
          </a:p>
          <a:p>
            <a:pPr>
              <a:spcAft>
                <a:spcPts val="600"/>
              </a:spcAft>
            </a:pPr>
            <a:endParaRPr lang="en-US" dirty="0">
              <a:latin typeface="Arial" panose="020B0604020202020204" pitchFamily="34" charset="0"/>
              <a:cs typeface="Arial" panose="020B0604020202020204" pitchFamily="34" charset="0"/>
            </a:endParaRPr>
          </a:p>
          <a:p>
            <a:pPr indent="-228600">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What can affect the psychology of a foetus? Prescribed medication, recreational drugs, alcohol, injuries and x-rays. According to Fitzgerald, </a:t>
            </a:r>
            <a:r>
              <a:rPr lang="en-GB" dirty="0" err="1">
                <a:latin typeface="Arial" panose="020B0604020202020204" pitchFamily="34" charset="0"/>
                <a:cs typeface="Arial" panose="020B0604020202020204" pitchFamily="34" charset="0"/>
              </a:rPr>
              <a:t>Hor</a:t>
            </a:r>
            <a:r>
              <a:rPr lang="en-GB" dirty="0">
                <a:latin typeface="Arial" panose="020B0604020202020204" pitchFamily="34" charset="0"/>
                <a:cs typeface="Arial" panose="020B0604020202020204" pitchFamily="34" charset="0"/>
              </a:rPr>
              <a:t> and Drake (2020) poor nutrition, stress and infection can also have adverse effects on foetal development. </a:t>
            </a:r>
            <a:endParaRPr lang="en-US" dirty="0">
              <a:latin typeface="Arial" panose="020B0604020202020204" pitchFamily="34" charset="0"/>
              <a:cs typeface="Arial" panose="020B0604020202020204" pitchFamily="34" charset="0"/>
            </a:endParaRPr>
          </a:p>
          <a:p>
            <a:pPr>
              <a:spcAft>
                <a:spcPts val="600"/>
              </a:spcAft>
            </a:pPr>
            <a:endParaRPr lang="en-US"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33D3F3C2-D672-AF91-4953-AC2F74AB45D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451" r="4366" b="-1"/>
          <a:stretch/>
        </p:blipFill>
        <p:spPr>
          <a:xfrm>
            <a:off x="5510369"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Tree>
    <p:extLst>
      <p:ext uri="{BB962C8B-B14F-4D97-AF65-F5344CB8AC3E}">
        <p14:creationId xmlns:p14="http://schemas.microsoft.com/office/powerpoint/2010/main" val="3592946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58A5DCE-2050-0780-F3BB-4C3895DE953A}"/>
              </a:ext>
            </a:extLst>
          </p:cNvPr>
          <p:cNvSpPr/>
          <p:nvPr/>
        </p:nvSpPr>
        <p:spPr>
          <a:xfrm>
            <a:off x="281608" y="2102069"/>
            <a:ext cx="2597426" cy="4567087"/>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F9513F5B-5E9F-6F99-B747-FE51D853DDA3}"/>
              </a:ext>
            </a:extLst>
          </p:cNvPr>
          <p:cNvSpPr txBox="1"/>
          <p:nvPr/>
        </p:nvSpPr>
        <p:spPr>
          <a:xfrm>
            <a:off x="394251" y="2246214"/>
            <a:ext cx="2372139" cy="433965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Sensorimotor stage – 0-2 years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Co-ordination stage.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Can differentiate self from other objects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Achieves object permanence by 18 months – object still there while they are not. </a:t>
            </a:r>
            <a:r>
              <a:rPr lang="en-GB" sz="1400" dirty="0">
                <a:latin typeface="Arial" panose="020B0604020202020204" pitchFamily="34" charset="0"/>
                <a:cs typeface="Arial" panose="020B0604020202020204" pitchFamily="34" charset="0"/>
              </a:rPr>
              <a:t>(</a:t>
            </a:r>
            <a:r>
              <a:rPr lang="en-GB" sz="1400" dirty="0" err="1">
                <a:solidFill>
                  <a:srgbClr val="222222"/>
                </a:solidFill>
                <a:effectLst/>
                <a:latin typeface="Arial" panose="020B0604020202020204" pitchFamily="34" charset="0"/>
                <a:ea typeface="Calibri" panose="020F0502020204030204" pitchFamily="34" charset="0"/>
              </a:rPr>
              <a:t>Babakr</a:t>
            </a:r>
            <a:r>
              <a:rPr lang="en-GB" sz="1400" dirty="0">
                <a:solidFill>
                  <a:srgbClr val="222222"/>
                </a:solidFill>
                <a:effectLst/>
                <a:latin typeface="Arial" panose="020B0604020202020204" pitchFamily="34" charset="0"/>
                <a:ea typeface="Calibri" panose="020F0502020204030204" pitchFamily="34" charset="0"/>
              </a:rPr>
              <a:t>, </a:t>
            </a:r>
            <a:r>
              <a:rPr lang="en-GB" sz="1400" dirty="0" err="1">
                <a:solidFill>
                  <a:srgbClr val="222222"/>
                </a:solidFill>
                <a:effectLst/>
                <a:latin typeface="Arial" panose="020B0604020202020204" pitchFamily="34" charset="0"/>
                <a:ea typeface="Calibri" panose="020F0502020204030204" pitchFamily="34" charset="0"/>
              </a:rPr>
              <a:t>Mohamedamin</a:t>
            </a:r>
            <a:r>
              <a:rPr lang="en-GB" sz="1400" dirty="0">
                <a:solidFill>
                  <a:srgbClr val="222222"/>
                </a:solidFill>
                <a:effectLst/>
                <a:latin typeface="Arial" panose="020B0604020202020204" pitchFamily="34" charset="0"/>
                <a:ea typeface="Calibri" panose="020F0502020204030204" pitchFamily="34" charset="0"/>
              </a:rPr>
              <a:t>, and </a:t>
            </a:r>
            <a:r>
              <a:rPr lang="en-GB" sz="1400" dirty="0" err="1">
                <a:solidFill>
                  <a:srgbClr val="222222"/>
                </a:solidFill>
                <a:effectLst/>
                <a:latin typeface="Arial" panose="020B0604020202020204" pitchFamily="34" charset="0"/>
                <a:ea typeface="Calibri" panose="020F0502020204030204" pitchFamily="34" charset="0"/>
              </a:rPr>
              <a:t>Kakamad</a:t>
            </a:r>
            <a:r>
              <a:rPr lang="en-GB" sz="1400" dirty="0">
                <a:solidFill>
                  <a:srgbClr val="222222"/>
                </a:solidFill>
                <a:effectLst/>
                <a:latin typeface="Arial" panose="020B0604020202020204" pitchFamily="34" charset="0"/>
                <a:ea typeface="Calibri" panose="020F0502020204030204" pitchFamily="34" charset="0"/>
              </a:rPr>
              <a:t>, 2019)</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A623E710-5088-D7B3-F679-83BCF1EC2A30}"/>
              </a:ext>
            </a:extLst>
          </p:cNvPr>
          <p:cNvSpPr/>
          <p:nvPr/>
        </p:nvSpPr>
        <p:spPr>
          <a:xfrm>
            <a:off x="2870751" y="1723697"/>
            <a:ext cx="2597426" cy="4945459"/>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98BAC06D-B307-F346-06BE-A35EC4ED8F72}"/>
              </a:ext>
            </a:extLst>
          </p:cNvPr>
          <p:cNvSpPr/>
          <p:nvPr/>
        </p:nvSpPr>
        <p:spPr>
          <a:xfrm>
            <a:off x="5476460" y="1313844"/>
            <a:ext cx="2597426" cy="5355312"/>
          </a:xfrm>
          <a:prstGeom prst="rect">
            <a:avLst/>
          </a:prstGeom>
          <a:solidFill>
            <a:srgbClr val="6D91D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6BF4BD0A-BD8E-FBF8-8BAF-30764993E563}"/>
              </a:ext>
            </a:extLst>
          </p:cNvPr>
          <p:cNvSpPr/>
          <p:nvPr/>
        </p:nvSpPr>
        <p:spPr>
          <a:xfrm>
            <a:off x="8073886" y="967409"/>
            <a:ext cx="2961861" cy="57017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3E6A145-FC12-C0EB-51FC-680D2FAB645C}"/>
              </a:ext>
            </a:extLst>
          </p:cNvPr>
          <p:cNvSpPr txBox="1"/>
          <p:nvPr/>
        </p:nvSpPr>
        <p:spPr>
          <a:xfrm>
            <a:off x="281608" y="188844"/>
            <a:ext cx="6264965"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Jean Piaget Stages of Development</a:t>
            </a:r>
          </a:p>
        </p:txBody>
      </p:sp>
      <p:sp>
        <p:nvSpPr>
          <p:cNvPr id="10" name="TextBox 9">
            <a:extLst>
              <a:ext uri="{FF2B5EF4-FFF2-40B4-BE49-F238E27FC236}">
                <a16:creationId xmlns:a16="http://schemas.microsoft.com/office/drawing/2014/main" id="{2A78625F-43ED-7097-AF68-AED0FFDBF22F}"/>
              </a:ext>
            </a:extLst>
          </p:cNvPr>
          <p:cNvSpPr txBox="1"/>
          <p:nvPr/>
        </p:nvSpPr>
        <p:spPr>
          <a:xfrm>
            <a:off x="2972213" y="1952935"/>
            <a:ext cx="2348949" cy="4524315"/>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Preoperational Stage</a:t>
            </a:r>
          </a:p>
          <a:p>
            <a:r>
              <a:rPr lang="en-GB" dirty="0">
                <a:latin typeface="Arial" panose="020B0604020202020204" pitchFamily="34" charset="0"/>
                <a:cs typeface="Arial" panose="020B0604020202020204" pitchFamily="34" charset="0"/>
              </a:rPr>
              <a:t>2-7 years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Language is used to represent and demand objects.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Egocentric stage – cannot see anyone's viewpoint aside from their own.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Objects cannot be complexly grouped.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Uses imagination – role play.</a:t>
            </a:r>
          </a:p>
          <a:p>
            <a:r>
              <a:rPr lang="en-GB" sz="1400" dirty="0">
                <a:latin typeface="Arial" panose="020B0604020202020204" pitchFamily="34" charset="0"/>
                <a:cs typeface="Arial" panose="020B0604020202020204" pitchFamily="34" charset="0"/>
              </a:rPr>
              <a:t>(Hogan, 2020)</a:t>
            </a:r>
          </a:p>
        </p:txBody>
      </p:sp>
      <p:sp>
        <p:nvSpPr>
          <p:cNvPr id="11" name="TextBox 10">
            <a:extLst>
              <a:ext uri="{FF2B5EF4-FFF2-40B4-BE49-F238E27FC236}">
                <a16:creationId xmlns:a16="http://schemas.microsoft.com/office/drawing/2014/main" id="{75B4C97B-A83D-300D-A01F-BA11FA9DA03F}"/>
              </a:ext>
            </a:extLst>
          </p:cNvPr>
          <p:cNvSpPr txBox="1"/>
          <p:nvPr/>
        </p:nvSpPr>
        <p:spPr>
          <a:xfrm>
            <a:off x="5569639" y="1537436"/>
            <a:ext cx="2484783" cy="535531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Concrete Operational</a:t>
            </a:r>
          </a:p>
          <a:p>
            <a:r>
              <a:rPr lang="en-GB" dirty="0">
                <a:latin typeface="Arial" panose="020B0604020202020204" pitchFamily="34" charset="0"/>
                <a:cs typeface="Arial" panose="020B0604020202020204" pitchFamily="34" charset="0"/>
              </a:rPr>
              <a:t>7-11 years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Develop and apply logic reasoning.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Can perform concrete operations to physical objects.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Able to focus on many parts of a problem.</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Develops how to think hypothetically.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Awareness that actions can be reversed.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Become less egocentric.</a:t>
            </a:r>
          </a:p>
          <a:p>
            <a:r>
              <a:rPr lang="en-GB" sz="1400" dirty="0">
                <a:latin typeface="Arial" panose="020B0604020202020204" pitchFamily="34" charset="0"/>
                <a:cs typeface="Arial" panose="020B0604020202020204" pitchFamily="34" charset="0"/>
              </a:rPr>
              <a:t>(Lewis, 2020)</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6DE291A-FC66-FE62-860D-F3305D076A0D}"/>
              </a:ext>
            </a:extLst>
          </p:cNvPr>
          <p:cNvSpPr txBox="1"/>
          <p:nvPr/>
        </p:nvSpPr>
        <p:spPr>
          <a:xfrm>
            <a:off x="8194811" y="1086678"/>
            <a:ext cx="2720010" cy="563231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Formal Operational</a:t>
            </a:r>
          </a:p>
          <a:p>
            <a:r>
              <a:rPr lang="en-GB" dirty="0">
                <a:latin typeface="Arial" panose="020B0604020202020204" pitchFamily="34" charset="0"/>
                <a:cs typeface="Arial" panose="020B0604020202020204" pitchFamily="34" charset="0"/>
              </a:rPr>
              <a:t>12+ years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Able to think and  solve abstract and algebra equations. </a:t>
            </a: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Mcleod</a:t>
            </a:r>
            <a:r>
              <a:rPr lang="en-GB" sz="1400" dirty="0">
                <a:latin typeface="Arial" panose="020B0604020202020204" pitchFamily="34" charset="0"/>
                <a:cs typeface="Arial" panose="020B0604020202020204" pitchFamily="34" charset="0"/>
              </a:rPr>
              <a:t> 2019)</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Think about characteristics  realistically of themselves, others and the world.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Analyse situations solve problems through analytical thinking.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Can foresee consequences actions.</a:t>
            </a:r>
          </a:p>
          <a:p>
            <a:r>
              <a:rPr lang="en-GB" sz="1400" dirty="0">
                <a:latin typeface="Arial" panose="020B0604020202020204" pitchFamily="34" charset="0"/>
                <a:cs typeface="Arial" panose="020B0604020202020204" pitchFamily="34" charset="0"/>
              </a:rPr>
              <a:t>(Ahmad </a:t>
            </a:r>
            <a:r>
              <a:rPr lang="en-GB" sz="1400" i="1" dirty="0">
                <a:latin typeface="Arial" panose="020B0604020202020204" pitchFamily="34" charset="0"/>
                <a:cs typeface="Arial" panose="020B0604020202020204" pitchFamily="34" charset="0"/>
              </a:rPr>
              <a:t>et al </a:t>
            </a:r>
            <a:r>
              <a:rPr lang="en-GB" sz="1400" dirty="0">
                <a:latin typeface="Arial" panose="020B0604020202020204" pitchFamily="34" charset="0"/>
                <a:cs typeface="Arial" panose="020B0604020202020204" pitchFamily="34" charset="0"/>
              </a:rPr>
              <a:t>2015)</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5017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852550-BABF-2D4A-B4CE-C123CD523486}"/>
              </a:ext>
            </a:extLst>
          </p:cNvPr>
          <p:cNvSpPr txBox="1"/>
          <p:nvPr/>
        </p:nvSpPr>
        <p:spPr>
          <a:xfrm>
            <a:off x="1" y="0"/>
            <a:ext cx="6096000" cy="1354217"/>
          </a:xfrm>
          <a:prstGeom prst="rect">
            <a:avLst/>
          </a:prstGeom>
          <a:solidFill>
            <a:schemeClr val="accent1">
              <a:lumMod val="20000"/>
              <a:lumOff val="80000"/>
            </a:schemeClr>
          </a:solidFill>
        </p:spPr>
        <p:txBody>
          <a:bodyPr wrap="square" rtlCol="0">
            <a:spAutoFit/>
          </a:bodyPr>
          <a:lstStyle/>
          <a:p>
            <a:r>
              <a:rPr lang="en-GB" sz="2800" b="1" dirty="0">
                <a:latin typeface="Arial" panose="020B0604020202020204" pitchFamily="34" charset="0"/>
                <a:cs typeface="Arial" panose="020B0604020202020204" pitchFamily="34" charset="0"/>
              </a:rPr>
              <a:t>Schemas</a:t>
            </a: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Schemas are cognitive classifications that help us interpret and comprehend the universe. </a:t>
            </a:r>
            <a:r>
              <a:rPr lang="en-US" sz="1400" dirty="0">
                <a:latin typeface="Arial" panose="020B0604020202020204" pitchFamily="34" charset="0"/>
                <a:cs typeface="Arial" panose="020B0604020202020204" pitchFamily="34" charset="0"/>
              </a:rPr>
              <a:t>(Cherry, 2022) </a:t>
            </a:r>
            <a:endParaRPr lang="en-GB" sz="1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37A3EF4-ADDB-8D71-99CF-FED03B111934}"/>
              </a:ext>
            </a:extLst>
          </p:cNvPr>
          <p:cNvSpPr txBox="1"/>
          <p:nvPr/>
        </p:nvSpPr>
        <p:spPr>
          <a:xfrm>
            <a:off x="155027" y="1397675"/>
            <a:ext cx="2736562" cy="2031325"/>
          </a:xfrm>
          <a:prstGeom prst="rect">
            <a:avLst/>
          </a:prstGeom>
          <a:solidFill>
            <a:srgbClr val="B0D4FF"/>
          </a:solidFill>
        </p:spPr>
        <p:txBody>
          <a:bodyPr wrap="square" rtlCol="0">
            <a:spAutoFit/>
          </a:bodyPr>
          <a:lstStyle/>
          <a:p>
            <a:r>
              <a:rPr lang="en-GB" b="1" dirty="0">
                <a:latin typeface="Arial" panose="020B0604020202020204" pitchFamily="34" charset="0"/>
                <a:cs typeface="Arial" panose="020B0604020202020204" pitchFamily="34" charset="0"/>
              </a:rPr>
              <a:t>Assimilation</a:t>
            </a: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Assimilation is the process of incorporating new knowledge into our already established schemas. </a:t>
            </a:r>
            <a:r>
              <a:rPr lang="en-US" sz="1400" dirty="0">
                <a:latin typeface="Arial" panose="020B0604020202020204" pitchFamily="34" charset="0"/>
                <a:cs typeface="Arial" panose="020B0604020202020204" pitchFamily="34" charset="0"/>
              </a:rPr>
              <a:t>(</a:t>
            </a:r>
            <a:r>
              <a:rPr lang="en-GB" sz="1400" b="0" i="0" dirty="0">
                <a:solidFill>
                  <a:srgbClr val="000000"/>
                </a:solidFill>
                <a:effectLst/>
                <a:latin typeface="Arial" panose="020B0604020202020204" pitchFamily="34" charset="0"/>
                <a:cs typeface="Arial" panose="020B0604020202020204" pitchFamily="34" charset="0"/>
              </a:rPr>
              <a:t>Nickerson, 2021)</a:t>
            </a:r>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6A5CC28-5A4E-76EE-331B-88FE84C05F0B}"/>
              </a:ext>
            </a:extLst>
          </p:cNvPr>
          <p:cNvSpPr txBox="1"/>
          <p:nvPr/>
        </p:nvSpPr>
        <p:spPr>
          <a:xfrm>
            <a:off x="155027" y="3705999"/>
            <a:ext cx="2727159" cy="2800767"/>
          </a:xfrm>
          <a:prstGeom prst="rect">
            <a:avLst/>
          </a:prstGeom>
          <a:solidFill>
            <a:schemeClr val="accent1">
              <a:lumMod val="40000"/>
              <a:lumOff val="60000"/>
            </a:schemeClr>
          </a:solidFill>
        </p:spPr>
        <p:txBody>
          <a:bodyPr wrap="square" rtlCol="0">
            <a:spAutoFit/>
          </a:bodyPr>
          <a:lstStyle/>
          <a:p>
            <a:r>
              <a:rPr lang="en-GB" b="1" dirty="0">
                <a:latin typeface="Arial" panose="020B0604020202020204" pitchFamily="34" charset="0"/>
                <a:cs typeface="Arial" panose="020B0604020202020204" pitchFamily="34" charset="0"/>
              </a:rPr>
              <a:t>Accommodation </a:t>
            </a: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Another aspect of adaptation is updating or revising our existing schemas in response to new knowledge, which is referred to as accommodation.</a:t>
            </a:r>
          </a:p>
          <a:p>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Halpenny</a:t>
            </a:r>
            <a:r>
              <a:rPr lang="en-GB" sz="1400" dirty="0">
                <a:latin typeface="Arial" panose="020B0604020202020204" pitchFamily="34" charset="0"/>
                <a:cs typeface="Arial" panose="020B0604020202020204" pitchFamily="34" charset="0"/>
              </a:rPr>
              <a:t> and Petersen, 2014)</a:t>
            </a:r>
          </a:p>
        </p:txBody>
      </p:sp>
      <p:sp>
        <p:nvSpPr>
          <p:cNvPr id="5" name="TextBox 4">
            <a:extLst>
              <a:ext uri="{FF2B5EF4-FFF2-40B4-BE49-F238E27FC236}">
                <a16:creationId xmlns:a16="http://schemas.microsoft.com/office/drawing/2014/main" id="{9BD9DE60-A49E-5B29-3DEC-D3D3530F569C}"/>
              </a:ext>
            </a:extLst>
          </p:cNvPr>
          <p:cNvSpPr txBox="1"/>
          <p:nvPr/>
        </p:nvSpPr>
        <p:spPr>
          <a:xfrm>
            <a:off x="3343126" y="2592518"/>
            <a:ext cx="2887579" cy="2308324"/>
          </a:xfrm>
          <a:prstGeom prst="rect">
            <a:avLst/>
          </a:prstGeom>
          <a:solidFill>
            <a:schemeClr val="accent1">
              <a:lumMod val="60000"/>
              <a:lumOff val="40000"/>
            </a:schemeClr>
          </a:solidFill>
        </p:spPr>
        <p:txBody>
          <a:bodyPr wrap="square" rtlCol="0">
            <a:spAutoFit/>
          </a:bodyPr>
          <a:lstStyle/>
          <a:p>
            <a:r>
              <a:rPr lang="en-GB" b="1" dirty="0">
                <a:latin typeface="Arial" panose="020B0604020202020204" pitchFamily="34" charset="0"/>
                <a:cs typeface="Arial" panose="020B0604020202020204" pitchFamily="34" charset="0"/>
              </a:rPr>
              <a:t>Equilibrium</a:t>
            </a: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Piaget felt that all children attempt to create a compromise between assimilation and accommodation, which he called equilibration.</a:t>
            </a:r>
            <a:r>
              <a:rPr lang="en-GB" dirty="0">
                <a:latin typeface="Arial" panose="020B0604020202020204" pitchFamily="34" charset="0"/>
                <a:cs typeface="Arial" panose="020B0604020202020204" pitchFamily="34" charset="0"/>
              </a:rPr>
              <a:t> </a:t>
            </a:r>
          </a:p>
        </p:txBody>
      </p:sp>
      <p:pic>
        <p:nvPicPr>
          <p:cNvPr id="16" name="Picture 15" descr="Graphical user interface, application, website&#10;&#10;Description automatically generated">
            <a:extLst>
              <a:ext uri="{FF2B5EF4-FFF2-40B4-BE49-F238E27FC236}">
                <a16:creationId xmlns:a16="http://schemas.microsoft.com/office/drawing/2014/main" id="{02B1132D-39EC-C94F-B547-6FC061F95C11}"/>
              </a:ext>
            </a:extLst>
          </p:cNvPr>
          <p:cNvPicPr>
            <a:picLocks noChangeAspect="1"/>
          </p:cNvPicPr>
          <p:nvPr/>
        </p:nvPicPr>
        <p:blipFill rotWithShape="1">
          <a:blip r:embed="rId2"/>
          <a:srcRect l="10237" t="21745" r="33658" b="13256"/>
          <a:stretch/>
        </p:blipFill>
        <p:spPr bwMode="auto">
          <a:xfrm>
            <a:off x="6308977" y="0"/>
            <a:ext cx="5868010" cy="6858000"/>
          </a:xfrm>
          <a:prstGeom prst="rect">
            <a:avLst/>
          </a:prstGeom>
          <a:ln>
            <a:noFill/>
          </a:ln>
          <a:extLst>
            <a:ext uri="{53640926-AAD7-44D8-BBD7-CCE9431645EC}">
              <a14:shadowObscured xmlns:a14="http://schemas.microsoft.com/office/drawing/2010/main"/>
            </a:ext>
          </a:extLst>
        </p:spPr>
      </p:pic>
      <p:sp>
        <p:nvSpPr>
          <p:cNvPr id="23" name="Arrow: Down 22">
            <a:extLst>
              <a:ext uri="{FF2B5EF4-FFF2-40B4-BE49-F238E27FC236}">
                <a16:creationId xmlns:a16="http://schemas.microsoft.com/office/drawing/2014/main" id="{5FC3BF15-7832-FFFE-8194-2F09808F83C6}"/>
              </a:ext>
            </a:extLst>
          </p:cNvPr>
          <p:cNvSpPr/>
          <p:nvPr/>
        </p:nvSpPr>
        <p:spPr>
          <a:xfrm>
            <a:off x="2353769" y="3429000"/>
            <a:ext cx="483476" cy="100401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Bent-Up 25">
            <a:extLst>
              <a:ext uri="{FF2B5EF4-FFF2-40B4-BE49-F238E27FC236}">
                <a16:creationId xmlns:a16="http://schemas.microsoft.com/office/drawing/2014/main" id="{F721C8BD-E254-8E90-BD18-F69C91A0F547}"/>
              </a:ext>
            </a:extLst>
          </p:cNvPr>
          <p:cNvSpPr/>
          <p:nvPr/>
        </p:nvSpPr>
        <p:spPr>
          <a:xfrm>
            <a:off x="2891589" y="4900842"/>
            <a:ext cx="2405625" cy="1352813"/>
          </a:xfrm>
          <a:prstGeom prst="ben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54C3C31-400A-ABB9-DC81-BB965EBBA661}"/>
              </a:ext>
            </a:extLst>
          </p:cNvPr>
          <p:cNvSpPr txBox="1"/>
          <p:nvPr/>
        </p:nvSpPr>
        <p:spPr>
          <a:xfrm>
            <a:off x="7052441" y="6488668"/>
            <a:ext cx="2049517"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(Cherry, 2022)</a:t>
            </a:r>
          </a:p>
        </p:txBody>
      </p:sp>
    </p:spTree>
    <p:extLst>
      <p:ext uri="{BB962C8B-B14F-4D97-AF65-F5344CB8AC3E}">
        <p14:creationId xmlns:p14="http://schemas.microsoft.com/office/powerpoint/2010/main" val="790296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2DD77DAA-8AE1-F328-8EDF-8E6EEE3BC2FF}"/>
              </a:ext>
            </a:extLst>
          </p:cNvPr>
          <p:cNvSpPr txBox="1"/>
          <p:nvPr/>
        </p:nvSpPr>
        <p:spPr>
          <a:xfrm>
            <a:off x="6657715" y="467271"/>
            <a:ext cx="4195674" cy="205252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000" dirty="0">
                <a:latin typeface="Arial" panose="020B0604020202020204" pitchFamily="34" charset="0"/>
                <a:ea typeface="+mj-ea"/>
                <a:cs typeface="Arial" panose="020B0604020202020204" pitchFamily="34" charset="0"/>
              </a:rPr>
              <a:t>Sensorimotor Stage</a:t>
            </a:r>
          </a:p>
          <a:p>
            <a:pPr>
              <a:lnSpc>
                <a:spcPct val="90000"/>
              </a:lnSpc>
              <a:spcBef>
                <a:spcPct val="0"/>
              </a:spcBef>
              <a:spcAft>
                <a:spcPts val="600"/>
              </a:spcAft>
            </a:pPr>
            <a:endParaRPr lang="en-US" sz="3100" dirty="0">
              <a:latin typeface="Arial" panose="020B0604020202020204" pitchFamily="34" charset="0"/>
              <a:ea typeface="+mj-ea"/>
              <a:cs typeface="Arial" panose="020B0604020202020204" pitchFamily="34" charset="0"/>
            </a:endParaRPr>
          </a:p>
          <a:p>
            <a:pPr>
              <a:lnSpc>
                <a:spcPct val="90000"/>
              </a:lnSpc>
              <a:spcBef>
                <a:spcPct val="0"/>
              </a:spcBef>
              <a:spcAft>
                <a:spcPts val="600"/>
              </a:spcAft>
            </a:pPr>
            <a:r>
              <a:rPr lang="en-US" sz="3100" dirty="0">
                <a:latin typeface="Arial" panose="020B0604020202020204" pitchFamily="34" charset="0"/>
                <a:ea typeface="+mj-ea"/>
                <a:cs typeface="Arial" panose="020B0604020202020204" pitchFamily="34" charset="0"/>
              </a:rPr>
              <a:t>PEEK – A – BOO</a:t>
            </a:r>
          </a:p>
        </p:txBody>
      </p:sp>
      <p:sp>
        <p:nvSpPr>
          <p:cNvPr id="3081" name="Oval 308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Importance of Peekaboo – UWS Parenting Support">
            <a:extLst>
              <a:ext uri="{FF2B5EF4-FFF2-40B4-BE49-F238E27FC236}">
                <a16:creationId xmlns:a16="http://schemas.microsoft.com/office/drawing/2014/main" id="{CE8EA897-95D3-8FBF-984D-4B45FDD3E7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135" r="25320"/>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308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308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C8D7C480-EB60-8A9D-5E1A-C98F4372FD00}"/>
              </a:ext>
            </a:extLst>
          </p:cNvPr>
          <p:cNvSpPr txBox="1"/>
          <p:nvPr/>
        </p:nvSpPr>
        <p:spPr>
          <a:xfrm>
            <a:off x="6657715" y="3043370"/>
            <a:ext cx="4195673" cy="2913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dirty="0">
                <a:solidFill>
                  <a:schemeClr val="tx1">
                    <a:alpha val="80000"/>
                  </a:schemeClr>
                </a:solidFill>
                <a:latin typeface="Arial" panose="020B0604020202020204" pitchFamily="34" charset="0"/>
                <a:cs typeface="Arial" panose="020B0604020202020204" pitchFamily="34" charset="0"/>
              </a:rPr>
              <a:t>Peek-a-boo is a game that aids in the development of object permanence, which is an important component of early learning. Object permanence is the belief that objects, and events continue to exist even when they can't be seen, heard, or touched directly. Many children demonstrate this concept between the ages of 6 months and a year. </a:t>
            </a:r>
            <a:r>
              <a:rPr lang="en-US" sz="1400" dirty="0">
                <a:solidFill>
                  <a:schemeClr val="tx1">
                    <a:alpha val="80000"/>
                  </a:schemeClr>
                </a:solidFill>
                <a:latin typeface="Arial" panose="020B0604020202020204" pitchFamily="34" charset="0"/>
                <a:cs typeface="Arial" panose="020B0604020202020204" pitchFamily="34" charset="0"/>
              </a:rPr>
              <a:t>(Brennan 2021)</a:t>
            </a:r>
          </a:p>
        </p:txBody>
      </p:sp>
      <p:sp>
        <p:nvSpPr>
          <p:cNvPr id="308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308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497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32">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5" name="Group 1034">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036"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7"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8"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9"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0" name="Rectangle 1039">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extBox 1">
            <a:extLst>
              <a:ext uri="{FF2B5EF4-FFF2-40B4-BE49-F238E27FC236}">
                <a16:creationId xmlns:a16="http://schemas.microsoft.com/office/drawing/2014/main" id="{5B795EA3-7DF0-1198-1396-BCC569DAC27E}"/>
              </a:ext>
            </a:extLst>
          </p:cNvPr>
          <p:cNvSpPr txBox="1"/>
          <p:nvPr/>
        </p:nvSpPr>
        <p:spPr>
          <a:xfrm>
            <a:off x="1424904" y="2494450"/>
            <a:ext cx="4053545" cy="3563159"/>
          </a:xfrm>
          <a:prstGeom prst="rect">
            <a:avLst/>
          </a:prstGeom>
        </p:spPr>
        <p:txBody>
          <a:bodyPr vert="horz" lIns="91440" tIns="45720" rIns="91440" bIns="45720" rtlCol="0">
            <a:normAutofit/>
          </a:bodyPr>
          <a:lstStyle/>
          <a:p>
            <a:pPr>
              <a:lnSpc>
                <a:spcPct val="90000"/>
              </a:lnSpc>
              <a:spcAft>
                <a:spcPts val="600"/>
              </a:spcAft>
            </a:pPr>
            <a:endParaRPr lang="en-US" sz="19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900" dirty="0">
                <a:latin typeface="Arial" panose="020B0604020202020204" pitchFamily="34" charset="0"/>
                <a:cs typeface="Arial" panose="020B0604020202020204" pitchFamily="34" charset="0"/>
              </a:rPr>
              <a:t>As children progress through this stage, they will transition from parallel play to incorporating other children in activities. That is when "let's pretend" games are played. According to Piaget, children's pretend play encourages them cement the cognitive concepts they are acquiring. This for example is when chairs turn into a vehicle or boxes become into boats (Piaget, 1951).</a:t>
            </a:r>
          </a:p>
        </p:txBody>
      </p:sp>
      <p:pic>
        <p:nvPicPr>
          <p:cNvPr id="1028" name="Picture 4" descr="30 Simple Role Play Ideas for Kids - Empowered Parents">
            <a:extLst>
              <a:ext uri="{FF2B5EF4-FFF2-40B4-BE49-F238E27FC236}">
                <a16:creationId xmlns:a16="http://schemas.microsoft.com/office/drawing/2014/main" id="{BD77079B-B960-9D2C-9B03-D6ECF98DD83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979" r="337"/>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4B08A4-F308-780D-4615-6C1A08167744}"/>
              </a:ext>
            </a:extLst>
          </p:cNvPr>
          <p:cNvSpPr txBox="1"/>
          <p:nvPr/>
        </p:nvSpPr>
        <p:spPr>
          <a:xfrm>
            <a:off x="3332090" y="1072759"/>
            <a:ext cx="5203078" cy="424732"/>
          </a:xfrm>
          <a:prstGeom prst="rect">
            <a:avLst/>
          </a:prstGeom>
          <a:noFill/>
        </p:spPr>
        <p:txBody>
          <a:bodyPr wrap="square" rtlCol="0">
            <a:spAutoFit/>
          </a:bodyPr>
          <a:lstStyle/>
          <a:p>
            <a:pPr>
              <a:lnSpc>
                <a:spcPct val="90000"/>
              </a:lnSpc>
              <a:spcAft>
                <a:spcPts val="600"/>
              </a:spcAft>
            </a:pPr>
            <a:r>
              <a:rPr lang="en-US" sz="2400" dirty="0">
                <a:latin typeface="Arial" panose="020B0604020202020204" pitchFamily="34" charset="0"/>
                <a:cs typeface="Arial" panose="020B0604020202020204" pitchFamily="34" charset="0"/>
              </a:rPr>
              <a:t>Preoperational Stage – Role Play</a:t>
            </a:r>
          </a:p>
        </p:txBody>
      </p:sp>
    </p:spTree>
    <p:extLst>
      <p:ext uri="{BB962C8B-B14F-4D97-AF65-F5344CB8AC3E}">
        <p14:creationId xmlns:p14="http://schemas.microsoft.com/office/powerpoint/2010/main" val="4004327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77EB8F81-0731-1ACD-565D-13857704730B}"/>
              </a:ext>
            </a:extLst>
          </p:cNvPr>
          <p:cNvSpPr txBox="1"/>
          <p:nvPr/>
        </p:nvSpPr>
        <p:spPr>
          <a:xfrm>
            <a:off x="1383564" y="348865"/>
            <a:ext cx="9718111" cy="157644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kern="1200" dirty="0">
                <a:solidFill>
                  <a:srgbClr val="FFFFFF"/>
                </a:solidFill>
                <a:latin typeface="Arial" panose="020B0604020202020204" pitchFamily="34" charset="0"/>
                <a:ea typeface="+mj-ea"/>
                <a:cs typeface="Arial" panose="020B0604020202020204" pitchFamily="34" charset="0"/>
              </a:rPr>
              <a:t>Len Vygotsky – Social </a:t>
            </a:r>
            <a:r>
              <a:rPr lang="en-GB" sz="2800" b="1" kern="1200" dirty="0">
                <a:solidFill>
                  <a:srgbClr val="FFFFFF"/>
                </a:solidFill>
                <a:latin typeface="Arial" panose="020B0604020202020204" pitchFamily="34" charset="0"/>
                <a:ea typeface="+mj-ea"/>
                <a:cs typeface="Arial" panose="020B0604020202020204" pitchFamily="34" charset="0"/>
              </a:rPr>
              <a:t>Constructivism </a:t>
            </a:r>
            <a:endParaRPr lang="en-US" sz="2800" b="1" kern="1200" dirty="0">
              <a:solidFill>
                <a:srgbClr val="FFFFFF"/>
              </a:solidFill>
              <a:latin typeface="Arial" panose="020B0604020202020204" pitchFamily="34" charset="0"/>
              <a:ea typeface="+mj-ea"/>
              <a:cs typeface="Arial" panose="020B0604020202020204" pitchFamily="34" charset="0"/>
            </a:endParaRPr>
          </a:p>
        </p:txBody>
      </p:sp>
      <p:graphicFrame>
        <p:nvGraphicFramePr>
          <p:cNvPr id="23" name="TextBox 2">
            <a:extLst>
              <a:ext uri="{FF2B5EF4-FFF2-40B4-BE49-F238E27FC236}">
                <a16:creationId xmlns:a16="http://schemas.microsoft.com/office/drawing/2014/main" id="{1025615A-1811-CAB1-370E-2D61B2A4BC24}"/>
              </a:ext>
            </a:extLst>
          </p:cNvPr>
          <p:cNvGraphicFramePr/>
          <p:nvPr>
            <p:extLst>
              <p:ext uri="{D42A27DB-BD31-4B8C-83A1-F6EECF244321}">
                <p14:modId xmlns:p14="http://schemas.microsoft.com/office/powerpoint/2010/main" val="408208641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6219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6ECD0A4-D5A1-1955-FDF0-543C6FB2AE8F}"/>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2800" b="1" kern="1200" dirty="0">
                <a:solidFill>
                  <a:srgbClr val="FFFFFF"/>
                </a:solidFill>
                <a:latin typeface="Arial" panose="020B0604020202020204" pitchFamily="34" charset="0"/>
                <a:ea typeface="+mj-ea"/>
                <a:cs typeface="Arial" panose="020B0604020202020204" pitchFamily="34" charset="0"/>
              </a:rPr>
              <a:t>Vygotsky</a:t>
            </a:r>
            <a:r>
              <a:rPr lang="en-US" sz="2800" b="1" kern="1200" dirty="0">
                <a:solidFill>
                  <a:srgbClr val="FFFFFF"/>
                </a:solidFill>
                <a:latin typeface="+mj-lt"/>
                <a:ea typeface="+mj-ea"/>
                <a:cs typeface="+mj-cs"/>
              </a:rPr>
              <a:t> </a:t>
            </a:r>
          </a:p>
        </p:txBody>
      </p:sp>
      <p:sp>
        <p:nvSpPr>
          <p:cNvPr id="5" name="TextBox 4">
            <a:extLst>
              <a:ext uri="{FF2B5EF4-FFF2-40B4-BE49-F238E27FC236}">
                <a16:creationId xmlns:a16="http://schemas.microsoft.com/office/drawing/2014/main" id="{C836B981-580D-1634-2792-B289C34EDD8E}"/>
              </a:ext>
            </a:extLst>
          </p:cNvPr>
          <p:cNvSpPr txBox="1"/>
          <p:nvPr/>
        </p:nvSpPr>
        <p:spPr>
          <a:xfrm>
            <a:off x="4581727" y="649480"/>
            <a:ext cx="3025303"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The zone of proximal development refers to the gap between what a learners can do on their own and what they can do with help. (McLeod, 2019)</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Vygotsky also believed that culture and language was a vital part of cognitive development. </a:t>
            </a:r>
          </a:p>
          <a:p>
            <a:pPr>
              <a:lnSpc>
                <a:spcPct val="90000"/>
              </a:lnSpc>
              <a:spcAft>
                <a:spcPts val="600"/>
              </a:spcAft>
            </a:pPr>
            <a:r>
              <a:rPr lang="en-US" dirty="0">
                <a:latin typeface="Arial" panose="020B0604020202020204" pitchFamily="34" charset="0"/>
                <a:cs typeface="Arial" panose="020B0604020202020204" pitchFamily="34" charset="0"/>
              </a:rPr>
              <a:t>(</a:t>
            </a:r>
            <a:r>
              <a:rPr lang="en-GB" dirty="0" err="1">
                <a:effectLst/>
                <a:latin typeface="Arial" panose="020B0604020202020204" pitchFamily="34" charset="0"/>
                <a:ea typeface="Calibri" panose="020F0502020204030204" pitchFamily="34" charset="0"/>
                <a:cs typeface="Arial" panose="020B0604020202020204" pitchFamily="34" charset="0"/>
              </a:rPr>
              <a:t>Heberle</a:t>
            </a:r>
            <a:r>
              <a:rPr lang="en-GB" dirty="0">
                <a:effectLst/>
                <a:latin typeface="Arial" panose="020B0604020202020204" pitchFamily="34" charset="0"/>
                <a:ea typeface="Calibri" panose="020F0502020204030204" pitchFamily="34" charset="0"/>
                <a:cs typeface="Arial" panose="020B0604020202020204" pitchFamily="34" charset="0"/>
              </a:rPr>
              <a:t>, Thomann and Carter 2020)</a:t>
            </a:r>
            <a:endParaRPr lang="en-US" dirty="0">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37EAA9D5-5DB8-0CD6-7659-A5E7AFB1643B}"/>
              </a:ext>
            </a:extLst>
          </p:cNvPr>
          <p:cNvGrpSpPr/>
          <p:nvPr/>
        </p:nvGrpSpPr>
        <p:grpSpPr>
          <a:xfrm>
            <a:off x="8150923" y="1684773"/>
            <a:ext cx="3615776" cy="3508729"/>
            <a:chOff x="3518704" y="1111170"/>
            <a:chExt cx="3518704" cy="3414531"/>
          </a:xfrm>
        </p:grpSpPr>
        <p:sp>
          <p:nvSpPr>
            <p:cNvPr id="3" name="Oval 2">
              <a:extLst>
                <a:ext uri="{FF2B5EF4-FFF2-40B4-BE49-F238E27FC236}">
                  <a16:creationId xmlns:a16="http://schemas.microsoft.com/office/drawing/2014/main" id="{E715B42C-7306-5E52-1751-A8E177C64A4F}"/>
                </a:ext>
              </a:extLst>
            </p:cNvPr>
            <p:cNvSpPr/>
            <p:nvPr/>
          </p:nvSpPr>
          <p:spPr>
            <a:xfrm>
              <a:off x="3518704" y="1111170"/>
              <a:ext cx="3518704" cy="3414531"/>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Oval 1">
              <a:extLst>
                <a:ext uri="{FF2B5EF4-FFF2-40B4-BE49-F238E27FC236}">
                  <a16:creationId xmlns:a16="http://schemas.microsoft.com/office/drawing/2014/main" id="{59CCED21-69D5-7DC4-F913-B8DE6A33E0C1}"/>
                </a:ext>
              </a:extLst>
            </p:cNvPr>
            <p:cNvSpPr/>
            <p:nvPr/>
          </p:nvSpPr>
          <p:spPr>
            <a:xfrm>
              <a:off x="3880506" y="1494379"/>
              <a:ext cx="2792361" cy="2723536"/>
            </a:xfrm>
            <a:prstGeom prst="ellipse">
              <a:avLst/>
            </a:prstGeom>
            <a:solidFill>
              <a:schemeClr val="bg1"/>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spcAft>
                  <a:spcPts val="600"/>
                </a:spcAft>
              </a:pPr>
              <a:r>
                <a:rPr lang="en-GB" sz="5000" err="1">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ZPD</a:t>
              </a:r>
              <a:endParaRPr lang="en-GB" sz="50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grpSp>
      <p:cxnSp>
        <p:nvCxnSpPr>
          <p:cNvPr id="8" name="Straight Arrow Connector 7">
            <a:extLst>
              <a:ext uri="{FF2B5EF4-FFF2-40B4-BE49-F238E27FC236}">
                <a16:creationId xmlns:a16="http://schemas.microsoft.com/office/drawing/2014/main" id="{314D6421-F2CA-55A7-172B-C1C3F40CF850}"/>
              </a:ext>
            </a:extLst>
          </p:cNvPr>
          <p:cNvCxnSpPr>
            <a:cxnSpLocks/>
          </p:cNvCxnSpPr>
          <p:nvPr/>
        </p:nvCxnSpPr>
        <p:spPr>
          <a:xfrm flipV="1">
            <a:off x="8693567" y="4191476"/>
            <a:ext cx="702224" cy="116016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2CC07B81-158E-4669-33C2-66777A906D45}"/>
              </a:ext>
            </a:extLst>
          </p:cNvPr>
          <p:cNvSpPr txBox="1"/>
          <p:nvPr/>
        </p:nvSpPr>
        <p:spPr>
          <a:xfrm>
            <a:off x="7116418" y="5340072"/>
            <a:ext cx="258417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Can already achieve.</a:t>
            </a:r>
          </a:p>
        </p:txBody>
      </p:sp>
      <p:cxnSp>
        <p:nvCxnSpPr>
          <p:cNvPr id="22" name="Straight Arrow Connector 21">
            <a:extLst>
              <a:ext uri="{FF2B5EF4-FFF2-40B4-BE49-F238E27FC236}">
                <a16:creationId xmlns:a16="http://schemas.microsoft.com/office/drawing/2014/main" id="{AD438936-FE8B-03E2-0451-9923047A96EC}"/>
              </a:ext>
            </a:extLst>
          </p:cNvPr>
          <p:cNvCxnSpPr>
            <a:cxnSpLocks/>
          </p:cNvCxnSpPr>
          <p:nvPr/>
        </p:nvCxnSpPr>
        <p:spPr>
          <a:xfrm flipH="1" flipV="1">
            <a:off x="10668000" y="4887367"/>
            <a:ext cx="291548" cy="81969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F80EC69A-6BE7-431C-36F7-215691704343}"/>
              </a:ext>
            </a:extLst>
          </p:cNvPr>
          <p:cNvSpPr txBox="1"/>
          <p:nvPr/>
        </p:nvSpPr>
        <p:spPr>
          <a:xfrm>
            <a:off x="8522706" y="5817704"/>
            <a:ext cx="347051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Achievable with assistance.</a:t>
            </a:r>
          </a:p>
        </p:txBody>
      </p:sp>
    </p:spTree>
    <p:extLst>
      <p:ext uri="{BB962C8B-B14F-4D97-AF65-F5344CB8AC3E}">
        <p14:creationId xmlns:p14="http://schemas.microsoft.com/office/powerpoint/2010/main" val="137688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Shape 2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D68E4F98-BC37-6D44-43A4-C358E008A5F1}"/>
              </a:ext>
            </a:extLst>
          </p:cNvPr>
          <p:cNvSpPr txBox="1"/>
          <p:nvPr/>
        </p:nvSpPr>
        <p:spPr>
          <a:xfrm>
            <a:off x="934872" y="982272"/>
            <a:ext cx="3388419" cy="45609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dirty="0">
                <a:solidFill>
                  <a:srgbClr val="FFFFFF"/>
                </a:solidFill>
                <a:latin typeface="Arial" panose="020B0604020202020204" pitchFamily="34" charset="0"/>
                <a:ea typeface="+mj-ea"/>
                <a:cs typeface="Arial" panose="020B0604020202020204" pitchFamily="34" charset="0"/>
              </a:rPr>
              <a:t>Conclusion</a:t>
            </a:r>
          </a:p>
        </p:txBody>
      </p:sp>
      <p:sp>
        <p:nvSpPr>
          <p:cNvPr id="2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E2EE8FF9-7EAF-9B72-5630-F547910A255F}"/>
              </a:ext>
            </a:extLst>
          </p:cNvPr>
          <p:cNvSpPr txBox="1"/>
          <p:nvPr/>
        </p:nvSpPr>
        <p:spPr>
          <a:xfrm>
            <a:off x="5168881" y="1720164"/>
            <a:ext cx="5948831" cy="4701945"/>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dirty="0">
                <a:solidFill>
                  <a:srgbClr val="FEFFFF"/>
                </a:solidFill>
                <a:latin typeface="Arial" panose="020B0604020202020204" pitchFamily="34" charset="0"/>
                <a:cs typeface="Arial" panose="020B0604020202020204" pitchFamily="34" charset="0"/>
              </a:rPr>
              <a:t>Neither Piaget or Vygotsky had a wide pool of children that they were monitoring.</a:t>
            </a:r>
          </a:p>
          <a:p>
            <a:pPr marL="285750" indent="-228600">
              <a:lnSpc>
                <a:spcPct val="90000"/>
              </a:lnSpc>
              <a:spcAft>
                <a:spcPts val="600"/>
              </a:spcAft>
              <a:buFont typeface="Arial" panose="020B0604020202020204" pitchFamily="34" charset="0"/>
              <a:buChar char="•"/>
            </a:pPr>
            <a:endParaRPr lang="en-US" sz="2000" dirty="0">
              <a:solidFill>
                <a:srgbClr val="FEFFFF"/>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dirty="0">
                <a:solidFill>
                  <a:srgbClr val="FEFFFF"/>
                </a:solidFill>
                <a:latin typeface="Arial" panose="020B0604020202020204" pitchFamily="34" charset="0"/>
                <a:cs typeface="Arial" panose="020B0604020202020204" pitchFamily="34" charset="0"/>
              </a:rPr>
              <a:t>Didn’t take into account children with learning difficulties, or abilities and disabilities.</a:t>
            </a:r>
          </a:p>
          <a:p>
            <a:pPr marL="285750" indent="-228600">
              <a:lnSpc>
                <a:spcPct val="90000"/>
              </a:lnSpc>
              <a:spcAft>
                <a:spcPts val="600"/>
              </a:spcAft>
              <a:buFont typeface="Arial" panose="020B0604020202020204" pitchFamily="34" charset="0"/>
              <a:buChar char="•"/>
            </a:pPr>
            <a:endParaRPr lang="en-US" sz="2000" dirty="0">
              <a:solidFill>
                <a:srgbClr val="FEFFFF"/>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2000" dirty="0">
                <a:solidFill>
                  <a:srgbClr val="FEFFFF"/>
                </a:solidFill>
                <a:latin typeface="Arial" panose="020B0604020202020204" pitchFamily="34" charset="0"/>
                <a:cs typeface="Arial" panose="020B0604020202020204" pitchFamily="34" charset="0"/>
              </a:rPr>
              <a:t>Each child is an individual and that their surroundings can have an influence on their psychological </a:t>
            </a:r>
            <a:r>
              <a:rPr lang="en-GB" sz="2000" dirty="0">
                <a:solidFill>
                  <a:srgbClr val="FEFFFF"/>
                </a:solidFill>
                <a:latin typeface="Arial" panose="020B0604020202020204" pitchFamily="34" charset="0"/>
                <a:cs typeface="Arial" panose="020B0604020202020204" pitchFamily="34" charset="0"/>
              </a:rPr>
              <a:t>behaviour.</a:t>
            </a:r>
          </a:p>
          <a:p>
            <a:pPr marL="285750" indent="-228600">
              <a:lnSpc>
                <a:spcPct val="90000"/>
              </a:lnSpc>
              <a:spcAft>
                <a:spcPts val="600"/>
              </a:spcAft>
              <a:buFont typeface="Arial" panose="020B0604020202020204" pitchFamily="34" charset="0"/>
              <a:buChar char="•"/>
            </a:pPr>
            <a:endParaRPr lang="en-GB" sz="2000" dirty="0">
              <a:solidFill>
                <a:srgbClr val="FEFFFF"/>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GB" sz="2000" dirty="0">
                <a:solidFill>
                  <a:srgbClr val="FEFFFF"/>
                </a:solidFill>
                <a:latin typeface="Arial" panose="020B0604020202020204" pitchFamily="34" charset="0"/>
                <a:cs typeface="Arial" panose="020B0604020202020204" pitchFamily="34" charset="0"/>
              </a:rPr>
              <a:t>Every child is different; however, the theories can still be applied and as health visitors we need to think on our feet and assist parents with developing their child’s cognitive development.</a:t>
            </a:r>
          </a:p>
          <a:p>
            <a:pPr marL="285750" indent="-228600">
              <a:lnSpc>
                <a:spcPct val="90000"/>
              </a:lnSpc>
              <a:spcAft>
                <a:spcPts val="600"/>
              </a:spcAft>
              <a:buFont typeface="Arial" panose="020B0604020202020204" pitchFamily="34" charset="0"/>
              <a:buChar char="•"/>
            </a:pPr>
            <a:endParaRPr lang="en-US" sz="2000" dirty="0">
              <a:solidFill>
                <a:srgbClr val="FEFFFF"/>
              </a:solidFill>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endParaRPr lang="en-US" sz="2000" dirty="0">
              <a:solidFill>
                <a:srgbClr val="FE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5077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5659A9-E898-92AD-C6D9-0A2D7999E46D}"/>
              </a:ext>
            </a:extLst>
          </p:cNvPr>
          <p:cNvSpPr txBox="1"/>
          <p:nvPr/>
        </p:nvSpPr>
        <p:spPr>
          <a:xfrm>
            <a:off x="283779" y="15031"/>
            <a:ext cx="7031421"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77EB2B71-7E12-F709-390E-40544820A985}"/>
              </a:ext>
            </a:extLst>
          </p:cNvPr>
          <p:cNvSpPr txBox="1"/>
          <p:nvPr/>
        </p:nvSpPr>
        <p:spPr>
          <a:xfrm>
            <a:off x="283779" y="710221"/>
            <a:ext cx="11414235" cy="5955989"/>
          </a:xfrm>
          <a:prstGeom prst="rect">
            <a:avLst/>
          </a:prstGeom>
          <a:noFill/>
        </p:spPr>
        <p:txBody>
          <a:bodyPr wrap="square" rtlCol="0">
            <a:spAutoFit/>
          </a:bodyPr>
          <a:lstStyle/>
          <a:p>
            <a:pPr marL="342900" lvl="0" indent="-342900">
              <a:lnSpc>
                <a:spcPct val="150000"/>
              </a:lnSpc>
              <a:buFont typeface="+mj-lt"/>
              <a:buAutoNum type="arabicPeriod"/>
            </a:pPr>
            <a:r>
              <a:rPr lang="en-GB" sz="1600" dirty="0">
                <a:effectLst/>
                <a:latin typeface="Arial" panose="020B0604020202020204" pitchFamily="34" charset="0"/>
                <a:ea typeface="Calibri" panose="020F0502020204030204" pitchFamily="34" charset="0"/>
                <a:cs typeface="Arial" panose="020B0604020202020204" pitchFamily="34" charset="0"/>
              </a:rPr>
              <a:t>Ahmad, S. </a:t>
            </a:r>
            <a:r>
              <a:rPr lang="en-GB" sz="1600" i="1" dirty="0">
                <a:effectLst/>
                <a:latin typeface="Arial" panose="020B0604020202020204" pitchFamily="34" charset="0"/>
                <a:ea typeface="Calibri" panose="020F0502020204030204" pitchFamily="34" charset="0"/>
                <a:cs typeface="Arial" panose="020B0604020202020204" pitchFamily="34" charset="0"/>
              </a:rPr>
              <a:t>et al.</a:t>
            </a:r>
            <a:r>
              <a:rPr lang="en-GB" sz="1600" dirty="0">
                <a:effectLst/>
                <a:latin typeface="Arial" panose="020B0604020202020204" pitchFamily="34" charset="0"/>
                <a:ea typeface="Calibri" panose="020F0502020204030204" pitchFamily="34" charset="0"/>
                <a:cs typeface="Arial" panose="020B0604020202020204" pitchFamily="34" charset="0"/>
              </a:rPr>
              <a:t> (2015) </a:t>
            </a:r>
            <a:r>
              <a:rPr lang="en-GB" sz="1600" dirty="0">
                <a:latin typeface="Arial" panose="020B0604020202020204" pitchFamily="34" charset="0"/>
                <a:ea typeface="Calibri" panose="020F0502020204030204" pitchFamily="34" charset="0"/>
                <a:cs typeface="Arial" panose="020B0604020202020204" pitchFamily="34" charset="0"/>
              </a:rPr>
              <a:t>‘</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Play and Cognitive Development: Formal Operational Perspective of Piaget's Theory.’ </a:t>
            </a:r>
            <a:r>
              <a:rPr lang="en-GB" sz="1600" i="1" dirty="0">
                <a:effectLst/>
                <a:latin typeface="Arial" panose="020B0604020202020204" pitchFamily="34" charset="0"/>
                <a:ea typeface="Calibri" panose="020F0502020204030204" pitchFamily="34" charset="0"/>
                <a:cs typeface="Arial" panose="020B0604020202020204" pitchFamily="34" charset="0"/>
              </a:rPr>
              <a:t>Journal of Education and Practice</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7</a:t>
            </a:r>
            <a:r>
              <a:rPr lang="en-GB" sz="1600" dirty="0">
                <a:effectLst/>
                <a:latin typeface="Arial" panose="020B0604020202020204" pitchFamily="34" charset="0"/>
                <a:ea typeface="Calibri" panose="020F0502020204030204" pitchFamily="34" charset="0"/>
                <a:cs typeface="Arial" panose="020B0604020202020204" pitchFamily="34" charset="0"/>
              </a:rPr>
              <a:t>(28), </a:t>
            </a:r>
            <a:r>
              <a:rPr lang="en-GB" sz="1600" dirty="0" err="1">
                <a:effectLst/>
                <a:latin typeface="Arial" panose="020B0604020202020204" pitchFamily="34" charset="0"/>
                <a:ea typeface="Calibri" panose="020F0502020204030204" pitchFamily="34" charset="0"/>
                <a:cs typeface="Arial" panose="020B0604020202020204" pitchFamily="34" charset="0"/>
              </a:rPr>
              <a:t>pp.72</a:t>
            </a:r>
            <a:r>
              <a:rPr lang="en-GB" sz="1600" dirty="0">
                <a:effectLst/>
                <a:latin typeface="Arial" panose="020B0604020202020204" pitchFamily="34" charset="0"/>
                <a:ea typeface="Calibri" panose="020F0502020204030204" pitchFamily="34" charset="0"/>
                <a:cs typeface="Arial" panose="020B0604020202020204" pitchFamily="34" charset="0"/>
              </a:rPr>
              <a:t>-79 (Accessed: November 1, 2022).</a:t>
            </a:r>
          </a:p>
          <a:p>
            <a:pPr marL="342900" lvl="0" indent="-342900">
              <a:lnSpc>
                <a:spcPct val="150000"/>
              </a:lnSpc>
              <a:buFont typeface="+mj-lt"/>
              <a:buAutoNum type="arabicPeriod"/>
            </a:pPr>
            <a:r>
              <a:rPr lang="en-GB" sz="16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Babakr</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Z., </a:t>
            </a:r>
            <a:r>
              <a:rPr lang="en-GB" sz="16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Mohamedamin</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 and </a:t>
            </a:r>
            <a:r>
              <a:rPr lang="en-GB" sz="16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Kakamad</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 K., (2019) ‘Piaget’s cognitive developmental theory: Critical review’. </a:t>
            </a:r>
            <a:r>
              <a:rPr lang="en-GB" sz="1600" i="1" dirty="0">
                <a:effectLst/>
                <a:latin typeface="Arial" panose="020B0604020202020204" pitchFamily="34" charset="0"/>
                <a:ea typeface="Calibri" panose="020F0502020204030204" pitchFamily="34" charset="0"/>
                <a:cs typeface="Arial" panose="020B0604020202020204" pitchFamily="34" charset="0"/>
              </a:rPr>
              <a:t>Education Quarterly Reviews</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2</a:t>
            </a:r>
            <a:r>
              <a:rPr lang="en-GB" sz="1600" dirty="0">
                <a:effectLst/>
                <a:latin typeface="Arial" panose="020B0604020202020204" pitchFamily="34" charset="0"/>
                <a:ea typeface="Calibri" panose="020F0502020204030204" pitchFamily="34" charset="0"/>
                <a:cs typeface="Arial" panose="020B0604020202020204" pitchFamily="34" charset="0"/>
              </a:rPr>
              <a:t>(3). (Accessed: November 5, 2022)</a:t>
            </a:r>
          </a:p>
          <a:p>
            <a:pPr marL="342900" lvl="0" indent="-342900">
              <a:lnSpc>
                <a:spcPct val="150000"/>
              </a:lnSpc>
              <a:buFont typeface="+mj-lt"/>
              <a:buAutoNum type="arabicPeriod"/>
            </a:pPr>
            <a:r>
              <a:rPr lang="en-GB" sz="1600" dirty="0">
                <a:effectLst/>
                <a:latin typeface="Arial" panose="020B0604020202020204" pitchFamily="34" charset="0"/>
                <a:ea typeface="Calibri" panose="020F0502020204030204" pitchFamily="34" charset="0"/>
                <a:cs typeface="Arial" panose="020B0604020202020204" pitchFamily="34" charset="0"/>
              </a:rPr>
              <a:t>Cherry, K. (2022) ‘</a:t>
            </a:r>
            <a:r>
              <a:rPr lang="en-GB" sz="1600" i="1" dirty="0">
                <a:effectLst/>
                <a:latin typeface="Arial" panose="020B0604020202020204" pitchFamily="34" charset="0"/>
                <a:ea typeface="Calibri" panose="020F0502020204030204" pitchFamily="34" charset="0"/>
                <a:cs typeface="Arial" panose="020B0604020202020204" pitchFamily="34" charset="0"/>
              </a:rPr>
              <a:t>Piaget's 4 stages of cognitive development explained</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err="1">
                <a:effectLst/>
                <a:latin typeface="Arial" panose="020B0604020202020204" pitchFamily="34" charset="0"/>
                <a:ea typeface="Calibri" panose="020F0502020204030204" pitchFamily="34" charset="0"/>
                <a:cs typeface="Arial" panose="020B0604020202020204" pitchFamily="34" charset="0"/>
              </a:rPr>
              <a:t>Verywell</a:t>
            </a:r>
            <a:r>
              <a:rPr lang="en-GB" sz="1600" i="1" dirty="0">
                <a:effectLst/>
                <a:latin typeface="Arial" panose="020B0604020202020204" pitchFamily="34" charset="0"/>
                <a:ea typeface="Calibri" panose="020F0502020204030204" pitchFamily="34" charset="0"/>
                <a:cs typeface="Arial" panose="020B0604020202020204" pitchFamily="34" charset="0"/>
              </a:rPr>
              <a:t> Mind’</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Verywell</a:t>
            </a:r>
            <a:r>
              <a:rPr lang="en-GB" sz="1600" dirty="0">
                <a:effectLst/>
                <a:latin typeface="Arial" panose="020B0604020202020204" pitchFamily="34" charset="0"/>
                <a:ea typeface="Calibri" panose="020F0502020204030204" pitchFamily="34" charset="0"/>
                <a:cs typeface="Arial" panose="020B0604020202020204" pitchFamily="34" charset="0"/>
              </a:rPr>
              <a:t> Mind. Available at: https://www.verywellmind.com/piagets-stages-of-cognitive-development-2795457 (Accessed: November 1, 2022). </a:t>
            </a:r>
          </a:p>
          <a:p>
            <a:pPr marL="342900" lvl="0" indent="-342900">
              <a:lnSpc>
                <a:spcPct val="150000"/>
              </a:lnSpc>
              <a:buFont typeface="+mj-lt"/>
              <a:buAutoNum type="arabicPeriod"/>
            </a:pPr>
            <a:r>
              <a:rPr lang="en-US" sz="1600" b="0" i="0" dirty="0">
                <a:effectLst/>
                <a:latin typeface="Arial" panose="020B0604020202020204" pitchFamily="34" charset="0"/>
                <a:cs typeface="Arial" panose="020B0604020202020204" pitchFamily="34" charset="0"/>
              </a:rPr>
              <a:t>Fitzgerald, E, </a:t>
            </a:r>
            <a:r>
              <a:rPr lang="en-US" sz="1600" b="0" i="0" dirty="0" err="1">
                <a:effectLst/>
                <a:latin typeface="Arial" panose="020B0604020202020204" pitchFamily="34" charset="0"/>
                <a:cs typeface="Arial" panose="020B0604020202020204" pitchFamily="34" charset="0"/>
              </a:rPr>
              <a:t>Hor</a:t>
            </a:r>
            <a:r>
              <a:rPr lang="en-US" sz="1600" b="0" i="0" dirty="0">
                <a:effectLst/>
                <a:latin typeface="Arial" panose="020B0604020202020204" pitchFamily="34" charset="0"/>
                <a:cs typeface="Arial" panose="020B0604020202020204" pitchFamily="34" charset="0"/>
              </a:rPr>
              <a:t>, K &amp; Drake, AJ 2020, 'Maternal influences on fetal brain development: the role of nutrition, infection and stress, and the potential for intergenerational consequences.', </a:t>
            </a:r>
            <a:r>
              <a:rPr lang="en-US" sz="1600" b="0" i="1" dirty="0">
                <a:effectLst/>
                <a:latin typeface="Arial" panose="020B0604020202020204" pitchFamily="34" charset="0"/>
                <a:cs typeface="Arial" panose="020B0604020202020204" pitchFamily="34" charset="0"/>
              </a:rPr>
              <a:t>Early Human Development</a:t>
            </a:r>
            <a:r>
              <a:rPr lang="en-US" sz="1600" b="0" i="0" dirty="0">
                <a:effectLst/>
                <a:latin typeface="Arial" panose="020B0604020202020204" pitchFamily="34" charset="0"/>
                <a:cs typeface="Arial" panose="020B0604020202020204" pitchFamily="34" charset="0"/>
              </a:rPr>
              <a:t>. https://doi.org/10.1016/j.earlhumdev.2020.105190 </a:t>
            </a:r>
            <a:r>
              <a:rPr lang="en-GB" sz="1600" dirty="0">
                <a:effectLst/>
                <a:latin typeface="Arial" panose="020B0604020202020204" pitchFamily="34" charset="0"/>
                <a:ea typeface="Calibri" panose="020F0502020204030204" pitchFamily="34" charset="0"/>
                <a:cs typeface="Arial" panose="020B0604020202020204" pitchFamily="34" charset="0"/>
              </a:rPr>
              <a:t>(Accessed: November 5, 2022). </a:t>
            </a:r>
          </a:p>
          <a:p>
            <a:pPr marL="342900" lvl="0" indent="-342900">
              <a:lnSpc>
                <a:spcPct val="150000"/>
              </a:lnSpc>
              <a:buFont typeface="+mj-lt"/>
              <a:buAutoNum type="arabicPeriod"/>
            </a:pPr>
            <a:r>
              <a:rPr lang="en-GB" sz="1600" dirty="0" err="1">
                <a:effectLst/>
                <a:latin typeface="Arial" panose="020B0604020202020204" pitchFamily="34" charset="0"/>
                <a:ea typeface="Calibri" panose="020F0502020204030204" pitchFamily="34" charset="0"/>
                <a:cs typeface="Arial" panose="020B0604020202020204" pitchFamily="34" charset="0"/>
              </a:rPr>
              <a:t>Heberle</a:t>
            </a:r>
            <a:r>
              <a:rPr lang="en-GB" sz="1600" dirty="0">
                <a:effectLst/>
                <a:latin typeface="Arial" panose="020B0604020202020204" pitchFamily="34" charset="0"/>
                <a:ea typeface="Calibri" panose="020F0502020204030204" pitchFamily="34" charset="0"/>
                <a:cs typeface="Arial" panose="020B0604020202020204" pitchFamily="34" charset="0"/>
              </a:rPr>
              <a:t>, A.E., Thomann, </a:t>
            </a:r>
            <a:r>
              <a:rPr lang="en-GB" sz="1600" dirty="0" err="1">
                <a:effectLst/>
                <a:latin typeface="Arial" panose="020B0604020202020204" pitchFamily="34" charset="0"/>
                <a:ea typeface="Calibri" panose="020F0502020204030204" pitchFamily="34" charset="0"/>
                <a:cs typeface="Arial" panose="020B0604020202020204" pitchFamily="34" charset="0"/>
              </a:rPr>
              <a:t>C.R.B</a:t>
            </a:r>
            <a:r>
              <a:rPr lang="en-GB" sz="1600" dirty="0">
                <a:effectLst/>
                <a:latin typeface="Arial" panose="020B0604020202020204" pitchFamily="34" charset="0"/>
                <a:ea typeface="Calibri" panose="020F0502020204030204" pitchFamily="34" charset="0"/>
                <a:cs typeface="Arial" panose="020B0604020202020204" pitchFamily="34" charset="0"/>
              </a:rPr>
              <a:t>. and Carter, A.S. (2020) ‘</a:t>
            </a:r>
            <a:r>
              <a:rPr lang="en-GB" sz="1600" i="1" dirty="0">
                <a:effectLst/>
                <a:latin typeface="Arial" panose="020B0604020202020204" pitchFamily="34" charset="0"/>
                <a:ea typeface="Calibri" panose="020F0502020204030204" pitchFamily="34" charset="0"/>
                <a:cs typeface="Arial" panose="020B0604020202020204" pitchFamily="34" charset="0"/>
              </a:rPr>
              <a:t>Social and emotional development theories</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err="1">
                <a:effectLst/>
                <a:latin typeface="Arial" panose="020B0604020202020204" pitchFamily="34" charset="0"/>
                <a:ea typeface="Calibri" panose="020F0502020204030204" pitchFamily="34" charset="0"/>
                <a:cs typeface="Arial" panose="020B0604020202020204" pitchFamily="34" charset="0"/>
              </a:rPr>
              <a:t>Encyclopedia</a:t>
            </a:r>
            <a:r>
              <a:rPr lang="en-GB" sz="1600" i="1" dirty="0">
                <a:effectLst/>
                <a:latin typeface="Arial" panose="020B0604020202020204" pitchFamily="34" charset="0"/>
                <a:ea typeface="Calibri" panose="020F0502020204030204" pitchFamily="34" charset="0"/>
                <a:cs typeface="Arial" panose="020B0604020202020204" pitchFamily="34" charset="0"/>
              </a:rPr>
              <a:t> of Infant and Early Childhood Development (Second Edition)’</a:t>
            </a:r>
            <a:r>
              <a:rPr lang="en-GB" sz="1600" dirty="0">
                <a:effectLst/>
                <a:latin typeface="Arial" panose="020B0604020202020204" pitchFamily="34" charset="0"/>
                <a:ea typeface="Calibri" panose="020F0502020204030204" pitchFamily="34" charset="0"/>
                <a:cs typeface="Arial" panose="020B0604020202020204" pitchFamily="34" charset="0"/>
              </a:rPr>
              <a:t>. Elsevier. Available at: https://www.sciencedirect.com/science/article/pii/B978012809324523633X (Accessed: November 4, 2022</a:t>
            </a:r>
          </a:p>
          <a:p>
            <a:pPr marL="342900" indent="-342900">
              <a:lnSpc>
                <a:spcPct val="150000"/>
              </a:lnSpc>
              <a:buFont typeface="+mj-lt"/>
              <a:buAutoNum type="arabicPeriod"/>
            </a:pPr>
            <a:r>
              <a:rPr lang="en-GB" sz="1600" dirty="0">
                <a:effectLst/>
                <a:latin typeface="Arial" panose="020B0604020202020204" pitchFamily="34" charset="0"/>
                <a:ea typeface="Calibri" panose="020F0502020204030204" pitchFamily="34" charset="0"/>
                <a:cs typeface="Arial" panose="020B0604020202020204" pitchFamily="34" charset="0"/>
              </a:rPr>
              <a:t>Hogan, L. (2020) ‘</a:t>
            </a:r>
            <a:r>
              <a:rPr lang="en-GB" sz="1600" i="1" dirty="0">
                <a:effectLst/>
                <a:latin typeface="Arial" panose="020B0604020202020204" pitchFamily="34" charset="0"/>
                <a:ea typeface="Calibri" panose="020F0502020204030204" pitchFamily="34" charset="0"/>
                <a:cs typeface="Arial" panose="020B0604020202020204" pitchFamily="34" charset="0"/>
              </a:rPr>
              <a:t>The sensorimotor stage: What it is, its substages, and related activities</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WebMD</a:t>
            </a:r>
            <a:r>
              <a:rPr lang="en-GB" sz="1600" dirty="0">
                <a:effectLst/>
                <a:latin typeface="Arial" panose="020B0604020202020204" pitchFamily="34" charset="0"/>
                <a:ea typeface="Calibri" panose="020F0502020204030204" pitchFamily="34" charset="0"/>
                <a:cs typeface="Arial" panose="020B0604020202020204" pitchFamily="34" charset="0"/>
              </a:rPr>
              <a:t>.’ WebMD. Available at: https://www.webmd.com/parenting/baby/what-is-sensorimotor-stage#:~:text=The%20sensorimotor%20stage%20is%20the,within%20Piaget's%20stages%20of%20development. (Accessed: November 5, 2022). </a:t>
            </a:r>
          </a:p>
        </p:txBody>
      </p:sp>
    </p:spTree>
    <p:extLst>
      <p:ext uri="{BB962C8B-B14F-4D97-AF65-F5344CB8AC3E}">
        <p14:creationId xmlns:p14="http://schemas.microsoft.com/office/powerpoint/2010/main" val="1443160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5C92C7-C713-D28F-44AF-5E3F26B23A11}"/>
              </a:ext>
            </a:extLst>
          </p:cNvPr>
          <p:cNvSpPr txBox="1"/>
          <p:nvPr/>
        </p:nvSpPr>
        <p:spPr>
          <a:xfrm>
            <a:off x="168165" y="100285"/>
            <a:ext cx="11393214" cy="6325321"/>
          </a:xfrm>
          <a:prstGeom prst="rect">
            <a:avLst/>
          </a:prstGeom>
          <a:noFill/>
        </p:spPr>
        <p:txBody>
          <a:bodyPr wrap="square" rtlCol="0">
            <a:spAutoFit/>
          </a:bodyPr>
          <a:lstStyle/>
          <a:p>
            <a:pPr marL="342900" lvl="0" indent="-342900">
              <a:lnSpc>
                <a:spcPct val="150000"/>
              </a:lnSpc>
              <a:buFont typeface="+mj-lt"/>
              <a:buAutoNum type="arabicPeriod" startAt="7"/>
            </a:pPr>
            <a:r>
              <a:rPr lang="en-GB" sz="1600" dirty="0">
                <a:effectLst/>
                <a:latin typeface="Arial" panose="020B0604020202020204" pitchFamily="34" charset="0"/>
                <a:ea typeface="Calibri" panose="020F0502020204030204" pitchFamily="34" charset="0"/>
                <a:cs typeface="Arial" panose="020B0604020202020204" pitchFamily="34" charset="0"/>
              </a:rPr>
              <a:t>Kurt, D.S. (2020) ‘</a:t>
            </a:r>
            <a:r>
              <a:rPr lang="en-GB" sz="1600" i="1" dirty="0">
                <a:effectLst/>
                <a:latin typeface="Arial" panose="020B0604020202020204" pitchFamily="34" charset="0"/>
                <a:ea typeface="Calibri" panose="020F0502020204030204" pitchFamily="34" charset="0"/>
                <a:cs typeface="Arial" panose="020B0604020202020204" pitchFamily="34" charset="0"/>
              </a:rPr>
              <a:t>Lev Vygotsky - Sociocultural theory of cognitive development</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Educational Technology</a:t>
            </a:r>
            <a:r>
              <a:rPr lang="en-GB" sz="1600" dirty="0">
                <a:effectLst/>
                <a:latin typeface="Arial" panose="020B0604020202020204" pitchFamily="34" charset="0"/>
                <a:ea typeface="Calibri" panose="020F0502020204030204" pitchFamily="34" charset="0"/>
                <a:cs typeface="Arial" panose="020B0604020202020204" pitchFamily="34" charset="0"/>
              </a:rPr>
              <a:t>.’ Available at: https://educationaltechnology.net/lev-vygotsky-sociocultural-theory-of-cognitive-development/ (Accessed: November 5, 2022). </a:t>
            </a:r>
          </a:p>
          <a:p>
            <a:pPr marL="342900" lvl="0" indent="-342900">
              <a:lnSpc>
                <a:spcPct val="150000"/>
              </a:lnSpc>
              <a:buFont typeface="+mj-lt"/>
              <a:buAutoNum type="arabicPeriod" startAt="7"/>
            </a:pPr>
            <a:r>
              <a:rPr lang="en-GB" sz="1600" dirty="0">
                <a:effectLst/>
                <a:latin typeface="Arial" panose="020B0604020202020204" pitchFamily="34" charset="0"/>
                <a:ea typeface="Calibri" panose="020F0502020204030204" pitchFamily="34" charset="0"/>
                <a:cs typeface="Arial" panose="020B0604020202020204" pitchFamily="34" charset="0"/>
              </a:rPr>
              <a:t>Learning to Talk (</a:t>
            </a:r>
            <a:r>
              <a:rPr lang="en-GB" sz="1600" dirty="0" err="1">
                <a:effectLst/>
                <a:latin typeface="Arial" panose="020B0604020202020204" pitchFamily="34" charset="0"/>
                <a:ea typeface="Calibri" panose="020F0502020204030204" pitchFamily="34" charset="0"/>
                <a:cs typeface="Arial" panose="020B0604020202020204" pitchFamily="34" charset="0"/>
              </a:rPr>
              <a:t>N.D</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NHS choices</a:t>
            </a:r>
            <a:r>
              <a:rPr lang="en-GB" sz="1600" dirty="0">
                <a:effectLst/>
                <a:latin typeface="Arial" panose="020B0604020202020204" pitchFamily="34" charset="0"/>
                <a:ea typeface="Calibri" panose="020F0502020204030204" pitchFamily="34" charset="0"/>
                <a:cs typeface="Arial" panose="020B0604020202020204" pitchFamily="34" charset="0"/>
              </a:rPr>
              <a:t>. NHS Public Health England. Available at: https://www.nhs.uk/start4life/baby/learning-to-talk/0-to-6-months/#anchor-tabs (Accessed: November 4, 2022). </a:t>
            </a:r>
          </a:p>
          <a:p>
            <a:pPr marL="342900" lvl="0" indent="-342900">
              <a:lnSpc>
                <a:spcPct val="150000"/>
              </a:lnSpc>
              <a:buFont typeface="+mj-lt"/>
              <a:buAutoNum type="arabicPeriod" startAt="7"/>
            </a:pPr>
            <a:r>
              <a:rPr lang="en-GB" sz="1600" dirty="0">
                <a:effectLst/>
                <a:latin typeface="Arial" panose="020B0604020202020204" pitchFamily="34" charset="0"/>
                <a:ea typeface="Calibri" panose="020F0502020204030204" pitchFamily="34" charset="0"/>
                <a:cs typeface="Arial" panose="020B0604020202020204" pitchFamily="34" charset="0"/>
              </a:rPr>
              <a:t>Lewis, R. (2020) ‘</a:t>
            </a:r>
            <a:r>
              <a:rPr lang="en-GB" sz="1600" i="1" dirty="0">
                <a:effectLst/>
                <a:latin typeface="Arial" panose="020B0604020202020204" pitchFamily="34" charset="0"/>
                <a:ea typeface="Calibri" panose="020F0502020204030204" pitchFamily="34" charset="0"/>
                <a:cs typeface="Arial" panose="020B0604020202020204" pitchFamily="34" charset="0"/>
              </a:rPr>
              <a:t>Preoperational Stage: Definition, examples, activities, more</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Healthline</a:t>
            </a:r>
            <a:r>
              <a:rPr lang="en-GB" sz="1600" dirty="0">
                <a:effectLst/>
                <a:latin typeface="Arial" panose="020B0604020202020204" pitchFamily="34" charset="0"/>
                <a:ea typeface="Calibri" panose="020F0502020204030204" pitchFamily="34" charset="0"/>
                <a:cs typeface="Arial" panose="020B0604020202020204" pitchFamily="34" charset="0"/>
              </a:rPr>
              <a:t>.’ Healthline Media. Available at: https://www.healthline.com/health/preoperational-stage (Accessed: November 4, 2022). </a:t>
            </a:r>
          </a:p>
          <a:p>
            <a:pPr marL="342900" lvl="0" indent="-342900">
              <a:lnSpc>
                <a:spcPct val="150000"/>
              </a:lnSpc>
              <a:buFont typeface="+mj-lt"/>
              <a:buAutoNum type="arabicPeriod" startAt="7"/>
            </a:pPr>
            <a:r>
              <a:rPr lang="en-GB" sz="1600" dirty="0" err="1">
                <a:effectLst/>
                <a:latin typeface="Arial" panose="020B0604020202020204" pitchFamily="34" charset="0"/>
                <a:ea typeface="Calibri" panose="020F0502020204030204" pitchFamily="34" charset="0"/>
                <a:cs typeface="Arial" panose="020B0604020202020204" pitchFamily="34" charset="0"/>
              </a:rPr>
              <a:t>Mcleod</a:t>
            </a:r>
            <a:r>
              <a:rPr lang="en-GB" sz="1600" dirty="0">
                <a:effectLst/>
                <a:latin typeface="Arial" panose="020B0604020202020204" pitchFamily="34" charset="0"/>
                <a:ea typeface="Calibri" panose="020F0502020204030204" pitchFamily="34" charset="0"/>
                <a:cs typeface="Arial" panose="020B0604020202020204" pitchFamily="34" charset="0"/>
              </a:rPr>
              <a:t>, S. (2019) ‘</a:t>
            </a:r>
            <a:r>
              <a:rPr lang="en-GB" sz="1600" i="1" dirty="0">
                <a:effectLst/>
                <a:latin typeface="Arial" panose="020B0604020202020204" pitchFamily="34" charset="0"/>
                <a:ea typeface="Calibri" panose="020F0502020204030204" pitchFamily="34" charset="0"/>
                <a:cs typeface="Arial" panose="020B0604020202020204" pitchFamily="34" charset="0"/>
              </a:rPr>
              <a:t>Formal operational stage of Cognitive Development</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Piaget's Formal Stage (Ages 12+): Definition, &amp; Examples’</a:t>
            </a:r>
            <a:r>
              <a:rPr lang="en-GB" sz="1600" dirty="0">
                <a:effectLst/>
                <a:latin typeface="Arial" panose="020B0604020202020204" pitchFamily="34" charset="0"/>
                <a:ea typeface="Calibri" panose="020F0502020204030204" pitchFamily="34" charset="0"/>
                <a:cs typeface="Arial" panose="020B0604020202020204" pitchFamily="34" charset="0"/>
              </a:rPr>
              <a:t>. Simply Psychology. Available at: https://www.simplypsychology.org/formal-operational.html (Accessed: November 4, 2022). </a:t>
            </a:r>
          </a:p>
          <a:p>
            <a:pPr marL="342900" lvl="0" indent="-342900">
              <a:lnSpc>
                <a:spcPct val="150000"/>
              </a:lnSpc>
              <a:buFont typeface="+mj-lt"/>
              <a:buAutoNum type="arabicPeriod" startAt="7"/>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Nickerson, C. (2021). ‘</a:t>
            </a:r>
            <a:r>
              <a:rPr lang="en-GB" sz="1600" i="1" dirty="0">
                <a:effectLst/>
                <a:latin typeface="Arial" panose="020B0604020202020204" pitchFamily="34" charset="0"/>
                <a:ea typeface="Calibri" panose="020F0502020204030204" pitchFamily="34" charset="0"/>
                <a:cs typeface="Arial" panose="020B0604020202020204" pitchFamily="34" charset="0"/>
              </a:rPr>
              <a:t>Understanding Accommodation and Assimilation in Psychology’</a:t>
            </a:r>
            <a:r>
              <a:rPr lang="en-GB" sz="1600" dirty="0">
                <a:effectLst/>
                <a:latin typeface="Arial" panose="020B0604020202020204" pitchFamily="34" charset="0"/>
                <a:ea typeface="Calibri" panose="020F0502020204030204" pitchFamily="34" charset="0"/>
                <a:cs typeface="Arial" panose="020B0604020202020204" pitchFamily="34" charset="0"/>
              </a:rPr>
              <a:t>. Simply Psychology. www.simplypsychology.org/what-is-accommodation.html (Accessed: November 1, 2022). </a:t>
            </a:r>
            <a:endParaRPr lang="en-GB" sz="16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mj-lt"/>
              <a:buAutoNum type="arabicPeriod" startAt="7"/>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Piaget, J., (1976). Piaget’s theory. </a:t>
            </a:r>
            <a:r>
              <a:rPr lang="en-GB" sz="1600" dirty="0">
                <a:effectLst/>
                <a:latin typeface="Arial" panose="020B0604020202020204" pitchFamily="34" charset="0"/>
                <a:ea typeface="Calibri" panose="020F0502020204030204" pitchFamily="34" charset="0"/>
                <a:cs typeface="Arial" panose="020B0604020202020204" pitchFamily="34" charset="0"/>
              </a:rPr>
              <a:t>Piaget and his school (pp. 11-23). Springer, Berlin, Heidelberg (Accessed: November 4, 2022).</a:t>
            </a:r>
          </a:p>
          <a:p>
            <a:pPr marL="342900" indent="-342900">
              <a:lnSpc>
                <a:spcPct val="150000"/>
              </a:lnSpc>
              <a:buFont typeface="+mj-lt"/>
              <a:buAutoNum type="arabicPeriod" startAt="7"/>
            </a:pPr>
            <a:r>
              <a:rPr lang="en-US" sz="1600" dirty="0">
                <a:effectLst/>
                <a:latin typeface="Arial" panose="020B0604020202020204" pitchFamily="34" charset="0"/>
                <a:cs typeface="Arial" panose="020B0604020202020204" pitchFamily="34" charset="0"/>
              </a:rPr>
              <a:t>Piaget, J. (1951) ‘Play, dreams and imitation’ Play, dreams, and imitation in childhood. London: Routledge, pp. 4–7.</a:t>
            </a:r>
          </a:p>
          <a:p>
            <a:pPr marL="342900" indent="-342900">
              <a:lnSpc>
                <a:spcPct val="150000"/>
              </a:lnSpc>
              <a:buFont typeface="+mj-lt"/>
              <a:buAutoNum type="arabicPeriod" startAt="7"/>
            </a:pP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Smith, E.D. and Lillard, A.S., (2012). Play on: Retrospective reports of the persistence of pretend play into middle childhood. </a:t>
            </a:r>
            <a:r>
              <a:rPr lang="en-GB" sz="1600" dirty="0">
                <a:effectLst/>
                <a:latin typeface="Arial" panose="020B0604020202020204" pitchFamily="34" charset="0"/>
                <a:ea typeface="Calibri" panose="020F0502020204030204" pitchFamily="34" charset="0"/>
                <a:cs typeface="Arial" panose="020B0604020202020204" pitchFamily="34" charset="0"/>
              </a:rPr>
              <a:t>Journal of Cognition and Development, 13(4), </a:t>
            </a:r>
            <a:r>
              <a:rPr lang="en-GB" sz="1600" dirty="0" err="1">
                <a:effectLst/>
                <a:latin typeface="Arial" panose="020B0604020202020204" pitchFamily="34" charset="0"/>
                <a:ea typeface="Calibri" panose="020F0502020204030204" pitchFamily="34" charset="0"/>
                <a:cs typeface="Arial" panose="020B0604020202020204" pitchFamily="34" charset="0"/>
              </a:rPr>
              <a:t>pp.524</a:t>
            </a:r>
            <a:r>
              <a:rPr lang="en-GB" sz="1600" dirty="0">
                <a:effectLst/>
                <a:latin typeface="Arial" panose="020B0604020202020204" pitchFamily="34" charset="0"/>
                <a:ea typeface="Calibri" panose="020F0502020204030204" pitchFamily="34" charset="0"/>
                <a:cs typeface="Arial" panose="020B0604020202020204" pitchFamily="34" charset="0"/>
              </a:rPr>
              <a:t>-549. (Accessed: November 1, 2022).</a:t>
            </a:r>
            <a:r>
              <a:rPr lang="en-US" sz="1600" dirty="0">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0935183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215A18-ECAB-9BB5-94C2-974D41632EEA}"/>
              </a:ext>
            </a:extLst>
          </p:cNvPr>
          <p:cNvSpPr txBox="1"/>
          <p:nvPr/>
        </p:nvSpPr>
        <p:spPr>
          <a:xfrm>
            <a:off x="189186" y="94593"/>
            <a:ext cx="11487807" cy="2185214"/>
          </a:xfrm>
          <a:prstGeom prst="rect">
            <a:avLst/>
          </a:prstGeom>
          <a:noFill/>
        </p:spPr>
        <p:txBody>
          <a:bodyPr wrap="square" rtlCol="0">
            <a:spAutoFit/>
          </a:bodyPr>
          <a:lstStyle/>
          <a:p>
            <a:pPr marL="342900" indent="-342900">
              <a:lnSpc>
                <a:spcPct val="150000"/>
              </a:lnSpc>
              <a:buFont typeface="+mj-lt"/>
              <a:buAutoNum type="arabicPeriod" startAt="15"/>
            </a:pPr>
            <a:r>
              <a:rPr lang="en-US" sz="1600" dirty="0">
                <a:effectLst/>
                <a:latin typeface="Arial" panose="020B0604020202020204" pitchFamily="34" charset="0"/>
                <a:cs typeface="Arial" panose="020B0604020202020204" pitchFamily="34" charset="0"/>
              </a:rPr>
              <a:t>Vygotsky, </a:t>
            </a:r>
            <a:r>
              <a:rPr lang="en-US" sz="1600" dirty="0" err="1">
                <a:effectLst/>
                <a:latin typeface="Arial" panose="020B0604020202020204" pitchFamily="34" charset="0"/>
                <a:cs typeface="Arial" panose="020B0604020202020204" pitchFamily="34" charset="0"/>
              </a:rPr>
              <a:t>L.S</a:t>
            </a:r>
            <a:r>
              <a:rPr lang="en-US" sz="1600" dirty="0">
                <a:effectLst/>
                <a:latin typeface="Arial" panose="020B0604020202020204" pitchFamily="34" charset="0"/>
                <a:cs typeface="Arial" panose="020B0604020202020204" pitchFamily="34" charset="0"/>
              </a:rPr>
              <a:t>. and Cole, M. (1978) Mind in society: The development of Higher Psychological Processes. Cambridge, Mass: Harvard Univ. Press. </a:t>
            </a:r>
          </a:p>
          <a:p>
            <a:pPr marL="342900" indent="-342900">
              <a:lnSpc>
                <a:spcPct val="150000"/>
              </a:lnSpc>
              <a:buFont typeface="+mj-lt"/>
              <a:buAutoNum type="arabicPeriod" startAt="15"/>
            </a:pPr>
            <a:r>
              <a:rPr lang="en-GB" sz="1600" dirty="0" err="1">
                <a:effectLst/>
                <a:latin typeface="Arial" panose="020B0604020202020204" pitchFamily="34" charset="0"/>
                <a:ea typeface="Calibri" panose="020F0502020204030204" pitchFamily="34" charset="0"/>
                <a:cs typeface="Arial" panose="020B0604020202020204" pitchFamily="34" charset="0"/>
              </a:rPr>
              <a:t>Wahass</a:t>
            </a:r>
            <a:r>
              <a:rPr lang="en-GB" sz="1600" dirty="0">
                <a:effectLst/>
                <a:latin typeface="Arial" panose="020B0604020202020204" pitchFamily="34" charset="0"/>
                <a:ea typeface="Calibri" panose="020F0502020204030204" pitchFamily="34" charset="0"/>
                <a:cs typeface="Arial" panose="020B0604020202020204" pitchFamily="34" charset="0"/>
              </a:rPr>
              <a:t>, S.H. (2005) ‘</a:t>
            </a:r>
            <a:r>
              <a:rPr lang="en-GB" sz="1600" i="1" dirty="0">
                <a:effectLst/>
                <a:latin typeface="Arial" panose="020B0604020202020204" pitchFamily="34" charset="0"/>
                <a:ea typeface="Calibri" panose="020F0502020204030204" pitchFamily="34" charset="0"/>
                <a:cs typeface="Arial" panose="020B0604020202020204" pitchFamily="34" charset="0"/>
              </a:rPr>
              <a:t>The role of psychologists in Health Care Delivery</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Journal of family &amp; community medicine</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Medknow</a:t>
            </a:r>
            <a:r>
              <a:rPr lang="en-GB" sz="1600" dirty="0">
                <a:effectLst/>
                <a:latin typeface="Arial" panose="020B0604020202020204" pitchFamily="34" charset="0"/>
                <a:ea typeface="Calibri" panose="020F0502020204030204" pitchFamily="34" charset="0"/>
                <a:cs typeface="Arial" panose="020B0604020202020204" pitchFamily="34" charset="0"/>
              </a:rPr>
              <a:t> Publications &amp; Media Pvt Ltd. Available at: https://www.ncbi.nlm.nih.gov/pmc/articles/PMC3410123/ (Accessed: November 4, 2022). </a:t>
            </a:r>
          </a:p>
          <a:p>
            <a:pPr marL="342900" indent="-342900">
              <a:buFont typeface="+mj-lt"/>
              <a:buAutoNum type="arabicPeriod" startAt="15"/>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3177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DBD1A5-6CBC-4264-AF0C-18C95CEFBE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E58DC9B-FEC9-49C9-870D-3AFC1FC5BC9B}">
  <ds:schemaRefs>
    <ds:schemaRef ds:uri="http://schemas.openxmlformats.org/package/2006/metadata/core-properties"/>
    <ds:schemaRef ds:uri="0e7fbce4-8ae7-4085-8b0a-9efa4c7cae6d"/>
    <ds:schemaRef ds:uri="http://purl.org/dc/elements/1.1/"/>
    <ds:schemaRef ds:uri="http://purl.org/dc/terms/"/>
    <ds:schemaRef ds:uri="4eb0a523-77d0-454a-93a8-50ca111d3c44"/>
    <ds:schemaRef ds:uri="http://schemas.microsoft.com/office/2006/documentManagement/types"/>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58D95D4A-F114-4B0E-8B4B-DD91B5134E5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14412</TotalTime>
  <Words>1779</Words>
  <Application>Microsoft Office PowerPoint</Application>
  <PresentationFormat>Widescreen</PresentationFormat>
  <Paragraphs>111</Paragraphs>
  <Slides>14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Ishrat Rehman (2118374)</dc:creator>
  <cp:lastModifiedBy>Ishrat Rehman</cp:lastModifiedBy>
  <cp:revision>2</cp:revision>
  <dcterms:created xsi:type="dcterms:W3CDTF">2022-10-03T12:15:42Z</dcterms:created>
  <dcterms:modified xsi:type="dcterms:W3CDTF">2022-11-11T21:56:46Z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