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0460C-510D-4541-B625-8186FD3521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39308C-1656-4FA4-891E-F07080F562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BA1B3-8ADC-4205-B793-43C97653C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15064-20C2-4DC4-B0CA-2DD315F4809B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AFB26-B8C1-421C-A68F-3A558F8CE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017A2-7AF3-4C62-8248-A7B62AC00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4F5-87B6-4AD4-8562-381178A39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19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9BF0F-B3D7-4A72-AC9F-8B3AD8FC1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11EF9-87A2-426A-A80E-52B8D95DA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35A0E-4BB0-4D79-A7CE-E721E327E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15064-20C2-4DC4-B0CA-2DD315F4809B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36DC9B-F5F9-482F-8227-838BA695F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FEAD4-183D-49D1-8246-3077611A1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4F5-87B6-4AD4-8562-381178A39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764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99108-421C-462C-BA69-84DE16AA0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EDFE7A-718E-4A0F-97A0-939509D184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0BE2E9-1B97-418A-8729-C014C1D27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15064-20C2-4DC4-B0CA-2DD315F4809B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CF3272-C64E-4EC4-A994-EF290BF42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254573-77AD-4252-9E2E-DDBB3398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4F5-87B6-4AD4-8562-381178A39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39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9DB8B-DD07-4F1F-8A3C-7C8D7B0E66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43933-54F9-4AEE-B430-173BA319A4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AC21BC-F14B-47B4-8B99-19518BB36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EC1C54-87B4-41E7-88B9-69EECA313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15064-20C2-4DC4-B0CA-2DD315F4809B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3127BB-427B-4716-84F0-A3CF972FE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F8568F-EBEF-4933-B389-8D73E1D02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4F5-87B6-4AD4-8562-381178A39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727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28A90-ECAC-4D48-96D0-9E13A7FE4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1B7B8B-B687-4DA6-B83E-C0CA103B27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BBD9AF-9CB6-4957-AF38-22BCBDEFBF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A121FE-FC35-41BC-9FDC-0F4200C06B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1DDAA8-0F34-4A8B-BADE-F5767E706D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1FA953-ED30-4B75-8725-4276351F1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15064-20C2-4DC4-B0CA-2DD315F4809B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B32D5C-5B4E-4F3E-A96B-21D393BD2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690397-2701-4C83-8CB6-470C7DF5F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4F5-87B6-4AD4-8562-381178A39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22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D4669-24EB-4A33-9664-B30B83624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738B32-7173-4A8C-A2D1-6122A5A96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15064-20C2-4DC4-B0CA-2DD315F4809B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714A57-CD90-4F78-A0AB-F886060F8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CD02CC-CED2-466F-B156-0003A9455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4F5-87B6-4AD4-8562-381178A39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068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8F3173-6448-48A1-8A97-1FA7AAB5C0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15064-20C2-4DC4-B0CA-2DD315F4809B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47D9CD-00AF-4790-81D9-19D163921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38C7B8-A20F-433B-8C52-C2AB69F4C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4F5-87B6-4AD4-8562-381178A39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047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1EE6D-F167-463F-90E0-8576C44BE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A0997-721E-41FC-844E-6716CCCBE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06799F-B9FD-4AF4-B735-1DB8013E6B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E1555A-F61D-4B18-B895-0118C6529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15064-20C2-4DC4-B0CA-2DD315F4809B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DC43E1-231E-429A-967A-0768B6B0E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8D96E5-0E7A-4329-B7B8-DD4F06C1A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4F5-87B6-4AD4-8562-381178A39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816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40252-BE42-4922-BD9B-444823306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7A0C5D-7473-4894-A53C-DB48E749CB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0F3143-7E6A-457A-ADC0-F7C90730DB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F9AEDA-F241-4704-8647-CE7372877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15064-20C2-4DC4-B0CA-2DD315F4809B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C62C83-4113-4320-AAF5-85BC97777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CF7F84-B14D-47C6-9EF6-47BD9666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4F5-87B6-4AD4-8562-381178A39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211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12C1F-4403-4E7E-A6A4-5906F8DA1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A91E84-AD27-42CE-93B8-4C5FF8933C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99333-AF8D-427B-8C63-5FE3B4BB7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15064-20C2-4DC4-B0CA-2DD315F4809B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EA96D7-7E0B-4BAB-86FB-839D0C6E2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12AC6E-0BFC-4BCF-B93A-48FBD24B6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4F5-87B6-4AD4-8562-381178A39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979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A3C59A-BB63-48F7-9E70-A368DC0C86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FEFFCD-0BA3-4D0C-8FF0-D2C9110993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C26F9-3B81-490A-84B3-F1CA0898D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15064-20C2-4DC4-B0CA-2DD315F4809B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4F600-C760-464D-85A5-A99E06932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33A01A-5D13-46AE-9DF2-E32EA2592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404F5-87B6-4AD4-8562-381178A39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568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F800C6-D2E4-4B4A-B90D-563E8A03B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2DE145-1365-457D-B26A-16C91D1AA3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57BC1-3DC4-49A8-9AE9-728811CD79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A15064-20C2-4DC4-B0CA-2DD315F4809B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097EF3-A93F-4DE9-A850-108CD85387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75CE9-4525-4735-AF09-3D8B2D0A44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0404F5-87B6-4AD4-8562-381178A392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334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D8BD82A-5B82-4A80-9792-D690B419CE8C}"/>
              </a:ext>
            </a:extLst>
          </p:cNvPr>
          <p:cNvSpPr/>
          <p:nvPr/>
        </p:nvSpPr>
        <p:spPr>
          <a:xfrm>
            <a:off x="2512077" y="968704"/>
            <a:ext cx="5184124" cy="260566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en-GB" sz="1400" dirty="0"/>
              <a:t>Design 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B084D2-5064-4471-B051-42BFA046E3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5941" y="198498"/>
            <a:ext cx="1934073" cy="6763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C75BF8-7EA6-42CE-A6D4-9B51F9BCA9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26" y="198498"/>
            <a:ext cx="1934073" cy="6956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E298C1-8DD7-4AD8-9FA8-6149ADFC308C}"/>
              </a:ext>
            </a:extLst>
          </p:cNvPr>
          <p:cNvSpPr txBox="1"/>
          <p:nvPr/>
        </p:nvSpPr>
        <p:spPr>
          <a:xfrm>
            <a:off x="2872300" y="692910"/>
            <a:ext cx="61128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Robert McIntyre P149064 - HND Software Engineering - rmcintyre.149064@student.uwtsd.ac.uk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A5857B4-EF43-403F-AF1C-F6C60A3C5DD4}"/>
              </a:ext>
            </a:extLst>
          </p:cNvPr>
          <p:cNvSpPr/>
          <p:nvPr/>
        </p:nvSpPr>
        <p:spPr>
          <a:xfrm>
            <a:off x="2067902" y="122933"/>
            <a:ext cx="7721600" cy="53402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Registration System using Near Field Communications.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490091E-B8DE-4FA7-B0E5-74C39F1EC38C}"/>
              </a:ext>
            </a:extLst>
          </p:cNvPr>
          <p:cNvSpPr/>
          <p:nvPr/>
        </p:nvSpPr>
        <p:spPr>
          <a:xfrm>
            <a:off x="158301" y="930215"/>
            <a:ext cx="2238076" cy="13982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en-GB" sz="1400" dirty="0"/>
              <a:t>Technical skills Learnt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191F1A-29FD-40DB-B12C-9B929F1A0620}"/>
              </a:ext>
            </a:extLst>
          </p:cNvPr>
          <p:cNvSpPr txBox="1"/>
          <p:nvPr/>
        </p:nvSpPr>
        <p:spPr>
          <a:xfrm>
            <a:off x="221276" y="1378411"/>
            <a:ext cx="2105153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Python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MySQL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HTML5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CSS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Using a Raspberry pi(System on a chip)</a:t>
            </a:r>
          </a:p>
          <a:p>
            <a:endParaRPr lang="en-GB" sz="8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42483E8-35F6-4883-BC2F-481D00631648}"/>
              </a:ext>
            </a:extLst>
          </p:cNvPr>
          <p:cNvSpPr/>
          <p:nvPr/>
        </p:nvSpPr>
        <p:spPr>
          <a:xfrm>
            <a:off x="7808007" y="990469"/>
            <a:ext cx="4062006" cy="213894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en-GB" sz="1400" dirty="0"/>
              <a:t>Requirements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4F2C5A-5A12-4112-9C50-C25F837F1D0B}"/>
              </a:ext>
            </a:extLst>
          </p:cNvPr>
          <p:cNvSpPr/>
          <p:nvPr/>
        </p:nvSpPr>
        <p:spPr>
          <a:xfrm>
            <a:off x="158301" y="2392542"/>
            <a:ext cx="2238076" cy="95410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en-GB" sz="1400" dirty="0"/>
              <a:t>Skills Learnt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258E62E-C2E6-4EF1-AD2C-600358F01BC3}"/>
              </a:ext>
            </a:extLst>
          </p:cNvPr>
          <p:cNvSpPr/>
          <p:nvPr/>
        </p:nvSpPr>
        <p:spPr>
          <a:xfrm>
            <a:off x="7808008" y="5373948"/>
            <a:ext cx="4062004" cy="120782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en-GB" sz="1400" dirty="0"/>
              <a:t>Future Improvements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039474C-ADE4-4210-943F-E046620D86B6}"/>
              </a:ext>
            </a:extLst>
          </p:cNvPr>
          <p:cNvSpPr/>
          <p:nvPr/>
        </p:nvSpPr>
        <p:spPr>
          <a:xfrm>
            <a:off x="158301" y="3426536"/>
            <a:ext cx="2238076" cy="132643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en-GB" sz="1400" dirty="0"/>
              <a:t>Benefits of the System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F904E86-D131-4C36-AD9E-98AD5609ED97}"/>
              </a:ext>
            </a:extLst>
          </p:cNvPr>
          <p:cNvSpPr txBox="1"/>
          <p:nvPr/>
        </p:nvSpPr>
        <p:spPr>
          <a:xfrm>
            <a:off x="221276" y="2715270"/>
            <a:ext cx="210110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Building a complete system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Splitting project in to manageable tasks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Adapting project to meet regularity rules.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6DC5425-B782-42A7-9E67-A4E394833E11}"/>
              </a:ext>
            </a:extLst>
          </p:cNvPr>
          <p:cNvSpPr txBox="1"/>
          <p:nvPr/>
        </p:nvSpPr>
        <p:spPr>
          <a:xfrm>
            <a:off x="232909" y="3819967"/>
            <a:ext cx="2089469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No more use of paper.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Portable register system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Less lecturers time needed for administration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Easy to manage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800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70CD998-BBD7-49D1-8A44-1219E9998E18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364" y="1442772"/>
            <a:ext cx="4886894" cy="1953999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BF935AEB-AEB5-42E9-A0C4-A5855F9665BD}"/>
              </a:ext>
            </a:extLst>
          </p:cNvPr>
          <p:cNvSpPr/>
          <p:nvPr/>
        </p:nvSpPr>
        <p:spPr>
          <a:xfrm>
            <a:off x="2512077" y="3627145"/>
            <a:ext cx="5184124" cy="29736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en-GB" sz="1400" dirty="0"/>
              <a:t>Implementation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020B0FF-C09C-4A8B-B861-982EE57C4650}"/>
              </a:ext>
            </a:extLst>
          </p:cNvPr>
          <p:cNvSpPr txBox="1"/>
          <p:nvPr/>
        </p:nvSpPr>
        <p:spPr>
          <a:xfrm>
            <a:off x="8067046" y="1406883"/>
            <a:ext cx="3543929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endParaRPr lang="en-GB" sz="800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8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The device will register a student Id Card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The system logs students information on the device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The system requires students to log into system using their student ID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System needs to meet foreign student requirements.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The system delivers statistics of all students.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The system shows the lecturers the attendance of all students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There is a format which correctly sets up the information sent to registry office. </a:t>
            </a:r>
          </a:p>
          <a:p>
            <a:endParaRPr lang="en-GB" sz="800" dirty="0"/>
          </a:p>
          <a:p>
            <a:endParaRPr lang="en-GB" sz="8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B280A12-575A-4A0F-AD38-CFCEBCC6BA79}"/>
              </a:ext>
            </a:extLst>
          </p:cNvPr>
          <p:cNvSpPr txBox="1"/>
          <p:nvPr/>
        </p:nvSpPr>
        <p:spPr>
          <a:xfrm>
            <a:off x="8067046" y="5691497"/>
            <a:ext cx="354393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There should be more security on the website as students information is contained on the device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More than one connected to the web host.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800" dirty="0"/>
              <a:t>Automatically load </a:t>
            </a:r>
            <a:r>
              <a:rPr lang="en-GB" sz="800"/>
              <a:t>lectures times. </a:t>
            </a:r>
            <a:endParaRPr lang="en-GB" sz="800" dirty="0"/>
          </a:p>
          <a:p>
            <a:endParaRPr lang="en-GB" sz="800" dirty="0"/>
          </a:p>
          <a:p>
            <a:endParaRPr lang="en-GB" sz="80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35DC1A2-C532-4B26-A2D1-CE9AC74B7417}"/>
              </a:ext>
            </a:extLst>
          </p:cNvPr>
          <p:cNvSpPr/>
          <p:nvPr/>
        </p:nvSpPr>
        <p:spPr>
          <a:xfrm>
            <a:off x="158300" y="4832861"/>
            <a:ext cx="2353777" cy="17679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en-GB" sz="140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2CEB973-19FC-49D4-BA01-B689557AECAA}"/>
              </a:ext>
            </a:extLst>
          </p:cNvPr>
          <p:cNvSpPr/>
          <p:nvPr/>
        </p:nvSpPr>
        <p:spPr>
          <a:xfrm>
            <a:off x="7758500" y="3323911"/>
            <a:ext cx="4062004" cy="17919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en-GB" sz="1400" dirty="0"/>
              <a:t>Resources &amp; Cost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49A12A1-D16D-4355-BA02-944BC1FAA31C}"/>
              </a:ext>
            </a:extLst>
          </p:cNvPr>
          <p:cNvSpPr txBox="1"/>
          <p:nvPr/>
        </p:nvSpPr>
        <p:spPr>
          <a:xfrm>
            <a:off x="8067046" y="3655843"/>
            <a:ext cx="354393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/>
              <a:t>Hardware required for implementation includes:</a:t>
            </a:r>
          </a:p>
          <a:p>
            <a:endParaRPr lang="en-GB" sz="800" dirty="0"/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800" dirty="0"/>
              <a:t>Two Raspberry Pi’s  at £35 each = £70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800" dirty="0"/>
              <a:t>Jumper Cables £10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800" dirty="0"/>
              <a:t>RFID Module RC553 reader £6 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800" dirty="0"/>
              <a:t>16GB Micro-SD Card £10</a:t>
            </a:r>
          </a:p>
          <a:p>
            <a:endParaRPr lang="en-GB" sz="800" dirty="0"/>
          </a:p>
          <a:p>
            <a:r>
              <a:rPr lang="en-GB" sz="800" dirty="0"/>
              <a:t>	Total cost of hardware =  £96</a:t>
            </a:r>
          </a:p>
          <a:p>
            <a:endParaRPr lang="en-GB" sz="800" dirty="0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8184F54D-DAD9-42B5-AA6C-DA9BE8A444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261" y="4908962"/>
            <a:ext cx="1837131" cy="1377848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BF872FDF-D96A-493D-8BCC-FDE20526BC4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06" r="22833"/>
          <a:stretch/>
        </p:blipFill>
        <p:spPr>
          <a:xfrm rot="5400000">
            <a:off x="3397982" y="4755852"/>
            <a:ext cx="1380299" cy="1681617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CC5E7E0A-2981-4860-A9C2-D95585538DB6}"/>
              </a:ext>
            </a:extLst>
          </p:cNvPr>
          <p:cNvSpPr txBox="1"/>
          <p:nvPr/>
        </p:nvSpPr>
        <p:spPr>
          <a:xfrm>
            <a:off x="356255" y="6300161"/>
            <a:ext cx="1834137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/>
              <a:t>Register System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650B0A3-D507-44B3-805A-298BEADD5B86}"/>
              </a:ext>
            </a:extLst>
          </p:cNvPr>
          <p:cNvSpPr txBox="1"/>
          <p:nvPr/>
        </p:nvSpPr>
        <p:spPr>
          <a:xfrm>
            <a:off x="3247322" y="6291661"/>
            <a:ext cx="1693248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/>
              <a:t>Web host</a:t>
            </a: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4EFB8784-B85C-422C-A78A-43324CED75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6397" y="3898004"/>
            <a:ext cx="1912861" cy="1039771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E24A5755-43AA-451F-8821-5C0042D45891}"/>
              </a:ext>
            </a:extLst>
          </p:cNvPr>
          <p:cNvPicPr/>
          <p:nvPr/>
        </p:nvPicPr>
        <p:blipFill>
          <a:blip r:embed="rId8"/>
          <a:stretch>
            <a:fillRect/>
          </a:stretch>
        </p:blipFill>
        <p:spPr>
          <a:xfrm>
            <a:off x="5675816" y="5205678"/>
            <a:ext cx="1912861" cy="1119191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DDE1511A-7996-4CA9-B27B-069F70FF3CAA}"/>
              </a:ext>
            </a:extLst>
          </p:cNvPr>
          <p:cNvSpPr txBox="1"/>
          <p:nvPr/>
        </p:nvSpPr>
        <p:spPr>
          <a:xfrm>
            <a:off x="5656397" y="4899675"/>
            <a:ext cx="1912860" cy="21614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/>
              <a:t>Register System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91D1316-2D46-4A36-A604-9FC9BE4B5FCF}"/>
              </a:ext>
            </a:extLst>
          </p:cNvPr>
          <p:cNvSpPr txBox="1"/>
          <p:nvPr/>
        </p:nvSpPr>
        <p:spPr>
          <a:xfrm>
            <a:off x="5675816" y="6300162"/>
            <a:ext cx="1912860" cy="21614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/>
              <a:t>Lecturers view of information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F76F659A-2BCA-41A0-A2F9-4B26773A65B0}"/>
              </a:ext>
            </a:extLst>
          </p:cNvPr>
          <p:cNvSpPr txBox="1"/>
          <p:nvPr/>
        </p:nvSpPr>
        <p:spPr>
          <a:xfrm>
            <a:off x="2726220" y="3896164"/>
            <a:ext cx="275989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/>
              <a:t>The system consists of two Raspberry Pi’s one which as the  register scanner and one that acts as a web host. There is a software package for the lecturers to view and amend the data and allow them to upload to the registry</a:t>
            </a:r>
          </a:p>
          <a:p>
            <a:endParaRPr lang="en-GB" sz="800" dirty="0"/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8131204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277</Words>
  <Application>Microsoft Office PowerPoint</Application>
  <PresentationFormat>Widescreen</PresentationFormat>
  <Paragraphs>47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Wingdings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McIntyre</dc:creator>
  <cp:lastModifiedBy>Robert McIntyre</cp:lastModifiedBy>
  <cp:revision>20</cp:revision>
  <dcterms:created xsi:type="dcterms:W3CDTF">2018-05-11T09:46:11Z</dcterms:created>
  <dcterms:modified xsi:type="dcterms:W3CDTF">2018-05-11T14:57:35Z</dcterms:modified>
</cp:coreProperties>
</file>