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65" r:id="rId3"/>
    <p:sldId id="266" r:id="rId4"/>
    <p:sldId id="261" r:id="rId5"/>
    <p:sldId id="262" r:id="rId6"/>
    <p:sldId id="260" r:id="rId7"/>
    <p:sldId id="267" r:id="rId8"/>
    <p:sldId id="263" r:id="rId9"/>
    <p:sldId id="264" r:id="rId10"/>
    <p:sldId id="268" r:id="rId11"/>
    <p:sldId id="269" r:id="rId12"/>
    <p:sldId id="270" r:id="rId13"/>
    <p:sldId id="271" r:id="rId14"/>
    <p:sldId id="272" r:id="rId15"/>
    <p:sldId id="273" r:id="rId16"/>
    <p:sldId id="274" r:id="rId17"/>
    <p:sldId id="275" r:id="rId18"/>
    <p:sldId id="278" r:id="rId19"/>
    <p:sldId id="279"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092303-D4AE-9D6D-A656-40073156B936}" v="7" dt="2024-04-14T18:53:02.2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Robinson (2314197)" userId="S::2314197@student.uwtsd.ac.uk::e9578250-16aa-4da3-9b5e-d9894a4c8891" providerId="AD" clId="Web-{6547DEF9-638D-CBA1-B47A-D271B3DC2A46}"/>
    <pc:docChg chg="modSld">
      <pc:chgData name="Aimee Robinson (2314197)" userId="S::2314197@student.uwtsd.ac.uk::e9578250-16aa-4da3-9b5e-d9894a4c8891" providerId="AD" clId="Web-{6547DEF9-638D-CBA1-B47A-D271B3DC2A46}" dt="2024-04-07T16:34:53.862" v="2117" actId="20577"/>
      <pc:docMkLst>
        <pc:docMk/>
      </pc:docMkLst>
      <pc:sldChg chg="addSp delSp modSp">
        <pc:chgData name="Aimee Robinson (2314197)" userId="S::2314197@student.uwtsd.ac.uk::e9578250-16aa-4da3-9b5e-d9894a4c8891" providerId="AD" clId="Web-{6547DEF9-638D-CBA1-B47A-D271B3DC2A46}" dt="2024-04-07T13:54:59.177" v="796" actId="20577"/>
        <pc:sldMkLst>
          <pc:docMk/>
          <pc:sldMk cId="1895160113" sldId="260"/>
        </pc:sldMkLst>
        <pc:spChg chg="mod">
          <ac:chgData name="Aimee Robinson (2314197)" userId="S::2314197@student.uwtsd.ac.uk::e9578250-16aa-4da3-9b5e-d9894a4c8891" providerId="AD" clId="Web-{6547DEF9-638D-CBA1-B47A-D271B3DC2A46}" dt="2024-04-07T13:50:51.667" v="745" actId="20577"/>
          <ac:spMkLst>
            <pc:docMk/>
            <pc:sldMk cId="1895160113" sldId="260"/>
            <ac:spMk id="2" creationId="{64841EE7-1274-CB9D-BC9A-23D677A95EB0}"/>
          </ac:spMkLst>
        </pc:spChg>
        <pc:spChg chg="add mod">
          <ac:chgData name="Aimee Robinson (2314197)" userId="S::2314197@student.uwtsd.ac.uk::e9578250-16aa-4da3-9b5e-d9894a4c8891" providerId="AD" clId="Web-{6547DEF9-638D-CBA1-B47A-D271B3DC2A46}" dt="2024-04-07T13:53:28.283" v="782" actId="20577"/>
          <ac:spMkLst>
            <pc:docMk/>
            <pc:sldMk cId="1895160113" sldId="260"/>
            <ac:spMk id="3" creationId="{1580E949-FF6E-44B7-0270-4B5FEFD6D9A8}"/>
          </ac:spMkLst>
        </pc:spChg>
        <pc:spChg chg="add del mod">
          <ac:chgData name="Aimee Robinson (2314197)" userId="S::2314197@student.uwtsd.ac.uk::e9578250-16aa-4da3-9b5e-d9894a4c8891" providerId="AD" clId="Web-{6547DEF9-638D-CBA1-B47A-D271B3DC2A46}" dt="2024-04-07T11:58:36.939" v="78"/>
          <ac:spMkLst>
            <pc:docMk/>
            <pc:sldMk cId="1895160113" sldId="260"/>
            <ac:spMk id="3" creationId="{64EB8A7A-C5F1-F68D-DE41-31E5858F63AA}"/>
          </ac:spMkLst>
        </pc:spChg>
        <pc:spChg chg="add del mod">
          <ac:chgData name="Aimee Robinson (2314197)" userId="S::2314197@student.uwtsd.ac.uk::e9578250-16aa-4da3-9b5e-d9894a4c8891" providerId="AD" clId="Web-{6547DEF9-638D-CBA1-B47A-D271B3DC2A46}" dt="2024-04-07T12:37:11.202" v="362"/>
          <ac:spMkLst>
            <pc:docMk/>
            <pc:sldMk cId="1895160113" sldId="260"/>
            <ac:spMk id="5" creationId="{48CCEA0E-498C-DF1F-A584-84061D111E9D}"/>
          </ac:spMkLst>
        </pc:spChg>
        <pc:spChg chg="add mod">
          <ac:chgData name="Aimee Robinson (2314197)" userId="S::2314197@student.uwtsd.ac.uk::e9578250-16aa-4da3-9b5e-d9894a4c8891" providerId="AD" clId="Web-{6547DEF9-638D-CBA1-B47A-D271B3DC2A46}" dt="2024-04-07T13:54:59.177" v="796" actId="20577"/>
          <ac:spMkLst>
            <pc:docMk/>
            <pc:sldMk cId="1895160113" sldId="260"/>
            <ac:spMk id="5" creationId="{F69E1CB0-D187-3324-F8C3-693DF687BE96}"/>
          </ac:spMkLst>
        </pc:spChg>
        <pc:spChg chg="del">
          <ac:chgData name="Aimee Robinson (2314197)" userId="S::2314197@student.uwtsd.ac.uk::e9578250-16aa-4da3-9b5e-d9894a4c8891" providerId="AD" clId="Web-{6547DEF9-638D-CBA1-B47A-D271B3DC2A46}" dt="2024-04-07T12:35:37.605" v="338"/>
          <ac:spMkLst>
            <pc:docMk/>
            <pc:sldMk cId="1895160113" sldId="260"/>
            <ac:spMk id="11" creationId="{CFB697AC-8B31-861B-00DD-F20F31961DB4}"/>
          </ac:spMkLst>
        </pc:spChg>
        <pc:spChg chg="del">
          <ac:chgData name="Aimee Robinson (2314197)" userId="S::2314197@student.uwtsd.ac.uk::e9578250-16aa-4da3-9b5e-d9894a4c8891" providerId="AD" clId="Web-{6547DEF9-638D-CBA1-B47A-D271B3DC2A46}" dt="2024-04-07T12:35:41.762" v="340"/>
          <ac:spMkLst>
            <pc:docMk/>
            <pc:sldMk cId="1895160113" sldId="260"/>
            <ac:spMk id="13" creationId="{D29456C5-8BD0-C5EC-EBDC-1231D642A0FE}"/>
          </ac:spMkLst>
        </pc:spChg>
        <pc:picChg chg="mod">
          <ac:chgData name="Aimee Robinson (2314197)" userId="S::2314197@student.uwtsd.ac.uk::e9578250-16aa-4da3-9b5e-d9894a4c8891" providerId="AD" clId="Web-{6547DEF9-638D-CBA1-B47A-D271B3DC2A46}" dt="2024-04-07T12:36:00.137" v="343" actId="1076"/>
          <ac:picMkLst>
            <pc:docMk/>
            <pc:sldMk cId="1895160113" sldId="260"/>
            <ac:picMk id="4" creationId="{603AF955-1731-EE6A-418D-08283D43CEF4}"/>
          </ac:picMkLst>
        </pc:picChg>
        <pc:picChg chg="del">
          <ac:chgData name="Aimee Robinson (2314197)" userId="S::2314197@student.uwtsd.ac.uk::e9578250-16aa-4da3-9b5e-d9894a4c8891" providerId="AD" clId="Web-{6547DEF9-638D-CBA1-B47A-D271B3DC2A46}" dt="2024-04-07T12:33:27.817" v="329"/>
          <ac:picMkLst>
            <pc:docMk/>
            <pc:sldMk cId="1895160113" sldId="260"/>
            <ac:picMk id="6" creationId="{8293E41C-EF3F-5C59-7617-9533355F6243}"/>
          </ac:picMkLst>
        </pc:picChg>
        <pc:picChg chg="del">
          <ac:chgData name="Aimee Robinson (2314197)" userId="S::2314197@student.uwtsd.ac.uk::e9578250-16aa-4da3-9b5e-d9894a4c8891" providerId="AD" clId="Web-{6547DEF9-638D-CBA1-B47A-D271B3DC2A46}" dt="2024-04-07T12:35:39.621" v="339"/>
          <ac:picMkLst>
            <pc:docMk/>
            <pc:sldMk cId="1895160113" sldId="260"/>
            <ac:picMk id="7" creationId="{9F07649C-1D54-75B5-25AC-1FE8F2978371}"/>
          </ac:picMkLst>
        </pc:picChg>
      </pc:sldChg>
      <pc:sldChg chg="addSp delSp modSp">
        <pc:chgData name="Aimee Robinson (2314197)" userId="S::2314197@student.uwtsd.ac.uk::e9578250-16aa-4da3-9b5e-d9894a4c8891" providerId="AD" clId="Web-{6547DEF9-638D-CBA1-B47A-D271B3DC2A46}" dt="2024-04-07T14:18:03.374" v="918" actId="20577"/>
        <pc:sldMkLst>
          <pc:docMk/>
          <pc:sldMk cId="3077759587" sldId="262"/>
        </pc:sldMkLst>
        <pc:spChg chg="mod ord">
          <ac:chgData name="Aimee Robinson (2314197)" userId="S::2314197@student.uwtsd.ac.uk::e9578250-16aa-4da3-9b5e-d9894a4c8891" providerId="AD" clId="Web-{6547DEF9-638D-CBA1-B47A-D271B3DC2A46}" dt="2024-04-07T14:17:09.419" v="893" actId="20577"/>
          <ac:spMkLst>
            <pc:docMk/>
            <pc:sldMk cId="3077759587" sldId="262"/>
            <ac:spMk id="3" creationId="{CEAA9C59-526B-E6CB-07FE-5206B6CDFE4A}"/>
          </ac:spMkLst>
        </pc:spChg>
        <pc:spChg chg="add mod">
          <ac:chgData name="Aimee Robinson (2314197)" userId="S::2314197@student.uwtsd.ac.uk::e9578250-16aa-4da3-9b5e-d9894a4c8891" providerId="AD" clId="Web-{6547DEF9-638D-CBA1-B47A-D271B3DC2A46}" dt="2024-04-07T14:18:03.374" v="918" actId="20577"/>
          <ac:spMkLst>
            <pc:docMk/>
            <pc:sldMk cId="3077759587" sldId="262"/>
            <ac:spMk id="5" creationId="{3E1EFA01-44C2-483D-9515-00A7AAC1BD18}"/>
          </ac:spMkLst>
        </pc:spChg>
        <pc:spChg chg="add del">
          <ac:chgData name="Aimee Robinson (2314197)" userId="S::2314197@student.uwtsd.ac.uk::e9578250-16aa-4da3-9b5e-d9894a4c8891" providerId="AD" clId="Web-{6547DEF9-638D-CBA1-B47A-D271B3DC2A46}" dt="2024-04-07T14:15:57.026" v="883"/>
          <ac:spMkLst>
            <pc:docMk/>
            <pc:sldMk cId="3077759587" sldId="262"/>
            <ac:spMk id="39" creationId="{D2B783EE-0239-4717-BBEA-8C9EAC61C824}"/>
          </ac:spMkLst>
        </pc:spChg>
        <pc:spChg chg="add del">
          <ac:chgData name="Aimee Robinson (2314197)" userId="S::2314197@student.uwtsd.ac.uk::e9578250-16aa-4da3-9b5e-d9894a4c8891" providerId="AD" clId="Web-{6547DEF9-638D-CBA1-B47A-D271B3DC2A46}" dt="2024-04-07T14:15:57.026" v="882"/>
          <ac:spMkLst>
            <pc:docMk/>
            <pc:sldMk cId="3077759587" sldId="262"/>
            <ac:spMk id="44" creationId="{04812C46-200A-4DEB-A05E-3ED6C68C2387}"/>
          </ac:spMkLst>
        </pc:spChg>
        <pc:spChg chg="add del">
          <ac:chgData name="Aimee Robinson (2314197)" userId="S::2314197@student.uwtsd.ac.uk::e9578250-16aa-4da3-9b5e-d9894a4c8891" providerId="AD" clId="Web-{6547DEF9-638D-CBA1-B47A-D271B3DC2A46}" dt="2024-04-07T14:15:57.026" v="882"/>
          <ac:spMkLst>
            <pc:docMk/>
            <pc:sldMk cId="3077759587" sldId="262"/>
            <ac:spMk id="46" creationId="{D1EA859B-E555-4109-94F3-6700E046E008}"/>
          </ac:spMkLst>
        </pc:spChg>
        <pc:picChg chg="add mod">
          <ac:chgData name="Aimee Robinson (2314197)" userId="S::2314197@student.uwtsd.ac.uk::e9578250-16aa-4da3-9b5e-d9894a4c8891" providerId="AD" clId="Web-{6547DEF9-638D-CBA1-B47A-D271B3DC2A46}" dt="2024-04-07T14:15:57.026" v="883"/>
          <ac:picMkLst>
            <pc:docMk/>
            <pc:sldMk cId="3077759587" sldId="262"/>
            <ac:picMk id="2" creationId="{0C770A9A-D213-3119-E600-E074F4318FBC}"/>
          </ac:picMkLst>
        </pc:picChg>
        <pc:picChg chg="del">
          <ac:chgData name="Aimee Robinson (2314197)" userId="S::2314197@student.uwtsd.ac.uk::e9578250-16aa-4da3-9b5e-d9894a4c8891" providerId="AD" clId="Web-{6547DEF9-638D-CBA1-B47A-D271B3DC2A46}" dt="2024-04-07T14:15:23.181" v="878"/>
          <ac:picMkLst>
            <pc:docMk/>
            <pc:sldMk cId="3077759587" sldId="262"/>
            <ac:picMk id="4" creationId="{2A5A38B4-2CE0-EE74-CEDA-F7CF3FEF6B04}"/>
          </ac:picMkLst>
        </pc:picChg>
        <pc:cxnChg chg="add">
          <ac:chgData name="Aimee Robinson (2314197)" userId="S::2314197@student.uwtsd.ac.uk::e9578250-16aa-4da3-9b5e-d9894a4c8891" providerId="AD" clId="Web-{6547DEF9-638D-CBA1-B47A-D271B3DC2A46}" dt="2024-04-07T14:15:57.026" v="883"/>
          <ac:cxnSpMkLst>
            <pc:docMk/>
            <pc:sldMk cId="3077759587" sldId="262"/>
            <ac:cxnSpMk id="48" creationId="{1503BFE4-729B-D9D0-C17B-501E6AF1127A}"/>
          </ac:cxnSpMkLst>
        </pc:cxnChg>
      </pc:sldChg>
      <pc:sldChg chg="modSp">
        <pc:chgData name="Aimee Robinson (2314197)" userId="S::2314197@student.uwtsd.ac.uk::e9578250-16aa-4da3-9b5e-d9894a4c8891" providerId="AD" clId="Web-{6547DEF9-638D-CBA1-B47A-D271B3DC2A46}" dt="2024-04-07T14:06:33.127" v="864" actId="20577"/>
        <pc:sldMkLst>
          <pc:docMk/>
          <pc:sldMk cId="3276295027" sldId="265"/>
        </pc:sldMkLst>
        <pc:spChg chg="mod">
          <ac:chgData name="Aimee Robinson (2314197)" userId="S::2314197@student.uwtsd.ac.uk::e9578250-16aa-4da3-9b5e-d9894a4c8891" providerId="AD" clId="Web-{6547DEF9-638D-CBA1-B47A-D271B3DC2A46}" dt="2024-04-07T14:06:33.127" v="864" actId="20577"/>
          <ac:spMkLst>
            <pc:docMk/>
            <pc:sldMk cId="3276295027" sldId="265"/>
            <ac:spMk id="3" creationId="{F370CF11-DD90-2166-E909-DD27328A50EA}"/>
          </ac:spMkLst>
        </pc:spChg>
      </pc:sldChg>
      <pc:sldChg chg="modSp">
        <pc:chgData name="Aimee Robinson (2314197)" userId="S::2314197@student.uwtsd.ac.uk::e9578250-16aa-4da3-9b5e-d9894a4c8891" providerId="AD" clId="Web-{6547DEF9-638D-CBA1-B47A-D271B3DC2A46}" dt="2024-04-07T14:08:24.053" v="876" actId="20577"/>
        <pc:sldMkLst>
          <pc:docMk/>
          <pc:sldMk cId="3058625644" sldId="266"/>
        </pc:sldMkLst>
        <pc:spChg chg="mod">
          <ac:chgData name="Aimee Robinson (2314197)" userId="S::2314197@student.uwtsd.ac.uk::e9578250-16aa-4da3-9b5e-d9894a4c8891" providerId="AD" clId="Web-{6547DEF9-638D-CBA1-B47A-D271B3DC2A46}" dt="2024-04-07T14:08:24.053" v="876" actId="20577"/>
          <ac:spMkLst>
            <pc:docMk/>
            <pc:sldMk cId="3058625644" sldId="266"/>
            <ac:spMk id="3" creationId="{E8A5F565-03BA-3E46-D2C7-20DD76EE2C44}"/>
          </ac:spMkLst>
        </pc:spChg>
      </pc:sldChg>
      <pc:sldChg chg="addSp delSp modSp">
        <pc:chgData name="Aimee Robinson (2314197)" userId="S::2314197@student.uwtsd.ac.uk::e9578250-16aa-4da3-9b5e-d9894a4c8891" providerId="AD" clId="Web-{6547DEF9-638D-CBA1-B47A-D271B3DC2A46}" dt="2024-04-07T14:20:37.162" v="938" actId="20577"/>
        <pc:sldMkLst>
          <pc:docMk/>
          <pc:sldMk cId="2235425515" sldId="267"/>
        </pc:sldMkLst>
        <pc:spChg chg="add mod">
          <ac:chgData name="Aimee Robinson (2314197)" userId="S::2314197@student.uwtsd.ac.uk::e9578250-16aa-4da3-9b5e-d9894a4c8891" providerId="AD" clId="Web-{6547DEF9-638D-CBA1-B47A-D271B3DC2A46}" dt="2024-04-07T12:35:06.336" v="335" actId="14100"/>
          <ac:spMkLst>
            <pc:docMk/>
            <pc:sldMk cId="2235425515" sldId="267"/>
            <ac:spMk id="2" creationId="{71E7A642-6249-244C-B4D0-F56827420342}"/>
          </ac:spMkLst>
        </pc:spChg>
        <pc:spChg chg="mod ord">
          <ac:chgData name="Aimee Robinson (2314197)" userId="S::2314197@student.uwtsd.ac.uk::e9578250-16aa-4da3-9b5e-d9894a4c8891" providerId="AD" clId="Web-{6547DEF9-638D-CBA1-B47A-D271B3DC2A46}" dt="2024-04-07T14:20:37.162" v="938" actId="20577"/>
          <ac:spMkLst>
            <pc:docMk/>
            <pc:sldMk cId="2235425515" sldId="267"/>
            <ac:spMk id="3" creationId="{C93D9157-59DD-C5A2-B209-1139BCD12AAF}"/>
          </ac:spMkLst>
        </pc:spChg>
        <pc:spChg chg="add del">
          <ac:chgData name="Aimee Robinson (2314197)" userId="S::2314197@student.uwtsd.ac.uk::e9578250-16aa-4da3-9b5e-d9894a4c8891" providerId="AD" clId="Web-{6547DEF9-638D-CBA1-B47A-D271B3DC2A46}" dt="2024-04-07T11:12:04.047" v="10"/>
          <ac:spMkLst>
            <pc:docMk/>
            <pc:sldMk cId="2235425515" sldId="267"/>
            <ac:spMk id="33" creationId="{D009D6D5-DAC2-4A8B-A17A-E206B9012D09}"/>
          </ac:spMkLst>
        </pc:spChg>
        <pc:spChg chg="add del">
          <ac:chgData name="Aimee Robinson (2314197)" userId="S::2314197@student.uwtsd.ac.uk::e9578250-16aa-4da3-9b5e-d9894a4c8891" providerId="AD" clId="Web-{6547DEF9-638D-CBA1-B47A-D271B3DC2A46}" dt="2024-04-07T11:11:54.593" v="5"/>
          <ac:spMkLst>
            <pc:docMk/>
            <pc:sldMk cId="2235425515" sldId="267"/>
            <ac:spMk id="38" creationId="{B43B9CA2-4B31-4ACD-9A9F-B8E6C6420386}"/>
          </ac:spMkLst>
        </pc:spChg>
        <pc:spChg chg="add del">
          <ac:chgData name="Aimee Robinson (2314197)" userId="S::2314197@student.uwtsd.ac.uk::e9578250-16aa-4da3-9b5e-d9894a4c8891" providerId="AD" clId="Web-{6547DEF9-638D-CBA1-B47A-D271B3DC2A46}" dt="2024-04-07T11:11:54.593" v="5"/>
          <ac:spMkLst>
            <pc:docMk/>
            <pc:sldMk cId="2235425515" sldId="267"/>
            <ac:spMk id="40" creationId="{33F94DB1-BC5D-454D-845C-7BA3A1F46999}"/>
          </ac:spMkLst>
        </pc:spChg>
        <pc:spChg chg="add del">
          <ac:chgData name="Aimee Robinson (2314197)" userId="S::2314197@student.uwtsd.ac.uk::e9578250-16aa-4da3-9b5e-d9894a4c8891" providerId="AD" clId="Web-{6547DEF9-638D-CBA1-B47A-D271B3DC2A46}" dt="2024-04-07T11:11:54.593" v="5"/>
          <ac:spMkLst>
            <pc:docMk/>
            <pc:sldMk cId="2235425515" sldId="267"/>
            <ac:spMk id="42" creationId="{5676B86F-860B-4586-BCAA-C0650C09B7B9}"/>
          </ac:spMkLst>
        </pc:spChg>
        <pc:spChg chg="add del">
          <ac:chgData name="Aimee Robinson (2314197)" userId="S::2314197@student.uwtsd.ac.uk::e9578250-16aa-4da3-9b5e-d9894a4c8891" providerId="AD" clId="Web-{6547DEF9-638D-CBA1-B47A-D271B3DC2A46}" dt="2024-04-07T11:11:54.593" v="5"/>
          <ac:spMkLst>
            <pc:docMk/>
            <pc:sldMk cId="2235425515" sldId="267"/>
            <ac:spMk id="44" creationId="{8C818ED5-2F56-4171-9445-3AA4F4462396}"/>
          </ac:spMkLst>
        </pc:spChg>
        <pc:spChg chg="add del">
          <ac:chgData name="Aimee Robinson (2314197)" userId="S::2314197@student.uwtsd.ac.uk::e9578250-16aa-4da3-9b5e-d9894a4c8891" providerId="AD" clId="Web-{6547DEF9-638D-CBA1-B47A-D271B3DC2A46}" dt="2024-04-07T11:11:54.593" v="5"/>
          <ac:spMkLst>
            <pc:docMk/>
            <pc:sldMk cId="2235425515" sldId="267"/>
            <ac:spMk id="46" creationId="{DE74FCE8-866C-4AFA-B45C-FACE2A6094E4}"/>
          </ac:spMkLst>
        </pc:spChg>
        <pc:spChg chg="add del">
          <ac:chgData name="Aimee Robinson (2314197)" userId="S::2314197@student.uwtsd.ac.uk::e9578250-16aa-4da3-9b5e-d9894a4c8891" providerId="AD" clId="Web-{6547DEF9-638D-CBA1-B47A-D271B3DC2A46}" dt="2024-04-07T11:11:58.812" v="7"/>
          <ac:spMkLst>
            <pc:docMk/>
            <pc:sldMk cId="2235425515" sldId="267"/>
            <ac:spMk id="48" creationId="{114C78B5-EC6B-4A39-8860-705100867457}"/>
          </ac:spMkLst>
        </pc:spChg>
        <pc:spChg chg="add del">
          <ac:chgData name="Aimee Robinson (2314197)" userId="S::2314197@student.uwtsd.ac.uk::e9578250-16aa-4da3-9b5e-d9894a4c8891" providerId="AD" clId="Web-{6547DEF9-638D-CBA1-B47A-D271B3DC2A46}" dt="2024-04-07T11:12:04.047" v="9"/>
          <ac:spMkLst>
            <pc:docMk/>
            <pc:sldMk cId="2235425515" sldId="267"/>
            <ac:spMk id="52" creationId="{AD96FDFD-4E42-4A06-B8B5-768A1DB9C2A9}"/>
          </ac:spMkLst>
        </pc:spChg>
        <pc:spChg chg="add">
          <ac:chgData name="Aimee Robinson (2314197)" userId="S::2314197@student.uwtsd.ac.uk::e9578250-16aa-4da3-9b5e-d9894a4c8891" providerId="AD" clId="Web-{6547DEF9-638D-CBA1-B47A-D271B3DC2A46}" dt="2024-04-07T11:12:04.047" v="10"/>
          <ac:spMkLst>
            <pc:docMk/>
            <pc:sldMk cId="2235425515" sldId="267"/>
            <ac:spMk id="54" creationId="{B43B9CA2-4B31-4ACD-9A9F-B8E6C6420386}"/>
          </ac:spMkLst>
        </pc:spChg>
        <pc:spChg chg="add">
          <ac:chgData name="Aimee Robinson (2314197)" userId="S::2314197@student.uwtsd.ac.uk::e9578250-16aa-4da3-9b5e-d9894a4c8891" providerId="AD" clId="Web-{6547DEF9-638D-CBA1-B47A-D271B3DC2A46}" dt="2024-04-07T11:12:04.047" v="10"/>
          <ac:spMkLst>
            <pc:docMk/>
            <pc:sldMk cId="2235425515" sldId="267"/>
            <ac:spMk id="55" creationId="{33F94DB1-BC5D-454D-845C-7BA3A1F46999}"/>
          </ac:spMkLst>
        </pc:spChg>
        <pc:spChg chg="add">
          <ac:chgData name="Aimee Robinson (2314197)" userId="S::2314197@student.uwtsd.ac.uk::e9578250-16aa-4da3-9b5e-d9894a4c8891" providerId="AD" clId="Web-{6547DEF9-638D-CBA1-B47A-D271B3DC2A46}" dt="2024-04-07T11:12:04.047" v="10"/>
          <ac:spMkLst>
            <pc:docMk/>
            <pc:sldMk cId="2235425515" sldId="267"/>
            <ac:spMk id="56" creationId="{5676B86F-860B-4586-BCAA-C0650C09B7B9}"/>
          </ac:spMkLst>
        </pc:spChg>
        <pc:spChg chg="add">
          <ac:chgData name="Aimee Robinson (2314197)" userId="S::2314197@student.uwtsd.ac.uk::e9578250-16aa-4da3-9b5e-d9894a4c8891" providerId="AD" clId="Web-{6547DEF9-638D-CBA1-B47A-D271B3DC2A46}" dt="2024-04-07T11:12:04.047" v="10"/>
          <ac:spMkLst>
            <pc:docMk/>
            <pc:sldMk cId="2235425515" sldId="267"/>
            <ac:spMk id="57" creationId="{8C818ED5-2F56-4171-9445-3AA4F4462396}"/>
          </ac:spMkLst>
        </pc:spChg>
        <pc:spChg chg="add">
          <ac:chgData name="Aimee Robinson (2314197)" userId="S::2314197@student.uwtsd.ac.uk::e9578250-16aa-4da3-9b5e-d9894a4c8891" providerId="AD" clId="Web-{6547DEF9-638D-CBA1-B47A-D271B3DC2A46}" dt="2024-04-07T11:12:04.047" v="10"/>
          <ac:spMkLst>
            <pc:docMk/>
            <pc:sldMk cId="2235425515" sldId="267"/>
            <ac:spMk id="58" creationId="{DE74FCE8-866C-4AFA-B45C-FACE2A6094E4}"/>
          </ac:spMkLst>
        </pc:spChg>
        <pc:grpChg chg="add del">
          <ac:chgData name="Aimee Robinson (2314197)" userId="S::2314197@student.uwtsd.ac.uk::e9578250-16aa-4da3-9b5e-d9894a4c8891" providerId="AD" clId="Web-{6547DEF9-638D-CBA1-B47A-D271B3DC2A46}" dt="2024-04-07T11:11:58.812" v="7"/>
          <ac:grpSpMkLst>
            <pc:docMk/>
            <pc:sldMk cId="2235425515" sldId="267"/>
            <ac:grpSpMk id="49" creationId="{A50943B0-FDF7-4C2C-B784-9208C945A8C3}"/>
          </ac:grpSpMkLst>
        </pc:grpChg>
        <pc:picChg chg="add mod ord">
          <ac:chgData name="Aimee Robinson (2314197)" userId="S::2314197@student.uwtsd.ac.uk::e9578250-16aa-4da3-9b5e-d9894a4c8891" providerId="AD" clId="Web-{6547DEF9-638D-CBA1-B47A-D271B3DC2A46}" dt="2024-04-07T11:12:04.047" v="10"/>
          <ac:picMkLst>
            <pc:docMk/>
            <pc:sldMk cId="2235425515" sldId="267"/>
            <ac:picMk id="4" creationId="{603FF160-B99C-5920-F508-78EC51796ED4}"/>
          </ac:picMkLst>
        </pc:picChg>
        <pc:picChg chg="add mod">
          <ac:chgData name="Aimee Robinson (2314197)" userId="S::2314197@student.uwtsd.ac.uk::e9578250-16aa-4da3-9b5e-d9894a4c8891" providerId="AD" clId="Web-{6547DEF9-638D-CBA1-B47A-D271B3DC2A46}" dt="2024-04-07T11:12:04.047" v="10"/>
          <ac:picMkLst>
            <pc:docMk/>
            <pc:sldMk cId="2235425515" sldId="267"/>
            <ac:picMk id="6" creationId="{7D4274ED-C79A-F471-BC52-9BE3AF6B0BB1}"/>
          </ac:picMkLst>
        </pc:picChg>
        <pc:picChg chg="mod ord">
          <ac:chgData name="Aimee Robinson (2314197)" userId="S::2314197@student.uwtsd.ac.uk::e9578250-16aa-4da3-9b5e-d9894a4c8891" providerId="AD" clId="Web-{6547DEF9-638D-CBA1-B47A-D271B3DC2A46}" dt="2024-04-07T12:34:12.241" v="330" actId="14100"/>
          <ac:picMkLst>
            <pc:docMk/>
            <pc:sldMk cId="2235425515" sldId="267"/>
            <ac:picMk id="22" creationId="{52EF2251-F1D2-51D1-38A5-2AE6BF65DF35}"/>
          </ac:picMkLst>
        </pc:picChg>
      </pc:sldChg>
      <pc:sldChg chg="addSp delSp modSp">
        <pc:chgData name="Aimee Robinson (2314197)" userId="S::2314197@student.uwtsd.ac.uk::e9578250-16aa-4da3-9b5e-d9894a4c8891" providerId="AD" clId="Web-{6547DEF9-638D-CBA1-B47A-D271B3DC2A46}" dt="2024-04-07T14:25:22.439" v="975" actId="20577"/>
        <pc:sldMkLst>
          <pc:docMk/>
          <pc:sldMk cId="3134536404" sldId="270"/>
        </pc:sldMkLst>
        <pc:spChg chg="mod ord">
          <ac:chgData name="Aimee Robinson (2314197)" userId="S::2314197@student.uwtsd.ac.uk::e9578250-16aa-4da3-9b5e-d9894a4c8891" providerId="AD" clId="Web-{6547DEF9-638D-CBA1-B47A-D271B3DC2A46}" dt="2024-04-07T14:25:22.439" v="975" actId="20577"/>
          <ac:spMkLst>
            <pc:docMk/>
            <pc:sldMk cId="3134536404" sldId="270"/>
            <ac:spMk id="2" creationId="{85E41CD4-8777-8143-FD22-39E2F802C0CF}"/>
          </ac:spMkLst>
        </pc:spChg>
        <pc:spChg chg="mod">
          <ac:chgData name="Aimee Robinson (2314197)" userId="S::2314197@student.uwtsd.ac.uk::e9578250-16aa-4da3-9b5e-d9894a4c8891" providerId="AD" clId="Web-{6547DEF9-638D-CBA1-B47A-D271B3DC2A46}" dt="2024-04-07T12:31:15.657" v="317" actId="14100"/>
          <ac:spMkLst>
            <pc:docMk/>
            <pc:sldMk cId="3134536404" sldId="270"/>
            <ac:spMk id="4" creationId="{8F4518A5-375F-E28F-AFB0-69255C0811D3}"/>
          </ac:spMkLst>
        </pc:spChg>
        <pc:spChg chg="add del mod">
          <ac:chgData name="Aimee Robinson (2314197)" userId="S::2314197@student.uwtsd.ac.uk::e9578250-16aa-4da3-9b5e-d9894a4c8891" providerId="AD" clId="Web-{6547DEF9-638D-CBA1-B47A-D271B3DC2A46}" dt="2024-04-07T12:23:09.280" v="170"/>
          <ac:spMkLst>
            <pc:docMk/>
            <pc:sldMk cId="3134536404" sldId="270"/>
            <ac:spMk id="5" creationId="{6A778AE0-8E2A-2D1F-1B00-E2A038816EE7}"/>
          </ac:spMkLst>
        </pc:spChg>
        <pc:spChg chg="add del">
          <ac:chgData name="Aimee Robinson (2314197)" userId="S::2314197@student.uwtsd.ac.uk::e9578250-16aa-4da3-9b5e-d9894a4c8891" providerId="AD" clId="Web-{6547DEF9-638D-CBA1-B47A-D271B3DC2A46}" dt="2024-04-07T12:27:47.400" v="286"/>
          <ac:spMkLst>
            <pc:docMk/>
            <pc:sldMk cId="3134536404" sldId="270"/>
            <ac:spMk id="6" creationId="{6E6B6904-9DD0-3ADF-4D5D-66B7A8E248CE}"/>
          </ac:spMkLst>
        </pc:spChg>
        <pc:spChg chg="add del">
          <ac:chgData name="Aimee Robinson (2314197)" userId="S::2314197@student.uwtsd.ac.uk::e9578250-16aa-4da3-9b5e-d9894a4c8891" providerId="AD" clId="Web-{6547DEF9-638D-CBA1-B47A-D271B3DC2A46}" dt="2024-04-07T12:28:26.229" v="290"/>
          <ac:spMkLst>
            <pc:docMk/>
            <pc:sldMk cId="3134536404" sldId="270"/>
            <ac:spMk id="7" creationId="{F5108CA9-909F-6E1E-1F4F-046F18423F3F}"/>
          </ac:spMkLst>
        </pc:spChg>
        <pc:spChg chg="add del">
          <ac:chgData name="Aimee Robinson (2314197)" userId="S::2314197@student.uwtsd.ac.uk::e9578250-16aa-4da3-9b5e-d9894a4c8891" providerId="AD" clId="Web-{6547DEF9-638D-CBA1-B47A-D271B3DC2A46}" dt="2024-04-07T12:28:26.229" v="289"/>
          <ac:spMkLst>
            <pc:docMk/>
            <pc:sldMk cId="3134536404" sldId="270"/>
            <ac:spMk id="8" creationId="{A5350973-D1F5-B76C-302E-F67445A99583}"/>
          </ac:spMkLst>
        </pc:spChg>
        <pc:spChg chg="add del mod">
          <ac:chgData name="Aimee Robinson (2314197)" userId="S::2314197@student.uwtsd.ac.uk::e9578250-16aa-4da3-9b5e-d9894a4c8891" providerId="AD" clId="Web-{6547DEF9-638D-CBA1-B47A-D271B3DC2A46}" dt="2024-04-07T12:29:23.887" v="313"/>
          <ac:spMkLst>
            <pc:docMk/>
            <pc:sldMk cId="3134536404" sldId="270"/>
            <ac:spMk id="9" creationId="{F3300FC0-FA0D-87A0-700D-5DE73526778A}"/>
          </ac:spMkLst>
        </pc:spChg>
        <pc:spChg chg="del">
          <ac:chgData name="Aimee Robinson (2314197)" userId="S::2314197@student.uwtsd.ac.uk::e9578250-16aa-4da3-9b5e-d9894a4c8891" providerId="AD" clId="Web-{6547DEF9-638D-CBA1-B47A-D271B3DC2A46}" dt="2024-04-07T12:30:00.920" v="314"/>
          <ac:spMkLst>
            <pc:docMk/>
            <pc:sldMk cId="3134536404" sldId="270"/>
            <ac:spMk id="29" creationId="{0E3596DD-156A-473E-9BB3-C6A29F7574E9}"/>
          </ac:spMkLst>
        </pc:spChg>
        <pc:spChg chg="del">
          <ac:chgData name="Aimee Robinson (2314197)" userId="S::2314197@student.uwtsd.ac.uk::e9578250-16aa-4da3-9b5e-d9894a4c8891" providerId="AD" clId="Web-{6547DEF9-638D-CBA1-B47A-D271B3DC2A46}" dt="2024-04-07T12:30:00.920" v="314"/>
          <ac:spMkLst>
            <pc:docMk/>
            <pc:sldMk cId="3134536404" sldId="270"/>
            <ac:spMk id="31" creationId="{2C46C4D6-C474-4E92-B52E-944C1118F7B6}"/>
          </ac:spMkLst>
        </pc:spChg>
        <pc:spChg chg="add mod">
          <ac:chgData name="Aimee Robinson (2314197)" userId="S::2314197@student.uwtsd.ac.uk::e9578250-16aa-4da3-9b5e-d9894a4c8891" providerId="AD" clId="Web-{6547DEF9-638D-CBA1-B47A-D271B3DC2A46}" dt="2024-04-07T12:30:50.422" v="316"/>
          <ac:spMkLst>
            <pc:docMk/>
            <pc:sldMk cId="3134536404" sldId="270"/>
            <ac:spMk id="36" creationId="{79BB35BC-D5C2-4C8B-A22A-A71E6191913B}"/>
          </ac:spMkLst>
        </pc:spChg>
        <pc:spChg chg="add">
          <ac:chgData name="Aimee Robinson (2314197)" userId="S::2314197@student.uwtsd.ac.uk::e9578250-16aa-4da3-9b5e-d9894a4c8891" providerId="AD" clId="Web-{6547DEF9-638D-CBA1-B47A-D271B3DC2A46}" dt="2024-04-07T12:30:50.422" v="316"/>
          <ac:spMkLst>
            <pc:docMk/>
            <pc:sldMk cId="3134536404" sldId="270"/>
            <ac:spMk id="41" creationId="{86FF76B9-219D-4469-AF87-0236D29032F1}"/>
          </ac:spMkLst>
        </pc:spChg>
        <pc:spChg chg="add">
          <ac:chgData name="Aimee Robinson (2314197)" userId="S::2314197@student.uwtsd.ac.uk::e9578250-16aa-4da3-9b5e-d9894a4c8891" providerId="AD" clId="Web-{6547DEF9-638D-CBA1-B47A-D271B3DC2A46}" dt="2024-04-07T12:30:50.422" v="316"/>
          <ac:spMkLst>
            <pc:docMk/>
            <pc:sldMk cId="3134536404" sldId="270"/>
            <ac:spMk id="47" creationId="{2E80C965-DB6D-4F81-9E9E-B027384D0BD6}"/>
          </ac:spMkLst>
        </pc:spChg>
        <pc:spChg chg="add">
          <ac:chgData name="Aimee Robinson (2314197)" userId="S::2314197@student.uwtsd.ac.uk::e9578250-16aa-4da3-9b5e-d9894a4c8891" providerId="AD" clId="Web-{6547DEF9-638D-CBA1-B47A-D271B3DC2A46}" dt="2024-04-07T12:30:50.422" v="316"/>
          <ac:spMkLst>
            <pc:docMk/>
            <pc:sldMk cId="3134536404" sldId="270"/>
            <ac:spMk id="49" creationId="{633C5E46-DAC5-4661-9C87-22B08E2A512F}"/>
          </ac:spMkLst>
        </pc:spChg>
        <pc:grpChg chg="add">
          <ac:chgData name="Aimee Robinson (2314197)" userId="S::2314197@student.uwtsd.ac.uk::e9578250-16aa-4da3-9b5e-d9894a4c8891" providerId="AD" clId="Web-{6547DEF9-638D-CBA1-B47A-D271B3DC2A46}" dt="2024-04-07T12:30:50.422" v="316"/>
          <ac:grpSpMkLst>
            <pc:docMk/>
            <pc:sldMk cId="3134536404" sldId="270"/>
            <ac:grpSpMk id="43" creationId="{DB88BD78-87E1-424D-B479-C37D8E41B12E}"/>
          </ac:grpSpMkLst>
        </pc:grpChg>
        <pc:picChg chg="mod">
          <ac:chgData name="Aimee Robinson (2314197)" userId="S::2314197@student.uwtsd.ac.uk::e9578250-16aa-4da3-9b5e-d9894a4c8891" providerId="AD" clId="Web-{6547DEF9-638D-CBA1-B47A-D271B3DC2A46}" dt="2024-04-07T12:31:36.267" v="320" actId="14100"/>
          <ac:picMkLst>
            <pc:docMk/>
            <pc:sldMk cId="3134536404" sldId="270"/>
            <ac:picMk id="3" creationId="{88E45936-8E05-D8B7-1CDE-FE38F5CA83C7}"/>
          </ac:picMkLst>
        </pc:picChg>
      </pc:sldChg>
      <pc:sldChg chg="modSp">
        <pc:chgData name="Aimee Robinson (2314197)" userId="S::2314197@student.uwtsd.ac.uk::e9578250-16aa-4da3-9b5e-d9894a4c8891" providerId="AD" clId="Web-{6547DEF9-638D-CBA1-B47A-D271B3DC2A46}" dt="2024-04-07T14:26:07.003" v="976" actId="20577"/>
        <pc:sldMkLst>
          <pc:docMk/>
          <pc:sldMk cId="1698096816" sldId="272"/>
        </pc:sldMkLst>
        <pc:spChg chg="mod">
          <ac:chgData name="Aimee Robinson (2314197)" userId="S::2314197@student.uwtsd.ac.uk::e9578250-16aa-4da3-9b5e-d9894a4c8891" providerId="AD" clId="Web-{6547DEF9-638D-CBA1-B47A-D271B3DC2A46}" dt="2024-04-07T14:26:07.003" v="976" actId="20577"/>
          <ac:spMkLst>
            <pc:docMk/>
            <pc:sldMk cId="1698096816" sldId="272"/>
            <ac:spMk id="4" creationId="{4AEA3DEB-CCF3-D484-A3B4-D31ADC680620}"/>
          </ac:spMkLst>
        </pc:spChg>
      </pc:sldChg>
      <pc:sldChg chg="modSp">
        <pc:chgData name="Aimee Robinson (2314197)" userId="S::2314197@student.uwtsd.ac.uk::e9578250-16aa-4da3-9b5e-d9894a4c8891" providerId="AD" clId="Web-{6547DEF9-638D-CBA1-B47A-D271B3DC2A46}" dt="2024-04-07T14:26:55.443" v="981" actId="20577"/>
        <pc:sldMkLst>
          <pc:docMk/>
          <pc:sldMk cId="1203120698" sldId="275"/>
        </pc:sldMkLst>
        <pc:spChg chg="mod">
          <ac:chgData name="Aimee Robinson (2314197)" userId="S::2314197@student.uwtsd.ac.uk::e9578250-16aa-4da3-9b5e-d9894a4c8891" providerId="AD" clId="Web-{6547DEF9-638D-CBA1-B47A-D271B3DC2A46}" dt="2024-04-07T14:26:55.443" v="981" actId="20577"/>
          <ac:spMkLst>
            <pc:docMk/>
            <pc:sldMk cId="1203120698" sldId="275"/>
            <ac:spMk id="2" creationId="{E131AA67-A992-30A5-8DCD-56D6D024D184}"/>
          </ac:spMkLst>
        </pc:spChg>
      </pc:sldChg>
      <pc:sldChg chg="modSp">
        <pc:chgData name="Aimee Robinson (2314197)" userId="S::2314197@student.uwtsd.ac.uk::e9578250-16aa-4da3-9b5e-d9894a4c8891" providerId="AD" clId="Web-{6547DEF9-638D-CBA1-B47A-D271B3DC2A46}" dt="2024-04-07T16:34:53.862" v="2117" actId="20577"/>
        <pc:sldMkLst>
          <pc:docMk/>
          <pc:sldMk cId="3311261309" sldId="276"/>
        </pc:sldMkLst>
        <pc:spChg chg="mod">
          <ac:chgData name="Aimee Robinson (2314197)" userId="S::2314197@student.uwtsd.ac.uk::e9578250-16aa-4da3-9b5e-d9894a4c8891" providerId="AD" clId="Web-{6547DEF9-638D-CBA1-B47A-D271B3DC2A46}" dt="2024-04-07T16:34:53.862" v="2117" actId="20577"/>
          <ac:spMkLst>
            <pc:docMk/>
            <pc:sldMk cId="3311261309" sldId="276"/>
            <ac:spMk id="5" creationId="{7B336D07-AFA8-9490-A205-D179FF755986}"/>
          </ac:spMkLst>
        </pc:spChg>
      </pc:sldChg>
      <pc:sldChg chg="modSp">
        <pc:chgData name="Aimee Robinson (2314197)" userId="S::2314197@student.uwtsd.ac.uk::e9578250-16aa-4da3-9b5e-d9894a4c8891" providerId="AD" clId="Web-{6547DEF9-638D-CBA1-B47A-D271B3DC2A46}" dt="2024-04-07T14:30:03.388" v="1002" actId="20577"/>
        <pc:sldMkLst>
          <pc:docMk/>
          <pc:sldMk cId="3803234966" sldId="278"/>
        </pc:sldMkLst>
        <pc:spChg chg="mod">
          <ac:chgData name="Aimee Robinson (2314197)" userId="S::2314197@student.uwtsd.ac.uk::e9578250-16aa-4da3-9b5e-d9894a4c8891" providerId="AD" clId="Web-{6547DEF9-638D-CBA1-B47A-D271B3DC2A46}" dt="2024-04-07T14:30:03.388" v="1002" actId="20577"/>
          <ac:spMkLst>
            <pc:docMk/>
            <pc:sldMk cId="3803234966" sldId="278"/>
            <ac:spMk id="2" creationId="{ED81C11A-57CC-BFED-C7B3-20165C9A8C1E}"/>
          </ac:spMkLst>
        </pc:spChg>
      </pc:sldChg>
      <pc:sldChg chg="addSp modSp">
        <pc:chgData name="Aimee Robinson (2314197)" userId="S::2314197@student.uwtsd.ac.uk::e9578250-16aa-4da3-9b5e-d9894a4c8891" providerId="AD" clId="Web-{6547DEF9-638D-CBA1-B47A-D271B3DC2A46}" dt="2024-04-07T15:28:43.421" v="1470" actId="20577"/>
        <pc:sldMkLst>
          <pc:docMk/>
          <pc:sldMk cId="353967575" sldId="279"/>
        </pc:sldMkLst>
        <pc:spChg chg="mod">
          <ac:chgData name="Aimee Robinson (2314197)" userId="S::2314197@student.uwtsd.ac.uk::e9578250-16aa-4da3-9b5e-d9894a4c8891" providerId="AD" clId="Web-{6547DEF9-638D-CBA1-B47A-D271B3DC2A46}" dt="2024-04-07T15:28:43.421" v="1470" actId="20577"/>
          <ac:spMkLst>
            <pc:docMk/>
            <pc:sldMk cId="353967575" sldId="279"/>
            <ac:spMk id="2" creationId="{B390E697-3544-2FAB-795A-90FB5FAB8130}"/>
          </ac:spMkLst>
        </pc:spChg>
        <pc:spChg chg="add mod">
          <ac:chgData name="Aimee Robinson (2314197)" userId="S::2314197@student.uwtsd.ac.uk::e9578250-16aa-4da3-9b5e-d9894a4c8891" providerId="AD" clId="Web-{6547DEF9-638D-CBA1-B47A-D271B3DC2A46}" dt="2024-04-07T14:57:47.907" v="1062" actId="20577"/>
          <ac:spMkLst>
            <pc:docMk/>
            <pc:sldMk cId="353967575" sldId="279"/>
            <ac:spMk id="6" creationId="{D6BCB347-99A7-0693-F640-7D63911F31FC}"/>
          </ac:spMkLst>
        </pc:spChg>
        <pc:picChg chg="mod">
          <ac:chgData name="Aimee Robinson (2314197)" userId="S::2314197@student.uwtsd.ac.uk::e9578250-16aa-4da3-9b5e-d9894a4c8891" providerId="AD" clId="Web-{6547DEF9-638D-CBA1-B47A-D271B3DC2A46}" dt="2024-04-07T14:54:14.047" v="1021" actId="1076"/>
          <ac:picMkLst>
            <pc:docMk/>
            <pc:sldMk cId="353967575" sldId="279"/>
            <ac:picMk id="4" creationId="{6A024CD6-A20D-27A8-DF5D-E5A3CDE1290F}"/>
          </ac:picMkLst>
        </pc:picChg>
      </pc:sldChg>
    </pc:docChg>
  </pc:docChgLst>
  <pc:docChgLst>
    <pc:chgData name="Aimee Robinson (2314197)" userId="S::2314197@student.uwtsd.ac.uk::e9578250-16aa-4da3-9b5e-d9894a4c8891" providerId="AD" clId="Web-{5A8F2F80-04A8-7CAB-D14F-705E29AA7080}"/>
    <pc:docChg chg="addSld modSld">
      <pc:chgData name="Aimee Robinson (2314197)" userId="S::2314197@student.uwtsd.ac.uk::e9578250-16aa-4da3-9b5e-d9894a4c8891" providerId="AD" clId="Web-{5A8F2F80-04A8-7CAB-D14F-705E29AA7080}" dt="2024-04-05T14:51:27.229" v="1428" actId="20577"/>
      <pc:docMkLst>
        <pc:docMk/>
      </pc:docMkLst>
      <pc:sldChg chg="modSp">
        <pc:chgData name="Aimee Robinson (2314197)" userId="S::2314197@student.uwtsd.ac.uk::e9578250-16aa-4da3-9b5e-d9894a4c8891" providerId="AD" clId="Web-{5A8F2F80-04A8-7CAB-D14F-705E29AA7080}" dt="2024-04-05T14:51:27.229" v="1428" actId="20577"/>
        <pc:sldMkLst>
          <pc:docMk/>
          <pc:sldMk cId="3077759587" sldId="262"/>
        </pc:sldMkLst>
        <pc:spChg chg="mod">
          <ac:chgData name="Aimee Robinson (2314197)" userId="S::2314197@student.uwtsd.ac.uk::e9578250-16aa-4da3-9b5e-d9894a4c8891" providerId="AD" clId="Web-{5A8F2F80-04A8-7CAB-D14F-705E29AA7080}" dt="2024-04-05T14:51:27.229" v="1428" actId="20577"/>
          <ac:spMkLst>
            <pc:docMk/>
            <pc:sldMk cId="3077759587" sldId="262"/>
            <ac:spMk id="3" creationId="{CEAA9C59-526B-E6CB-07FE-5206B6CDFE4A}"/>
          </ac:spMkLst>
        </pc:spChg>
      </pc:sldChg>
      <pc:sldChg chg="modSp">
        <pc:chgData name="Aimee Robinson (2314197)" userId="S::2314197@student.uwtsd.ac.uk::e9578250-16aa-4da3-9b5e-d9894a4c8891" providerId="AD" clId="Web-{5A8F2F80-04A8-7CAB-D14F-705E29AA7080}" dt="2024-04-05T13:33:31.546" v="816" actId="20577"/>
        <pc:sldMkLst>
          <pc:docMk/>
          <pc:sldMk cId="3803234966" sldId="278"/>
        </pc:sldMkLst>
        <pc:spChg chg="mod">
          <ac:chgData name="Aimee Robinson (2314197)" userId="S::2314197@student.uwtsd.ac.uk::e9578250-16aa-4da3-9b5e-d9894a4c8891" providerId="AD" clId="Web-{5A8F2F80-04A8-7CAB-D14F-705E29AA7080}" dt="2024-04-05T13:33:31.546" v="816" actId="20577"/>
          <ac:spMkLst>
            <pc:docMk/>
            <pc:sldMk cId="3803234966" sldId="278"/>
            <ac:spMk id="2" creationId="{ED81C11A-57CC-BFED-C7B3-20165C9A8C1E}"/>
          </ac:spMkLst>
        </pc:spChg>
        <pc:picChg chg="mod">
          <ac:chgData name="Aimee Robinson (2314197)" userId="S::2314197@student.uwtsd.ac.uk::e9578250-16aa-4da3-9b5e-d9894a4c8891" providerId="AD" clId="Web-{5A8F2F80-04A8-7CAB-D14F-705E29AA7080}" dt="2024-04-05T12:11:46.338" v="169" actId="14100"/>
          <ac:picMkLst>
            <pc:docMk/>
            <pc:sldMk cId="3803234966" sldId="278"/>
            <ac:picMk id="8" creationId="{E48EBA51-7CB1-F707-D054-454D00415C32}"/>
          </ac:picMkLst>
        </pc:picChg>
      </pc:sldChg>
      <pc:sldChg chg="addSp delSp modSp new mod setBg">
        <pc:chgData name="Aimee Robinson (2314197)" userId="S::2314197@student.uwtsd.ac.uk::e9578250-16aa-4da3-9b5e-d9894a4c8891" providerId="AD" clId="Web-{5A8F2F80-04A8-7CAB-D14F-705E29AA7080}" dt="2024-04-05T14:18:11.540" v="1009" actId="20577"/>
        <pc:sldMkLst>
          <pc:docMk/>
          <pc:sldMk cId="353967575" sldId="279"/>
        </pc:sldMkLst>
        <pc:spChg chg="add mod">
          <ac:chgData name="Aimee Robinson (2314197)" userId="S::2314197@student.uwtsd.ac.uk::e9578250-16aa-4da3-9b5e-d9894a4c8891" providerId="AD" clId="Web-{5A8F2F80-04A8-7CAB-D14F-705E29AA7080}" dt="2024-04-05T14:18:11.540" v="1009" actId="20577"/>
          <ac:spMkLst>
            <pc:docMk/>
            <pc:sldMk cId="353967575" sldId="279"/>
            <ac:spMk id="2" creationId="{B390E697-3544-2FAB-795A-90FB5FAB8130}"/>
          </ac:spMkLst>
        </pc:spChg>
        <pc:spChg chg="add del">
          <ac:chgData name="Aimee Robinson (2314197)" userId="S::2314197@student.uwtsd.ac.uk::e9578250-16aa-4da3-9b5e-d9894a4c8891" providerId="AD" clId="Web-{5A8F2F80-04A8-7CAB-D14F-705E29AA7080}" dt="2024-04-05T13:56:43.262" v="973"/>
          <ac:spMkLst>
            <pc:docMk/>
            <pc:sldMk cId="353967575" sldId="279"/>
            <ac:spMk id="9" creationId="{D2B783EE-0239-4717-BBEA-8C9EAC61C824}"/>
          </ac:spMkLst>
        </pc:spChg>
        <pc:spChg chg="add del">
          <ac:chgData name="Aimee Robinson (2314197)" userId="S::2314197@student.uwtsd.ac.uk::e9578250-16aa-4da3-9b5e-d9894a4c8891" providerId="AD" clId="Web-{5A8F2F80-04A8-7CAB-D14F-705E29AA7080}" dt="2024-04-05T13:56:43.262" v="973"/>
          <ac:spMkLst>
            <pc:docMk/>
            <pc:sldMk cId="353967575" sldId="279"/>
            <ac:spMk id="11" creationId="{A7B99495-F43F-4D80-A44F-2CB4764EB90B}"/>
          </ac:spMkLst>
        </pc:spChg>
        <pc:spChg chg="add del">
          <ac:chgData name="Aimee Robinson (2314197)" userId="S::2314197@student.uwtsd.ac.uk::e9578250-16aa-4da3-9b5e-d9894a4c8891" providerId="AD" clId="Web-{5A8F2F80-04A8-7CAB-D14F-705E29AA7080}" dt="2024-04-05T13:56:43.262" v="973"/>
          <ac:spMkLst>
            <pc:docMk/>
            <pc:sldMk cId="353967575" sldId="279"/>
            <ac:spMk id="13" creationId="{70BEB1E7-2F88-40BC-B73D-42E5B6F80BFC}"/>
          </ac:spMkLst>
        </pc:spChg>
        <pc:spChg chg="add del">
          <ac:chgData name="Aimee Robinson (2314197)" userId="S::2314197@student.uwtsd.ac.uk::e9578250-16aa-4da3-9b5e-d9894a4c8891" providerId="AD" clId="Web-{5A8F2F80-04A8-7CAB-D14F-705E29AA7080}" dt="2024-04-05T13:56:43.262" v="972"/>
          <ac:spMkLst>
            <pc:docMk/>
            <pc:sldMk cId="353967575" sldId="279"/>
            <ac:spMk id="18" creationId="{B3684CCF-CEBB-4D8E-A366-95E43D4C790B}"/>
          </ac:spMkLst>
        </pc:spChg>
        <pc:spChg chg="add del">
          <ac:chgData name="Aimee Robinson (2314197)" userId="S::2314197@student.uwtsd.ac.uk::e9578250-16aa-4da3-9b5e-d9894a4c8891" providerId="AD" clId="Web-{5A8F2F80-04A8-7CAB-D14F-705E29AA7080}" dt="2024-04-05T13:56:43.262" v="972"/>
          <ac:spMkLst>
            <pc:docMk/>
            <pc:sldMk cId="353967575" sldId="279"/>
            <ac:spMk id="20" creationId="{70BEB1E7-2F88-40BC-B73D-42E5B6F80BFC}"/>
          </ac:spMkLst>
        </pc:spChg>
        <pc:spChg chg="add">
          <ac:chgData name="Aimee Robinson (2314197)" userId="S::2314197@student.uwtsd.ac.uk::e9578250-16aa-4da3-9b5e-d9894a4c8891" providerId="AD" clId="Web-{5A8F2F80-04A8-7CAB-D14F-705E29AA7080}" dt="2024-04-05T13:56:43.262" v="973"/>
          <ac:spMkLst>
            <pc:docMk/>
            <pc:sldMk cId="353967575" sldId="279"/>
            <ac:spMk id="22" creationId="{AD96FDFD-4E42-4A06-B8B5-768A1DB9C2A9}"/>
          </ac:spMkLst>
        </pc:spChg>
        <pc:picChg chg="add mod ord">
          <ac:chgData name="Aimee Robinson (2314197)" userId="S::2314197@student.uwtsd.ac.uk::e9578250-16aa-4da3-9b5e-d9894a4c8891" providerId="AD" clId="Web-{5A8F2F80-04A8-7CAB-D14F-705E29AA7080}" dt="2024-04-05T13:56:43.262" v="973"/>
          <ac:picMkLst>
            <pc:docMk/>
            <pc:sldMk cId="353967575" sldId="279"/>
            <ac:picMk id="3" creationId="{47F0667C-E960-E01B-F72E-873FFD7D6C03}"/>
          </ac:picMkLst>
        </pc:picChg>
        <pc:picChg chg="add mod ord">
          <ac:chgData name="Aimee Robinson (2314197)" userId="S::2314197@student.uwtsd.ac.uk::e9578250-16aa-4da3-9b5e-d9894a4c8891" providerId="AD" clId="Web-{5A8F2F80-04A8-7CAB-D14F-705E29AA7080}" dt="2024-04-05T13:56:43.262" v="973"/>
          <ac:picMkLst>
            <pc:docMk/>
            <pc:sldMk cId="353967575" sldId="279"/>
            <ac:picMk id="4" creationId="{6A024CD6-A20D-27A8-DF5D-E5A3CDE1290F}"/>
          </ac:picMkLst>
        </pc:picChg>
        <pc:picChg chg="add mod ord">
          <ac:chgData name="Aimee Robinson (2314197)" userId="S::2314197@student.uwtsd.ac.uk::e9578250-16aa-4da3-9b5e-d9894a4c8891" providerId="AD" clId="Web-{5A8F2F80-04A8-7CAB-D14F-705E29AA7080}" dt="2024-04-05T13:56:43.262" v="973"/>
          <ac:picMkLst>
            <pc:docMk/>
            <pc:sldMk cId="353967575" sldId="279"/>
            <ac:picMk id="5" creationId="{1A862C32-65DC-4BCB-8D6E-829C2C6E2DCF}"/>
          </ac:picMkLst>
        </pc:picChg>
      </pc:sldChg>
    </pc:docChg>
  </pc:docChgLst>
  <pc:docChgLst>
    <pc:chgData clId="Web-{08043547-F930-5FA1-3CD3-8E22A9791D79}"/>
    <pc:docChg chg="modSld">
      <pc:chgData name="" userId="" providerId="" clId="Web-{08043547-F930-5FA1-3CD3-8E22A9791D79}" dt="2024-01-10T21:25:50.880" v="1" actId="1076"/>
      <pc:docMkLst>
        <pc:docMk/>
      </pc:docMkLst>
      <pc:sldChg chg="modSp">
        <pc:chgData name="" userId="" providerId="" clId="Web-{08043547-F930-5FA1-3CD3-8E22A9791D79}" dt="2024-01-10T21:25:50.880" v="1" actId="1076"/>
        <pc:sldMkLst>
          <pc:docMk/>
          <pc:sldMk cId="3114674712" sldId="257"/>
        </pc:sldMkLst>
        <pc:picChg chg="mod">
          <ac:chgData name="" userId="" providerId="" clId="Web-{08043547-F930-5FA1-3CD3-8E22A9791D79}" dt="2024-01-10T21:25:50.880" v="1" actId="1076"/>
          <ac:picMkLst>
            <pc:docMk/>
            <pc:sldMk cId="3114674712" sldId="257"/>
            <ac:picMk id="8" creationId="{3CE65996-C552-5A25-4A03-AF40CAFD45F1}"/>
          </ac:picMkLst>
        </pc:picChg>
      </pc:sldChg>
    </pc:docChg>
  </pc:docChgLst>
  <pc:docChgLst>
    <pc:chgData name="Aimee Robinson (2314197)" userId="S::2314197@student.uwtsd.ac.uk::e9578250-16aa-4da3-9b5e-d9894a4c8891" providerId="AD" clId="Web-{184F14D5-BD00-EFA2-D0AB-EDD02691A6C7}"/>
    <pc:docChg chg="addSld modSld">
      <pc:chgData name="Aimee Robinson (2314197)" userId="S::2314197@student.uwtsd.ac.uk::e9578250-16aa-4da3-9b5e-d9894a4c8891" providerId="AD" clId="Web-{184F14D5-BD00-EFA2-D0AB-EDD02691A6C7}" dt="2024-01-14T12:21:55.953" v="39"/>
      <pc:docMkLst>
        <pc:docMk/>
      </pc:docMkLst>
      <pc:sldChg chg="modSp">
        <pc:chgData name="Aimee Robinson (2314197)" userId="S::2314197@student.uwtsd.ac.uk::e9578250-16aa-4da3-9b5e-d9894a4c8891" providerId="AD" clId="Web-{184F14D5-BD00-EFA2-D0AB-EDD02691A6C7}" dt="2024-01-14T07:23:18.987" v="1" actId="20577"/>
        <pc:sldMkLst>
          <pc:docMk/>
          <pc:sldMk cId="2859848272" sldId="256"/>
        </pc:sldMkLst>
        <pc:spChg chg="mod">
          <ac:chgData name="Aimee Robinson (2314197)" userId="S::2314197@student.uwtsd.ac.uk::e9578250-16aa-4da3-9b5e-d9894a4c8891" providerId="AD" clId="Web-{184F14D5-BD00-EFA2-D0AB-EDD02691A6C7}" dt="2024-01-14T07:23:18.987" v="1" actId="20577"/>
          <ac:spMkLst>
            <pc:docMk/>
            <pc:sldMk cId="2859848272" sldId="256"/>
            <ac:spMk id="17" creationId="{B2096040-0F45-0D37-7D41-F68F2EDBD23B}"/>
          </ac:spMkLst>
        </pc:spChg>
      </pc:sldChg>
      <pc:sldChg chg="modSp">
        <pc:chgData name="Aimee Robinson (2314197)" userId="S::2314197@student.uwtsd.ac.uk::e9578250-16aa-4da3-9b5e-d9894a4c8891" providerId="AD" clId="Web-{184F14D5-BD00-EFA2-D0AB-EDD02691A6C7}" dt="2024-01-14T08:38:18.606" v="29"/>
        <pc:sldMkLst>
          <pc:docMk/>
          <pc:sldMk cId="3114674712" sldId="257"/>
        </pc:sldMkLst>
        <pc:spChg chg="mod">
          <ac:chgData name="Aimee Robinson (2314197)" userId="S::2314197@student.uwtsd.ac.uk::e9578250-16aa-4da3-9b5e-d9894a4c8891" providerId="AD" clId="Web-{184F14D5-BD00-EFA2-D0AB-EDD02691A6C7}" dt="2024-01-14T08:37:27.321" v="24" actId="688"/>
          <ac:spMkLst>
            <pc:docMk/>
            <pc:sldMk cId="3114674712" sldId="257"/>
            <ac:spMk id="3" creationId="{402B1C3B-6CC7-79BD-E2A2-AE0EDB63E52C}"/>
          </ac:spMkLst>
        </pc:spChg>
        <pc:spChg chg="mod">
          <ac:chgData name="Aimee Robinson (2314197)" userId="S::2314197@student.uwtsd.ac.uk::e9578250-16aa-4da3-9b5e-d9894a4c8891" providerId="AD" clId="Web-{184F14D5-BD00-EFA2-D0AB-EDD02691A6C7}" dt="2024-01-14T08:37:07.210" v="23" actId="688"/>
          <ac:spMkLst>
            <pc:docMk/>
            <pc:sldMk cId="3114674712" sldId="257"/>
            <ac:spMk id="4" creationId="{22A29AE0-4291-1FD1-E95C-C1333D0DD371}"/>
          </ac:spMkLst>
        </pc:spChg>
        <pc:spChg chg="mod">
          <ac:chgData name="Aimee Robinson (2314197)" userId="S::2314197@student.uwtsd.ac.uk::e9578250-16aa-4da3-9b5e-d9894a4c8891" providerId="AD" clId="Web-{184F14D5-BD00-EFA2-D0AB-EDD02691A6C7}" dt="2024-01-14T08:36:14.564" v="19" actId="1076"/>
          <ac:spMkLst>
            <pc:docMk/>
            <pc:sldMk cId="3114674712" sldId="257"/>
            <ac:spMk id="5" creationId="{8E2790F9-9240-2D66-42A7-5C8E1DE43A53}"/>
          </ac:spMkLst>
        </pc:spChg>
        <pc:spChg chg="mod">
          <ac:chgData name="Aimee Robinson (2314197)" userId="S::2314197@student.uwtsd.ac.uk::e9578250-16aa-4da3-9b5e-d9894a4c8891" providerId="AD" clId="Web-{184F14D5-BD00-EFA2-D0AB-EDD02691A6C7}" dt="2024-01-14T08:37:54.933" v="26"/>
          <ac:spMkLst>
            <pc:docMk/>
            <pc:sldMk cId="3114674712" sldId="257"/>
            <ac:spMk id="10" creationId="{18420941-AD98-D9E9-3FB2-680DE2E4AA72}"/>
          </ac:spMkLst>
        </pc:spChg>
        <pc:spChg chg="mod">
          <ac:chgData name="Aimee Robinson (2314197)" userId="S::2314197@student.uwtsd.ac.uk::e9578250-16aa-4da3-9b5e-d9894a4c8891" providerId="AD" clId="Web-{184F14D5-BD00-EFA2-D0AB-EDD02691A6C7}" dt="2024-01-14T08:38:18.606" v="29"/>
          <ac:spMkLst>
            <pc:docMk/>
            <pc:sldMk cId="3114674712" sldId="257"/>
            <ac:spMk id="11" creationId="{B21B004D-E1A0-1E75-5D08-EB133C582E56}"/>
          </ac:spMkLst>
        </pc:spChg>
      </pc:sldChg>
      <pc:sldChg chg="addSp delSp modSp modTransition">
        <pc:chgData name="Aimee Robinson (2314197)" userId="S::2314197@student.uwtsd.ac.uk::e9578250-16aa-4da3-9b5e-d9894a4c8891" providerId="AD" clId="Web-{184F14D5-BD00-EFA2-D0AB-EDD02691A6C7}" dt="2024-01-14T08:11:40.606" v="8" actId="20577"/>
        <pc:sldMkLst>
          <pc:docMk/>
          <pc:sldMk cId="2595649176" sldId="258"/>
        </pc:sldMkLst>
        <pc:spChg chg="mod">
          <ac:chgData name="Aimee Robinson (2314197)" userId="S::2314197@student.uwtsd.ac.uk::e9578250-16aa-4da3-9b5e-d9894a4c8891" providerId="AD" clId="Web-{184F14D5-BD00-EFA2-D0AB-EDD02691A6C7}" dt="2024-01-14T08:11:40.606" v="8" actId="20577"/>
          <ac:spMkLst>
            <pc:docMk/>
            <pc:sldMk cId="2595649176" sldId="258"/>
            <ac:spMk id="2" creationId="{4FEA0971-22BE-9E2F-D974-42E65E86D302}"/>
          </ac:spMkLst>
        </pc:spChg>
        <pc:picChg chg="add del mod">
          <ac:chgData name="Aimee Robinson (2314197)" userId="S::2314197@student.uwtsd.ac.uk::e9578250-16aa-4da3-9b5e-d9894a4c8891" providerId="AD" clId="Web-{184F14D5-BD00-EFA2-D0AB-EDD02691A6C7}" dt="2024-01-14T08:03:01.961" v="7"/>
          <ac:picMkLst>
            <pc:docMk/>
            <pc:sldMk cId="2595649176" sldId="258"/>
            <ac:picMk id="5" creationId="{346053F8-3357-4A2D-6B89-70D1E8BD106C}"/>
          </ac:picMkLst>
        </pc:picChg>
      </pc:sldChg>
      <pc:sldChg chg="modSp mod modClrScheme chgLayout">
        <pc:chgData name="Aimee Robinson (2314197)" userId="S::2314197@student.uwtsd.ac.uk::e9578250-16aa-4da3-9b5e-d9894a4c8891" providerId="AD" clId="Web-{184F14D5-BD00-EFA2-D0AB-EDD02691A6C7}" dt="2024-01-14T12:21:34.014" v="34" actId="20577"/>
        <pc:sldMkLst>
          <pc:docMk/>
          <pc:sldMk cId="4023829390" sldId="259"/>
        </pc:sldMkLst>
        <pc:spChg chg="mod ord">
          <ac:chgData name="Aimee Robinson (2314197)" userId="S::2314197@student.uwtsd.ac.uk::e9578250-16aa-4da3-9b5e-d9894a4c8891" providerId="AD" clId="Web-{184F14D5-BD00-EFA2-D0AB-EDD02691A6C7}" dt="2024-01-14T12:21:34.014" v="34" actId="20577"/>
          <ac:spMkLst>
            <pc:docMk/>
            <pc:sldMk cId="4023829390" sldId="259"/>
            <ac:spMk id="2" creationId="{61DC249F-F485-E041-F3DD-AF66B82714D0}"/>
          </ac:spMkLst>
        </pc:spChg>
        <pc:spChg chg="mod ord">
          <ac:chgData name="Aimee Robinson (2314197)" userId="S::2314197@student.uwtsd.ac.uk::e9578250-16aa-4da3-9b5e-d9894a4c8891" providerId="AD" clId="Web-{184F14D5-BD00-EFA2-D0AB-EDD02691A6C7}" dt="2024-01-14T12:20:46.589" v="31"/>
          <ac:spMkLst>
            <pc:docMk/>
            <pc:sldMk cId="4023829390" sldId="259"/>
            <ac:spMk id="3" creationId="{F40A5C08-FC59-0279-BEFA-DAA706380063}"/>
          </ac:spMkLst>
        </pc:spChg>
        <pc:spChg chg="mod ord">
          <ac:chgData name="Aimee Robinson (2314197)" userId="S::2314197@student.uwtsd.ac.uk::e9578250-16aa-4da3-9b5e-d9894a4c8891" providerId="AD" clId="Web-{184F14D5-BD00-EFA2-D0AB-EDD02691A6C7}" dt="2024-01-14T12:20:46.589" v="31"/>
          <ac:spMkLst>
            <pc:docMk/>
            <pc:sldMk cId="4023829390" sldId="259"/>
            <ac:spMk id="4" creationId="{A43F9B83-7DDF-6507-E0BE-E66D8EC370C8}"/>
          </ac:spMkLst>
        </pc:spChg>
      </pc:sldChg>
      <pc:sldChg chg="new">
        <pc:chgData name="Aimee Robinson (2314197)" userId="S::2314197@student.uwtsd.ac.uk::e9578250-16aa-4da3-9b5e-d9894a4c8891" providerId="AD" clId="Web-{184F14D5-BD00-EFA2-D0AB-EDD02691A6C7}" dt="2024-01-14T12:21:40.139" v="35"/>
        <pc:sldMkLst>
          <pc:docMk/>
          <pc:sldMk cId="1895160113" sldId="260"/>
        </pc:sldMkLst>
      </pc:sldChg>
      <pc:sldChg chg="new">
        <pc:chgData name="Aimee Robinson (2314197)" userId="S::2314197@student.uwtsd.ac.uk::e9578250-16aa-4da3-9b5e-d9894a4c8891" providerId="AD" clId="Web-{184F14D5-BD00-EFA2-D0AB-EDD02691A6C7}" dt="2024-01-14T12:21:51.843" v="36"/>
        <pc:sldMkLst>
          <pc:docMk/>
          <pc:sldMk cId="1481141741" sldId="261"/>
        </pc:sldMkLst>
      </pc:sldChg>
      <pc:sldChg chg="new">
        <pc:chgData name="Aimee Robinson (2314197)" userId="S::2314197@student.uwtsd.ac.uk::e9578250-16aa-4da3-9b5e-d9894a4c8891" providerId="AD" clId="Web-{184F14D5-BD00-EFA2-D0AB-EDD02691A6C7}" dt="2024-01-14T12:21:52.421" v="37"/>
        <pc:sldMkLst>
          <pc:docMk/>
          <pc:sldMk cId="3077759587" sldId="262"/>
        </pc:sldMkLst>
      </pc:sldChg>
      <pc:sldChg chg="new">
        <pc:chgData name="Aimee Robinson (2314197)" userId="S::2314197@student.uwtsd.ac.uk::e9578250-16aa-4da3-9b5e-d9894a4c8891" providerId="AD" clId="Web-{184F14D5-BD00-EFA2-D0AB-EDD02691A6C7}" dt="2024-01-14T12:21:54.031" v="38"/>
        <pc:sldMkLst>
          <pc:docMk/>
          <pc:sldMk cId="3557686961" sldId="263"/>
        </pc:sldMkLst>
      </pc:sldChg>
      <pc:sldChg chg="new">
        <pc:chgData name="Aimee Robinson (2314197)" userId="S::2314197@student.uwtsd.ac.uk::e9578250-16aa-4da3-9b5e-d9894a4c8891" providerId="AD" clId="Web-{184F14D5-BD00-EFA2-D0AB-EDD02691A6C7}" dt="2024-01-14T12:21:55.953" v="39"/>
        <pc:sldMkLst>
          <pc:docMk/>
          <pc:sldMk cId="130073985" sldId="264"/>
        </pc:sldMkLst>
      </pc:sldChg>
    </pc:docChg>
  </pc:docChgLst>
  <pc:docChgLst>
    <pc:chgData name="Aimee Robinson (2314197)" userId="S::2314197@student.uwtsd.ac.uk::e9578250-16aa-4da3-9b5e-d9894a4c8891" providerId="AD" clId="Web-{7805501C-15B4-6C13-1736-97208F84DD9E}"/>
    <pc:docChg chg="modSld">
      <pc:chgData name="Aimee Robinson (2314197)" userId="S::2314197@student.uwtsd.ac.uk::e9578250-16aa-4da3-9b5e-d9894a4c8891" providerId="AD" clId="Web-{7805501C-15B4-6C13-1736-97208F84DD9E}" dt="2024-01-14T16:19:55.490" v="412" actId="20577"/>
      <pc:docMkLst>
        <pc:docMk/>
      </pc:docMkLst>
      <pc:sldChg chg="modSp">
        <pc:chgData name="Aimee Robinson (2314197)" userId="S::2314197@student.uwtsd.ac.uk::e9578250-16aa-4da3-9b5e-d9894a4c8891" providerId="AD" clId="Web-{7805501C-15B4-6C13-1736-97208F84DD9E}" dt="2024-01-14T16:19:55.490" v="412" actId="20577"/>
        <pc:sldMkLst>
          <pc:docMk/>
          <pc:sldMk cId="3114674712" sldId="257"/>
        </pc:sldMkLst>
        <pc:spChg chg="mod">
          <ac:chgData name="Aimee Robinson (2314197)" userId="S::2314197@student.uwtsd.ac.uk::e9578250-16aa-4da3-9b5e-d9894a4c8891" providerId="AD" clId="Web-{7805501C-15B4-6C13-1736-97208F84DD9E}" dt="2024-01-14T16:09:01.115" v="281" actId="20577"/>
          <ac:spMkLst>
            <pc:docMk/>
            <pc:sldMk cId="3114674712" sldId="257"/>
            <ac:spMk id="10" creationId="{18420941-AD98-D9E9-3FB2-680DE2E4AA72}"/>
          </ac:spMkLst>
        </pc:spChg>
        <pc:spChg chg="mod">
          <ac:chgData name="Aimee Robinson (2314197)" userId="S::2314197@student.uwtsd.ac.uk::e9578250-16aa-4da3-9b5e-d9894a4c8891" providerId="AD" clId="Web-{7805501C-15B4-6C13-1736-97208F84DD9E}" dt="2024-01-14T16:19:55.490" v="412" actId="20577"/>
          <ac:spMkLst>
            <pc:docMk/>
            <pc:sldMk cId="3114674712" sldId="257"/>
            <ac:spMk id="11" creationId="{B21B004D-E1A0-1E75-5D08-EB133C582E56}"/>
          </ac:spMkLst>
        </pc:spChg>
      </pc:sldChg>
    </pc:docChg>
  </pc:docChgLst>
  <pc:docChgLst>
    <pc:chgData clId="Web-{184F14D5-BD00-EFA2-D0AB-EDD02691A6C7}"/>
    <pc:docChg chg="modSld">
      <pc:chgData name="" userId="" providerId="" clId="Web-{184F14D5-BD00-EFA2-D0AB-EDD02691A6C7}" dt="2024-01-14T07:23:05.408" v="0" actId="1076"/>
      <pc:docMkLst>
        <pc:docMk/>
      </pc:docMkLst>
      <pc:sldChg chg="modSp">
        <pc:chgData name="" userId="" providerId="" clId="Web-{184F14D5-BD00-EFA2-D0AB-EDD02691A6C7}" dt="2024-01-14T07:23:05.408" v="0" actId="1076"/>
        <pc:sldMkLst>
          <pc:docMk/>
          <pc:sldMk cId="2859848272" sldId="256"/>
        </pc:sldMkLst>
        <pc:spChg chg="mod">
          <ac:chgData name="" userId="" providerId="" clId="Web-{184F14D5-BD00-EFA2-D0AB-EDD02691A6C7}" dt="2024-01-14T07:23:05.408" v="0" actId="1076"/>
          <ac:spMkLst>
            <pc:docMk/>
            <pc:sldMk cId="2859848272" sldId="256"/>
            <ac:spMk id="17" creationId="{B2096040-0F45-0D37-7D41-F68F2EDBD23B}"/>
          </ac:spMkLst>
        </pc:spChg>
      </pc:sldChg>
    </pc:docChg>
  </pc:docChgLst>
  <pc:docChgLst>
    <pc:chgData name="Aimee Robinson (2314197)" userId="S::2314197@student.uwtsd.ac.uk::e9578250-16aa-4da3-9b5e-d9894a4c8891" providerId="AD" clId="Web-{7777AB3A-3A0C-AEFB-7F42-D734B1E0D6D2}"/>
    <pc:docChg chg="addSld delSld modSld sldOrd">
      <pc:chgData name="Aimee Robinson (2314197)" userId="S::2314197@student.uwtsd.ac.uk::e9578250-16aa-4da3-9b5e-d9894a4c8891" providerId="AD" clId="Web-{7777AB3A-3A0C-AEFB-7F42-D734B1E0D6D2}" dt="2024-01-21T21:39:42.600" v="1420" actId="20577"/>
      <pc:docMkLst>
        <pc:docMk/>
      </pc:docMkLst>
      <pc:sldChg chg="modSp">
        <pc:chgData name="Aimee Robinson (2314197)" userId="S::2314197@student.uwtsd.ac.uk::e9578250-16aa-4da3-9b5e-d9894a4c8891" providerId="AD" clId="Web-{7777AB3A-3A0C-AEFB-7F42-D734B1E0D6D2}" dt="2024-01-21T20:47:19.395" v="816" actId="20577"/>
        <pc:sldMkLst>
          <pc:docMk/>
          <pc:sldMk cId="2859848272" sldId="256"/>
        </pc:sldMkLst>
        <pc:spChg chg="mod">
          <ac:chgData name="Aimee Robinson (2314197)" userId="S::2314197@student.uwtsd.ac.uk::e9578250-16aa-4da3-9b5e-d9894a4c8891" providerId="AD" clId="Web-{7777AB3A-3A0C-AEFB-7F42-D734B1E0D6D2}" dt="2024-01-21T20:47:19.395" v="816" actId="20577"/>
          <ac:spMkLst>
            <pc:docMk/>
            <pc:sldMk cId="2859848272" sldId="256"/>
            <ac:spMk id="3" creationId="{E7A39C43-0A1A-D449-5111-4FE908965621}"/>
          </ac:spMkLst>
        </pc:spChg>
        <pc:spChg chg="mod">
          <ac:chgData name="Aimee Robinson (2314197)" userId="S::2314197@student.uwtsd.ac.uk::e9578250-16aa-4da3-9b5e-d9894a4c8891" providerId="AD" clId="Web-{7777AB3A-3A0C-AEFB-7F42-D734B1E0D6D2}" dt="2024-01-21T20:44:51.680" v="808" actId="20577"/>
          <ac:spMkLst>
            <pc:docMk/>
            <pc:sldMk cId="2859848272" sldId="256"/>
            <ac:spMk id="17" creationId="{B2096040-0F45-0D37-7D41-F68F2EDBD23B}"/>
          </ac:spMkLst>
        </pc:spChg>
      </pc:sldChg>
      <pc:sldChg chg="delSp modSp del">
        <pc:chgData name="Aimee Robinson (2314197)" userId="S::2314197@student.uwtsd.ac.uk::e9578250-16aa-4da3-9b5e-d9894a4c8891" providerId="AD" clId="Web-{7777AB3A-3A0C-AEFB-7F42-D734B1E0D6D2}" dt="2024-01-21T18:01:20.509" v="24"/>
        <pc:sldMkLst>
          <pc:docMk/>
          <pc:sldMk cId="3114674712" sldId="257"/>
        </pc:sldMkLst>
        <pc:spChg chg="mod">
          <ac:chgData name="Aimee Robinson (2314197)" userId="S::2314197@student.uwtsd.ac.uk::e9578250-16aa-4da3-9b5e-d9894a4c8891" providerId="AD" clId="Web-{7777AB3A-3A0C-AEFB-7F42-D734B1E0D6D2}" dt="2024-01-21T18:00:40.771" v="20" actId="14100"/>
          <ac:spMkLst>
            <pc:docMk/>
            <pc:sldMk cId="3114674712" sldId="257"/>
            <ac:spMk id="13" creationId="{52891312-EDDE-7DD8-58D1-022241D74BE9}"/>
          </ac:spMkLst>
        </pc:spChg>
        <pc:spChg chg="del">
          <ac:chgData name="Aimee Robinson (2314197)" userId="S::2314197@student.uwtsd.ac.uk::e9578250-16aa-4da3-9b5e-d9894a4c8891" providerId="AD" clId="Web-{7777AB3A-3A0C-AEFB-7F42-D734B1E0D6D2}" dt="2024-01-21T17:59:33.922" v="11"/>
          <ac:spMkLst>
            <pc:docMk/>
            <pc:sldMk cId="3114674712" sldId="257"/>
            <ac:spMk id="37" creationId="{80CF90F4-89FA-BBC2-E814-556E995C14FF}"/>
          </ac:spMkLst>
        </pc:spChg>
        <pc:spChg chg="del mod">
          <ac:chgData name="Aimee Robinson (2314197)" userId="S::2314197@student.uwtsd.ac.uk::e9578250-16aa-4da3-9b5e-d9894a4c8891" providerId="AD" clId="Web-{7777AB3A-3A0C-AEFB-7F42-D734B1E0D6D2}" dt="2024-01-21T17:59:42.251" v="13"/>
          <ac:spMkLst>
            <pc:docMk/>
            <pc:sldMk cId="3114674712" sldId="257"/>
            <ac:spMk id="39" creationId="{1C5A6A57-B26D-7233-14EB-ECE31E3B2C99}"/>
          </ac:spMkLst>
        </pc:spChg>
        <pc:picChg chg="del">
          <ac:chgData name="Aimee Robinson (2314197)" userId="S::2314197@student.uwtsd.ac.uk::e9578250-16aa-4da3-9b5e-d9894a4c8891" providerId="AD" clId="Web-{7777AB3A-3A0C-AEFB-7F42-D734B1E0D6D2}" dt="2024-01-21T17:58:17.244" v="4"/>
          <ac:picMkLst>
            <pc:docMk/>
            <pc:sldMk cId="3114674712" sldId="257"/>
            <ac:picMk id="32" creationId="{CE833879-1AB2-231C-6E92-5077E89495B8}"/>
          </ac:picMkLst>
        </pc:picChg>
      </pc:sldChg>
      <pc:sldChg chg="modSp del">
        <pc:chgData name="Aimee Robinson (2314197)" userId="S::2314197@student.uwtsd.ac.uk::e9578250-16aa-4da3-9b5e-d9894a4c8891" providerId="AD" clId="Web-{7777AB3A-3A0C-AEFB-7F42-D734B1E0D6D2}" dt="2024-01-21T18:01:24.384" v="25"/>
        <pc:sldMkLst>
          <pc:docMk/>
          <pc:sldMk cId="2595649176" sldId="258"/>
        </pc:sldMkLst>
        <pc:picChg chg="mod">
          <ac:chgData name="Aimee Robinson (2314197)" userId="S::2314197@student.uwtsd.ac.uk::e9578250-16aa-4da3-9b5e-d9894a4c8891" providerId="AD" clId="Web-{7777AB3A-3A0C-AEFB-7F42-D734B1E0D6D2}" dt="2024-01-21T18:00:54.850" v="21" actId="1076"/>
          <ac:picMkLst>
            <pc:docMk/>
            <pc:sldMk cId="2595649176" sldId="258"/>
            <ac:picMk id="8" creationId="{767BE860-1125-5C10-4033-2A51638279D6}"/>
          </ac:picMkLst>
        </pc:picChg>
      </pc:sldChg>
      <pc:sldChg chg="addSp modSp del ord">
        <pc:chgData name="Aimee Robinson (2314197)" userId="S::2314197@student.uwtsd.ac.uk::e9578250-16aa-4da3-9b5e-d9894a4c8891" providerId="AD" clId="Web-{7777AB3A-3A0C-AEFB-7F42-D734B1E0D6D2}" dt="2024-01-21T18:33:25.732" v="232"/>
        <pc:sldMkLst>
          <pc:docMk/>
          <pc:sldMk cId="4023829390" sldId="259"/>
        </pc:sldMkLst>
        <pc:picChg chg="add mod">
          <ac:chgData name="Aimee Robinson (2314197)" userId="S::2314197@student.uwtsd.ac.uk::e9578250-16aa-4da3-9b5e-d9894a4c8891" providerId="AD" clId="Web-{7777AB3A-3A0C-AEFB-7F42-D734B1E0D6D2}" dt="2024-01-21T18:27:03.748" v="214" actId="1076"/>
          <ac:picMkLst>
            <pc:docMk/>
            <pc:sldMk cId="4023829390" sldId="259"/>
            <ac:picMk id="4" creationId="{4ACC12EC-DCE8-BE0C-BE95-DB4297D6B885}"/>
          </ac:picMkLst>
        </pc:picChg>
      </pc:sldChg>
      <pc:sldChg chg="addSp delSp modSp mod ord modShow">
        <pc:chgData name="Aimee Robinson (2314197)" userId="S::2314197@student.uwtsd.ac.uk::e9578250-16aa-4da3-9b5e-d9894a4c8891" providerId="AD" clId="Web-{7777AB3A-3A0C-AEFB-7F42-D734B1E0D6D2}" dt="2024-01-21T20:39:56.374" v="782" actId="20577"/>
        <pc:sldMkLst>
          <pc:docMk/>
          <pc:sldMk cId="1895160113" sldId="260"/>
        </pc:sldMkLst>
        <pc:spChg chg="del mod">
          <ac:chgData name="Aimee Robinson (2314197)" userId="S::2314197@student.uwtsd.ac.uk::e9578250-16aa-4da3-9b5e-d9894a4c8891" providerId="AD" clId="Web-{7777AB3A-3A0C-AEFB-7F42-D734B1E0D6D2}" dt="2024-01-21T18:45:46.501" v="288"/>
          <ac:spMkLst>
            <pc:docMk/>
            <pc:sldMk cId="1895160113" sldId="260"/>
            <ac:spMk id="2" creationId="{65A629B1-8C0A-F58E-EADF-61773EBBD737}"/>
          </ac:spMkLst>
        </pc:spChg>
        <pc:spChg chg="add mod">
          <ac:chgData name="Aimee Robinson (2314197)" userId="S::2314197@student.uwtsd.ac.uk::e9578250-16aa-4da3-9b5e-d9894a4c8891" providerId="AD" clId="Web-{7777AB3A-3A0C-AEFB-7F42-D734B1E0D6D2}" dt="2024-01-21T20:35:05.816" v="717" actId="20577"/>
          <ac:spMkLst>
            <pc:docMk/>
            <pc:sldMk cId="1895160113" sldId="260"/>
            <ac:spMk id="5" creationId="{0DB4DB59-D754-AD7D-8FFA-D94628A23BB6}"/>
          </ac:spMkLst>
        </pc:spChg>
        <pc:spChg chg="mod">
          <ac:chgData name="Aimee Robinson (2314197)" userId="S::2314197@student.uwtsd.ac.uk::e9578250-16aa-4da3-9b5e-d9894a4c8891" providerId="AD" clId="Web-{7777AB3A-3A0C-AEFB-7F42-D734B1E0D6D2}" dt="2024-01-21T18:54:57.360" v="309"/>
          <ac:spMkLst>
            <pc:docMk/>
            <pc:sldMk cId="1895160113" sldId="260"/>
            <ac:spMk id="8" creationId="{37C89E4B-3C9F-44B9-8B86-D9E3D112D8EC}"/>
          </ac:spMkLst>
        </pc:spChg>
        <pc:spChg chg="add del mod">
          <ac:chgData name="Aimee Robinson (2314197)" userId="S::2314197@student.uwtsd.ac.uk::e9578250-16aa-4da3-9b5e-d9894a4c8891" providerId="AD" clId="Web-{7777AB3A-3A0C-AEFB-7F42-D734B1E0D6D2}" dt="2024-01-21T20:36:21.853" v="731"/>
          <ac:spMkLst>
            <pc:docMk/>
            <pc:sldMk cId="1895160113" sldId="260"/>
            <ac:spMk id="9" creationId="{0591296D-E4D7-25DB-8663-8719C861FBE4}"/>
          </ac:spMkLst>
        </pc:spChg>
        <pc:spChg chg="add mod">
          <ac:chgData name="Aimee Robinson (2314197)" userId="S::2314197@student.uwtsd.ac.uk::e9578250-16aa-4da3-9b5e-d9894a4c8891" providerId="AD" clId="Web-{7777AB3A-3A0C-AEFB-7F42-D734B1E0D6D2}" dt="2024-01-21T20:39:56.374" v="782" actId="20577"/>
          <ac:spMkLst>
            <pc:docMk/>
            <pc:sldMk cId="1895160113" sldId="260"/>
            <ac:spMk id="11" creationId="{CFB697AC-8B31-861B-00DD-F20F31961DB4}"/>
          </ac:spMkLst>
        </pc:spChg>
        <pc:spChg chg="add mod">
          <ac:chgData name="Aimee Robinson (2314197)" userId="S::2314197@student.uwtsd.ac.uk::e9578250-16aa-4da3-9b5e-d9894a4c8891" providerId="AD" clId="Web-{7777AB3A-3A0C-AEFB-7F42-D734B1E0D6D2}" dt="2024-01-21T20:39:34.591" v="779" actId="20577"/>
          <ac:spMkLst>
            <pc:docMk/>
            <pc:sldMk cId="1895160113" sldId="260"/>
            <ac:spMk id="13" creationId="{D29456C5-8BD0-C5EC-EBDC-1231D642A0FE}"/>
          </ac:spMkLst>
        </pc:spChg>
        <pc:spChg chg="add mod">
          <ac:chgData name="Aimee Robinson (2314197)" userId="S::2314197@student.uwtsd.ac.uk::e9578250-16aa-4da3-9b5e-d9894a4c8891" providerId="AD" clId="Web-{7777AB3A-3A0C-AEFB-7F42-D734B1E0D6D2}" dt="2024-01-21T18:55:50.411" v="312"/>
          <ac:spMkLst>
            <pc:docMk/>
            <pc:sldMk cId="1895160113" sldId="260"/>
            <ac:spMk id="18" creationId="{32BC26D8-82FB-445E-AA49-62A77D7C1EE0}"/>
          </ac:spMkLst>
        </pc:spChg>
        <pc:spChg chg="add">
          <ac:chgData name="Aimee Robinson (2314197)" userId="S::2314197@student.uwtsd.ac.uk::e9578250-16aa-4da3-9b5e-d9894a4c8891" providerId="AD" clId="Web-{7777AB3A-3A0C-AEFB-7F42-D734B1E0D6D2}" dt="2024-01-21T18:54:57.360" v="309"/>
          <ac:spMkLst>
            <pc:docMk/>
            <pc:sldMk cId="1895160113" sldId="260"/>
            <ac:spMk id="20" creationId="{CB44330D-EA18-4254-AA95-EB49948539B8}"/>
          </ac:spMkLst>
        </pc:spChg>
        <pc:picChg chg="add del mod">
          <ac:chgData name="Aimee Robinson (2314197)" userId="S::2314197@student.uwtsd.ac.uk::e9578250-16aa-4da3-9b5e-d9894a4c8891" providerId="AD" clId="Web-{7777AB3A-3A0C-AEFB-7F42-D734B1E0D6D2}" dt="2024-01-21T18:40:14.582" v="255"/>
          <ac:picMkLst>
            <pc:docMk/>
            <pc:sldMk cId="1895160113" sldId="260"/>
            <ac:picMk id="4" creationId="{15F96122-9AB3-87BD-0C7F-95A64CF4B18D}"/>
          </ac:picMkLst>
        </pc:picChg>
        <pc:picChg chg="add mod">
          <ac:chgData name="Aimee Robinson (2314197)" userId="S::2314197@student.uwtsd.ac.uk::e9578250-16aa-4da3-9b5e-d9894a4c8891" providerId="AD" clId="Web-{7777AB3A-3A0C-AEFB-7F42-D734B1E0D6D2}" dt="2024-01-21T18:54:57.360" v="309"/>
          <ac:picMkLst>
            <pc:docMk/>
            <pc:sldMk cId="1895160113" sldId="260"/>
            <ac:picMk id="6" creationId="{8293E41C-EF3F-5C59-7617-9533355F6243}"/>
          </ac:picMkLst>
        </pc:picChg>
        <pc:picChg chg="add mod">
          <ac:chgData name="Aimee Robinson (2314197)" userId="S::2314197@student.uwtsd.ac.uk::e9578250-16aa-4da3-9b5e-d9894a4c8891" providerId="AD" clId="Web-{7777AB3A-3A0C-AEFB-7F42-D734B1E0D6D2}" dt="2024-01-21T18:54:57.360" v="309"/>
          <ac:picMkLst>
            <pc:docMk/>
            <pc:sldMk cId="1895160113" sldId="260"/>
            <ac:picMk id="7" creationId="{9F07649C-1D54-75B5-25AC-1FE8F2978371}"/>
          </ac:picMkLst>
        </pc:picChg>
        <pc:cxnChg chg="mod">
          <ac:chgData name="Aimee Robinson (2314197)" userId="S::2314197@student.uwtsd.ac.uk::e9578250-16aa-4da3-9b5e-d9894a4c8891" providerId="AD" clId="Web-{7777AB3A-3A0C-AEFB-7F42-D734B1E0D6D2}" dt="2024-01-21T18:54:57.360" v="309"/>
          <ac:cxnSpMkLst>
            <pc:docMk/>
            <pc:sldMk cId="1895160113" sldId="260"/>
            <ac:cxnSpMk id="10" creationId="{AA2EAA10-076F-46BD-8F0F-B9A2FB77A85C}"/>
          </ac:cxnSpMkLst>
        </pc:cxnChg>
        <pc:cxnChg chg="mod">
          <ac:chgData name="Aimee Robinson (2314197)" userId="S::2314197@student.uwtsd.ac.uk::e9578250-16aa-4da3-9b5e-d9894a4c8891" providerId="AD" clId="Web-{7777AB3A-3A0C-AEFB-7F42-D734B1E0D6D2}" dt="2024-01-21T18:54:57.360" v="309"/>
          <ac:cxnSpMkLst>
            <pc:docMk/>
            <pc:sldMk cId="1895160113" sldId="260"/>
            <ac:cxnSpMk id="12" creationId="{D891E407-403B-4764-86C9-33A56D3BCAA3}"/>
          </ac:cxnSpMkLst>
        </pc:cxnChg>
      </pc:sldChg>
      <pc:sldChg chg="addSp delSp modSp mod setBg modClrScheme chgLayout">
        <pc:chgData name="Aimee Robinson (2314197)" userId="S::2314197@student.uwtsd.ac.uk::e9578250-16aa-4da3-9b5e-d9894a4c8891" providerId="AD" clId="Web-{7777AB3A-3A0C-AEFB-7F42-D734B1E0D6D2}" dt="2024-01-21T20:40:49.394" v="803" actId="20577"/>
        <pc:sldMkLst>
          <pc:docMk/>
          <pc:sldMk cId="1481141741" sldId="261"/>
        </pc:sldMkLst>
        <pc:spChg chg="del">
          <ac:chgData name="Aimee Robinson (2314197)" userId="S::2314197@student.uwtsd.ac.uk::e9578250-16aa-4da3-9b5e-d9894a4c8891" providerId="AD" clId="Web-{7777AB3A-3A0C-AEFB-7F42-D734B1E0D6D2}" dt="2024-01-21T18:26:29.386" v="209"/>
          <ac:spMkLst>
            <pc:docMk/>
            <pc:sldMk cId="1481141741" sldId="261"/>
            <ac:spMk id="2" creationId="{66152998-B7B2-3ADE-4FE6-93DA1A932878}"/>
          </ac:spMkLst>
        </pc:spChg>
        <pc:spChg chg="del">
          <ac:chgData name="Aimee Robinson (2314197)" userId="S::2314197@student.uwtsd.ac.uk::e9578250-16aa-4da3-9b5e-d9894a4c8891" providerId="AD" clId="Web-{7777AB3A-3A0C-AEFB-7F42-D734B1E0D6D2}" dt="2024-01-21T18:26:29.386" v="209"/>
          <ac:spMkLst>
            <pc:docMk/>
            <pc:sldMk cId="1481141741" sldId="261"/>
            <ac:spMk id="3" creationId="{D4CA18B0-EDE4-15FF-54AB-9DF5DFFB5155}"/>
          </ac:spMkLst>
        </pc:spChg>
        <pc:spChg chg="del">
          <ac:chgData name="Aimee Robinson (2314197)" userId="S::2314197@student.uwtsd.ac.uk::e9578250-16aa-4da3-9b5e-d9894a4c8891" providerId="AD" clId="Web-{7777AB3A-3A0C-AEFB-7F42-D734B1E0D6D2}" dt="2024-01-21T18:26:29.386" v="209"/>
          <ac:spMkLst>
            <pc:docMk/>
            <pc:sldMk cId="1481141741" sldId="261"/>
            <ac:spMk id="4" creationId="{65AF8809-9EDB-A44B-965E-77FE27917638}"/>
          </ac:spMkLst>
        </pc:spChg>
        <pc:spChg chg="add mod ord">
          <ac:chgData name="Aimee Robinson (2314197)" userId="S::2314197@student.uwtsd.ac.uk::e9578250-16aa-4da3-9b5e-d9894a4c8891" providerId="AD" clId="Web-{7777AB3A-3A0C-AEFB-7F42-D734B1E0D6D2}" dt="2024-01-21T18:29:59.122" v="229" actId="20577"/>
          <ac:spMkLst>
            <pc:docMk/>
            <pc:sldMk cId="1481141741" sldId="261"/>
            <ac:spMk id="5" creationId="{16E21177-2E50-6B9E-E033-55641B321CE2}"/>
          </ac:spMkLst>
        </pc:spChg>
        <pc:spChg chg="add mod">
          <ac:chgData name="Aimee Robinson (2314197)" userId="S::2314197@student.uwtsd.ac.uk::e9578250-16aa-4da3-9b5e-d9894a4c8891" providerId="AD" clId="Web-{7777AB3A-3A0C-AEFB-7F42-D734B1E0D6D2}" dt="2024-01-21T20:40:49.394" v="803" actId="20577"/>
          <ac:spMkLst>
            <pc:docMk/>
            <pc:sldMk cId="1481141741" sldId="261"/>
            <ac:spMk id="8" creationId="{63EA660A-E071-A6EE-165F-339228C459E9}"/>
          </ac:spMkLst>
        </pc:spChg>
        <pc:spChg chg="add del">
          <ac:chgData name="Aimee Robinson (2314197)" userId="S::2314197@student.uwtsd.ac.uk::e9578250-16aa-4da3-9b5e-d9894a4c8891" providerId="AD" clId="Web-{7777AB3A-3A0C-AEFB-7F42-D734B1E0D6D2}" dt="2024-01-21T18:29:16.368" v="222"/>
          <ac:spMkLst>
            <pc:docMk/>
            <pc:sldMk cId="1481141741" sldId="261"/>
            <ac:spMk id="9" creationId="{85ED3100-3941-4F9A-9FAB-4A7A9B4A0014}"/>
          </ac:spMkLst>
        </pc:spChg>
        <pc:spChg chg="add del">
          <ac:chgData name="Aimee Robinson (2314197)" userId="S::2314197@student.uwtsd.ac.uk::e9578250-16aa-4da3-9b5e-d9894a4c8891" providerId="AD" clId="Web-{7777AB3A-3A0C-AEFB-7F42-D734B1E0D6D2}" dt="2024-01-21T18:29:16.368" v="222"/>
          <ac:spMkLst>
            <pc:docMk/>
            <pc:sldMk cId="1481141741" sldId="261"/>
            <ac:spMk id="10" creationId="{8CBEFB3C-8BDC-4A1B-94A5-A6A24CBB6A56}"/>
          </ac:spMkLst>
        </pc:spChg>
        <pc:spChg chg="add del">
          <ac:chgData name="Aimee Robinson (2314197)" userId="S::2314197@student.uwtsd.ac.uk::e9578250-16aa-4da3-9b5e-d9894a4c8891" providerId="AD" clId="Web-{7777AB3A-3A0C-AEFB-7F42-D734B1E0D6D2}" dt="2024-01-21T18:28:24.692" v="219"/>
          <ac:spMkLst>
            <pc:docMk/>
            <pc:sldMk cId="1481141741" sldId="261"/>
            <ac:spMk id="12" creationId="{A2679492-7988-4050-9056-542444452411}"/>
          </ac:spMkLst>
        </pc:spChg>
        <pc:spChg chg="add del">
          <ac:chgData name="Aimee Robinson (2314197)" userId="S::2314197@student.uwtsd.ac.uk::e9578250-16aa-4da3-9b5e-d9894a4c8891" providerId="AD" clId="Web-{7777AB3A-3A0C-AEFB-7F42-D734B1E0D6D2}" dt="2024-01-21T18:28:24.692" v="219"/>
          <ac:spMkLst>
            <pc:docMk/>
            <pc:sldMk cId="1481141741" sldId="261"/>
            <ac:spMk id="14" creationId="{B091B163-7D61-4891-ABCF-5C13D9C418D0}"/>
          </ac:spMkLst>
        </pc:spChg>
        <pc:spChg chg="add del">
          <ac:chgData name="Aimee Robinson (2314197)" userId="S::2314197@student.uwtsd.ac.uk::e9578250-16aa-4da3-9b5e-d9894a4c8891" providerId="AD" clId="Web-{7777AB3A-3A0C-AEFB-7F42-D734B1E0D6D2}" dt="2024-01-21T18:29:30.838" v="224"/>
          <ac:spMkLst>
            <pc:docMk/>
            <pc:sldMk cId="1481141741" sldId="261"/>
            <ac:spMk id="18" creationId="{E3020543-B24B-4EC4-8FFC-8DD88EEA91A8}"/>
          </ac:spMkLst>
        </pc:spChg>
        <pc:spChg chg="add del">
          <ac:chgData name="Aimee Robinson (2314197)" userId="S::2314197@student.uwtsd.ac.uk::e9578250-16aa-4da3-9b5e-d9894a4c8891" providerId="AD" clId="Web-{7777AB3A-3A0C-AEFB-7F42-D734B1E0D6D2}" dt="2024-01-21T18:29:30.838" v="224"/>
          <ac:spMkLst>
            <pc:docMk/>
            <pc:sldMk cId="1481141741" sldId="261"/>
            <ac:spMk id="20" creationId="{1453BF6C-B012-48B7-B4E8-6D7AC7C27D02}"/>
          </ac:spMkLst>
        </pc:spChg>
        <pc:spChg chg="add del">
          <ac:chgData name="Aimee Robinson (2314197)" userId="S::2314197@student.uwtsd.ac.uk::e9578250-16aa-4da3-9b5e-d9894a4c8891" providerId="AD" clId="Web-{7777AB3A-3A0C-AEFB-7F42-D734B1E0D6D2}" dt="2024-01-21T18:29:30.838" v="224"/>
          <ac:spMkLst>
            <pc:docMk/>
            <pc:sldMk cId="1481141741" sldId="261"/>
            <ac:spMk id="23" creationId="{D9A7F3BF-8763-4074-AD77-92790AF314D1}"/>
          </ac:spMkLst>
        </pc:spChg>
        <pc:spChg chg="add del">
          <ac:chgData name="Aimee Robinson (2314197)" userId="S::2314197@student.uwtsd.ac.uk::e9578250-16aa-4da3-9b5e-d9894a4c8891" providerId="AD" clId="Web-{7777AB3A-3A0C-AEFB-7F42-D734B1E0D6D2}" dt="2024-01-21T18:29:30.838" v="224"/>
          <ac:spMkLst>
            <pc:docMk/>
            <pc:sldMk cId="1481141741" sldId="261"/>
            <ac:spMk id="25" creationId="{6CB927A4-E432-4310-9CD5-E89FF5063179}"/>
          </ac:spMkLst>
        </pc:spChg>
        <pc:spChg chg="add del">
          <ac:chgData name="Aimee Robinson (2314197)" userId="S::2314197@student.uwtsd.ac.uk::e9578250-16aa-4da3-9b5e-d9894a4c8891" providerId="AD" clId="Web-{7777AB3A-3A0C-AEFB-7F42-D734B1E0D6D2}" dt="2024-01-21T18:29:45.214" v="226"/>
          <ac:spMkLst>
            <pc:docMk/>
            <pc:sldMk cId="1481141741" sldId="261"/>
            <ac:spMk id="27" creationId="{12609869-9E80-471B-A487-A53288E0E791}"/>
          </ac:spMkLst>
        </pc:spChg>
        <pc:spChg chg="add del">
          <ac:chgData name="Aimee Robinson (2314197)" userId="S::2314197@student.uwtsd.ac.uk::e9578250-16aa-4da3-9b5e-d9894a4c8891" providerId="AD" clId="Web-{7777AB3A-3A0C-AEFB-7F42-D734B1E0D6D2}" dt="2024-01-21T18:29:45.214" v="226"/>
          <ac:spMkLst>
            <pc:docMk/>
            <pc:sldMk cId="1481141741" sldId="261"/>
            <ac:spMk id="28" creationId="{7004738A-9D34-43E8-97D2-CA0EED4F8BE0}"/>
          </ac:spMkLst>
        </pc:spChg>
        <pc:spChg chg="add del">
          <ac:chgData name="Aimee Robinson (2314197)" userId="S::2314197@student.uwtsd.ac.uk::e9578250-16aa-4da3-9b5e-d9894a4c8891" providerId="AD" clId="Web-{7777AB3A-3A0C-AEFB-7F42-D734B1E0D6D2}" dt="2024-01-21T18:29:45.214" v="226"/>
          <ac:spMkLst>
            <pc:docMk/>
            <pc:sldMk cId="1481141741" sldId="261"/>
            <ac:spMk id="29" creationId="{B8B8D07F-F13E-443E-BA68-2D26672D76B9}"/>
          </ac:spMkLst>
        </pc:spChg>
        <pc:spChg chg="add del">
          <ac:chgData name="Aimee Robinson (2314197)" userId="S::2314197@student.uwtsd.ac.uk::e9578250-16aa-4da3-9b5e-d9894a4c8891" providerId="AD" clId="Web-{7777AB3A-3A0C-AEFB-7F42-D734B1E0D6D2}" dt="2024-01-21T18:29:45.214" v="226"/>
          <ac:spMkLst>
            <pc:docMk/>
            <pc:sldMk cId="1481141741" sldId="261"/>
            <ac:spMk id="30" creationId="{2813A4FA-24A5-41ED-A534-3807D1B2F344}"/>
          </ac:spMkLst>
        </pc:spChg>
        <pc:spChg chg="add del">
          <ac:chgData name="Aimee Robinson (2314197)" userId="S::2314197@student.uwtsd.ac.uk::e9578250-16aa-4da3-9b5e-d9894a4c8891" providerId="AD" clId="Web-{7777AB3A-3A0C-AEFB-7F42-D734B1E0D6D2}" dt="2024-01-21T18:29:45.214" v="226"/>
          <ac:spMkLst>
            <pc:docMk/>
            <pc:sldMk cId="1481141741" sldId="261"/>
            <ac:spMk id="31" creationId="{C3944F27-CA70-4E84-A51A-E6BF89558979}"/>
          </ac:spMkLst>
        </pc:spChg>
        <pc:grpChg chg="add del">
          <ac:chgData name="Aimee Robinson (2314197)" userId="S::2314197@student.uwtsd.ac.uk::e9578250-16aa-4da3-9b5e-d9894a4c8891" providerId="AD" clId="Web-{7777AB3A-3A0C-AEFB-7F42-D734B1E0D6D2}" dt="2024-01-21T18:29:16.368" v="222"/>
          <ac:grpSpMkLst>
            <pc:docMk/>
            <pc:sldMk cId="1481141741" sldId="261"/>
            <ac:grpSpMk id="11" creationId="{7A9648D6-B41B-42D0-A817-AE2607B0B5B8}"/>
          </ac:grpSpMkLst>
        </pc:grpChg>
        <pc:grpChg chg="add">
          <ac:chgData name="Aimee Robinson (2314197)" userId="S::2314197@student.uwtsd.ac.uk::e9578250-16aa-4da3-9b5e-d9894a4c8891" providerId="AD" clId="Web-{7777AB3A-3A0C-AEFB-7F42-D734B1E0D6D2}" dt="2024-01-21T18:29:45.230" v="227"/>
          <ac:grpSpMkLst>
            <pc:docMk/>
            <pc:sldMk cId="1481141741" sldId="261"/>
            <ac:grpSpMk id="33" creationId="{114ED94A-C85D-4CD3-4205-438D21CE6B38}"/>
          </ac:grpSpMkLst>
        </pc:grpChg>
        <pc:picChg chg="add mod">
          <ac:chgData name="Aimee Robinson (2314197)" userId="S::2314197@student.uwtsd.ac.uk::e9578250-16aa-4da3-9b5e-d9894a4c8891" providerId="AD" clId="Web-{7777AB3A-3A0C-AEFB-7F42-D734B1E0D6D2}" dt="2024-01-21T18:29:45.230" v="227"/>
          <ac:picMkLst>
            <pc:docMk/>
            <pc:sldMk cId="1481141741" sldId="261"/>
            <ac:picMk id="7" creationId="{9C1B1832-0C3A-6834-3D61-27D3817B47F2}"/>
          </ac:picMkLst>
        </pc:picChg>
        <pc:cxnChg chg="add del">
          <ac:chgData name="Aimee Robinson (2314197)" userId="S::2314197@student.uwtsd.ac.uk::e9578250-16aa-4da3-9b5e-d9894a4c8891" providerId="AD" clId="Web-{7777AB3A-3A0C-AEFB-7F42-D734B1E0D6D2}" dt="2024-01-21T18:28:24.692" v="219"/>
          <ac:cxnSpMkLst>
            <pc:docMk/>
            <pc:sldMk cId="1481141741" sldId="261"/>
            <ac:cxnSpMk id="16" creationId="{C49DA8F6-BCC1-4447-B54C-57856834B94B}"/>
          </ac:cxnSpMkLst>
        </pc:cxnChg>
        <pc:cxnChg chg="add del">
          <ac:chgData name="Aimee Robinson (2314197)" userId="S::2314197@student.uwtsd.ac.uk::e9578250-16aa-4da3-9b5e-d9894a4c8891" providerId="AD" clId="Web-{7777AB3A-3A0C-AEFB-7F42-D734B1E0D6D2}" dt="2024-01-21T18:29:16.368" v="222"/>
          <ac:cxnSpMkLst>
            <pc:docMk/>
            <pc:sldMk cId="1481141741" sldId="261"/>
            <ac:cxnSpMk id="21" creationId="{C49DA8F6-BCC1-4447-B54C-57856834B94B}"/>
          </ac:cxnSpMkLst>
        </pc:cxnChg>
        <pc:cxnChg chg="add del">
          <ac:chgData name="Aimee Robinson (2314197)" userId="S::2314197@student.uwtsd.ac.uk::e9578250-16aa-4da3-9b5e-d9894a4c8891" providerId="AD" clId="Web-{7777AB3A-3A0C-AEFB-7F42-D734B1E0D6D2}" dt="2024-01-21T18:29:30.838" v="224"/>
          <ac:cxnSpMkLst>
            <pc:docMk/>
            <pc:sldMk cId="1481141741" sldId="261"/>
            <ac:cxnSpMk id="24" creationId="{C49DA8F6-BCC1-4447-B54C-57856834B94B}"/>
          </ac:cxnSpMkLst>
        </pc:cxnChg>
      </pc:sldChg>
      <pc:sldChg chg="addSp delSp modSp mod setBg modClrScheme chgLayout">
        <pc:chgData name="Aimee Robinson (2314197)" userId="S::2314197@student.uwtsd.ac.uk::e9578250-16aa-4da3-9b5e-d9894a4c8891" providerId="AD" clId="Web-{7777AB3A-3A0C-AEFB-7F42-D734B1E0D6D2}" dt="2024-01-21T21:39:42.600" v="1420" actId="20577"/>
        <pc:sldMkLst>
          <pc:docMk/>
          <pc:sldMk cId="3077759587" sldId="262"/>
        </pc:sldMkLst>
        <pc:spChg chg="del">
          <ac:chgData name="Aimee Robinson (2314197)" userId="S::2314197@student.uwtsd.ac.uk::e9578250-16aa-4da3-9b5e-d9894a4c8891" providerId="AD" clId="Web-{7777AB3A-3A0C-AEFB-7F42-D734B1E0D6D2}" dt="2024-01-21T18:34:36.238" v="237"/>
          <ac:spMkLst>
            <pc:docMk/>
            <pc:sldMk cId="3077759587" sldId="262"/>
            <ac:spMk id="2" creationId="{B4E9441C-3AA0-5B2C-FCD3-C738FF21A4E8}"/>
          </ac:spMkLst>
        </pc:spChg>
        <pc:spChg chg="del">
          <ac:chgData name="Aimee Robinson (2314197)" userId="S::2314197@student.uwtsd.ac.uk::e9578250-16aa-4da3-9b5e-d9894a4c8891" providerId="AD" clId="Web-{7777AB3A-3A0C-AEFB-7F42-D734B1E0D6D2}" dt="2024-01-21T18:34:36.238" v="237"/>
          <ac:spMkLst>
            <pc:docMk/>
            <pc:sldMk cId="3077759587" sldId="262"/>
            <ac:spMk id="3" creationId="{30D9D946-659D-A508-0668-244A4B275917}"/>
          </ac:spMkLst>
        </pc:spChg>
        <pc:spChg chg="del">
          <ac:chgData name="Aimee Robinson (2314197)" userId="S::2314197@student.uwtsd.ac.uk::e9578250-16aa-4da3-9b5e-d9894a4c8891" providerId="AD" clId="Web-{7777AB3A-3A0C-AEFB-7F42-D734B1E0D6D2}" dt="2024-01-21T18:34:36.238" v="237"/>
          <ac:spMkLst>
            <pc:docMk/>
            <pc:sldMk cId="3077759587" sldId="262"/>
            <ac:spMk id="4" creationId="{D4FF390C-E757-92F6-886A-58F3DF273649}"/>
          </ac:spMkLst>
        </pc:spChg>
        <pc:spChg chg="add mod ord">
          <ac:chgData name="Aimee Robinson (2314197)" userId="S::2314197@student.uwtsd.ac.uk::e9578250-16aa-4da3-9b5e-d9894a4c8891" providerId="AD" clId="Web-{7777AB3A-3A0C-AEFB-7F42-D734B1E0D6D2}" dt="2024-01-21T21:39:42.600" v="1420" actId="20577"/>
          <ac:spMkLst>
            <pc:docMk/>
            <pc:sldMk cId="3077759587" sldId="262"/>
            <ac:spMk id="5" creationId="{A47E2744-2F99-349B-EE60-1A7EE4311CC3}"/>
          </ac:spMkLst>
        </pc:spChg>
        <pc:spChg chg="add del">
          <ac:chgData name="Aimee Robinson (2314197)" userId="S::2314197@student.uwtsd.ac.uk::e9578250-16aa-4da3-9b5e-d9894a4c8891" providerId="AD" clId="Web-{7777AB3A-3A0C-AEFB-7F42-D734B1E0D6D2}" dt="2024-01-21T18:42:13.655" v="266"/>
          <ac:spMkLst>
            <pc:docMk/>
            <pc:sldMk cId="3077759587" sldId="262"/>
            <ac:spMk id="8" creationId="{CA14D418-29E1-4CBE-CDE2-028F47EBF16D}"/>
          </ac:spMkLst>
        </pc:spChg>
        <pc:spChg chg="add del">
          <ac:chgData name="Aimee Robinson (2314197)" userId="S::2314197@student.uwtsd.ac.uk::e9578250-16aa-4da3-9b5e-d9894a4c8891" providerId="AD" clId="Web-{7777AB3A-3A0C-AEFB-7F42-D734B1E0D6D2}" dt="2024-01-21T18:42:29.765" v="268"/>
          <ac:spMkLst>
            <pc:docMk/>
            <pc:sldMk cId="3077759587" sldId="262"/>
            <ac:spMk id="9" creationId="{F6289A2F-AE76-2D3C-CE10-54C075859BC1}"/>
          </ac:spMkLst>
        </pc:spChg>
        <pc:spChg chg="add mod">
          <ac:chgData name="Aimee Robinson (2314197)" userId="S::2314197@student.uwtsd.ac.uk::e9578250-16aa-4da3-9b5e-d9894a4c8891" providerId="AD" clId="Web-{7777AB3A-3A0C-AEFB-7F42-D734B1E0D6D2}" dt="2024-01-21T18:46:14.066" v="289" actId="14100"/>
          <ac:spMkLst>
            <pc:docMk/>
            <pc:sldMk cId="3077759587" sldId="262"/>
            <ac:spMk id="10" creationId="{910A9630-270E-51D3-8B06-05422EA5E031}"/>
          </ac:spMkLst>
        </pc:spChg>
        <pc:spChg chg="mod">
          <ac:chgData name="Aimee Robinson (2314197)" userId="S::2314197@student.uwtsd.ac.uk::e9578250-16aa-4da3-9b5e-d9894a4c8891" providerId="AD" clId="Web-{7777AB3A-3A0C-AEFB-7F42-D734B1E0D6D2}" dt="2024-01-21T18:38:03.415" v="247"/>
          <ac:spMkLst>
            <pc:docMk/>
            <pc:sldMk cId="3077759587" sldId="262"/>
            <ac:spMk id="13" creationId="{E642BDB2-BF67-1D53-1C70-0B41D709E485}"/>
          </ac:spMkLst>
        </pc:spChg>
        <pc:spChg chg="mod">
          <ac:chgData name="Aimee Robinson (2314197)" userId="S::2314197@student.uwtsd.ac.uk::e9578250-16aa-4da3-9b5e-d9894a4c8891" providerId="AD" clId="Web-{7777AB3A-3A0C-AEFB-7F42-D734B1E0D6D2}" dt="2024-01-21T18:38:03.431" v="248"/>
          <ac:spMkLst>
            <pc:docMk/>
            <pc:sldMk cId="3077759587" sldId="262"/>
            <ac:spMk id="14" creationId="{58E0D8CE-5DBF-B664-EB48-C29BF8AB48E1}"/>
          </ac:spMkLst>
        </pc:spChg>
        <pc:spChg chg="mod">
          <ac:chgData name="Aimee Robinson (2314197)" userId="S::2314197@student.uwtsd.ac.uk::e9578250-16aa-4da3-9b5e-d9894a4c8891" providerId="AD" clId="Web-{7777AB3A-3A0C-AEFB-7F42-D734B1E0D6D2}" dt="2024-01-21T18:38:03.447" v="249"/>
          <ac:spMkLst>
            <pc:docMk/>
            <pc:sldMk cId="3077759587" sldId="262"/>
            <ac:spMk id="15" creationId="{DFD140CE-7DE2-C88F-5EAE-F45EB69E6A89}"/>
          </ac:spMkLst>
        </pc:spChg>
        <pc:spChg chg="mod">
          <ac:chgData name="Aimee Robinson (2314197)" userId="S::2314197@student.uwtsd.ac.uk::e9578250-16aa-4da3-9b5e-d9894a4c8891" providerId="AD" clId="Web-{7777AB3A-3A0C-AEFB-7F42-D734B1E0D6D2}" dt="2024-01-21T18:38:03.462" v="250"/>
          <ac:spMkLst>
            <pc:docMk/>
            <pc:sldMk cId="3077759587" sldId="262"/>
            <ac:spMk id="16" creationId="{557E87E3-413F-10EF-63D8-6016E986C966}"/>
          </ac:spMkLst>
        </pc:spChg>
        <pc:spChg chg="add del">
          <ac:chgData name="Aimee Robinson (2314197)" userId="S::2314197@student.uwtsd.ac.uk::e9578250-16aa-4da3-9b5e-d9894a4c8891" providerId="AD" clId="Web-{7777AB3A-3A0C-AEFB-7F42-D734B1E0D6D2}" dt="2024-01-21T18:41:52.356" v="264"/>
          <ac:spMkLst>
            <pc:docMk/>
            <pc:sldMk cId="3077759587" sldId="262"/>
            <ac:spMk id="21" creationId="{23E547B5-89CF-4EC0-96DE-25771AED0799}"/>
          </ac:spMkLst>
        </pc:spChg>
        <pc:spChg chg="add del">
          <ac:chgData name="Aimee Robinson (2314197)" userId="S::2314197@student.uwtsd.ac.uk::e9578250-16aa-4da3-9b5e-d9894a4c8891" providerId="AD" clId="Web-{7777AB3A-3A0C-AEFB-7F42-D734B1E0D6D2}" dt="2024-01-21T18:41:52.356" v="264"/>
          <ac:spMkLst>
            <pc:docMk/>
            <pc:sldMk cId="3077759587" sldId="262"/>
            <ac:spMk id="23" creationId="{3F0B8CEB-8279-4E5E-A0CE-1FC9F71736F2}"/>
          </ac:spMkLst>
        </pc:spChg>
        <pc:spChg chg="add">
          <ac:chgData name="Aimee Robinson (2314197)" userId="S::2314197@student.uwtsd.ac.uk::e9578250-16aa-4da3-9b5e-d9894a4c8891" providerId="AD" clId="Web-{7777AB3A-3A0C-AEFB-7F42-D734B1E0D6D2}" dt="2024-01-21T18:41:52.356" v="264"/>
          <ac:spMkLst>
            <pc:docMk/>
            <pc:sldMk cId="3077759587" sldId="262"/>
            <ac:spMk id="28" creationId="{AE3A741D-C19B-960A-5803-1C5887147820}"/>
          </ac:spMkLst>
        </pc:spChg>
        <pc:spChg chg="add">
          <ac:chgData name="Aimee Robinson (2314197)" userId="S::2314197@student.uwtsd.ac.uk::e9578250-16aa-4da3-9b5e-d9894a4c8891" providerId="AD" clId="Web-{7777AB3A-3A0C-AEFB-7F42-D734B1E0D6D2}" dt="2024-01-21T18:41:52.356" v="264"/>
          <ac:spMkLst>
            <pc:docMk/>
            <pc:sldMk cId="3077759587" sldId="262"/>
            <ac:spMk id="30" creationId="{9C3A50E9-9119-7BC3-083B-2D84CCC78E47}"/>
          </ac:spMkLst>
        </pc:spChg>
        <pc:spChg chg="add">
          <ac:chgData name="Aimee Robinson (2314197)" userId="S::2314197@student.uwtsd.ac.uk::e9578250-16aa-4da3-9b5e-d9894a4c8891" providerId="AD" clId="Web-{7777AB3A-3A0C-AEFB-7F42-D734B1E0D6D2}" dt="2024-01-21T18:41:52.356" v="264"/>
          <ac:spMkLst>
            <pc:docMk/>
            <pc:sldMk cId="3077759587" sldId="262"/>
            <ac:spMk id="32" creationId="{DC39DE25-0E4E-0AA7-0932-1D78C2372786}"/>
          </ac:spMkLst>
        </pc:spChg>
        <pc:spChg chg="add">
          <ac:chgData name="Aimee Robinson (2314197)" userId="S::2314197@student.uwtsd.ac.uk::e9578250-16aa-4da3-9b5e-d9894a4c8891" providerId="AD" clId="Web-{7777AB3A-3A0C-AEFB-7F42-D734B1E0D6D2}" dt="2024-01-21T18:41:52.356" v="264"/>
          <ac:spMkLst>
            <pc:docMk/>
            <pc:sldMk cId="3077759587" sldId="262"/>
            <ac:spMk id="34" creationId="{8D6EA299-0840-6DEA-E670-C49AEBC87E89}"/>
          </ac:spMkLst>
        </pc:spChg>
        <pc:grpChg chg="add del">
          <ac:chgData name="Aimee Robinson (2314197)" userId="S::2314197@student.uwtsd.ac.uk::e9578250-16aa-4da3-9b5e-d9894a4c8891" providerId="AD" clId="Web-{7777AB3A-3A0C-AEFB-7F42-D734B1E0D6D2}" dt="2024-01-21T18:40:43.116" v="256"/>
          <ac:grpSpMkLst>
            <pc:docMk/>
            <pc:sldMk cId="3077759587" sldId="262"/>
            <ac:grpSpMk id="12" creationId="{114ED94A-C85D-4CD3-4205-438D21CE6B38}"/>
          </ac:grpSpMkLst>
        </pc:grpChg>
        <pc:picChg chg="add mod ord">
          <ac:chgData name="Aimee Robinson (2314197)" userId="S::2314197@student.uwtsd.ac.uk::e9578250-16aa-4da3-9b5e-d9894a4c8891" providerId="AD" clId="Web-{7777AB3A-3A0C-AEFB-7F42-D734B1E0D6D2}" dt="2024-01-21T18:41:52.356" v="264"/>
          <ac:picMkLst>
            <pc:docMk/>
            <pc:sldMk cId="3077759587" sldId="262"/>
            <ac:picMk id="7" creationId="{59B7475D-5D8C-5BA6-3EE2-1A910C7F37E4}"/>
          </ac:picMkLst>
        </pc:picChg>
      </pc:sldChg>
      <pc:sldChg chg="addSp delSp modSp mod setBg modClrScheme chgLayout">
        <pc:chgData name="Aimee Robinson (2314197)" userId="S::2314197@student.uwtsd.ac.uk::e9578250-16aa-4da3-9b5e-d9894a4c8891" providerId="AD" clId="Web-{7777AB3A-3A0C-AEFB-7F42-D734B1E0D6D2}" dt="2024-01-21T20:33:54.545" v="710" actId="20577"/>
        <pc:sldMkLst>
          <pc:docMk/>
          <pc:sldMk cId="3557686961" sldId="263"/>
        </pc:sldMkLst>
        <pc:spChg chg="del">
          <ac:chgData name="Aimee Robinson (2314197)" userId="S::2314197@student.uwtsd.ac.uk::e9578250-16aa-4da3-9b5e-d9894a4c8891" providerId="AD" clId="Web-{7777AB3A-3A0C-AEFB-7F42-D734B1E0D6D2}" dt="2024-01-21T19:06:15.947" v="338"/>
          <ac:spMkLst>
            <pc:docMk/>
            <pc:sldMk cId="3557686961" sldId="263"/>
            <ac:spMk id="2" creationId="{D2DF43BA-7EE4-C925-6E32-418450A52628}"/>
          </ac:spMkLst>
        </pc:spChg>
        <pc:spChg chg="del">
          <ac:chgData name="Aimee Robinson (2314197)" userId="S::2314197@student.uwtsd.ac.uk::e9578250-16aa-4da3-9b5e-d9894a4c8891" providerId="AD" clId="Web-{7777AB3A-3A0C-AEFB-7F42-D734B1E0D6D2}" dt="2024-01-21T19:06:15.947" v="338"/>
          <ac:spMkLst>
            <pc:docMk/>
            <pc:sldMk cId="3557686961" sldId="263"/>
            <ac:spMk id="3" creationId="{4F68E9CA-23C2-2D42-2A72-59BBE969326C}"/>
          </ac:spMkLst>
        </pc:spChg>
        <pc:spChg chg="del">
          <ac:chgData name="Aimee Robinson (2314197)" userId="S::2314197@student.uwtsd.ac.uk::e9578250-16aa-4da3-9b5e-d9894a4c8891" providerId="AD" clId="Web-{7777AB3A-3A0C-AEFB-7F42-D734B1E0D6D2}" dt="2024-01-21T19:06:15.947" v="338"/>
          <ac:spMkLst>
            <pc:docMk/>
            <pc:sldMk cId="3557686961" sldId="263"/>
            <ac:spMk id="4" creationId="{D1624907-AB5A-2CF7-9C27-021B2B120E39}"/>
          </ac:spMkLst>
        </pc:spChg>
        <pc:spChg chg="add del mod ord">
          <ac:chgData name="Aimee Robinson (2314197)" userId="S::2314197@student.uwtsd.ac.uk::e9578250-16aa-4da3-9b5e-d9894a4c8891" providerId="AD" clId="Web-{7777AB3A-3A0C-AEFB-7F42-D734B1E0D6D2}" dt="2024-01-21T19:12:23.118" v="364"/>
          <ac:spMkLst>
            <pc:docMk/>
            <pc:sldMk cId="3557686961" sldId="263"/>
            <ac:spMk id="5" creationId="{36ABFB7B-A85A-576B-A806-DB7E37AED93E}"/>
          </ac:spMkLst>
        </pc:spChg>
        <pc:spChg chg="add mod">
          <ac:chgData name="Aimee Robinson (2314197)" userId="S::2314197@student.uwtsd.ac.uk::e9578250-16aa-4da3-9b5e-d9894a4c8891" providerId="AD" clId="Web-{7777AB3A-3A0C-AEFB-7F42-D734B1E0D6D2}" dt="2024-01-21T20:33:54.545" v="710" actId="20577"/>
          <ac:spMkLst>
            <pc:docMk/>
            <pc:sldMk cId="3557686961" sldId="263"/>
            <ac:spMk id="6" creationId="{9C54DD4C-80D6-4CB9-09F9-D9C1CF717995}"/>
          </ac:spMkLst>
        </pc:spChg>
        <pc:spChg chg="add del">
          <ac:chgData name="Aimee Robinson (2314197)" userId="S::2314197@student.uwtsd.ac.uk::e9578250-16aa-4da3-9b5e-d9894a4c8891" providerId="AD" clId="Web-{7777AB3A-3A0C-AEFB-7F42-D734B1E0D6D2}" dt="2024-01-21T19:08:47.069" v="348"/>
          <ac:spMkLst>
            <pc:docMk/>
            <pc:sldMk cId="3557686961" sldId="263"/>
            <ac:spMk id="11" creationId="{D009D6D5-DAC2-4A8B-A17A-E206B9012D09}"/>
          </ac:spMkLst>
        </pc:spChg>
        <pc:spChg chg="add del">
          <ac:chgData name="Aimee Robinson (2314197)" userId="S::2314197@student.uwtsd.ac.uk::e9578250-16aa-4da3-9b5e-d9894a4c8891" providerId="AD" clId="Web-{7777AB3A-3A0C-AEFB-7F42-D734B1E0D6D2}" dt="2024-01-21T19:09:31.807" v="352"/>
          <ac:spMkLst>
            <pc:docMk/>
            <pc:sldMk cId="3557686961" sldId="263"/>
            <ac:spMk id="16" creationId="{79BB35BC-D5C2-4C8B-A22A-A71E6191913B}"/>
          </ac:spMkLst>
        </pc:spChg>
        <pc:spChg chg="add del">
          <ac:chgData name="Aimee Robinson (2314197)" userId="S::2314197@student.uwtsd.ac.uk::e9578250-16aa-4da3-9b5e-d9894a4c8891" providerId="AD" clId="Web-{7777AB3A-3A0C-AEFB-7F42-D734B1E0D6D2}" dt="2024-01-21T19:12:23.118" v="365"/>
          <ac:spMkLst>
            <pc:docMk/>
            <pc:sldMk cId="3557686961" sldId="263"/>
            <ac:spMk id="21" creationId="{12609869-9E80-471B-A487-A53288E0E791}"/>
          </ac:spMkLst>
        </pc:spChg>
        <pc:spChg chg="add del">
          <ac:chgData name="Aimee Robinson (2314197)" userId="S::2314197@student.uwtsd.ac.uk::e9578250-16aa-4da3-9b5e-d9894a4c8891" providerId="AD" clId="Web-{7777AB3A-3A0C-AEFB-7F42-D734B1E0D6D2}" dt="2024-01-21T19:13:29.732" v="368"/>
          <ac:spMkLst>
            <pc:docMk/>
            <pc:sldMk cId="3557686961" sldId="263"/>
            <ac:spMk id="23" creationId="{7004738A-9D34-43E8-97D2-CA0EED4F8BE0}"/>
          </ac:spMkLst>
        </pc:spChg>
        <pc:spChg chg="add del">
          <ac:chgData name="Aimee Robinson (2314197)" userId="S::2314197@student.uwtsd.ac.uk::e9578250-16aa-4da3-9b5e-d9894a4c8891" providerId="AD" clId="Web-{7777AB3A-3A0C-AEFB-7F42-D734B1E0D6D2}" dt="2024-01-21T19:13:29.732" v="368"/>
          <ac:spMkLst>
            <pc:docMk/>
            <pc:sldMk cId="3557686961" sldId="263"/>
            <ac:spMk id="25" creationId="{B8B8D07F-F13E-443E-BA68-2D26672D76B9}"/>
          </ac:spMkLst>
        </pc:spChg>
        <pc:spChg chg="add del">
          <ac:chgData name="Aimee Robinson (2314197)" userId="S::2314197@student.uwtsd.ac.uk::e9578250-16aa-4da3-9b5e-d9894a4c8891" providerId="AD" clId="Web-{7777AB3A-3A0C-AEFB-7F42-D734B1E0D6D2}" dt="2024-01-21T19:13:29.732" v="368"/>
          <ac:spMkLst>
            <pc:docMk/>
            <pc:sldMk cId="3557686961" sldId="263"/>
            <ac:spMk id="27" creationId="{2813A4FA-24A5-41ED-A534-3807D1B2F344}"/>
          </ac:spMkLst>
        </pc:spChg>
        <pc:spChg chg="add del">
          <ac:chgData name="Aimee Robinson (2314197)" userId="S::2314197@student.uwtsd.ac.uk::e9578250-16aa-4da3-9b5e-d9894a4c8891" providerId="AD" clId="Web-{7777AB3A-3A0C-AEFB-7F42-D734B1E0D6D2}" dt="2024-01-21T19:13:29.732" v="368"/>
          <ac:spMkLst>
            <pc:docMk/>
            <pc:sldMk cId="3557686961" sldId="263"/>
            <ac:spMk id="29" creationId="{C3944F27-CA70-4E84-A51A-E6BF89558979}"/>
          </ac:spMkLst>
        </pc:spChg>
        <pc:spChg chg="add">
          <ac:chgData name="Aimee Robinson (2314197)" userId="S::2314197@student.uwtsd.ac.uk::e9578250-16aa-4da3-9b5e-d9894a4c8891" providerId="AD" clId="Web-{7777AB3A-3A0C-AEFB-7F42-D734B1E0D6D2}" dt="2024-01-21T19:13:29.732" v="368"/>
          <ac:spMkLst>
            <pc:docMk/>
            <pc:sldMk cId="3557686961" sldId="263"/>
            <ac:spMk id="34" creationId="{D009D6D5-DAC2-4A8B-A17A-E206B9012D09}"/>
          </ac:spMkLst>
        </pc:spChg>
        <pc:picChg chg="add mod ord">
          <ac:chgData name="Aimee Robinson (2314197)" userId="S::2314197@student.uwtsd.ac.uk::e9578250-16aa-4da3-9b5e-d9894a4c8891" providerId="AD" clId="Web-{7777AB3A-3A0C-AEFB-7F42-D734B1E0D6D2}" dt="2024-01-21T19:13:29.732" v="368"/>
          <ac:picMkLst>
            <pc:docMk/>
            <pc:sldMk cId="3557686961" sldId="263"/>
            <ac:picMk id="7" creationId="{1AEE40B7-18B2-DEEB-E6A5-AAEB707B514B}"/>
          </ac:picMkLst>
        </pc:picChg>
      </pc:sldChg>
      <pc:sldChg chg="addSp delSp modSp mod setBg modClrScheme chgLayout">
        <pc:chgData name="Aimee Robinson (2314197)" userId="S::2314197@student.uwtsd.ac.uk::e9578250-16aa-4da3-9b5e-d9894a4c8891" providerId="AD" clId="Web-{7777AB3A-3A0C-AEFB-7F42-D734B1E0D6D2}" dt="2024-01-21T20:33:40.590" v="708" actId="20577"/>
        <pc:sldMkLst>
          <pc:docMk/>
          <pc:sldMk cId="130073985" sldId="264"/>
        </pc:sldMkLst>
        <pc:spChg chg="del">
          <ac:chgData name="Aimee Robinson (2314197)" userId="S::2314197@student.uwtsd.ac.uk::e9578250-16aa-4da3-9b5e-d9894a4c8891" providerId="AD" clId="Web-{7777AB3A-3A0C-AEFB-7F42-D734B1E0D6D2}" dt="2024-01-21T19:10:41.469" v="357"/>
          <ac:spMkLst>
            <pc:docMk/>
            <pc:sldMk cId="130073985" sldId="264"/>
            <ac:spMk id="2" creationId="{BE600B4B-411E-ACBC-731A-6C5BEC3F2AAE}"/>
          </ac:spMkLst>
        </pc:spChg>
        <pc:spChg chg="del">
          <ac:chgData name="Aimee Robinson (2314197)" userId="S::2314197@student.uwtsd.ac.uk::e9578250-16aa-4da3-9b5e-d9894a4c8891" providerId="AD" clId="Web-{7777AB3A-3A0C-AEFB-7F42-D734B1E0D6D2}" dt="2024-01-21T19:10:41.469" v="357"/>
          <ac:spMkLst>
            <pc:docMk/>
            <pc:sldMk cId="130073985" sldId="264"/>
            <ac:spMk id="3" creationId="{1394C094-5212-975A-300F-A82974F10D88}"/>
          </ac:spMkLst>
        </pc:spChg>
        <pc:spChg chg="del">
          <ac:chgData name="Aimee Robinson (2314197)" userId="S::2314197@student.uwtsd.ac.uk::e9578250-16aa-4da3-9b5e-d9894a4c8891" providerId="AD" clId="Web-{7777AB3A-3A0C-AEFB-7F42-D734B1E0D6D2}" dt="2024-01-21T19:10:41.469" v="357"/>
          <ac:spMkLst>
            <pc:docMk/>
            <pc:sldMk cId="130073985" sldId="264"/>
            <ac:spMk id="4" creationId="{ABB01B6D-86DE-23AB-CD63-F7A058B9E841}"/>
          </ac:spMkLst>
        </pc:spChg>
        <pc:spChg chg="add mod ord">
          <ac:chgData name="Aimee Robinson (2314197)" userId="S::2314197@student.uwtsd.ac.uk::e9578250-16aa-4da3-9b5e-d9894a4c8891" providerId="AD" clId="Web-{7777AB3A-3A0C-AEFB-7F42-D734B1E0D6D2}" dt="2024-01-21T20:31:40.682" v="686"/>
          <ac:spMkLst>
            <pc:docMk/>
            <pc:sldMk cId="130073985" sldId="264"/>
            <ac:spMk id="5" creationId="{32C3B586-FD4D-4429-43FB-75FDE96AAE9D}"/>
          </ac:spMkLst>
        </pc:spChg>
        <pc:spChg chg="add del">
          <ac:chgData name="Aimee Robinson (2314197)" userId="S::2314197@student.uwtsd.ac.uk::e9578250-16aa-4da3-9b5e-d9894a4c8891" providerId="AD" clId="Web-{7777AB3A-3A0C-AEFB-7F42-D734B1E0D6D2}" dt="2024-01-21T20:32:05.981" v="688"/>
          <ac:spMkLst>
            <pc:docMk/>
            <pc:sldMk cId="130073985" sldId="264"/>
            <ac:spMk id="7" creationId="{7F0E17E8-795E-5B40-1323-523C65409FAA}"/>
          </ac:spMkLst>
        </pc:spChg>
        <pc:spChg chg="add del">
          <ac:chgData name="Aimee Robinson (2314197)" userId="S::2314197@student.uwtsd.ac.uk::e9578250-16aa-4da3-9b5e-d9894a4c8891" providerId="AD" clId="Web-{7777AB3A-3A0C-AEFB-7F42-D734B1E0D6D2}" dt="2024-01-21T20:32:16.435" v="690"/>
          <ac:spMkLst>
            <pc:docMk/>
            <pc:sldMk cId="130073985" sldId="264"/>
            <ac:spMk id="8" creationId="{C4089FE8-2F23-4965-BEE9-CC40DBF39E38}"/>
          </ac:spMkLst>
        </pc:spChg>
        <pc:spChg chg="add mod">
          <ac:chgData name="Aimee Robinson (2314197)" userId="S::2314197@student.uwtsd.ac.uk::e9578250-16aa-4da3-9b5e-d9894a4c8891" providerId="AD" clId="Web-{7777AB3A-3A0C-AEFB-7F42-D734B1E0D6D2}" dt="2024-01-21T20:33:40.590" v="708" actId="20577"/>
          <ac:spMkLst>
            <pc:docMk/>
            <pc:sldMk cId="130073985" sldId="264"/>
            <ac:spMk id="9" creationId="{7EF270A9-6688-66F2-10A4-7CB97ED021F2}"/>
          </ac:spMkLst>
        </pc:spChg>
        <pc:spChg chg="add del">
          <ac:chgData name="Aimee Robinson (2314197)" userId="S::2314197@student.uwtsd.ac.uk::e9578250-16aa-4da3-9b5e-d9894a4c8891" providerId="AD" clId="Web-{7777AB3A-3A0C-AEFB-7F42-D734B1E0D6D2}" dt="2024-01-21T20:30:50.069" v="679"/>
          <ac:spMkLst>
            <pc:docMk/>
            <pc:sldMk cId="130073985" sldId="264"/>
            <ac:spMk id="10" creationId="{17718681-A12E-49D6-9925-DD7C68176D61}"/>
          </ac:spMkLst>
        </pc:spChg>
        <pc:spChg chg="add del">
          <ac:chgData name="Aimee Robinson (2314197)" userId="S::2314197@student.uwtsd.ac.uk::e9578250-16aa-4da3-9b5e-d9894a4c8891" providerId="AD" clId="Web-{7777AB3A-3A0C-AEFB-7F42-D734B1E0D6D2}" dt="2024-01-21T20:30:50.069" v="679"/>
          <ac:spMkLst>
            <pc:docMk/>
            <pc:sldMk cId="130073985" sldId="264"/>
            <ac:spMk id="12" creationId="{FBD77573-9EF2-4C35-8285-A1CF6FBB0EA5}"/>
          </ac:spMkLst>
        </pc:spChg>
        <pc:spChg chg="add del">
          <ac:chgData name="Aimee Robinson (2314197)" userId="S::2314197@student.uwtsd.ac.uk::e9578250-16aa-4da3-9b5e-d9894a4c8891" providerId="AD" clId="Web-{7777AB3A-3A0C-AEFB-7F42-D734B1E0D6D2}" dt="2024-01-21T20:31:40.682" v="686"/>
          <ac:spMkLst>
            <pc:docMk/>
            <pc:sldMk cId="130073985" sldId="264"/>
            <ac:spMk id="17" creationId="{2596F992-698C-48C0-9D89-70DA4CE927EF}"/>
          </ac:spMkLst>
        </pc:spChg>
        <pc:spChg chg="add del">
          <ac:chgData name="Aimee Robinson (2314197)" userId="S::2314197@student.uwtsd.ac.uk::e9578250-16aa-4da3-9b5e-d9894a4c8891" providerId="AD" clId="Web-{7777AB3A-3A0C-AEFB-7F42-D734B1E0D6D2}" dt="2024-01-21T20:31:40.682" v="686"/>
          <ac:spMkLst>
            <pc:docMk/>
            <pc:sldMk cId="130073985" sldId="264"/>
            <ac:spMk id="19" creationId="{A344AAA5-41F4-4862-97EF-688D31DC7567}"/>
          </ac:spMkLst>
        </pc:spChg>
        <pc:spChg chg="add del">
          <ac:chgData name="Aimee Robinson (2314197)" userId="S::2314197@student.uwtsd.ac.uk::e9578250-16aa-4da3-9b5e-d9894a4c8891" providerId="AD" clId="Web-{7777AB3A-3A0C-AEFB-7F42-D734B1E0D6D2}" dt="2024-01-21T20:31:40.682" v="686"/>
          <ac:spMkLst>
            <pc:docMk/>
            <pc:sldMk cId="130073985" sldId="264"/>
            <ac:spMk id="21" creationId="{69E1A62C-2AAF-4B3E-8CDB-65E237080997}"/>
          </ac:spMkLst>
        </pc:spChg>
        <pc:spChg chg="add del">
          <ac:chgData name="Aimee Robinson (2314197)" userId="S::2314197@student.uwtsd.ac.uk::e9578250-16aa-4da3-9b5e-d9894a4c8891" providerId="AD" clId="Web-{7777AB3A-3A0C-AEFB-7F42-D734B1E0D6D2}" dt="2024-01-21T20:31:40.604" v="685"/>
          <ac:spMkLst>
            <pc:docMk/>
            <pc:sldMk cId="130073985" sldId="264"/>
            <ac:spMk id="26" creationId="{058A14AF-9FB5-4CC7-BA35-E8E85D3EDF0E}"/>
          </ac:spMkLst>
        </pc:spChg>
        <pc:spChg chg="add del">
          <ac:chgData name="Aimee Robinson (2314197)" userId="S::2314197@student.uwtsd.ac.uk::e9578250-16aa-4da3-9b5e-d9894a4c8891" providerId="AD" clId="Web-{7777AB3A-3A0C-AEFB-7F42-D734B1E0D6D2}" dt="2024-01-21T20:31:40.604" v="685"/>
          <ac:spMkLst>
            <pc:docMk/>
            <pc:sldMk cId="130073985" sldId="264"/>
            <ac:spMk id="28" creationId="{3A9A4357-BD1D-4622-A4FE-766E6AB8DE84}"/>
          </ac:spMkLst>
        </pc:spChg>
        <pc:spChg chg="add del">
          <ac:chgData name="Aimee Robinson (2314197)" userId="S::2314197@student.uwtsd.ac.uk::e9578250-16aa-4da3-9b5e-d9894a4c8891" providerId="AD" clId="Web-{7777AB3A-3A0C-AEFB-7F42-D734B1E0D6D2}" dt="2024-01-21T20:31:40.604" v="685"/>
          <ac:spMkLst>
            <pc:docMk/>
            <pc:sldMk cId="130073985" sldId="264"/>
            <ac:spMk id="30" creationId="{E659831F-0D9A-4C63-9EBB-8435B85A440F}"/>
          </ac:spMkLst>
        </pc:spChg>
        <pc:spChg chg="add del">
          <ac:chgData name="Aimee Robinson (2314197)" userId="S::2314197@student.uwtsd.ac.uk::e9578250-16aa-4da3-9b5e-d9894a4c8891" providerId="AD" clId="Web-{7777AB3A-3A0C-AEFB-7F42-D734B1E0D6D2}" dt="2024-01-21T20:31:40.604" v="685"/>
          <ac:spMkLst>
            <pc:docMk/>
            <pc:sldMk cId="130073985" sldId="264"/>
            <ac:spMk id="32" creationId="{E6995CE5-F890-4ABA-82A2-26507CE8D2A3}"/>
          </ac:spMkLst>
        </pc:spChg>
        <pc:spChg chg="add">
          <ac:chgData name="Aimee Robinson (2314197)" userId="S::2314197@student.uwtsd.ac.uk::e9578250-16aa-4da3-9b5e-d9894a4c8891" providerId="AD" clId="Web-{7777AB3A-3A0C-AEFB-7F42-D734B1E0D6D2}" dt="2024-01-21T20:31:40.682" v="686"/>
          <ac:spMkLst>
            <pc:docMk/>
            <pc:sldMk cId="130073985" sldId="264"/>
            <ac:spMk id="34" creationId="{7FF47CB7-972F-479F-A36D-9E72D26EC8DA}"/>
          </ac:spMkLst>
        </pc:spChg>
        <pc:spChg chg="add">
          <ac:chgData name="Aimee Robinson (2314197)" userId="S::2314197@student.uwtsd.ac.uk::e9578250-16aa-4da3-9b5e-d9894a4c8891" providerId="AD" clId="Web-{7777AB3A-3A0C-AEFB-7F42-D734B1E0D6D2}" dt="2024-01-21T20:31:40.682" v="686"/>
          <ac:spMkLst>
            <pc:docMk/>
            <pc:sldMk cId="130073985" sldId="264"/>
            <ac:spMk id="35" creationId="{0D153B68-5844-490D-8E67-F616D6D721CA}"/>
          </ac:spMkLst>
        </pc:spChg>
        <pc:spChg chg="add">
          <ac:chgData name="Aimee Robinson (2314197)" userId="S::2314197@student.uwtsd.ac.uk::e9578250-16aa-4da3-9b5e-d9894a4c8891" providerId="AD" clId="Web-{7777AB3A-3A0C-AEFB-7F42-D734B1E0D6D2}" dt="2024-01-21T20:31:40.682" v="686"/>
          <ac:spMkLst>
            <pc:docMk/>
            <pc:sldMk cId="130073985" sldId="264"/>
            <ac:spMk id="36" creationId="{9A0D773F-7A7D-4DBB-9DEA-86BB8B8F4BC8}"/>
          </ac:spMkLst>
        </pc:spChg>
        <pc:picChg chg="add mod">
          <ac:chgData name="Aimee Robinson (2314197)" userId="S::2314197@student.uwtsd.ac.uk::e9578250-16aa-4da3-9b5e-d9894a4c8891" providerId="AD" clId="Web-{7777AB3A-3A0C-AEFB-7F42-D734B1E0D6D2}" dt="2024-01-21T20:31:40.682" v="686"/>
          <ac:picMkLst>
            <pc:docMk/>
            <pc:sldMk cId="130073985" sldId="264"/>
            <ac:picMk id="6" creationId="{6B69C109-2A32-86C4-7355-5E987747AEF8}"/>
          </ac:picMkLst>
        </pc:picChg>
      </pc:sldChg>
      <pc:sldChg chg="addSp delSp modSp new mod setBg modClrScheme delDesignElem chgLayout">
        <pc:chgData name="Aimee Robinson (2314197)" userId="S::2314197@student.uwtsd.ac.uk::e9578250-16aa-4da3-9b5e-d9894a4c8891" providerId="AD" clId="Web-{7777AB3A-3A0C-AEFB-7F42-D734B1E0D6D2}" dt="2024-01-21T18:28:36.974" v="220"/>
        <pc:sldMkLst>
          <pc:docMk/>
          <pc:sldMk cId="3276295027" sldId="265"/>
        </pc:sldMkLst>
        <pc:spChg chg="mod ord">
          <ac:chgData name="Aimee Robinson (2314197)" userId="S::2314197@student.uwtsd.ac.uk::e9578250-16aa-4da3-9b5e-d9894a4c8891" providerId="AD" clId="Web-{7777AB3A-3A0C-AEFB-7F42-D734B1E0D6D2}" dt="2024-01-21T18:28:36.974" v="220"/>
          <ac:spMkLst>
            <pc:docMk/>
            <pc:sldMk cId="3276295027" sldId="265"/>
            <ac:spMk id="2" creationId="{B281AB23-E16E-5B36-CE93-947DC8878056}"/>
          </ac:spMkLst>
        </pc:spChg>
        <pc:spChg chg="add del mod">
          <ac:chgData name="Aimee Robinson (2314197)" userId="S::2314197@student.uwtsd.ac.uk::e9578250-16aa-4da3-9b5e-d9894a4c8891" providerId="AD" clId="Web-{7777AB3A-3A0C-AEFB-7F42-D734B1E0D6D2}" dt="2024-01-21T18:28:36.974" v="220"/>
          <ac:spMkLst>
            <pc:docMk/>
            <pc:sldMk cId="3276295027" sldId="265"/>
            <ac:spMk id="3" creationId="{F370CF11-DD90-2166-E909-DD27328A50EA}"/>
          </ac:spMkLst>
        </pc:spChg>
        <pc:spChg chg="add del mod">
          <ac:chgData name="Aimee Robinson (2314197)" userId="S::2314197@student.uwtsd.ac.uk::e9578250-16aa-4da3-9b5e-d9894a4c8891" providerId="AD" clId="Web-{7777AB3A-3A0C-AEFB-7F42-D734B1E0D6D2}" dt="2024-01-21T18:14:37.295" v="131"/>
          <ac:spMkLst>
            <pc:docMk/>
            <pc:sldMk cId="3276295027" sldId="265"/>
            <ac:spMk id="4" creationId="{83C257AB-A6FC-E0CB-397B-7FA40159E0A7}"/>
          </ac:spMkLst>
        </pc:spChg>
        <pc:spChg chg="add del mod">
          <ac:chgData name="Aimee Robinson (2314197)" userId="S::2314197@student.uwtsd.ac.uk::e9578250-16aa-4da3-9b5e-d9894a4c8891" providerId="AD" clId="Web-{7777AB3A-3A0C-AEFB-7F42-D734B1E0D6D2}" dt="2024-01-21T18:14:52.172" v="135"/>
          <ac:spMkLst>
            <pc:docMk/>
            <pc:sldMk cId="3276295027" sldId="265"/>
            <ac:spMk id="5" creationId="{375322E9-2B81-949C-C953-74517A8169E0}"/>
          </ac:spMkLst>
        </pc:spChg>
        <pc:spChg chg="add del mod ord">
          <ac:chgData name="Aimee Robinson (2314197)" userId="S::2314197@student.uwtsd.ac.uk::e9578250-16aa-4da3-9b5e-d9894a4c8891" providerId="AD" clId="Web-{7777AB3A-3A0C-AEFB-7F42-D734B1E0D6D2}" dt="2024-01-21T18:18:47.894" v="162"/>
          <ac:spMkLst>
            <pc:docMk/>
            <pc:sldMk cId="3276295027" sldId="265"/>
            <ac:spMk id="7" creationId="{DD889958-A82C-F356-68F2-78BBC620B50B}"/>
          </ac:spMkLst>
        </pc:spChg>
        <pc:spChg chg="add del">
          <ac:chgData name="Aimee Robinson (2314197)" userId="S::2314197@student.uwtsd.ac.uk::e9578250-16aa-4da3-9b5e-d9894a4c8891" providerId="AD" clId="Web-{7777AB3A-3A0C-AEFB-7F42-D734B1E0D6D2}" dt="2024-01-21T18:05:51.487" v="56"/>
          <ac:spMkLst>
            <pc:docMk/>
            <pc:sldMk cId="3276295027" sldId="265"/>
            <ac:spMk id="8" creationId="{09588DA8-065E-4F6F-8EFD-43104AB2E0CF}"/>
          </ac:spMkLst>
        </pc:spChg>
        <pc:spChg chg="add del">
          <ac:chgData name="Aimee Robinson (2314197)" userId="S::2314197@student.uwtsd.ac.uk::e9578250-16aa-4da3-9b5e-d9894a4c8891" providerId="AD" clId="Web-{7777AB3A-3A0C-AEFB-7F42-D734B1E0D6D2}" dt="2024-01-21T18:05:51.487" v="56"/>
          <ac:spMkLst>
            <pc:docMk/>
            <pc:sldMk cId="3276295027" sldId="265"/>
            <ac:spMk id="10" creationId="{C4285719-470E-454C-AF62-8323075F1F5B}"/>
          </ac:spMkLst>
        </pc:spChg>
        <pc:spChg chg="add del">
          <ac:chgData name="Aimee Robinson (2314197)" userId="S::2314197@student.uwtsd.ac.uk::e9578250-16aa-4da3-9b5e-d9894a4c8891" providerId="AD" clId="Web-{7777AB3A-3A0C-AEFB-7F42-D734B1E0D6D2}" dt="2024-01-21T18:05:51.487" v="56"/>
          <ac:spMkLst>
            <pc:docMk/>
            <pc:sldMk cId="3276295027" sldId="265"/>
            <ac:spMk id="12" creationId="{CD9FE4EF-C4D8-49A0-B2FF-81D8DB7D8A24}"/>
          </ac:spMkLst>
        </pc:spChg>
        <pc:spChg chg="add del">
          <ac:chgData name="Aimee Robinson (2314197)" userId="S::2314197@student.uwtsd.ac.uk::e9578250-16aa-4da3-9b5e-d9894a4c8891" providerId="AD" clId="Web-{7777AB3A-3A0C-AEFB-7F42-D734B1E0D6D2}" dt="2024-01-21T18:05:51.487" v="56"/>
          <ac:spMkLst>
            <pc:docMk/>
            <pc:sldMk cId="3276295027" sldId="265"/>
            <ac:spMk id="14" creationId="{4300840D-0A0B-4512-BACA-B439D5B9C57C}"/>
          </ac:spMkLst>
        </pc:spChg>
        <pc:spChg chg="add del">
          <ac:chgData name="Aimee Robinson (2314197)" userId="S::2314197@student.uwtsd.ac.uk::e9578250-16aa-4da3-9b5e-d9894a4c8891" providerId="AD" clId="Web-{7777AB3A-3A0C-AEFB-7F42-D734B1E0D6D2}" dt="2024-01-21T18:05:51.487" v="56"/>
          <ac:spMkLst>
            <pc:docMk/>
            <pc:sldMk cId="3276295027" sldId="265"/>
            <ac:spMk id="16" creationId="{D2B78728-A580-49A7-84F9-6EF6F583ADE0}"/>
          </ac:spMkLst>
        </pc:spChg>
        <pc:spChg chg="add del">
          <ac:chgData name="Aimee Robinson (2314197)" userId="S::2314197@student.uwtsd.ac.uk::e9578250-16aa-4da3-9b5e-d9894a4c8891" providerId="AD" clId="Web-{7777AB3A-3A0C-AEFB-7F42-D734B1E0D6D2}" dt="2024-01-21T18:05:51.487" v="56"/>
          <ac:spMkLst>
            <pc:docMk/>
            <pc:sldMk cId="3276295027" sldId="265"/>
            <ac:spMk id="18" creationId="{38FAA1A1-D861-433F-88FA-1E9D6FD31D11}"/>
          </ac:spMkLst>
        </pc:spChg>
        <pc:spChg chg="add del">
          <ac:chgData name="Aimee Robinson (2314197)" userId="S::2314197@student.uwtsd.ac.uk::e9578250-16aa-4da3-9b5e-d9894a4c8891" providerId="AD" clId="Web-{7777AB3A-3A0C-AEFB-7F42-D734B1E0D6D2}" dt="2024-01-21T18:05:51.487" v="56"/>
          <ac:spMkLst>
            <pc:docMk/>
            <pc:sldMk cId="3276295027" sldId="265"/>
            <ac:spMk id="20" creationId="{8D71EDA1-87BF-4D5D-AB79-F346FD19278A}"/>
          </ac:spMkLst>
        </pc:spChg>
        <pc:spChg chg="add del">
          <ac:chgData name="Aimee Robinson (2314197)" userId="S::2314197@student.uwtsd.ac.uk::e9578250-16aa-4da3-9b5e-d9894a4c8891" providerId="AD" clId="Web-{7777AB3A-3A0C-AEFB-7F42-D734B1E0D6D2}" dt="2024-01-21T18:07:16.228" v="65"/>
          <ac:spMkLst>
            <pc:docMk/>
            <pc:sldMk cId="3276295027" sldId="265"/>
            <ac:spMk id="26" creationId="{3ECBE1F1-D69B-4AFA-ABD5-8E41720EF6DE}"/>
          </ac:spMkLst>
        </pc:spChg>
        <pc:spChg chg="add del">
          <ac:chgData name="Aimee Robinson (2314197)" userId="S::2314197@student.uwtsd.ac.uk::e9578250-16aa-4da3-9b5e-d9894a4c8891" providerId="AD" clId="Web-{7777AB3A-3A0C-AEFB-7F42-D734B1E0D6D2}" dt="2024-01-21T18:07:16.228" v="65"/>
          <ac:spMkLst>
            <pc:docMk/>
            <pc:sldMk cId="3276295027" sldId="265"/>
            <ac:spMk id="28" creationId="{603A6265-E10C-4B85-9C20-E75FCAF9CC63}"/>
          </ac:spMkLst>
        </pc:spChg>
        <pc:spChg chg="add del">
          <ac:chgData name="Aimee Robinson (2314197)" userId="S::2314197@student.uwtsd.ac.uk::e9578250-16aa-4da3-9b5e-d9894a4c8891" providerId="AD" clId="Web-{7777AB3A-3A0C-AEFB-7F42-D734B1E0D6D2}" dt="2024-01-21T18:08:33.438" v="67"/>
          <ac:spMkLst>
            <pc:docMk/>
            <pc:sldMk cId="3276295027" sldId="265"/>
            <ac:spMk id="33" creationId="{2EB492CD-616E-47F8-933B-5E2D952A0593}"/>
          </ac:spMkLst>
        </pc:spChg>
        <pc:spChg chg="add del">
          <ac:chgData name="Aimee Robinson (2314197)" userId="S::2314197@student.uwtsd.ac.uk::e9578250-16aa-4da3-9b5e-d9894a4c8891" providerId="AD" clId="Web-{7777AB3A-3A0C-AEFB-7F42-D734B1E0D6D2}" dt="2024-01-21T18:08:52.142" v="70"/>
          <ac:spMkLst>
            <pc:docMk/>
            <pc:sldMk cId="3276295027" sldId="265"/>
            <ac:spMk id="35" creationId="{59383CF9-23B5-4335-9B21-1791C4CF1C75}"/>
          </ac:spMkLst>
        </pc:spChg>
        <pc:spChg chg="add del">
          <ac:chgData name="Aimee Robinson (2314197)" userId="S::2314197@student.uwtsd.ac.uk::e9578250-16aa-4da3-9b5e-d9894a4c8891" providerId="AD" clId="Web-{7777AB3A-3A0C-AEFB-7F42-D734B1E0D6D2}" dt="2024-01-21T18:08:52.142" v="70"/>
          <ac:spMkLst>
            <pc:docMk/>
            <pc:sldMk cId="3276295027" sldId="265"/>
            <ac:spMk id="37" creationId="{0007FE00-9498-4706-B255-6437B0252C02}"/>
          </ac:spMkLst>
        </pc:spChg>
        <pc:spChg chg="add del">
          <ac:chgData name="Aimee Robinson (2314197)" userId="S::2314197@student.uwtsd.ac.uk::e9578250-16aa-4da3-9b5e-d9894a4c8891" providerId="AD" clId="Web-{7777AB3A-3A0C-AEFB-7F42-D734B1E0D6D2}" dt="2024-01-21T18:08:52.142" v="69"/>
          <ac:spMkLst>
            <pc:docMk/>
            <pc:sldMk cId="3276295027" sldId="265"/>
            <ac:spMk id="42" creationId="{1B15ED52-F352-441B-82BF-E0EA34836D08}"/>
          </ac:spMkLst>
        </pc:spChg>
        <pc:spChg chg="add del">
          <ac:chgData name="Aimee Robinson (2314197)" userId="S::2314197@student.uwtsd.ac.uk::e9578250-16aa-4da3-9b5e-d9894a4c8891" providerId="AD" clId="Web-{7777AB3A-3A0C-AEFB-7F42-D734B1E0D6D2}" dt="2024-01-21T18:08:52.142" v="69"/>
          <ac:spMkLst>
            <pc:docMk/>
            <pc:sldMk cId="3276295027" sldId="265"/>
            <ac:spMk id="44" creationId="{3B2E3793-BFE6-45A2-9B7B-E18844431C99}"/>
          </ac:spMkLst>
        </pc:spChg>
        <pc:spChg chg="add del">
          <ac:chgData name="Aimee Robinson (2314197)" userId="S::2314197@student.uwtsd.ac.uk::e9578250-16aa-4da3-9b5e-d9894a4c8891" providerId="AD" clId="Web-{7777AB3A-3A0C-AEFB-7F42-D734B1E0D6D2}" dt="2024-01-21T18:08:52.142" v="69"/>
          <ac:spMkLst>
            <pc:docMk/>
            <pc:sldMk cId="3276295027" sldId="265"/>
            <ac:spMk id="46" creationId="{BC4C4868-CB8F-4AF9-9CDB-8108F2C19B67}"/>
          </ac:spMkLst>
        </pc:spChg>
        <pc:spChg chg="add del">
          <ac:chgData name="Aimee Robinson (2314197)" userId="S::2314197@student.uwtsd.ac.uk::e9578250-16aa-4da3-9b5e-d9894a4c8891" providerId="AD" clId="Web-{7777AB3A-3A0C-AEFB-7F42-D734B1E0D6D2}" dt="2024-01-21T18:08:52.142" v="69"/>
          <ac:spMkLst>
            <pc:docMk/>
            <pc:sldMk cId="3276295027" sldId="265"/>
            <ac:spMk id="48" creationId="{375E0459-6403-40CD-989D-56A4407CA12E}"/>
          </ac:spMkLst>
        </pc:spChg>
        <pc:spChg chg="add del">
          <ac:chgData name="Aimee Robinson (2314197)" userId="S::2314197@student.uwtsd.ac.uk::e9578250-16aa-4da3-9b5e-d9894a4c8891" providerId="AD" clId="Web-{7777AB3A-3A0C-AEFB-7F42-D734B1E0D6D2}" dt="2024-01-21T18:08:52.142" v="69"/>
          <ac:spMkLst>
            <pc:docMk/>
            <pc:sldMk cId="3276295027" sldId="265"/>
            <ac:spMk id="50" creationId="{53E5B1A8-3AC9-4BD1-9BBC-78CA94F2D1BA}"/>
          </ac:spMkLst>
        </pc:spChg>
        <pc:spChg chg="add del">
          <ac:chgData name="Aimee Robinson (2314197)" userId="S::2314197@student.uwtsd.ac.uk::e9578250-16aa-4da3-9b5e-d9894a4c8891" providerId="AD" clId="Web-{7777AB3A-3A0C-AEFB-7F42-D734B1E0D6D2}" dt="2024-01-21T18:11:56.595" v="127"/>
          <ac:spMkLst>
            <pc:docMk/>
            <pc:sldMk cId="3276295027" sldId="265"/>
            <ac:spMk id="52" creationId="{100EDD19-6802-4EC3-95CE-CFFAB042CFD6}"/>
          </ac:spMkLst>
        </pc:spChg>
        <pc:spChg chg="add del">
          <ac:chgData name="Aimee Robinson (2314197)" userId="S::2314197@student.uwtsd.ac.uk::e9578250-16aa-4da3-9b5e-d9894a4c8891" providerId="AD" clId="Web-{7777AB3A-3A0C-AEFB-7F42-D734B1E0D6D2}" dt="2024-01-21T18:11:56.595" v="127"/>
          <ac:spMkLst>
            <pc:docMk/>
            <pc:sldMk cId="3276295027" sldId="265"/>
            <ac:spMk id="53" creationId="{DB17E863-922E-4C26-BD64-E8FD41D28661}"/>
          </ac:spMkLst>
        </pc:spChg>
        <pc:spChg chg="add del">
          <ac:chgData name="Aimee Robinson (2314197)" userId="S::2314197@student.uwtsd.ac.uk::e9578250-16aa-4da3-9b5e-d9894a4c8891" providerId="AD" clId="Web-{7777AB3A-3A0C-AEFB-7F42-D734B1E0D6D2}" dt="2024-01-21T18:15:05.313" v="136"/>
          <ac:spMkLst>
            <pc:docMk/>
            <pc:sldMk cId="3276295027" sldId="265"/>
            <ac:spMk id="58" creationId="{1B15ED52-F352-441B-82BF-E0EA34836D08}"/>
          </ac:spMkLst>
        </pc:spChg>
        <pc:spChg chg="add del">
          <ac:chgData name="Aimee Robinson (2314197)" userId="S::2314197@student.uwtsd.ac.uk::e9578250-16aa-4da3-9b5e-d9894a4c8891" providerId="AD" clId="Web-{7777AB3A-3A0C-AEFB-7F42-D734B1E0D6D2}" dt="2024-01-21T18:15:05.313" v="136"/>
          <ac:spMkLst>
            <pc:docMk/>
            <pc:sldMk cId="3276295027" sldId="265"/>
            <ac:spMk id="60" creationId="{3B2E3793-BFE6-45A2-9B7B-E18844431C99}"/>
          </ac:spMkLst>
        </pc:spChg>
        <pc:spChg chg="add del">
          <ac:chgData name="Aimee Robinson (2314197)" userId="S::2314197@student.uwtsd.ac.uk::e9578250-16aa-4da3-9b5e-d9894a4c8891" providerId="AD" clId="Web-{7777AB3A-3A0C-AEFB-7F42-D734B1E0D6D2}" dt="2024-01-21T18:15:05.313" v="136"/>
          <ac:spMkLst>
            <pc:docMk/>
            <pc:sldMk cId="3276295027" sldId="265"/>
            <ac:spMk id="62" creationId="{BC4C4868-CB8F-4AF9-9CDB-8108F2C19B67}"/>
          </ac:spMkLst>
        </pc:spChg>
        <pc:spChg chg="add del">
          <ac:chgData name="Aimee Robinson (2314197)" userId="S::2314197@student.uwtsd.ac.uk::e9578250-16aa-4da3-9b5e-d9894a4c8891" providerId="AD" clId="Web-{7777AB3A-3A0C-AEFB-7F42-D734B1E0D6D2}" dt="2024-01-21T18:15:05.313" v="136"/>
          <ac:spMkLst>
            <pc:docMk/>
            <pc:sldMk cId="3276295027" sldId="265"/>
            <ac:spMk id="64" creationId="{375E0459-6403-40CD-989D-56A4407CA12E}"/>
          </ac:spMkLst>
        </pc:spChg>
        <pc:spChg chg="add del">
          <ac:chgData name="Aimee Robinson (2314197)" userId="S::2314197@student.uwtsd.ac.uk::e9578250-16aa-4da3-9b5e-d9894a4c8891" providerId="AD" clId="Web-{7777AB3A-3A0C-AEFB-7F42-D734B1E0D6D2}" dt="2024-01-21T18:15:05.313" v="136"/>
          <ac:spMkLst>
            <pc:docMk/>
            <pc:sldMk cId="3276295027" sldId="265"/>
            <ac:spMk id="66" creationId="{53E5B1A8-3AC9-4BD1-9BBC-78CA94F2D1BA}"/>
          </ac:spMkLst>
        </pc:spChg>
        <pc:spChg chg="add del">
          <ac:chgData name="Aimee Robinson (2314197)" userId="S::2314197@student.uwtsd.ac.uk::e9578250-16aa-4da3-9b5e-d9894a4c8891" providerId="AD" clId="Web-{7777AB3A-3A0C-AEFB-7F42-D734B1E0D6D2}" dt="2024-01-21T18:16:30.711" v="138"/>
          <ac:spMkLst>
            <pc:docMk/>
            <pc:sldMk cId="3276295027" sldId="265"/>
            <ac:spMk id="71" creationId="{081EA652-8C6A-4E69-BEB9-170809474553}"/>
          </ac:spMkLst>
        </pc:spChg>
        <pc:spChg chg="add del">
          <ac:chgData name="Aimee Robinson (2314197)" userId="S::2314197@student.uwtsd.ac.uk::e9578250-16aa-4da3-9b5e-d9894a4c8891" providerId="AD" clId="Web-{7777AB3A-3A0C-AEFB-7F42-D734B1E0D6D2}" dt="2024-01-21T18:16:30.711" v="138"/>
          <ac:spMkLst>
            <pc:docMk/>
            <pc:sldMk cId="3276295027" sldId="265"/>
            <ac:spMk id="73" creationId="{5298780A-33B9-4EA2-8F67-DE68AD62841B}"/>
          </ac:spMkLst>
        </pc:spChg>
        <pc:spChg chg="add del">
          <ac:chgData name="Aimee Robinson (2314197)" userId="S::2314197@student.uwtsd.ac.uk::e9578250-16aa-4da3-9b5e-d9894a4c8891" providerId="AD" clId="Web-{7777AB3A-3A0C-AEFB-7F42-D734B1E0D6D2}" dt="2024-01-21T18:16:30.711" v="138"/>
          <ac:spMkLst>
            <pc:docMk/>
            <pc:sldMk cId="3276295027" sldId="265"/>
            <ac:spMk id="75" creationId="{7F488E8B-4E1E-4402-8935-D4E6C02615C7}"/>
          </ac:spMkLst>
        </pc:spChg>
        <pc:spChg chg="add del">
          <ac:chgData name="Aimee Robinson (2314197)" userId="S::2314197@student.uwtsd.ac.uk::e9578250-16aa-4da3-9b5e-d9894a4c8891" providerId="AD" clId="Web-{7777AB3A-3A0C-AEFB-7F42-D734B1E0D6D2}" dt="2024-01-21T18:20:23.011" v="198"/>
          <ac:spMkLst>
            <pc:docMk/>
            <pc:sldMk cId="3276295027" sldId="265"/>
            <ac:spMk id="82" creationId="{12609869-9E80-471B-A487-A53288E0E791}"/>
          </ac:spMkLst>
        </pc:spChg>
        <pc:spChg chg="add del">
          <ac:chgData name="Aimee Robinson (2314197)" userId="S::2314197@student.uwtsd.ac.uk::e9578250-16aa-4da3-9b5e-d9894a4c8891" providerId="AD" clId="Web-{7777AB3A-3A0C-AEFB-7F42-D734B1E0D6D2}" dt="2024-01-21T18:20:23.011" v="198"/>
          <ac:spMkLst>
            <pc:docMk/>
            <pc:sldMk cId="3276295027" sldId="265"/>
            <ac:spMk id="84" creationId="{7004738A-9D34-43E8-97D2-CA0EED4F8BE0}"/>
          </ac:spMkLst>
        </pc:spChg>
        <pc:spChg chg="add del">
          <ac:chgData name="Aimee Robinson (2314197)" userId="S::2314197@student.uwtsd.ac.uk::e9578250-16aa-4da3-9b5e-d9894a4c8891" providerId="AD" clId="Web-{7777AB3A-3A0C-AEFB-7F42-D734B1E0D6D2}" dt="2024-01-21T18:20:23.011" v="198"/>
          <ac:spMkLst>
            <pc:docMk/>
            <pc:sldMk cId="3276295027" sldId="265"/>
            <ac:spMk id="86" creationId="{B8B8D07F-F13E-443E-BA68-2D26672D76B9}"/>
          </ac:spMkLst>
        </pc:spChg>
        <pc:spChg chg="add del">
          <ac:chgData name="Aimee Robinson (2314197)" userId="S::2314197@student.uwtsd.ac.uk::e9578250-16aa-4da3-9b5e-d9894a4c8891" providerId="AD" clId="Web-{7777AB3A-3A0C-AEFB-7F42-D734B1E0D6D2}" dt="2024-01-21T18:20:23.011" v="198"/>
          <ac:spMkLst>
            <pc:docMk/>
            <pc:sldMk cId="3276295027" sldId="265"/>
            <ac:spMk id="88" creationId="{2813A4FA-24A5-41ED-A534-3807D1B2F344}"/>
          </ac:spMkLst>
        </pc:spChg>
        <pc:spChg chg="add del">
          <ac:chgData name="Aimee Robinson (2314197)" userId="S::2314197@student.uwtsd.ac.uk::e9578250-16aa-4da3-9b5e-d9894a4c8891" providerId="AD" clId="Web-{7777AB3A-3A0C-AEFB-7F42-D734B1E0D6D2}" dt="2024-01-21T18:20:23.011" v="198"/>
          <ac:spMkLst>
            <pc:docMk/>
            <pc:sldMk cId="3276295027" sldId="265"/>
            <ac:spMk id="90" creationId="{C3944F27-CA70-4E84-A51A-E6BF89558979}"/>
          </ac:spMkLst>
        </pc:spChg>
        <pc:spChg chg="add del">
          <ac:chgData name="Aimee Robinson (2314197)" userId="S::2314197@student.uwtsd.ac.uk::e9578250-16aa-4da3-9b5e-d9894a4c8891" providerId="AD" clId="Web-{7777AB3A-3A0C-AEFB-7F42-D734B1E0D6D2}" dt="2024-01-21T18:20:23.011" v="197"/>
          <ac:spMkLst>
            <pc:docMk/>
            <pc:sldMk cId="3276295027" sldId="265"/>
            <ac:spMk id="96" creationId="{85ED3100-3941-4F9A-9FAB-4A7A9B4A0014}"/>
          </ac:spMkLst>
        </pc:spChg>
        <pc:spChg chg="add del">
          <ac:chgData name="Aimee Robinson (2314197)" userId="S::2314197@student.uwtsd.ac.uk::e9578250-16aa-4da3-9b5e-d9894a4c8891" providerId="AD" clId="Web-{7777AB3A-3A0C-AEFB-7F42-D734B1E0D6D2}" dt="2024-01-21T18:21:46.159" v="205"/>
          <ac:spMkLst>
            <pc:docMk/>
            <pc:sldMk cId="3276295027" sldId="265"/>
            <ac:spMk id="97" creationId="{5298780A-33B9-4EA2-8F67-DE68AD62841B}"/>
          </ac:spMkLst>
        </pc:spChg>
        <pc:spChg chg="add del">
          <ac:chgData name="Aimee Robinson (2314197)" userId="S::2314197@student.uwtsd.ac.uk::e9578250-16aa-4da3-9b5e-d9894a4c8891" providerId="AD" clId="Web-{7777AB3A-3A0C-AEFB-7F42-D734B1E0D6D2}" dt="2024-01-21T18:20:23.011" v="197"/>
          <ac:spMkLst>
            <pc:docMk/>
            <pc:sldMk cId="3276295027" sldId="265"/>
            <ac:spMk id="98" creationId="{8CBEFB3C-8BDC-4A1B-94A5-A6A24CBB6A56}"/>
          </ac:spMkLst>
        </pc:spChg>
        <pc:spChg chg="add del">
          <ac:chgData name="Aimee Robinson (2314197)" userId="S::2314197@student.uwtsd.ac.uk::e9578250-16aa-4da3-9b5e-d9894a4c8891" providerId="AD" clId="Web-{7777AB3A-3A0C-AEFB-7F42-D734B1E0D6D2}" dt="2024-01-21T18:21:46.159" v="205"/>
          <ac:spMkLst>
            <pc:docMk/>
            <pc:sldMk cId="3276295027" sldId="265"/>
            <ac:spMk id="99" creationId="{7F488E8B-4E1E-4402-8935-D4E6C02615C7}"/>
          </ac:spMkLst>
        </pc:spChg>
        <pc:spChg chg="add del">
          <ac:chgData name="Aimee Robinson (2314197)" userId="S::2314197@student.uwtsd.ac.uk::e9578250-16aa-4da3-9b5e-d9894a4c8891" providerId="AD" clId="Web-{7777AB3A-3A0C-AEFB-7F42-D734B1E0D6D2}" dt="2024-01-21T18:21:46.159" v="205"/>
          <ac:spMkLst>
            <pc:docMk/>
            <pc:sldMk cId="3276295027" sldId="265"/>
            <ac:spMk id="107" creationId="{081EA652-8C6A-4E69-BEB9-170809474553}"/>
          </ac:spMkLst>
        </pc:spChg>
        <pc:spChg chg="add del">
          <ac:chgData name="Aimee Robinson (2314197)" userId="S::2314197@student.uwtsd.ac.uk::e9578250-16aa-4da3-9b5e-d9894a4c8891" providerId="AD" clId="Web-{7777AB3A-3A0C-AEFB-7F42-D734B1E0D6D2}" dt="2024-01-21T18:28:36.974" v="220"/>
          <ac:spMkLst>
            <pc:docMk/>
            <pc:sldMk cId="3276295027" sldId="265"/>
            <ac:spMk id="112" creationId="{C05CBC3C-2E5A-4839-8B9B-2E5A6ADF0F58}"/>
          </ac:spMkLst>
        </pc:spChg>
        <pc:spChg chg="add del">
          <ac:chgData name="Aimee Robinson (2314197)" userId="S::2314197@student.uwtsd.ac.uk::e9578250-16aa-4da3-9b5e-d9894a4c8891" providerId="AD" clId="Web-{7777AB3A-3A0C-AEFB-7F42-D734B1E0D6D2}" dt="2024-01-21T18:28:36.974" v="220"/>
          <ac:spMkLst>
            <pc:docMk/>
            <pc:sldMk cId="3276295027" sldId="265"/>
            <ac:spMk id="114" creationId="{827FF362-FC97-4BF5-949B-D4ADFA26E457}"/>
          </ac:spMkLst>
        </pc:spChg>
        <pc:spChg chg="add">
          <ac:chgData name="Aimee Robinson (2314197)" userId="S::2314197@student.uwtsd.ac.uk::e9578250-16aa-4da3-9b5e-d9894a4c8891" providerId="AD" clId="Web-{7777AB3A-3A0C-AEFB-7F42-D734B1E0D6D2}" dt="2024-01-21T18:28:36.974" v="220"/>
          <ac:spMkLst>
            <pc:docMk/>
            <pc:sldMk cId="3276295027" sldId="265"/>
            <ac:spMk id="119" creationId="{A2679492-7988-4050-9056-542444452411}"/>
          </ac:spMkLst>
        </pc:spChg>
        <pc:spChg chg="add">
          <ac:chgData name="Aimee Robinson (2314197)" userId="S::2314197@student.uwtsd.ac.uk::e9578250-16aa-4da3-9b5e-d9894a4c8891" providerId="AD" clId="Web-{7777AB3A-3A0C-AEFB-7F42-D734B1E0D6D2}" dt="2024-01-21T18:28:36.974" v="220"/>
          <ac:spMkLst>
            <pc:docMk/>
            <pc:sldMk cId="3276295027" sldId="265"/>
            <ac:spMk id="121" creationId="{B091B163-7D61-4891-ABCF-5C13D9C418D0}"/>
          </ac:spMkLst>
        </pc:spChg>
        <pc:grpChg chg="add del">
          <ac:chgData name="Aimee Robinson (2314197)" userId="S::2314197@student.uwtsd.ac.uk::e9578250-16aa-4da3-9b5e-d9894a4c8891" providerId="AD" clId="Web-{7777AB3A-3A0C-AEFB-7F42-D734B1E0D6D2}" dt="2024-01-21T18:18:56.660" v="181"/>
          <ac:grpSpMkLst>
            <pc:docMk/>
            <pc:sldMk cId="3276295027" sldId="265"/>
            <ac:grpSpMk id="95" creationId="{114ED94A-C85D-4CD3-4205-438D21CE6B38}"/>
          </ac:grpSpMkLst>
        </pc:grpChg>
        <pc:grpChg chg="add del">
          <ac:chgData name="Aimee Robinson (2314197)" userId="S::2314197@student.uwtsd.ac.uk::e9578250-16aa-4da3-9b5e-d9894a4c8891" providerId="AD" clId="Web-{7777AB3A-3A0C-AEFB-7F42-D734B1E0D6D2}" dt="2024-01-21T18:20:23.011" v="197"/>
          <ac:grpSpMkLst>
            <pc:docMk/>
            <pc:sldMk cId="3276295027" sldId="265"/>
            <ac:grpSpMk id="100" creationId="{7A9648D6-B41B-42D0-A817-AE2607B0B5B8}"/>
          </ac:grpSpMkLst>
        </pc:grpChg>
        <pc:grpChg chg="add">
          <ac:chgData name="Aimee Robinson (2314197)" userId="S::2314197@student.uwtsd.ac.uk::e9578250-16aa-4da3-9b5e-d9894a4c8891" providerId="AD" clId="Web-{7777AB3A-3A0C-AEFB-7F42-D734B1E0D6D2}" dt="2024-01-21T18:28:36.974" v="220"/>
          <ac:grpSpMkLst>
            <pc:docMk/>
            <pc:sldMk cId="3276295027" sldId="265"/>
            <ac:grpSpMk id="123" creationId="{0474DF76-993E-44DE-AFB0-C416182ACECF}"/>
          </ac:grpSpMkLst>
        </pc:grpChg>
        <pc:picChg chg="add del mod">
          <ac:chgData name="Aimee Robinson (2314197)" userId="S::2314197@student.uwtsd.ac.uk::e9578250-16aa-4da3-9b5e-d9894a4c8891" providerId="AD" clId="Web-{7777AB3A-3A0C-AEFB-7F42-D734B1E0D6D2}" dt="2024-01-21T18:19:57.947" v="195"/>
          <ac:picMkLst>
            <pc:docMk/>
            <pc:sldMk cId="3276295027" sldId="265"/>
            <ac:picMk id="6" creationId="{405A963C-5DCE-37DE-B718-C0A3EF0B0BFF}"/>
          </ac:picMkLst>
        </pc:picChg>
        <pc:picChg chg="add del mod ord">
          <ac:chgData name="Aimee Robinson (2314197)" userId="S::2314197@student.uwtsd.ac.uk::e9578250-16aa-4da3-9b5e-d9894a4c8891" providerId="AD" clId="Web-{7777AB3A-3A0C-AEFB-7F42-D734B1E0D6D2}" dt="2024-01-21T18:08:33.438" v="66"/>
          <ac:picMkLst>
            <pc:docMk/>
            <pc:sldMk cId="3276295027" sldId="265"/>
            <ac:picMk id="22" creationId="{DFE2F50F-8263-5A9E-BC8E-B589F3AC1E26}"/>
          </ac:picMkLst>
        </pc:picChg>
        <pc:picChg chg="add del">
          <ac:chgData name="Aimee Robinson (2314197)" userId="S::2314197@student.uwtsd.ac.uk::e9578250-16aa-4da3-9b5e-d9894a4c8891" providerId="AD" clId="Web-{7777AB3A-3A0C-AEFB-7F42-D734B1E0D6D2}" dt="2024-01-21T18:20:23.011" v="197"/>
          <ac:picMkLst>
            <pc:docMk/>
            <pc:sldMk cId="3276295027" sldId="265"/>
            <ac:picMk id="92" creationId="{1F679289-113E-0C34-F691-4A7F8FE66EE2}"/>
          </ac:picMkLst>
        </pc:picChg>
        <pc:cxnChg chg="add del">
          <ac:chgData name="Aimee Robinson (2314197)" userId="S::2314197@student.uwtsd.ac.uk::e9578250-16aa-4da3-9b5e-d9894a4c8891" providerId="AD" clId="Web-{7777AB3A-3A0C-AEFB-7F42-D734B1E0D6D2}" dt="2024-01-21T18:16:30.711" v="138"/>
          <ac:cxnSpMkLst>
            <pc:docMk/>
            <pc:sldMk cId="3276295027" sldId="265"/>
            <ac:cxnSpMk id="77" creationId="{23AAC9B5-8015-485C-ACF9-A750390E9A56}"/>
          </ac:cxnSpMkLst>
        </pc:cxnChg>
        <pc:cxnChg chg="add del">
          <ac:chgData name="Aimee Robinson (2314197)" userId="S::2314197@student.uwtsd.ac.uk::e9578250-16aa-4da3-9b5e-d9894a4c8891" providerId="AD" clId="Web-{7777AB3A-3A0C-AEFB-7F42-D734B1E0D6D2}" dt="2024-01-21T18:20:23.011" v="197"/>
          <ac:cxnSpMkLst>
            <pc:docMk/>
            <pc:sldMk cId="3276295027" sldId="265"/>
            <ac:cxnSpMk id="105" creationId="{C49DA8F6-BCC1-4447-B54C-57856834B94B}"/>
          </ac:cxnSpMkLst>
        </pc:cxnChg>
        <pc:cxnChg chg="add">
          <ac:chgData name="Aimee Robinson (2314197)" userId="S::2314197@student.uwtsd.ac.uk::e9578250-16aa-4da3-9b5e-d9894a4c8891" providerId="AD" clId="Web-{7777AB3A-3A0C-AEFB-7F42-D734B1E0D6D2}" dt="2024-01-21T18:28:36.974" v="220"/>
          <ac:cxnSpMkLst>
            <pc:docMk/>
            <pc:sldMk cId="3276295027" sldId="265"/>
            <ac:cxnSpMk id="128" creationId="{C49DA8F6-BCC1-4447-B54C-57856834B94B}"/>
          </ac:cxnSpMkLst>
        </pc:cxnChg>
      </pc:sldChg>
      <pc:sldChg chg="addSp delSp modSp new mod setBg">
        <pc:chgData name="Aimee Robinson (2314197)" userId="S::2314197@student.uwtsd.ac.uk::e9578250-16aa-4da3-9b5e-d9894a4c8891" providerId="AD" clId="Web-{7777AB3A-3A0C-AEFB-7F42-D734B1E0D6D2}" dt="2024-01-21T18:30:14.092" v="231"/>
        <pc:sldMkLst>
          <pc:docMk/>
          <pc:sldMk cId="3058625644" sldId="266"/>
        </pc:sldMkLst>
        <pc:spChg chg="del mod">
          <ac:chgData name="Aimee Robinson (2314197)" userId="S::2314197@student.uwtsd.ac.uk::e9578250-16aa-4da3-9b5e-d9894a4c8891" providerId="AD" clId="Web-{7777AB3A-3A0C-AEFB-7F42-D734B1E0D6D2}" dt="2024-01-21T18:30:14.092" v="231"/>
          <ac:spMkLst>
            <pc:docMk/>
            <pc:sldMk cId="3058625644" sldId="266"/>
            <ac:spMk id="2" creationId="{D3E88A1A-EB7A-4C46-578F-E764FB6037B8}"/>
          </ac:spMkLst>
        </pc:spChg>
        <pc:spChg chg="add mod">
          <ac:chgData name="Aimee Robinson (2314197)" userId="S::2314197@student.uwtsd.ac.uk::e9578250-16aa-4da3-9b5e-d9894a4c8891" providerId="AD" clId="Web-{7777AB3A-3A0C-AEFB-7F42-D734B1E0D6D2}" dt="2024-01-21T18:22:04.738" v="206"/>
          <ac:spMkLst>
            <pc:docMk/>
            <pc:sldMk cId="3058625644" sldId="266"/>
            <ac:spMk id="3" creationId="{E8A5F565-03BA-3E46-D2C7-20DD76EE2C44}"/>
          </ac:spMkLst>
        </pc:spChg>
        <pc:spChg chg="add">
          <ac:chgData name="Aimee Robinson (2314197)" userId="S::2314197@student.uwtsd.ac.uk::e9578250-16aa-4da3-9b5e-d9894a4c8891" providerId="AD" clId="Web-{7777AB3A-3A0C-AEFB-7F42-D734B1E0D6D2}" dt="2024-01-21T18:22:04.738" v="206"/>
          <ac:spMkLst>
            <pc:docMk/>
            <pc:sldMk cId="3058625644" sldId="266"/>
            <ac:spMk id="9" creationId="{2C61293E-6EBE-43EF-A52C-9BEBFD7679D4}"/>
          </ac:spMkLst>
        </pc:spChg>
        <pc:spChg chg="add">
          <ac:chgData name="Aimee Robinson (2314197)" userId="S::2314197@student.uwtsd.ac.uk::e9578250-16aa-4da3-9b5e-d9894a4c8891" providerId="AD" clId="Web-{7777AB3A-3A0C-AEFB-7F42-D734B1E0D6D2}" dt="2024-01-21T18:22:04.738" v="206"/>
          <ac:spMkLst>
            <pc:docMk/>
            <pc:sldMk cId="3058625644" sldId="266"/>
            <ac:spMk id="11" creationId="{21540236-BFD5-4A9D-8840-4703E7F76825}"/>
          </ac:spMkLst>
        </pc:spChg>
        <pc:picChg chg="add mod">
          <ac:chgData name="Aimee Robinson (2314197)" userId="S::2314197@student.uwtsd.ac.uk::e9578250-16aa-4da3-9b5e-d9894a4c8891" providerId="AD" clId="Web-{7777AB3A-3A0C-AEFB-7F42-D734B1E0D6D2}" dt="2024-01-21T18:24:09.827" v="207"/>
          <ac:picMkLst>
            <pc:docMk/>
            <pc:sldMk cId="3058625644" sldId="266"/>
            <ac:picMk id="5" creationId="{9E9E7170-2DBE-EAFC-E8EB-7D51C1FF05DC}"/>
          </ac:picMkLst>
        </pc:picChg>
      </pc:sldChg>
      <pc:sldChg chg="addSp delSp modSp new mod setBg modClrScheme delDesignElem chgLayout">
        <pc:chgData name="Aimee Robinson (2314197)" userId="S::2314197@student.uwtsd.ac.uk::e9578250-16aa-4da3-9b5e-d9894a4c8891" providerId="AD" clId="Web-{7777AB3A-3A0C-AEFB-7F42-D734B1E0D6D2}" dt="2024-01-21T19:03:39.372" v="337" actId="20577"/>
        <pc:sldMkLst>
          <pc:docMk/>
          <pc:sldMk cId="2235425515" sldId="267"/>
        </pc:sldMkLst>
        <pc:spChg chg="del mod">
          <ac:chgData name="Aimee Robinson (2314197)" userId="S::2314197@student.uwtsd.ac.uk::e9578250-16aa-4da3-9b5e-d9894a4c8891" providerId="AD" clId="Web-{7777AB3A-3A0C-AEFB-7F42-D734B1E0D6D2}" dt="2024-01-21T18:59:49.072" v="317"/>
          <ac:spMkLst>
            <pc:docMk/>
            <pc:sldMk cId="2235425515" sldId="267"/>
            <ac:spMk id="2" creationId="{437FC8CD-FF8F-C148-A741-79455D1DF05B}"/>
          </ac:spMkLst>
        </pc:spChg>
        <pc:spChg chg="add del mod">
          <ac:chgData name="Aimee Robinson (2314197)" userId="S::2314197@student.uwtsd.ac.uk::e9578250-16aa-4da3-9b5e-d9894a4c8891" providerId="AD" clId="Web-{7777AB3A-3A0C-AEFB-7F42-D734B1E0D6D2}" dt="2024-01-21T19:03:39.372" v="337" actId="20577"/>
          <ac:spMkLst>
            <pc:docMk/>
            <pc:sldMk cId="2235425515" sldId="267"/>
            <ac:spMk id="3" creationId="{C93D9157-59DD-C5A2-B209-1139BCD12AAF}"/>
          </ac:spMkLst>
        </pc:spChg>
        <pc:spChg chg="add del">
          <ac:chgData name="Aimee Robinson (2314197)" userId="S::2314197@student.uwtsd.ac.uk::e9578250-16aa-4da3-9b5e-d9894a4c8891" providerId="AD" clId="Web-{7777AB3A-3A0C-AEFB-7F42-D734B1E0D6D2}" dt="2024-01-21T19:02:36.210" v="330"/>
          <ac:spMkLst>
            <pc:docMk/>
            <pc:sldMk cId="2235425515" sldId="267"/>
            <ac:spMk id="6" creationId="{4300840D-0A0B-4512-BACA-B439D5B9C57C}"/>
          </ac:spMkLst>
        </pc:spChg>
        <pc:spChg chg="add del">
          <ac:chgData name="Aimee Robinson (2314197)" userId="S::2314197@student.uwtsd.ac.uk::e9578250-16aa-4da3-9b5e-d9894a4c8891" providerId="AD" clId="Web-{7777AB3A-3A0C-AEFB-7F42-D734B1E0D6D2}" dt="2024-01-21T19:02:36.210" v="330"/>
          <ac:spMkLst>
            <pc:docMk/>
            <pc:sldMk cId="2235425515" sldId="267"/>
            <ac:spMk id="7" creationId="{D2B78728-A580-49A7-84F9-6EF6F583ADE0}"/>
          </ac:spMkLst>
        </pc:spChg>
        <pc:spChg chg="add del">
          <ac:chgData name="Aimee Robinson (2314197)" userId="S::2314197@student.uwtsd.ac.uk::e9578250-16aa-4da3-9b5e-d9894a4c8891" providerId="AD" clId="Web-{7777AB3A-3A0C-AEFB-7F42-D734B1E0D6D2}" dt="2024-01-21T19:02:36.210" v="330"/>
          <ac:spMkLst>
            <pc:docMk/>
            <pc:sldMk cId="2235425515" sldId="267"/>
            <ac:spMk id="8" creationId="{09588DA8-065E-4F6F-8EFD-43104AB2E0CF}"/>
          </ac:spMkLst>
        </pc:spChg>
        <pc:spChg chg="add del">
          <ac:chgData name="Aimee Robinson (2314197)" userId="S::2314197@student.uwtsd.ac.uk::e9578250-16aa-4da3-9b5e-d9894a4c8891" providerId="AD" clId="Web-{7777AB3A-3A0C-AEFB-7F42-D734B1E0D6D2}" dt="2024-01-21T19:02:36.210" v="330"/>
          <ac:spMkLst>
            <pc:docMk/>
            <pc:sldMk cId="2235425515" sldId="267"/>
            <ac:spMk id="10" creationId="{C4285719-470E-454C-AF62-8323075F1F5B}"/>
          </ac:spMkLst>
        </pc:spChg>
        <pc:spChg chg="add del">
          <ac:chgData name="Aimee Robinson (2314197)" userId="S::2314197@student.uwtsd.ac.uk::e9578250-16aa-4da3-9b5e-d9894a4c8891" providerId="AD" clId="Web-{7777AB3A-3A0C-AEFB-7F42-D734B1E0D6D2}" dt="2024-01-21T19:02:36.210" v="330"/>
          <ac:spMkLst>
            <pc:docMk/>
            <pc:sldMk cId="2235425515" sldId="267"/>
            <ac:spMk id="12" creationId="{CD9FE4EF-C4D8-49A0-B2FF-81D8DB7D8A24}"/>
          </ac:spMkLst>
        </pc:spChg>
        <pc:spChg chg="add del">
          <ac:chgData name="Aimee Robinson (2314197)" userId="S::2314197@student.uwtsd.ac.uk::e9578250-16aa-4da3-9b5e-d9894a4c8891" providerId="AD" clId="Web-{7777AB3A-3A0C-AEFB-7F42-D734B1E0D6D2}" dt="2024-01-21T19:01:54.597" v="325"/>
          <ac:spMkLst>
            <pc:docMk/>
            <pc:sldMk cId="2235425515" sldId="267"/>
            <ac:spMk id="14" creationId="{32BC26D8-82FB-445E-AA49-62A77D7C1EE0}"/>
          </ac:spMkLst>
        </pc:spChg>
        <pc:spChg chg="add del">
          <ac:chgData name="Aimee Robinson (2314197)" userId="S::2314197@student.uwtsd.ac.uk::e9578250-16aa-4da3-9b5e-d9894a4c8891" providerId="AD" clId="Web-{7777AB3A-3A0C-AEFB-7F42-D734B1E0D6D2}" dt="2024-01-21T19:01:54.597" v="325"/>
          <ac:spMkLst>
            <pc:docMk/>
            <pc:sldMk cId="2235425515" sldId="267"/>
            <ac:spMk id="16" creationId="{CB44330D-EA18-4254-AA95-EB49948539B8}"/>
          </ac:spMkLst>
        </pc:spChg>
        <pc:spChg chg="add del">
          <ac:chgData name="Aimee Robinson (2314197)" userId="S::2314197@student.uwtsd.ac.uk::e9578250-16aa-4da3-9b5e-d9894a4c8891" providerId="AD" clId="Web-{7777AB3A-3A0C-AEFB-7F42-D734B1E0D6D2}" dt="2024-01-21T19:02:36.210" v="330"/>
          <ac:spMkLst>
            <pc:docMk/>
            <pc:sldMk cId="2235425515" sldId="267"/>
            <ac:spMk id="18" creationId="{38FAA1A1-D861-433F-88FA-1E9D6FD31D11}"/>
          </ac:spMkLst>
        </pc:spChg>
        <pc:spChg chg="add del">
          <ac:chgData name="Aimee Robinson (2314197)" userId="S::2314197@student.uwtsd.ac.uk::e9578250-16aa-4da3-9b5e-d9894a4c8891" providerId="AD" clId="Web-{7777AB3A-3A0C-AEFB-7F42-D734B1E0D6D2}" dt="2024-01-21T19:02:36.210" v="330"/>
          <ac:spMkLst>
            <pc:docMk/>
            <pc:sldMk cId="2235425515" sldId="267"/>
            <ac:spMk id="20" creationId="{8D71EDA1-87BF-4D5D-AB79-F346FD19278A}"/>
          </ac:spMkLst>
        </pc:spChg>
        <pc:spChg chg="add del">
          <ac:chgData name="Aimee Robinson (2314197)" userId="S::2314197@student.uwtsd.ac.uk::e9578250-16aa-4da3-9b5e-d9894a4c8891" providerId="AD" clId="Web-{7777AB3A-3A0C-AEFB-7F42-D734B1E0D6D2}" dt="2024-01-21T19:03:09.010" v="332"/>
          <ac:spMkLst>
            <pc:docMk/>
            <pc:sldMk cId="2235425515" sldId="267"/>
            <ac:spMk id="26" creationId="{3ECBE1F1-D69B-4AFA-ABD5-8E41720EF6DE}"/>
          </ac:spMkLst>
        </pc:spChg>
        <pc:spChg chg="add del">
          <ac:chgData name="Aimee Robinson (2314197)" userId="S::2314197@student.uwtsd.ac.uk::e9578250-16aa-4da3-9b5e-d9894a4c8891" providerId="AD" clId="Web-{7777AB3A-3A0C-AEFB-7F42-D734B1E0D6D2}" dt="2024-01-21T19:03:09.010" v="332"/>
          <ac:spMkLst>
            <pc:docMk/>
            <pc:sldMk cId="2235425515" sldId="267"/>
            <ac:spMk id="28" creationId="{603A6265-E10C-4B85-9C20-E75FCAF9CC63}"/>
          </ac:spMkLst>
        </pc:spChg>
        <pc:spChg chg="add">
          <ac:chgData name="Aimee Robinson (2314197)" userId="S::2314197@student.uwtsd.ac.uk::e9578250-16aa-4da3-9b5e-d9894a4c8891" providerId="AD" clId="Web-{7777AB3A-3A0C-AEFB-7F42-D734B1E0D6D2}" dt="2024-01-21T19:03:09.010" v="332"/>
          <ac:spMkLst>
            <pc:docMk/>
            <pc:sldMk cId="2235425515" sldId="267"/>
            <ac:spMk id="33" creationId="{D009D6D5-DAC2-4A8B-A17A-E206B9012D09}"/>
          </ac:spMkLst>
        </pc:spChg>
        <pc:picChg chg="add del mod">
          <ac:chgData name="Aimee Robinson (2314197)" userId="S::2314197@student.uwtsd.ac.uk::e9578250-16aa-4da3-9b5e-d9894a4c8891" providerId="AD" clId="Web-{7777AB3A-3A0C-AEFB-7F42-D734B1E0D6D2}" dt="2024-01-21T19:02:02.364" v="326"/>
          <ac:picMkLst>
            <pc:docMk/>
            <pc:sldMk cId="2235425515" sldId="267"/>
            <ac:picMk id="5" creationId="{6D6E1B1C-74CB-ADE5-12AC-2C63DBF7E466}"/>
          </ac:picMkLst>
        </pc:picChg>
        <pc:picChg chg="add mod ord">
          <ac:chgData name="Aimee Robinson (2314197)" userId="S::2314197@student.uwtsd.ac.uk::e9578250-16aa-4da3-9b5e-d9894a4c8891" providerId="AD" clId="Web-{7777AB3A-3A0C-AEFB-7F42-D734B1E0D6D2}" dt="2024-01-21T19:03:09.010" v="332"/>
          <ac:picMkLst>
            <pc:docMk/>
            <pc:sldMk cId="2235425515" sldId="267"/>
            <ac:picMk id="22" creationId="{52EF2251-F1D2-51D1-38A5-2AE6BF65DF35}"/>
          </ac:picMkLst>
        </pc:picChg>
        <pc:cxnChg chg="add del mod">
          <ac:chgData name="Aimee Robinson (2314197)" userId="S::2314197@student.uwtsd.ac.uk::e9578250-16aa-4da3-9b5e-d9894a4c8891" providerId="AD" clId="Web-{7777AB3A-3A0C-AEFB-7F42-D734B1E0D6D2}" dt="2024-01-21T19:01:54.597" v="325"/>
          <ac:cxnSpMkLst>
            <pc:docMk/>
            <pc:sldMk cId="2235425515" sldId="267"/>
            <ac:cxnSpMk id="9" creationId="{1503BFE4-729B-D9D0-C17B-501E6AF1127A}"/>
          </ac:cxnSpMkLst>
        </pc:cxnChg>
      </pc:sldChg>
      <pc:sldChg chg="addSp delSp modSp new mod setBg modClrScheme chgLayout">
        <pc:chgData name="Aimee Robinson (2314197)" userId="S::2314197@student.uwtsd.ac.uk::e9578250-16aa-4da3-9b5e-d9894a4c8891" providerId="AD" clId="Web-{7777AB3A-3A0C-AEFB-7F42-D734B1E0D6D2}" dt="2024-01-21T20:25:57.123" v="675" actId="20577"/>
        <pc:sldMkLst>
          <pc:docMk/>
          <pc:sldMk cId="4009815821" sldId="268"/>
        </pc:sldMkLst>
        <pc:spChg chg="del">
          <ac:chgData name="Aimee Robinson (2314197)" userId="S::2314197@student.uwtsd.ac.uk::e9578250-16aa-4da3-9b5e-d9894a4c8891" providerId="AD" clId="Web-{7777AB3A-3A0C-AEFB-7F42-D734B1E0D6D2}" dt="2024-01-21T19:10:23.311" v="356"/>
          <ac:spMkLst>
            <pc:docMk/>
            <pc:sldMk cId="4009815821" sldId="268"/>
            <ac:spMk id="2" creationId="{9CFA7659-61EE-31F5-93F8-8535CF091A03}"/>
          </ac:spMkLst>
        </pc:spChg>
        <pc:spChg chg="del">
          <ac:chgData name="Aimee Robinson (2314197)" userId="S::2314197@student.uwtsd.ac.uk::e9578250-16aa-4da3-9b5e-d9894a4c8891" providerId="AD" clId="Web-{7777AB3A-3A0C-AEFB-7F42-D734B1E0D6D2}" dt="2024-01-21T19:10:23.311" v="356"/>
          <ac:spMkLst>
            <pc:docMk/>
            <pc:sldMk cId="4009815821" sldId="268"/>
            <ac:spMk id="3" creationId="{D5A9E978-B23D-826B-B440-0DFA9B64A9D5}"/>
          </ac:spMkLst>
        </pc:spChg>
        <pc:spChg chg="del">
          <ac:chgData name="Aimee Robinson (2314197)" userId="S::2314197@student.uwtsd.ac.uk::e9578250-16aa-4da3-9b5e-d9894a4c8891" providerId="AD" clId="Web-{7777AB3A-3A0C-AEFB-7F42-D734B1E0D6D2}" dt="2024-01-21T19:10:23.311" v="356"/>
          <ac:spMkLst>
            <pc:docMk/>
            <pc:sldMk cId="4009815821" sldId="268"/>
            <ac:spMk id="4" creationId="{6987A985-0530-99BE-A406-2180E3CB4AA6}"/>
          </ac:spMkLst>
        </pc:spChg>
        <pc:spChg chg="add mod">
          <ac:chgData name="Aimee Robinson (2314197)" userId="S::2314197@student.uwtsd.ac.uk::e9578250-16aa-4da3-9b5e-d9894a4c8891" providerId="AD" clId="Web-{7777AB3A-3A0C-AEFB-7F42-D734B1E0D6D2}" dt="2024-01-21T19:16:04.917" v="381" actId="14100"/>
          <ac:spMkLst>
            <pc:docMk/>
            <pc:sldMk cId="4009815821" sldId="268"/>
            <ac:spMk id="5" creationId="{36B1E397-B7FE-2494-2533-1E4B7C93A767}"/>
          </ac:spMkLst>
        </pc:spChg>
        <pc:spChg chg="add mod">
          <ac:chgData name="Aimee Robinson (2314197)" userId="S::2314197@student.uwtsd.ac.uk::e9578250-16aa-4da3-9b5e-d9894a4c8891" providerId="AD" clId="Web-{7777AB3A-3A0C-AEFB-7F42-D734B1E0D6D2}" dt="2024-01-21T20:25:57.123" v="675" actId="20577"/>
          <ac:spMkLst>
            <pc:docMk/>
            <pc:sldMk cId="4009815821" sldId="268"/>
            <ac:spMk id="8" creationId="{B2C3BE4B-5398-34FE-29F3-2EB404C71BDA}"/>
          </ac:spMkLst>
        </pc:spChg>
        <pc:spChg chg="add del">
          <ac:chgData name="Aimee Robinson (2314197)" userId="S::2314197@student.uwtsd.ac.uk::e9578250-16aa-4da3-9b5e-d9894a4c8891" providerId="AD" clId="Web-{7777AB3A-3A0C-AEFB-7F42-D734B1E0D6D2}" dt="2024-01-21T19:15:50.275" v="378"/>
          <ac:spMkLst>
            <pc:docMk/>
            <pc:sldMk cId="4009815821" sldId="268"/>
            <ac:spMk id="10" creationId="{17718681-A12E-49D6-9925-DD7C68176D61}"/>
          </ac:spMkLst>
        </pc:spChg>
        <pc:spChg chg="add del">
          <ac:chgData name="Aimee Robinson (2314197)" userId="S::2314197@student.uwtsd.ac.uk::e9578250-16aa-4da3-9b5e-d9894a4c8891" providerId="AD" clId="Web-{7777AB3A-3A0C-AEFB-7F42-D734B1E0D6D2}" dt="2024-01-21T19:15:50.275" v="378"/>
          <ac:spMkLst>
            <pc:docMk/>
            <pc:sldMk cId="4009815821" sldId="268"/>
            <ac:spMk id="12" creationId="{FBD77573-9EF2-4C35-8285-A1CF6FBB0EA5}"/>
          </ac:spMkLst>
        </pc:spChg>
        <pc:picChg chg="add mod">
          <ac:chgData name="Aimee Robinson (2314197)" userId="S::2314197@student.uwtsd.ac.uk::e9578250-16aa-4da3-9b5e-d9894a4c8891" providerId="AD" clId="Web-{7777AB3A-3A0C-AEFB-7F42-D734B1E0D6D2}" dt="2024-01-21T20:23:25.564" v="659" actId="1076"/>
          <ac:picMkLst>
            <pc:docMk/>
            <pc:sldMk cId="4009815821" sldId="268"/>
            <ac:picMk id="6" creationId="{F64173FB-9D99-7146-E261-F64640B7E49A}"/>
          </ac:picMkLst>
        </pc:picChg>
        <pc:picChg chg="add">
          <ac:chgData name="Aimee Robinson (2314197)" userId="S::2314197@student.uwtsd.ac.uk::e9578250-16aa-4da3-9b5e-d9894a4c8891" providerId="AD" clId="Web-{7777AB3A-3A0C-AEFB-7F42-D734B1E0D6D2}" dt="2024-01-21T19:15:50.306" v="379"/>
          <ac:picMkLst>
            <pc:docMk/>
            <pc:sldMk cId="4009815821" sldId="268"/>
            <ac:picMk id="7" creationId="{4CFEF07C-9E8D-FB4A-C1A8-638016D63113}"/>
          </ac:picMkLst>
        </pc:picChg>
        <pc:cxnChg chg="add">
          <ac:chgData name="Aimee Robinson (2314197)" userId="S::2314197@student.uwtsd.ac.uk::e9578250-16aa-4da3-9b5e-d9894a4c8891" providerId="AD" clId="Web-{7777AB3A-3A0C-AEFB-7F42-D734B1E0D6D2}" dt="2024-01-21T19:15:50.306" v="379"/>
          <ac:cxnSpMkLst>
            <pc:docMk/>
            <pc:sldMk cId="4009815821" sldId="268"/>
            <ac:cxnSpMk id="11" creationId="{249EDD1B-F94D-B4E6-ACAA-566B9A26FDE3}"/>
          </ac:cxnSpMkLst>
        </pc:cxnChg>
      </pc:sldChg>
      <pc:sldChg chg="addSp delSp modSp new mod setBg">
        <pc:chgData name="Aimee Robinson (2314197)" userId="S::2314197@student.uwtsd.ac.uk::e9578250-16aa-4da3-9b5e-d9894a4c8891" providerId="AD" clId="Web-{7777AB3A-3A0C-AEFB-7F42-D734B1E0D6D2}" dt="2024-01-21T20:21:52.963" v="652"/>
        <pc:sldMkLst>
          <pc:docMk/>
          <pc:sldMk cId="3465855872" sldId="269"/>
        </pc:sldMkLst>
        <pc:spChg chg="add mod">
          <ac:chgData name="Aimee Robinson (2314197)" userId="S::2314197@student.uwtsd.ac.uk::e9578250-16aa-4da3-9b5e-d9894a4c8891" providerId="AD" clId="Web-{7777AB3A-3A0C-AEFB-7F42-D734B1E0D6D2}" dt="2024-01-21T20:20:19.924" v="647"/>
          <ac:spMkLst>
            <pc:docMk/>
            <pc:sldMk cId="3465855872" sldId="269"/>
            <ac:spMk id="2" creationId="{4DDA22CE-1229-043C-4B45-5D72B82DDE2D}"/>
          </ac:spMkLst>
        </pc:spChg>
        <pc:spChg chg="add mod">
          <ac:chgData name="Aimee Robinson (2314197)" userId="S::2314197@student.uwtsd.ac.uk::e9578250-16aa-4da3-9b5e-d9894a4c8891" providerId="AD" clId="Web-{7777AB3A-3A0C-AEFB-7F42-D734B1E0D6D2}" dt="2024-01-21T20:20:19.924" v="647"/>
          <ac:spMkLst>
            <pc:docMk/>
            <pc:sldMk cId="3465855872" sldId="269"/>
            <ac:spMk id="3" creationId="{F4A8582B-2D50-5FC2-AD8D-24317230E2EA}"/>
          </ac:spMkLst>
        </pc:spChg>
        <pc:spChg chg="add del mod">
          <ac:chgData name="Aimee Robinson (2314197)" userId="S::2314197@student.uwtsd.ac.uk::e9578250-16aa-4da3-9b5e-d9894a4c8891" providerId="AD" clId="Web-{7777AB3A-3A0C-AEFB-7F42-D734B1E0D6D2}" dt="2024-01-21T20:21:52.963" v="652"/>
          <ac:spMkLst>
            <pc:docMk/>
            <pc:sldMk cId="3465855872" sldId="269"/>
            <ac:spMk id="5" creationId="{88958137-9ACB-717A-2D4D-3A64D28EFBFA}"/>
          </ac:spMkLst>
        </pc:spChg>
        <pc:spChg chg="add del">
          <ac:chgData name="Aimee Robinson (2314197)" userId="S::2314197@student.uwtsd.ac.uk::e9578250-16aa-4da3-9b5e-d9894a4c8891" providerId="AD" clId="Web-{7777AB3A-3A0C-AEFB-7F42-D734B1E0D6D2}" dt="2024-01-21T20:20:19.924" v="647"/>
          <ac:spMkLst>
            <pc:docMk/>
            <pc:sldMk cId="3465855872" sldId="269"/>
            <ac:spMk id="7" creationId="{1B15ED52-F352-441B-82BF-E0EA34836D08}"/>
          </ac:spMkLst>
        </pc:spChg>
        <pc:spChg chg="add del">
          <ac:chgData name="Aimee Robinson (2314197)" userId="S::2314197@student.uwtsd.ac.uk::e9578250-16aa-4da3-9b5e-d9894a4c8891" providerId="AD" clId="Web-{7777AB3A-3A0C-AEFB-7F42-D734B1E0D6D2}" dt="2024-01-21T20:20:19.924" v="647"/>
          <ac:spMkLst>
            <pc:docMk/>
            <pc:sldMk cId="3465855872" sldId="269"/>
            <ac:spMk id="9" creationId="{3B2E3793-BFE6-45A2-9B7B-E18844431C99}"/>
          </ac:spMkLst>
        </pc:spChg>
        <pc:spChg chg="add del">
          <ac:chgData name="Aimee Robinson (2314197)" userId="S::2314197@student.uwtsd.ac.uk::e9578250-16aa-4da3-9b5e-d9894a4c8891" providerId="AD" clId="Web-{7777AB3A-3A0C-AEFB-7F42-D734B1E0D6D2}" dt="2024-01-21T20:20:19.924" v="647"/>
          <ac:spMkLst>
            <pc:docMk/>
            <pc:sldMk cId="3465855872" sldId="269"/>
            <ac:spMk id="11" creationId="{BC4C4868-CB8F-4AF9-9CDB-8108F2C19B67}"/>
          </ac:spMkLst>
        </pc:spChg>
        <pc:spChg chg="add del">
          <ac:chgData name="Aimee Robinson (2314197)" userId="S::2314197@student.uwtsd.ac.uk::e9578250-16aa-4da3-9b5e-d9894a4c8891" providerId="AD" clId="Web-{7777AB3A-3A0C-AEFB-7F42-D734B1E0D6D2}" dt="2024-01-21T20:20:19.924" v="647"/>
          <ac:spMkLst>
            <pc:docMk/>
            <pc:sldMk cId="3465855872" sldId="269"/>
            <ac:spMk id="13" creationId="{375E0459-6403-40CD-989D-56A4407CA12E}"/>
          </ac:spMkLst>
        </pc:spChg>
        <pc:spChg chg="add del">
          <ac:chgData name="Aimee Robinson (2314197)" userId="S::2314197@student.uwtsd.ac.uk::e9578250-16aa-4da3-9b5e-d9894a4c8891" providerId="AD" clId="Web-{7777AB3A-3A0C-AEFB-7F42-D734B1E0D6D2}" dt="2024-01-21T20:20:19.924" v="647"/>
          <ac:spMkLst>
            <pc:docMk/>
            <pc:sldMk cId="3465855872" sldId="269"/>
            <ac:spMk id="15" creationId="{53E5B1A8-3AC9-4BD1-9BBC-78CA94F2D1BA}"/>
          </ac:spMkLst>
        </pc:spChg>
        <pc:spChg chg="add">
          <ac:chgData name="Aimee Robinson (2314197)" userId="S::2314197@student.uwtsd.ac.uk::e9578250-16aa-4da3-9b5e-d9894a4c8891" providerId="AD" clId="Web-{7777AB3A-3A0C-AEFB-7F42-D734B1E0D6D2}" dt="2024-01-21T20:20:19.924" v="647"/>
          <ac:spMkLst>
            <pc:docMk/>
            <pc:sldMk cId="3465855872" sldId="269"/>
            <ac:spMk id="20" creationId="{32BC26D8-82FB-445E-AA49-62A77D7C1EE0}"/>
          </ac:spMkLst>
        </pc:spChg>
        <pc:spChg chg="add">
          <ac:chgData name="Aimee Robinson (2314197)" userId="S::2314197@student.uwtsd.ac.uk::e9578250-16aa-4da3-9b5e-d9894a4c8891" providerId="AD" clId="Web-{7777AB3A-3A0C-AEFB-7F42-D734B1E0D6D2}" dt="2024-01-21T20:20:19.924" v="647"/>
          <ac:spMkLst>
            <pc:docMk/>
            <pc:sldMk cId="3465855872" sldId="269"/>
            <ac:spMk id="22" creationId="{CB44330D-EA18-4254-AA95-EB49948539B8}"/>
          </ac:spMkLst>
        </pc:spChg>
        <pc:picChg chg="add del mod">
          <ac:chgData name="Aimee Robinson (2314197)" userId="S::2314197@student.uwtsd.ac.uk::e9578250-16aa-4da3-9b5e-d9894a4c8891" providerId="AD" clId="Web-{7777AB3A-3A0C-AEFB-7F42-D734B1E0D6D2}" dt="2024-01-21T20:21:52.963" v="652"/>
          <ac:picMkLst>
            <pc:docMk/>
            <pc:sldMk cId="3465855872" sldId="269"/>
            <ac:picMk id="4" creationId="{9CBF7802-C566-EF65-9076-786ECA0247AB}"/>
          </ac:picMkLst>
        </pc:picChg>
      </pc:sldChg>
      <pc:sldChg chg="addSp delSp modSp new mod setBg">
        <pc:chgData name="Aimee Robinson (2314197)" userId="S::2314197@student.uwtsd.ac.uk::e9578250-16aa-4da3-9b5e-d9894a4c8891" providerId="AD" clId="Web-{7777AB3A-3A0C-AEFB-7F42-D734B1E0D6D2}" dt="2024-01-21T20:19:55.343" v="646" actId="20577"/>
        <pc:sldMkLst>
          <pc:docMk/>
          <pc:sldMk cId="3134536404" sldId="270"/>
        </pc:sldMkLst>
        <pc:spChg chg="add mod ord">
          <ac:chgData name="Aimee Robinson (2314197)" userId="S::2314197@student.uwtsd.ac.uk::e9578250-16aa-4da3-9b5e-d9894a4c8891" providerId="AD" clId="Web-{7777AB3A-3A0C-AEFB-7F42-D734B1E0D6D2}" dt="2024-01-21T20:18:57.917" v="630" actId="20577"/>
          <ac:spMkLst>
            <pc:docMk/>
            <pc:sldMk cId="3134536404" sldId="270"/>
            <ac:spMk id="2" creationId="{85E41CD4-8777-8143-FD22-39E2F802C0CF}"/>
          </ac:spMkLst>
        </pc:spChg>
        <pc:spChg chg="add mod">
          <ac:chgData name="Aimee Robinson (2314197)" userId="S::2314197@student.uwtsd.ac.uk::e9578250-16aa-4da3-9b5e-d9894a4c8891" providerId="AD" clId="Web-{7777AB3A-3A0C-AEFB-7F42-D734B1E0D6D2}" dt="2024-01-21T20:19:55.343" v="646" actId="20577"/>
          <ac:spMkLst>
            <pc:docMk/>
            <pc:sldMk cId="3134536404" sldId="270"/>
            <ac:spMk id="4" creationId="{8F4518A5-375F-E28F-AFB0-69255C0811D3}"/>
          </ac:spMkLst>
        </pc:spChg>
        <pc:spChg chg="add del">
          <ac:chgData name="Aimee Robinson (2314197)" userId="S::2314197@student.uwtsd.ac.uk::e9578250-16aa-4da3-9b5e-d9894a4c8891" providerId="AD" clId="Web-{7777AB3A-3A0C-AEFB-7F42-D734B1E0D6D2}" dt="2024-01-21T20:17:37.754" v="619"/>
          <ac:spMkLst>
            <pc:docMk/>
            <pc:sldMk cId="3134536404" sldId="270"/>
            <ac:spMk id="7" creationId="{09588DA8-065E-4F6F-8EFD-43104AB2E0CF}"/>
          </ac:spMkLst>
        </pc:spChg>
        <pc:spChg chg="add del">
          <ac:chgData name="Aimee Robinson (2314197)" userId="S::2314197@student.uwtsd.ac.uk::e9578250-16aa-4da3-9b5e-d9894a4c8891" providerId="AD" clId="Web-{7777AB3A-3A0C-AEFB-7F42-D734B1E0D6D2}" dt="2024-01-21T20:17:37.754" v="619"/>
          <ac:spMkLst>
            <pc:docMk/>
            <pc:sldMk cId="3134536404" sldId="270"/>
            <ac:spMk id="9" creationId="{C4285719-470E-454C-AF62-8323075F1F5B}"/>
          </ac:spMkLst>
        </pc:spChg>
        <pc:spChg chg="add del">
          <ac:chgData name="Aimee Robinson (2314197)" userId="S::2314197@student.uwtsd.ac.uk::e9578250-16aa-4da3-9b5e-d9894a4c8891" providerId="AD" clId="Web-{7777AB3A-3A0C-AEFB-7F42-D734B1E0D6D2}" dt="2024-01-21T20:17:37.754" v="619"/>
          <ac:spMkLst>
            <pc:docMk/>
            <pc:sldMk cId="3134536404" sldId="270"/>
            <ac:spMk id="11" creationId="{CD9FE4EF-C4D8-49A0-B2FF-81D8DB7D8A24}"/>
          </ac:spMkLst>
        </pc:spChg>
        <pc:spChg chg="add del">
          <ac:chgData name="Aimee Robinson (2314197)" userId="S::2314197@student.uwtsd.ac.uk::e9578250-16aa-4da3-9b5e-d9894a4c8891" providerId="AD" clId="Web-{7777AB3A-3A0C-AEFB-7F42-D734B1E0D6D2}" dt="2024-01-21T20:17:37.754" v="619"/>
          <ac:spMkLst>
            <pc:docMk/>
            <pc:sldMk cId="3134536404" sldId="270"/>
            <ac:spMk id="13" creationId="{4300840D-0A0B-4512-BACA-B439D5B9C57C}"/>
          </ac:spMkLst>
        </pc:spChg>
        <pc:spChg chg="add del">
          <ac:chgData name="Aimee Robinson (2314197)" userId="S::2314197@student.uwtsd.ac.uk::e9578250-16aa-4da3-9b5e-d9894a4c8891" providerId="AD" clId="Web-{7777AB3A-3A0C-AEFB-7F42-D734B1E0D6D2}" dt="2024-01-21T20:17:37.754" v="619"/>
          <ac:spMkLst>
            <pc:docMk/>
            <pc:sldMk cId="3134536404" sldId="270"/>
            <ac:spMk id="15" creationId="{D2B78728-A580-49A7-84F9-6EF6F583ADE0}"/>
          </ac:spMkLst>
        </pc:spChg>
        <pc:spChg chg="add del">
          <ac:chgData name="Aimee Robinson (2314197)" userId="S::2314197@student.uwtsd.ac.uk::e9578250-16aa-4da3-9b5e-d9894a4c8891" providerId="AD" clId="Web-{7777AB3A-3A0C-AEFB-7F42-D734B1E0D6D2}" dt="2024-01-21T20:17:37.754" v="619"/>
          <ac:spMkLst>
            <pc:docMk/>
            <pc:sldMk cId="3134536404" sldId="270"/>
            <ac:spMk id="17" creationId="{38FAA1A1-D861-433F-88FA-1E9D6FD31D11}"/>
          </ac:spMkLst>
        </pc:spChg>
        <pc:spChg chg="add del">
          <ac:chgData name="Aimee Robinson (2314197)" userId="S::2314197@student.uwtsd.ac.uk::e9578250-16aa-4da3-9b5e-d9894a4c8891" providerId="AD" clId="Web-{7777AB3A-3A0C-AEFB-7F42-D734B1E0D6D2}" dt="2024-01-21T20:17:37.754" v="619"/>
          <ac:spMkLst>
            <pc:docMk/>
            <pc:sldMk cId="3134536404" sldId="270"/>
            <ac:spMk id="19" creationId="{8D71EDA1-87BF-4D5D-AB79-F346FD19278A}"/>
          </ac:spMkLst>
        </pc:spChg>
        <pc:spChg chg="add del">
          <ac:chgData name="Aimee Robinson (2314197)" userId="S::2314197@student.uwtsd.ac.uk::e9578250-16aa-4da3-9b5e-d9894a4c8891" providerId="AD" clId="Web-{7777AB3A-3A0C-AEFB-7F42-D734B1E0D6D2}" dt="2024-01-21T20:18:03.741" v="622"/>
          <ac:spMkLst>
            <pc:docMk/>
            <pc:sldMk cId="3134536404" sldId="270"/>
            <ac:spMk id="24" creationId="{79BB35BC-D5C2-4C8B-A22A-A71E6191913B}"/>
          </ac:spMkLst>
        </pc:spChg>
        <pc:spChg chg="add">
          <ac:chgData name="Aimee Robinson (2314197)" userId="S::2314197@student.uwtsd.ac.uk::e9578250-16aa-4da3-9b5e-d9894a4c8891" providerId="AD" clId="Web-{7777AB3A-3A0C-AEFB-7F42-D734B1E0D6D2}" dt="2024-01-21T20:18:03.741" v="622"/>
          <ac:spMkLst>
            <pc:docMk/>
            <pc:sldMk cId="3134536404" sldId="270"/>
            <ac:spMk id="29" creationId="{0E3596DD-156A-473E-9BB3-C6A29F7574E9}"/>
          </ac:spMkLst>
        </pc:spChg>
        <pc:spChg chg="add">
          <ac:chgData name="Aimee Robinson (2314197)" userId="S::2314197@student.uwtsd.ac.uk::e9578250-16aa-4da3-9b5e-d9894a4c8891" providerId="AD" clId="Web-{7777AB3A-3A0C-AEFB-7F42-D734B1E0D6D2}" dt="2024-01-21T20:18:03.741" v="622"/>
          <ac:spMkLst>
            <pc:docMk/>
            <pc:sldMk cId="3134536404" sldId="270"/>
            <ac:spMk id="31" creationId="{2C46C4D6-C474-4E92-B52E-944C1118F7B6}"/>
          </ac:spMkLst>
        </pc:spChg>
        <pc:picChg chg="add mod ord">
          <ac:chgData name="Aimee Robinson (2314197)" userId="S::2314197@student.uwtsd.ac.uk::e9578250-16aa-4da3-9b5e-d9894a4c8891" providerId="AD" clId="Web-{7777AB3A-3A0C-AEFB-7F42-D734B1E0D6D2}" dt="2024-01-21T20:18:03.741" v="622"/>
          <ac:picMkLst>
            <pc:docMk/>
            <pc:sldMk cId="3134536404" sldId="270"/>
            <ac:picMk id="3" creationId="{88E45936-8E05-D8B7-1CDE-FE38F5CA83C7}"/>
          </ac:picMkLst>
        </pc:picChg>
      </pc:sldChg>
      <pc:sldChg chg="addSp delSp modSp new mod setBg">
        <pc:chgData name="Aimee Robinson (2314197)" userId="S::2314197@student.uwtsd.ac.uk::e9578250-16aa-4da3-9b5e-d9894a4c8891" providerId="AD" clId="Web-{7777AB3A-3A0C-AEFB-7F42-D734B1E0D6D2}" dt="2024-01-21T20:15:33.588" v="613" actId="20577"/>
        <pc:sldMkLst>
          <pc:docMk/>
          <pc:sldMk cId="3406438565" sldId="271"/>
        </pc:sldMkLst>
        <pc:spChg chg="add mod">
          <ac:chgData name="Aimee Robinson (2314197)" userId="S::2314197@student.uwtsd.ac.uk::e9578250-16aa-4da3-9b5e-d9894a4c8891" providerId="AD" clId="Web-{7777AB3A-3A0C-AEFB-7F42-D734B1E0D6D2}" dt="2024-01-21T20:13:17.108" v="577" actId="20577"/>
          <ac:spMkLst>
            <pc:docMk/>
            <pc:sldMk cId="3406438565" sldId="271"/>
            <ac:spMk id="2" creationId="{E819B780-7CBF-BC06-6FFE-9FD731A82750}"/>
          </ac:spMkLst>
        </pc:spChg>
        <pc:spChg chg="add mod">
          <ac:chgData name="Aimee Robinson (2314197)" userId="S::2314197@student.uwtsd.ac.uk::e9578250-16aa-4da3-9b5e-d9894a4c8891" providerId="AD" clId="Web-{7777AB3A-3A0C-AEFB-7F42-D734B1E0D6D2}" dt="2024-01-21T20:15:33.588" v="613" actId="20577"/>
          <ac:spMkLst>
            <pc:docMk/>
            <pc:sldMk cId="3406438565" sldId="271"/>
            <ac:spMk id="4" creationId="{BCF48C43-F551-47F2-FBD9-CA3ABF2D6599}"/>
          </ac:spMkLst>
        </pc:spChg>
        <pc:spChg chg="add del">
          <ac:chgData name="Aimee Robinson (2314197)" userId="S::2314197@student.uwtsd.ac.uk::e9578250-16aa-4da3-9b5e-d9894a4c8891" providerId="AD" clId="Web-{7777AB3A-3A0C-AEFB-7F42-D734B1E0D6D2}" dt="2024-01-21T20:12:50.121" v="574"/>
          <ac:spMkLst>
            <pc:docMk/>
            <pc:sldMk cId="3406438565" sldId="271"/>
            <ac:spMk id="7" creationId="{979E27D9-03C7-44E2-9FF8-15D0C8506AF7}"/>
          </ac:spMkLst>
        </pc:spChg>
        <pc:spChg chg="add del">
          <ac:chgData name="Aimee Robinson (2314197)" userId="S::2314197@student.uwtsd.ac.uk::e9578250-16aa-4da3-9b5e-d9894a4c8891" providerId="AD" clId="Web-{7777AB3A-3A0C-AEFB-7F42-D734B1E0D6D2}" dt="2024-01-21T20:12:50.121" v="574"/>
          <ac:spMkLst>
            <pc:docMk/>
            <pc:sldMk cId="3406438565" sldId="271"/>
            <ac:spMk id="9" creationId="{EEBF1590-3B36-48EE-A89D-3B6F3CB256AB}"/>
          </ac:spMkLst>
        </pc:spChg>
        <pc:spChg chg="add del">
          <ac:chgData name="Aimee Robinson (2314197)" userId="S::2314197@student.uwtsd.ac.uk::e9578250-16aa-4da3-9b5e-d9894a4c8891" providerId="AD" clId="Web-{7777AB3A-3A0C-AEFB-7F42-D734B1E0D6D2}" dt="2024-01-21T20:12:50.121" v="574"/>
          <ac:spMkLst>
            <pc:docMk/>
            <pc:sldMk cId="3406438565" sldId="271"/>
            <ac:spMk id="11" creationId="{AC8F6C8C-AB5A-4548-942D-E3FD40ACBC49}"/>
          </ac:spMkLst>
        </pc:spChg>
        <pc:spChg chg="add">
          <ac:chgData name="Aimee Robinson (2314197)" userId="S::2314197@student.uwtsd.ac.uk::e9578250-16aa-4da3-9b5e-d9894a4c8891" providerId="AD" clId="Web-{7777AB3A-3A0C-AEFB-7F42-D734B1E0D6D2}" dt="2024-01-21T20:12:50.121" v="574"/>
          <ac:spMkLst>
            <pc:docMk/>
            <pc:sldMk cId="3406438565" sldId="271"/>
            <ac:spMk id="16" creationId="{12609869-9E80-471B-A487-A53288E0E791}"/>
          </ac:spMkLst>
        </pc:spChg>
        <pc:spChg chg="add">
          <ac:chgData name="Aimee Robinson (2314197)" userId="S::2314197@student.uwtsd.ac.uk::e9578250-16aa-4da3-9b5e-d9894a4c8891" providerId="AD" clId="Web-{7777AB3A-3A0C-AEFB-7F42-D734B1E0D6D2}" dt="2024-01-21T20:12:50.121" v="574"/>
          <ac:spMkLst>
            <pc:docMk/>
            <pc:sldMk cId="3406438565" sldId="271"/>
            <ac:spMk id="18" creationId="{7004738A-9D34-43E8-97D2-CA0EED4F8BE0}"/>
          </ac:spMkLst>
        </pc:spChg>
        <pc:spChg chg="add">
          <ac:chgData name="Aimee Robinson (2314197)" userId="S::2314197@student.uwtsd.ac.uk::e9578250-16aa-4da3-9b5e-d9894a4c8891" providerId="AD" clId="Web-{7777AB3A-3A0C-AEFB-7F42-D734B1E0D6D2}" dt="2024-01-21T20:12:50.121" v="574"/>
          <ac:spMkLst>
            <pc:docMk/>
            <pc:sldMk cId="3406438565" sldId="271"/>
            <ac:spMk id="20" creationId="{B8B8D07F-F13E-443E-BA68-2D26672D76B9}"/>
          </ac:spMkLst>
        </pc:spChg>
        <pc:spChg chg="add">
          <ac:chgData name="Aimee Robinson (2314197)" userId="S::2314197@student.uwtsd.ac.uk::e9578250-16aa-4da3-9b5e-d9894a4c8891" providerId="AD" clId="Web-{7777AB3A-3A0C-AEFB-7F42-D734B1E0D6D2}" dt="2024-01-21T20:12:50.121" v="574"/>
          <ac:spMkLst>
            <pc:docMk/>
            <pc:sldMk cId="3406438565" sldId="271"/>
            <ac:spMk id="22" creationId="{2813A4FA-24A5-41ED-A534-3807D1B2F344}"/>
          </ac:spMkLst>
        </pc:spChg>
        <pc:spChg chg="add">
          <ac:chgData name="Aimee Robinson (2314197)" userId="S::2314197@student.uwtsd.ac.uk::e9578250-16aa-4da3-9b5e-d9894a4c8891" providerId="AD" clId="Web-{7777AB3A-3A0C-AEFB-7F42-D734B1E0D6D2}" dt="2024-01-21T20:12:50.121" v="574"/>
          <ac:spMkLst>
            <pc:docMk/>
            <pc:sldMk cId="3406438565" sldId="271"/>
            <ac:spMk id="24" creationId="{C3944F27-CA70-4E84-A51A-E6BF89558979}"/>
          </ac:spMkLst>
        </pc:spChg>
        <pc:picChg chg="add mod">
          <ac:chgData name="Aimee Robinson (2314197)" userId="S::2314197@student.uwtsd.ac.uk::e9578250-16aa-4da3-9b5e-d9894a4c8891" providerId="AD" clId="Web-{7777AB3A-3A0C-AEFB-7F42-D734B1E0D6D2}" dt="2024-01-21T20:12:50.121" v="574"/>
          <ac:picMkLst>
            <pc:docMk/>
            <pc:sldMk cId="3406438565" sldId="271"/>
            <ac:picMk id="3" creationId="{35C9ECA9-BC94-D041-37A5-2F78CB4F779F}"/>
          </ac:picMkLst>
        </pc:picChg>
      </pc:sldChg>
      <pc:sldChg chg="addSp delSp modSp new mod setBg">
        <pc:chgData name="Aimee Robinson (2314197)" userId="S::2314197@student.uwtsd.ac.uk::e9578250-16aa-4da3-9b5e-d9894a4c8891" providerId="AD" clId="Web-{7777AB3A-3A0C-AEFB-7F42-D734B1E0D6D2}" dt="2024-01-21T20:06:46.357" v="564" actId="20577"/>
        <pc:sldMkLst>
          <pc:docMk/>
          <pc:sldMk cId="1698096816" sldId="272"/>
        </pc:sldMkLst>
        <pc:spChg chg="add del mod">
          <ac:chgData name="Aimee Robinson (2314197)" userId="S::2314197@student.uwtsd.ac.uk::e9578250-16aa-4da3-9b5e-d9894a4c8891" providerId="AD" clId="Web-{7777AB3A-3A0C-AEFB-7F42-D734B1E0D6D2}" dt="2024-01-21T19:34:27.464" v="421"/>
          <ac:spMkLst>
            <pc:docMk/>
            <pc:sldMk cId="1698096816" sldId="272"/>
            <ac:spMk id="3" creationId="{DF184F21-F2CC-70FC-30E9-66D1202408F7}"/>
          </ac:spMkLst>
        </pc:spChg>
        <pc:spChg chg="add mod">
          <ac:chgData name="Aimee Robinson (2314197)" userId="S::2314197@student.uwtsd.ac.uk::e9578250-16aa-4da3-9b5e-d9894a4c8891" providerId="AD" clId="Web-{7777AB3A-3A0C-AEFB-7F42-D734B1E0D6D2}" dt="2024-01-21T20:06:46.357" v="564" actId="20577"/>
          <ac:spMkLst>
            <pc:docMk/>
            <pc:sldMk cId="1698096816" sldId="272"/>
            <ac:spMk id="4" creationId="{4AEA3DEB-CCF3-D484-A3B4-D31ADC680620}"/>
          </ac:spMkLst>
        </pc:spChg>
        <pc:spChg chg="add del">
          <ac:chgData name="Aimee Robinson (2314197)" userId="S::2314197@student.uwtsd.ac.uk::e9578250-16aa-4da3-9b5e-d9894a4c8891" providerId="AD" clId="Web-{7777AB3A-3A0C-AEFB-7F42-D734B1E0D6D2}" dt="2024-01-21T20:05:35.101" v="546"/>
          <ac:spMkLst>
            <pc:docMk/>
            <pc:sldMk cId="1698096816" sldId="272"/>
            <ac:spMk id="5" creationId="{85F193AC-1B62-325A-BBD7-5B3EBABF6F45}"/>
          </ac:spMkLst>
        </pc:spChg>
        <pc:spChg chg="add mod">
          <ac:chgData name="Aimee Robinson (2314197)" userId="S::2314197@student.uwtsd.ac.uk::e9578250-16aa-4da3-9b5e-d9894a4c8891" providerId="AD" clId="Web-{7777AB3A-3A0C-AEFB-7F42-D734B1E0D6D2}" dt="2024-01-21T20:06:29.809" v="561" actId="20577"/>
          <ac:spMkLst>
            <pc:docMk/>
            <pc:sldMk cId="1698096816" sldId="272"/>
            <ac:spMk id="6" creationId="{EDC9EBFC-80F3-E6A7-E2FB-7581AC6EC698}"/>
          </ac:spMkLst>
        </pc:spChg>
        <pc:spChg chg="add del">
          <ac:chgData name="Aimee Robinson (2314197)" userId="S::2314197@student.uwtsd.ac.uk::e9578250-16aa-4da3-9b5e-d9894a4c8891" providerId="AD" clId="Web-{7777AB3A-3A0C-AEFB-7F42-D734B1E0D6D2}" dt="2024-01-21T19:35:37.079" v="424"/>
          <ac:spMkLst>
            <pc:docMk/>
            <pc:sldMk cId="1698096816" sldId="272"/>
            <ac:spMk id="7" creationId="{F3060C83-F051-4F0E-ABAD-AA0DFC48B218}"/>
          </ac:spMkLst>
        </pc:spChg>
        <pc:spChg chg="add del">
          <ac:chgData name="Aimee Robinson (2314197)" userId="S::2314197@student.uwtsd.ac.uk::e9578250-16aa-4da3-9b5e-d9894a4c8891" providerId="AD" clId="Web-{7777AB3A-3A0C-AEFB-7F42-D734B1E0D6D2}" dt="2024-01-21T19:35:37.079" v="424"/>
          <ac:spMkLst>
            <pc:docMk/>
            <pc:sldMk cId="1698096816" sldId="272"/>
            <ac:spMk id="9" creationId="{83C98ABE-055B-441F-B07E-44F97F083C39}"/>
          </ac:spMkLst>
        </pc:spChg>
        <pc:spChg chg="add del">
          <ac:chgData name="Aimee Robinson (2314197)" userId="S::2314197@student.uwtsd.ac.uk::e9578250-16aa-4da3-9b5e-d9894a4c8891" providerId="AD" clId="Web-{7777AB3A-3A0C-AEFB-7F42-D734B1E0D6D2}" dt="2024-01-21T19:35:37.079" v="424"/>
          <ac:spMkLst>
            <pc:docMk/>
            <pc:sldMk cId="1698096816" sldId="272"/>
            <ac:spMk id="11" creationId="{29FDB030-9B49-4CED-8CCD-4D99382388AC}"/>
          </ac:spMkLst>
        </pc:spChg>
        <pc:spChg chg="add del">
          <ac:chgData name="Aimee Robinson (2314197)" userId="S::2314197@student.uwtsd.ac.uk::e9578250-16aa-4da3-9b5e-d9894a4c8891" providerId="AD" clId="Web-{7777AB3A-3A0C-AEFB-7F42-D734B1E0D6D2}" dt="2024-01-21T19:35:37.079" v="424"/>
          <ac:spMkLst>
            <pc:docMk/>
            <pc:sldMk cId="1698096816" sldId="272"/>
            <ac:spMk id="13" creationId="{3783CA14-24A1-485C-8B30-D6A5D87987AD}"/>
          </ac:spMkLst>
        </pc:spChg>
        <pc:spChg chg="add del">
          <ac:chgData name="Aimee Robinson (2314197)" userId="S::2314197@student.uwtsd.ac.uk::e9578250-16aa-4da3-9b5e-d9894a4c8891" providerId="AD" clId="Web-{7777AB3A-3A0C-AEFB-7F42-D734B1E0D6D2}" dt="2024-01-21T19:35:37.079" v="424"/>
          <ac:spMkLst>
            <pc:docMk/>
            <pc:sldMk cId="1698096816" sldId="272"/>
            <ac:spMk id="15" creationId="{9A97C86A-04D6-40F7-AE84-31AB43E6A846}"/>
          </ac:spMkLst>
        </pc:spChg>
        <pc:spChg chg="add del">
          <ac:chgData name="Aimee Robinson (2314197)" userId="S::2314197@student.uwtsd.ac.uk::e9578250-16aa-4da3-9b5e-d9894a4c8891" providerId="AD" clId="Web-{7777AB3A-3A0C-AEFB-7F42-D734B1E0D6D2}" dt="2024-01-21T19:35:37.079" v="424"/>
          <ac:spMkLst>
            <pc:docMk/>
            <pc:sldMk cId="1698096816" sldId="272"/>
            <ac:spMk id="17" creationId="{FF9F2414-84E8-453E-B1F3-389FDE8192D9}"/>
          </ac:spMkLst>
        </pc:spChg>
        <pc:spChg chg="add del">
          <ac:chgData name="Aimee Robinson (2314197)" userId="S::2314197@student.uwtsd.ac.uk::e9578250-16aa-4da3-9b5e-d9894a4c8891" providerId="AD" clId="Web-{7777AB3A-3A0C-AEFB-7F42-D734B1E0D6D2}" dt="2024-01-21T19:35:37.079" v="424"/>
          <ac:spMkLst>
            <pc:docMk/>
            <pc:sldMk cId="1698096816" sldId="272"/>
            <ac:spMk id="19" creationId="{3ECA69A1-7536-43AC-85EF-C7106179F5ED}"/>
          </ac:spMkLst>
        </pc:spChg>
        <pc:spChg chg="add">
          <ac:chgData name="Aimee Robinson (2314197)" userId="S::2314197@student.uwtsd.ac.uk::e9578250-16aa-4da3-9b5e-d9894a4c8891" providerId="AD" clId="Web-{7777AB3A-3A0C-AEFB-7F42-D734B1E0D6D2}" dt="2024-01-21T19:35:37.079" v="424"/>
          <ac:spMkLst>
            <pc:docMk/>
            <pc:sldMk cId="1698096816" sldId="272"/>
            <ac:spMk id="24" creationId="{45D37F4E-DDB4-456B-97E0-9937730A039F}"/>
          </ac:spMkLst>
        </pc:spChg>
        <pc:spChg chg="add">
          <ac:chgData name="Aimee Robinson (2314197)" userId="S::2314197@student.uwtsd.ac.uk::e9578250-16aa-4da3-9b5e-d9894a4c8891" providerId="AD" clId="Web-{7777AB3A-3A0C-AEFB-7F42-D734B1E0D6D2}" dt="2024-01-21T19:35:37.079" v="424"/>
          <ac:spMkLst>
            <pc:docMk/>
            <pc:sldMk cId="1698096816" sldId="272"/>
            <ac:spMk id="26" creationId="{B2DD41CD-8F47-4F56-AD12-4E2FF7696987}"/>
          </ac:spMkLst>
        </pc:spChg>
        <pc:picChg chg="add mod ord">
          <ac:chgData name="Aimee Robinson (2314197)" userId="S::2314197@student.uwtsd.ac.uk::e9578250-16aa-4da3-9b5e-d9894a4c8891" providerId="AD" clId="Web-{7777AB3A-3A0C-AEFB-7F42-D734B1E0D6D2}" dt="2024-01-21T19:35:37.079" v="424"/>
          <ac:picMkLst>
            <pc:docMk/>
            <pc:sldMk cId="1698096816" sldId="272"/>
            <ac:picMk id="2" creationId="{99EBD253-D890-F4B9-1EC1-3A445190FA94}"/>
          </ac:picMkLst>
        </pc:picChg>
      </pc:sldChg>
      <pc:sldChg chg="addSp modSp new mod setBg">
        <pc:chgData name="Aimee Robinson (2314197)" userId="S::2314197@student.uwtsd.ac.uk::e9578250-16aa-4da3-9b5e-d9894a4c8891" providerId="AD" clId="Web-{7777AB3A-3A0C-AEFB-7F42-D734B1E0D6D2}" dt="2024-01-21T20:04:50.004" v="542" actId="20577"/>
        <pc:sldMkLst>
          <pc:docMk/>
          <pc:sldMk cId="2286194361" sldId="273"/>
        </pc:sldMkLst>
        <pc:spChg chg="add mod">
          <ac:chgData name="Aimee Robinson (2314197)" userId="S::2314197@student.uwtsd.ac.uk::e9578250-16aa-4da3-9b5e-d9894a4c8891" providerId="AD" clId="Web-{7777AB3A-3A0C-AEFB-7F42-D734B1E0D6D2}" dt="2024-01-21T20:04:50.004" v="542" actId="20577"/>
          <ac:spMkLst>
            <pc:docMk/>
            <pc:sldMk cId="2286194361" sldId="273"/>
            <ac:spMk id="2" creationId="{6EA93668-8D21-9A3F-2D76-7EB19AD00380}"/>
          </ac:spMkLst>
        </pc:spChg>
        <pc:spChg chg="add">
          <ac:chgData name="Aimee Robinson (2314197)" userId="S::2314197@student.uwtsd.ac.uk::e9578250-16aa-4da3-9b5e-d9894a4c8891" providerId="AD" clId="Web-{7777AB3A-3A0C-AEFB-7F42-D734B1E0D6D2}" dt="2024-01-21T19:36:39.990" v="429"/>
          <ac:spMkLst>
            <pc:docMk/>
            <pc:sldMk cId="2286194361" sldId="273"/>
            <ac:spMk id="8" creationId="{8181FC64-B306-4821-98E2-780662EFC486}"/>
          </ac:spMkLst>
        </pc:spChg>
        <pc:spChg chg="add">
          <ac:chgData name="Aimee Robinson (2314197)" userId="S::2314197@student.uwtsd.ac.uk::e9578250-16aa-4da3-9b5e-d9894a4c8891" providerId="AD" clId="Web-{7777AB3A-3A0C-AEFB-7F42-D734B1E0D6D2}" dt="2024-01-21T19:36:39.990" v="429"/>
          <ac:spMkLst>
            <pc:docMk/>
            <pc:sldMk cId="2286194361" sldId="273"/>
            <ac:spMk id="10" creationId="{5871FC61-DD4E-47D4-81FD-8A7E7D12B371}"/>
          </ac:spMkLst>
        </pc:spChg>
        <pc:spChg chg="add">
          <ac:chgData name="Aimee Robinson (2314197)" userId="S::2314197@student.uwtsd.ac.uk::e9578250-16aa-4da3-9b5e-d9894a4c8891" providerId="AD" clId="Web-{7777AB3A-3A0C-AEFB-7F42-D734B1E0D6D2}" dt="2024-01-21T19:36:39.990" v="429"/>
          <ac:spMkLst>
            <pc:docMk/>
            <pc:sldMk cId="2286194361" sldId="273"/>
            <ac:spMk id="12" creationId="{F9EC3F91-A75C-4F74-867E-E4C28C13546B}"/>
          </ac:spMkLst>
        </pc:spChg>
        <pc:spChg chg="add">
          <ac:chgData name="Aimee Robinson (2314197)" userId="S::2314197@student.uwtsd.ac.uk::e9578250-16aa-4da3-9b5e-d9894a4c8891" providerId="AD" clId="Web-{7777AB3A-3A0C-AEFB-7F42-D734B1E0D6D2}" dt="2024-01-21T19:36:39.990" v="429"/>
          <ac:spMkLst>
            <pc:docMk/>
            <pc:sldMk cId="2286194361" sldId="273"/>
            <ac:spMk id="14" creationId="{829A1E2C-5AC8-40FC-99E9-832069D39792}"/>
          </ac:spMkLst>
        </pc:spChg>
        <pc:picChg chg="add">
          <ac:chgData name="Aimee Robinson (2314197)" userId="S::2314197@student.uwtsd.ac.uk::e9578250-16aa-4da3-9b5e-d9894a4c8891" providerId="AD" clId="Web-{7777AB3A-3A0C-AEFB-7F42-D734B1E0D6D2}" dt="2024-01-21T19:36:39.990" v="429"/>
          <ac:picMkLst>
            <pc:docMk/>
            <pc:sldMk cId="2286194361" sldId="273"/>
            <ac:picMk id="4" creationId="{6810AFAB-4A04-5458-AAA1-D70F6F09F9C4}"/>
          </ac:picMkLst>
        </pc:picChg>
      </pc:sldChg>
      <pc:sldChg chg="addSp modSp new mod setBg">
        <pc:chgData name="Aimee Robinson (2314197)" userId="S::2314197@student.uwtsd.ac.uk::e9578250-16aa-4da3-9b5e-d9894a4c8891" providerId="AD" clId="Web-{7777AB3A-3A0C-AEFB-7F42-D734B1E0D6D2}" dt="2024-01-21T19:39:25.207" v="436" actId="20577"/>
        <pc:sldMkLst>
          <pc:docMk/>
          <pc:sldMk cId="2595956736" sldId="274"/>
        </pc:sldMkLst>
        <pc:spChg chg="add mod">
          <ac:chgData name="Aimee Robinson (2314197)" userId="S::2314197@student.uwtsd.ac.uk::e9578250-16aa-4da3-9b5e-d9894a4c8891" providerId="AD" clId="Web-{7777AB3A-3A0C-AEFB-7F42-D734B1E0D6D2}" dt="2024-01-21T19:39:25.207" v="436" actId="20577"/>
          <ac:spMkLst>
            <pc:docMk/>
            <pc:sldMk cId="2595956736" sldId="274"/>
            <ac:spMk id="2" creationId="{17A0A632-265D-70BA-709F-64F0F466AED1}"/>
          </ac:spMkLst>
        </pc:spChg>
        <pc:spChg chg="add mod">
          <ac:chgData name="Aimee Robinson (2314197)" userId="S::2314197@student.uwtsd.ac.uk::e9578250-16aa-4da3-9b5e-d9894a4c8891" providerId="AD" clId="Web-{7777AB3A-3A0C-AEFB-7F42-D734B1E0D6D2}" dt="2024-01-21T19:39:15.909" v="434"/>
          <ac:spMkLst>
            <pc:docMk/>
            <pc:sldMk cId="2595956736" sldId="274"/>
            <ac:spMk id="3" creationId="{49E55113-D340-A943-2982-F8BE26AEFBDE}"/>
          </ac:spMkLst>
        </pc:spChg>
        <pc:spChg chg="add">
          <ac:chgData name="Aimee Robinson (2314197)" userId="S::2314197@student.uwtsd.ac.uk::e9578250-16aa-4da3-9b5e-d9894a4c8891" providerId="AD" clId="Web-{7777AB3A-3A0C-AEFB-7F42-D734B1E0D6D2}" dt="2024-01-21T19:39:15.909" v="434"/>
          <ac:spMkLst>
            <pc:docMk/>
            <pc:sldMk cId="2595956736" sldId="274"/>
            <ac:spMk id="8" creationId="{32BC26D8-82FB-445E-AA49-62A77D7C1EE0}"/>
          </ac:spMkLst>
        </pc:spChg>
        <pc:spChg chg="add">
          <ac:chgData name="Aimee Robinson (2314197)" userId="S::2314197@student.uwtsd.ac.uk::e9578250-16aa-4da3-9b5e-d9894a4c8891" providerId="AD" clId="Web-{7777AB3A-3A0C-AEFB-7F42-D734B1E0D6D2}" dt="2024-01-21T19:39:15.909" v="434"/>
          <ac:spMkLst>
            <pc:docMk/>
            <pc:sldMk cId="2595956736" sldId="274"/>
            <ac:spMk id="10" creationId="{CB44330D-EA18-4254-AA95-EB49948539B8}"/>
          </ac:spMkLst>
        </pc:spChg>
      </pc:sldChg>
      <pc:sldChg chg="addSp modSp new mod setBg">
        <pc:chgData name="Aimee Robinson (2314197)" userId="S::2314197@student.uwtsd.ac.uk::e9578250-16aa-4da3-9b5e-d9894a4c8891" providerId="AD" clId="Web-{7777AB3A-3A0C-AEFB-7F42-D734B1E0D6D2}" dt="2024-01-21T20:01:45.567" v="534" actId="20577"/>
        <pc:sldMkLst>
          <pc:docMk/>
          <pc:sldMk cId="1203120698" sldId="275"/>
        </pc:sldMkLst>
        <pc:spChg chg="add mod">
          <ac:chgData name="Aimee Robinson (2314197)" userId="S::2314197@student.uwtsd.ac.uk::e9578250-16aa-4da3-9b5e-d9894a4c8891" providerId="AD" clId="Web-{7777AB3A-3A0C-AEFB-7F42-D734B1E0D6D2}" dt="2024-01-21T19:52:48.585" v="463"/>
          <ac:spMkLst>
            <pc:docMk/>
            <pc:sldMk cId="1203120698" sldId="275"/>
            <ac:spMk id="2" creationId="{E131AA67-A992-30A5-8DCD-56D6D024D184}"/>
          </ac:spMkLst>
        </pc:spChg>
        <pc:spChg chg="add mod">
          <ac:chgData name="Aimee Robinson (2314197)" userId="S::2314197@student.uwtsd.ac.uk::e9578250-16aa-4da3-9b5e-d9894a4c8891" providerId="AD" clId="Web-{7777AB3A-3A0C-AEFB-7F42-D734B1E0D6D2}" dt="2024-01-21T20:01:45.567" v="534" actId="20577"/>
          <ac:spMkLst>
            <pc:docMk/>
            <pc:sldMk cId="1203120698" sldId="275"/>
            <ac:spMk id="4" creationId="{6A5F8A3E-9E3E-1699-52F3-30A84164B0ED}"/>
          </ac:spMkLst>
        </pc:spChg>
        <pc:spChg chg="add">
          <ac:chgData name="Aimee Robinson (2314197)" userId="S::2314197@student.uwtsd.ac.uk::e9578250-16aa-4da3-9b5e-d9894a4c8891" providerId="AD" clId="Web-{7777AB3A-3A0C-AEFB-7F42-D734B1E0D6D2}" dt="2024-01-21T19:52:48.585" v="463"/>
          <ac:spMkLst>
            <pc:docMk/>
            <pc:sldMk cId="1203120698" sldId="275"/>
            <ac:spMk id="8" creationId="{131BAD53-4E89-4F62-BBB7-26359763ED39}"/>
          </ac:spMkLst>
        </pc:spChg>
        <pc:spChg chg="add">
          <ac:chgData name="Aimee Robinson (2314197)" userId="S::2314197@student.uwtsd.ac.uk::e9578250-16aa-4da3-9b5e-d9894a4c8891" providerId="AD" clId="Web-{7777AB3A-3A0C-AEFB-7F42-D734B1E0D6D2}" dt="2024-01-21T19:52:48.585" v="463"/>
          <ac:spMkLst>
            <pc:docMk/>
            <pc:sldMk cId="1203120698" sldId="275"/>
            <ac:spMk id="10" creationId="{62756DA2-40EB-4C6F-B962-5822FFB54FB6}"/>
          </ac:spMkLst>
        </pc:spChg>
        <pc:picChg chg="add mod">
          <ac:chgData name="Aimee Robinson (2314197)" userId="S::2314197@student.uwtsd.ac.uk::e9578250-16aa-4da3-9b5e-d9894a4c8891" providerId="AD" clId="Web-{7777AB3A-3A0C-AEFB-7F42-D734B1E0D6D2}" dt="2024-01-21T19:52:48.585" v="463"/>
          <ac:picMkLst>
            <pc:docMk/>
            <pc:sldMk cId="1203120698" sldId="275"/>
            <ac:picMk id="3" creationId="{5D0BD98A-0173-F1D2-42AF-04FAE9B6AD6A}"/>
          </ac:picMkLst>
        </pc:picChg>
      </pc:sldChg>
      <pc:sldChg chg="addSp delSp modSp new mod ord setBg">
        <pc:chgData name="Aimee Robinson (2314197)" userId="S::2314197@student.uwtsd.ac.uk::e9578250-16aa-4da3-9b5e-d9894a4c8891" providerId="AD" clId="Web-{7777AB3A-3A0C-AEFB-7F42-D734B1E0D6D2}" dt="2024-01-21T21:27:11.412" v="1411" actId="20577"/>
        <pc:sldMkLst>
          <pc:docMk/>
          <pc:sldMk cId="3311261309" sldId="276"/>
        </pc:sldMkLst>
        <pc:spChg chg="add mod">
          <ac:chgData name="Aimee Robinson (2314197)" userId="S::2314197@student.uwtsd.ac.uk::e9578250-16aa-4da3-9b5e-d9894a4c8891" providerId="AD" clId="Web-{7777AB3A-3A0C-AEFB-7F42-D734B1E0D6D2}" dt="2024-01-21T20:48:23.775" v="828"/>
          <ac:spMkLst>
            <pc:docMk/>
            <pc:sldMk cId="3311261309" sldId="276"/>
            <ac:spMk id="2" creationId="{1B16F434-4075-A788-2C3B-ECD73E5FCFB0}"/>
          </ac:spMkLst>
        </pc:spChg>
        <pc:spChg chg="add del">
          <ac:chgData name="Aimee Robinson (2314197)" userId="S::2314197@student.uwtsd.ac.uk::e9578250-16aa-4da3-9b5e-d9894a4c8891" providerId="AD" clId="Web-{7777AB3A-3A0C-AEFB-7F42-D734B1E0D6D2}" dt="2024-01-21T20:49:20.455" v="830"/>
          <ac:spMkLst>
            <pc:docMk/>
            <pc:sldMk cId="3311261309" sldId="276"/>
            <ac:spMk id="3" creationId="{80E2BCE6-2269-C5B3-A837-E416F5AA3179}"/>
          </ac:spMkLst>
        </pc:spChg>
        <pc:spChg chg="add del">
          <ac:chgData name="Aimee Robinson (2314197)" userId="S::2314197@student.uwtsd.ac.uk::e9578250-16aa-4da3-9b5e-d9894a4c8891" providerId="AD" clId="Web-{7777AB3A-3A0C-AEFB-7F42-D734B1E0D6D2}" dt="2024-01-21T20:49:49.254" v="832"/>
          <ac:spMkLst>
            <pc:docMk/>
            <pc:sldMk cId="3311261309" sldId="276"/>
            <ac:spMk id="4" creationId="{CA62BF53-51D7-05A8-1BD1-0F9DF4642655}"/>
          </ac:spMkLst>
        </pc:spChg>
        <pc:spChg chg="add mod">
          <ac:chgData name="Aimee Robinson (2314197)" userId="S::2314197@student.uwtsd.ac.uk::e9578250-16aa-4da3-9b5e-d9894a4c8891" providerId="AD" clId="Web-{7777AB3A-3A0C-AEFB-7F42-D734B1E0D6D2}" dt="2024-01-21T21:27:11.412" v="1411" actId="20577"/>
          <ac:spMkLst>
            <pc:docMk/>
            <pc:sldMk cId="3311261309" sldId="276"/>
            <ac:spMk id="5" creationId="{7B336D07-AFA8-9490-A205-D179FF755986}"/>
          </ac:spMkLst>
        </pc:spChg>
        <pc:spChg chg="add del">
          <ac:chgData name="Aimee Robinson (2314197)" userId="S::2314197@student.uwtsd.ac.uk::e9578250-16aa-4da3-9b5e-d9894a4c8891" providerId="AD" clId="Web-{7777AB3A-3A0C-AEFB-7F42-D734B1E0D6D2}" dt="2024-01-21T20:48:23.775" v="828"/>
          <ac:spMkLst>
            <pc:docMk/>
            <pc:sldMk cId="3311261309" sldId="276"/>
            <ac:spMk id="7" creationId="{8C790BE2-4E4F-4AAF-81A2-4A6F4885EBE6}"/>
          </ac:spMkLst>
        </pc:spChg>
        <pc:spChg chg="add del">
          <ac:chgData name="Aimee Robinson (2314197)" userId="S::2314197@student.uwtsd.ac.uk::e9578250-16aa-4da3-9b5e-d9894a4c8891" providerId="AD" clId="Web-{7777AB3A-3A0C-AEFB-7F42-D734B1E0D6D2}" dt="2024-01-21T20:48:23.775" v="828"/>
          <ac:spMkLst>
            <pc:docMk/>
            <pc:sldMk cId="3311261309" sldId="276"/>
            <ac:spMk id="9" creationId="{D28B54C3-B57B-472A-B96E-1FCB67093DC2}"/>
          </ac:spMkLst>
        </pc:spChg>
        <pc:spChg chg="add del">
          <ac:chgData name="Aimee Robinson (2314197)" userId="S::2314197@student.uwtsd.ac.uk::e9578250-16aa-4da3-9b5e-d9894a4c8891" providerId="AD" clId="Web-{7777AB3A-3A0C-AEFB-7F42-D734B1E0D6D2}" dt="2024-01-21T20:48:23.775" v="828"/>
          <ac:spMkLst>
            <pc:docMk/>
            <pc:sldMk cId="3311261309" sldId="276"/>
            <ac:spMk id="11" creationId="{7DB3C429-F8DA-49B9-AF84-21996FCF78B5}"/>
          </ac:spMkLst>
        </pc:spChg>
        <pc:spChg chg="add del">
          <ac:chgData name="Aimee Robinson (2314197)" userId="S::2314197@student.uwtsd.ac.uk::e9578250-16aa-4da3-9b5e-d9894a4c8891" providerId="AD" clId="Web-{7777AB3A-3A0C-AEFB-7F42-D734B1E0D6D2}" dt="2024-01-21T20:48:23.775" v="828"/>
          <ac:spMkLst>
            <pc:docMk/>
            <pc:sldMk cId="3311261309" sldId="276"/>
            <ac:spMk id="13" creationId="{E12088DD-B1AD-40E0-8B86-1D87A2CCD9BE}"/>
          </ac:spMkLst>
        </pc:spChg>
        <pc:spChg chg="add del">
          <ac:chgData name="Aimee Robinson (2314197)" userId="S::2314197@student.uwtsd.ac.uk::e9578250-16aa-4da3-9b5e-d9894a4c8891" providerId="AD" clId="Web-{7777AB3A-3A0C-AEFB-7F42-D734B1E0D6D2}" dt="2024-01-21T20:48:23.775" v="828"/>
          <ac:spMkLst>
            <pc:docMk/>
            <pc:sldMk cId="3311261309" sldId="276"/>
            <ac:spMk id="15" creationId="{C4C9F2B0-1044-46EB-8AEB-C3BFFDE6C2CC}"/>
          </ac:spMkLst>
        </pc:spChg>
        <pc:spChg chg="add del">
          <ac:chgData name="Aimee Robinson (2314197)" userId="S::2314197@student.uwtsd.ac.uk::e9578250-16aa-4da3-9b5e-d9894a4c8891" providerId="AD" clId="Web-{7777AB3A-3A0C-AEFB-7F42-D734B1E0D6D2}" dt="2024-01-21T20:48:23.775" v="828"/>
          <ac:spMkLst>
            <pc:docMk/>
            <pc:sldMk cId="3311261309" sldId="276"/>
            <ac:spMk id="17" creationId="{0C395952-4E26-45A2-8756-2ADFD6E53C6E}"/>
          </ac:spMkLst>
        </pc:spChg>
        <pc:spChg chg="add del">
          <ac:chgData name="Aimee Robinson (2314197)" userId="S::2314197@student.uwtsd.ac.uk::e9578250-16aa-4da3-9b5e-d9894a4c8891" providerId="AD" clId="Web-{7777AB3A-3A0C-AEFB-7F42-D734B1E0D6D2}" dt="2024-01-21T20:48:23.775" v="828"/>
          <ac:spMkLst>
            <pc:docMk/>
            <pc:sldMk cId="3311261309" sldId="276"/>
            <ac:spMk id="19" creationId="{4734BADF-9461-4621-B112-2D7BABEA7DD0}"/>
          </ac:spMkLst>
        </pc:spChg>
      </pc:sldChg>
      <pc:sldChg chg="new del">
        <pc:chgData name="Aimee Robinson (2314197)" userId="S::2314197@student.uwtsd.ac.uk::e9578250-16aa-4da3-9b5e-d9894a4c8891" providerId="AD" clId="Web-{7777AB3A-3A0C-AEFB-7F42-D734B1E0D6D2}" dt="2024-01-21T21:27:20.100" v="1412"/>
        <pc:sldMkLst>
          <pc:docMk/>
          <pc:sldMk cId="3001108802" sldId="277"/>
        </pc:sldMkLst>
      </pc:sldChg>
      <pc:sldChg chg="addSp delSp modSp new mod ord setBg">
        <pc:chgData name="Aimee Robinson (2314197)" userId="S::2314197@student.uwtsd.ac.uk::e9578250-16aa-4da3-9b5e-d9894a4c8891" providerId="AD" clId="Web-{7777AB3A-3A0C-AEFB-7F42-D734B1E0D6D2}" dt="2024-01-21T20:00:00.824" v="505" actId="20577"/>
        <pc:sldMkLst>
          <pc:docMk/>
          <pc:sldMk cId="3803234966" sldId="278"/>
        </pc:sldMkLst>
        <pc:spChg chg="add del mod ord">
          <ac:chgData name="Aimee Robinson (2314197)" userId="S::2314197@student.uwtsd.ac.uk::e9578250-16aa-4da3-9b5e-d9894a4c8891" providerId="AD" clId="Web-{7777AB3A-3A0C-AEFB-7F42-D734B1E0D6D2}" dt="2024-01-21T19:58:07.658" v="478" actId="20577"/>
          <ac:spMkLst>
            <pc:docMk/>
            <pc:sldMk cId="3803234966" sldId="278"/>
            <ac:spMk id="2" creationId="{ED81C11A-57CC-BFED-C7B3-20165C9A8C1E}"/>
          </ac:spMkLst>
        </pc:spChg>
        <pc:spChg chg="add del mod">
          <ac:chgData name="Aimee Robinson (2314197)" userId="S::2314197@student.uwtsd.ac.uk::e9578250-16aa-4da3-9b5e-d9894a4c8891" providerId="AD" clId="Web-{7777AB3A-3A0C-AEFB-7F42-D734B1E0D6D2}" dt="2024-01-21T19:42:04.626" v="452"/>
          <ac:spMkLst>
            <pc:docMk/>
            <pc:sldMk cId="3803234966" sldId="278"/>
            <ac:spMk id="4" creationId="{5921BF87-5EB2-BB6B-8AB3-CEC8BEF25547}"/>
          </ac:spMkLst>
        </pc:spChg>
        <pc:spChg chg="add del">
          <ac:chgData name="Aimee Robinson (2314197)" userId="S::2314197@student.uwtsd.ac.uk::e9578250-16aa-4da3-9b5e-d9894a4c8891" providerId="AD" clId="Web-{7777AB3A-3A0C-AEFB-7F42-D734B1E0D6D2}" dt="2024-01-21T19:42:05.970" v="454"/>
          <ac:spMkLst>
            <pc:docMk/>
            <pc:sldMk cId="3803234966" sldId="278"/>
            <ac:spMk id="7" creationId="{081EA652-8C6A-4E69-BEB9-170809474553}"/>
          </ac:spMkLst>
        </pc:spChg>
        <pc:spChg chg="add del">
          <ac:chgData name="Aimee Robinson (2314197)" userId="S::2314197@student.uwtsd.ac.uk::e9578250-16aa-4da3-9b5e-d9894a4c8891" providerId="AD" clId="Web-{7777AB3A-3A0C-AEFB-7F42-D734B1E0D6D2}" dt="2024-01-21T19:42:05.970" v="454"/>
          <ac:spMkLst>
            <pc:docMk/>
            <pc:sldMk cId="3803234966" sldId="278"/>
            <ac:spMk id="9" creationId="{5298780A-33B9-4EA2-8F67-DE68AD62841B}"/>
          </ac:spMkLst>
        </pc:spChg>
        <pc:spChg chg="add mod">
          <ac:chgData name="Aimee Robinson (2314197)" userId="S::2314197@student.uwtsd.ac.uk::e9578250-16aa-4da3-9b5e-d9894a4c8891" providerId="AD" clId="Web-{7777AB3A-3A0C-AEFB-7F42-D734B1E0D6D2}" dt="2024-01-21T20:00:00.824" v="505" actId="20577"/>
          <ac:spMkLst>
            <pc:docMk/>
            <pc:sldMk cId="3803234966" sldId="278"/>
            <ac:spMk id="10" creationId="{2B7BD9EE-D36B-CD44-CF71-5D5FEE832CBD}"/>
          </ac:spMkLst>
        </pc:spChg>
        <pc:spChg chg="add del">
          <ac:chgData name="Aimee Robinson (2314197)" userId="S::2314197@student.uwtsd.ac.uk::e9578250-16aa-4da3-9b5e-d9894a4c8891" providerId="AD" clId="Web-{7777AB3A-3A0C-AEFB-7F42-D734B1E0D6D2}" dt="2024-01-21T19:42:05.970" v="454"/>
          <ac:spMkLst>
            <pc:docMk/>
            <pc:sldMk cId="3803234966" sldId="278"/>
            <ac:spMk id="11" creationId="{7F488E8B-4E1E-4402-8935-D4E6C02615C7}"/>
          </ac:spMkLst>
        </pc:spChg>
        <pc:spChg chg="add del">
          <ac:chgData name="Aimee Robinson (2314197)" userId="S::2314197@student.uwtsd.ac.uk::e9578250-16aa-4da3-9b5e-d9894a4c8891" providerId="AD" clId="Web-{7777AB3A-3A0C-AEFB-7F42-D734B1E0D6D2}" dt="2024-01-21T19:57:37.484" v="474"/>
          <ac:spMkLst>
            <pc:docMk/>
            <pc:sldMk cId="3803234966" sldId="278"/>
            <ac:spMk id="13" creationId="{131BAD53-4E89-4F62-BBB7-26359763ED39}"/>
          </ac:spMkLst>
        </pc:spChg>
        <pc:spChg chg="add del">
          <ac:chgData name="Aimee Robinson (2314197)" userId="S::2314197@student.uwtsd.ac.uk::e9578250-16aa-4da3-9b5e-d9894a4c8891" providerId="AD" clId="Web-{7777AB3A-3A0C-AEFB-7F42-D734B1E0D6D2}" dt="2024-01-21T19:57:37.484" v="474"/>
          <ac:spMkLst>
            <pc:docMk/>
            <pc:sldMk cId="3803234966" sldId="278"/>
            <ac:spMk id="15" creationId="{62756DA2-40EB-4C6F-B962-5822FFB54FB6}"/>
          </ac:spMkLst>
        </pc:spChg>
        <pc:spChg chg="add">
          <ac:chgData name="Aimee Robinson (2314197)" userId="S::2314197@student.uwtsd.ac.uk::e9578250-16aa-4da3-9b5e-d9894a4c8891" providerId="AD" clId="Web-{7777AB3A-3A0C-AEFB-7F42-D734B1E0D6D2}" dt="2024-01-21T19:57:37.484" v="474"/>
          <ac:spMkLst>
            <pc:docMk/>
            <pc:sldMk cId="3803234966" sldId="278"/>
            <ac:spMk id="20" creationId="{B1595A09-E336-4D1B-9B3A-06A2287A54E2}"/>
          </ac:spMkLst>
        </pc:spChg>
        <pc:spChg chg="add">
          <ac:chgData name="Aimee Robinson (2314197)" userId="S::2314197@student.uwtsd.ac.uk::e9578250-16aa-4da3-9b5e-d9894a4c8891" providerId="AD" clId="Web-{7777AB3A-3A0C-AEFB-7F42-D734B1E0D6D2}" dt="2024-01-21T19:57:37.484" v="474"/>
          <ac:spMkLst>
            <pc:docMk/>
            <pc:sldMk cId="3803234966" sldId="278"/>
            <ac:spMk id="22" creationId="{3540989C-C7B8-473B-BF87-6F2DA6A90006}"/>
          </ac:spMkLst>
        </pc:spChg>
        <pc:picChg chg="add del mod">
          <ac:chgData name="Aimee Robinson (2314197)" userId="S::2314197@student.uwtsd.ac.uk::e9578250-16aa-4da3-9b5e-d9894a4c8891" providerId="AD" clId="Web-{7777AB3A-3A0C-AEFB-7F42-D734B1E0D6D2}" dt="2024-01-21T19:42:04.626" v="453"/>
          <ac:picMkLst>
            <pc:docMk/>
            <pc:sldMk cId="3803234966" sldId="278"/>
            <ac:picMk id="3" creationId="{524A0447-4318-2C32-2F2A-EB52712F1731}"/>
          </ac:picMkLst>
        </pc:picChg>
        <pc:picChg chg="add del mod">
          <ac:chgData name="Aimee Robinson (2314197)" userId="S::2314197@student.uwtsd.ac.uk::e9578250-16aa-4da3-9b5e-d9894a4c8891" providerId="AD" clId="Web-{7777AB3A-3A0C-AEFB-7F42-D734B1E0D6D2}" dt="2024-01-21T19:54:26.546" v="465"/>
          <ac:picMkLst>
            <pc:docMk/>
            <pc:sldMk cId="3803234966" sldId="278"/>
            <ac:picMk id="6" creationId="{5537DD11-40DA-8A9C-A152-5B15671BBCFB}"/>
          </ac:picMkLst>
        </pc:picChg>
        <pc:picChg chg="add mod">
          <ac:chgData name="Aimee Robinson (2314197)" userId="S::2314197@student.uwtsd.ac.uk::e9578250-16aa-4da3-9b5e-d9894a4c8891" providerId="AD" clId="Web-{7777AB3A-3A0C-AEFB-7F42-D734B1E0D6D2}" dt="2024-01-21T19:57:37.484" v="474"/>
          <ac:picMkLst>
            <pc:docMk/>
            <pc:sldMk cId="3803234966" sldId="278"/>
            <ac:picMk id="8" creationId="{E48EBA51-7CB1-F707-D054-454D00415C32}"/>
          </ac:picMkLst>
        </pc:picChg>
      </pc:sldChg>
    </pc:docChg>
  </pc:docChgLst>
  <pc:docChgLst>
    <pc:chgData clId="Web-{13EE2DF5-65B4-4F42-870A-D8CC70B7536F}"/>
    <pc:docChg chg="delSld">
      <pc:chgData name="" userId="" providerId="" clId="Web-{13EE2DF5-65B4-4F42-870A-D8CC70B7536F}" dt="2023-12-28T13:00:57.297" v="0"/>
      <pc:docMkLst>
        <pc:docMk/>
      </pc:docMkLst>
      <pc:sldChg chg="del">
        <pc:chgData name="" userId="" providerId="" clId="Web-{13EE2DF5-65B4-4F42-870A-D8CC70B7536F}" dt="2023-12-28T13:00:57.297" v="0"/>
        <pc:sldMkLst>
          <pc:docMk/>
          <pc:sldMk cId="109857222" sldId="256"/>
        </pc:sldMkLst>
      </pc:sldChg>
    </pc:docChg>
  </pc:docChgLst>
  <pc:docChgLst>
    <pc:chgData name="Aimee Robinson (2314197)" userId="S::2314197@student.uwtsd.ac.uk::e9578250-16aa-4da3-9b5e-d9894a4c8891" providerId="AD" clId="Web-{180FF8D7-1DD0-B4FF-3D0F-7E2EAC1E6F12}"/>
    <pc:docChg chg="modSld">
      <pc:chgData name="Aimee Robinson (2314197)" userId="S::2314197@student.uwtsd.ac.uk::e9578250-16aa-4da3-9b5e-d9894a4c8891" providerId="AD" clId="Web-{180FF8D7-1DD0-B4FF-3D0F-7E2EAC1E6F12}" dt="2024-04-06T19:33:31.230" v="17" actId="20577"/>
      <pc:docMkLst>
        <pc:docMk/>
      </pc:docMkLst>
      <pc:sldChg chg="modSp">
        <pc:chgData name="Aimee Robinson (2314197)" userId="S::2314197@student.uwtsd.ac.uk::e9578250-16aa-4da3-9b5e-d9894a4c8891" providerId="AD" clId="Web-{180FF8D7-1DD0-B4FF-3D0F-7E2EAC1E6F12}" dt="2024-04-06T19:33:31.230" v="17" actId="20577"/>
        <pc:sldMkLst>
          <pc:docMk/>
          <pc:sldMk cId="3077759587" sldId="262"/>
        </pc:sldMkLst>
        <pc:spChg chg="mod">
          <ac:chgData name="Aimee Robinson (2314197)" userId="S::2314197@student.uwtsd.ac.uk::e9578250-16aa-4da3-9b5e-d9894a4c8891" providerId="AD" clId="Web-{180FF8D7-1DD0-B4FF-3D0F-7E2EAC1E6F12}" dt="2024-04-06T19:33:31.230" v="17" actId="20577"/>
          <ac:spMkLst>
            <pc:docMk/>
            <pc:sldMk cId="3077759587" sldId="262"/>
            <ac:spMk id="3" creationId="{CEAA9C59-526B-E6CB-07FE-5206B6CDFE4A}"/>
          </ac:spMkLst>
        </pc:spChg>
      </pc:sldChg>
    </pc:docChg>
  </pc:docChgLst>
  <pc:docChgLst>
    <pc:chgData name="Aimee Robinson (2314197)" userId="S::2314197@student.uwtsd.ac.uk::e9578250-16aa-4da3-9b5e-d9894a4c8891" providerId="AD" clId="Web-{08043547-F930-5FA1-3CD3-8E22A9791D79}"/>
    <pc:docChg chg="modSld">
      <pc:chgData name="Aimee Robinson (2314197)" userId="S::2314197@student.uwtsd.ac.uk::e9578250-16aa-4da3-9b5e-d9894a4c8891" providerId="AD" clId="Web-{08043547-F930-5FA1-3CD3-8E22A9791D79}" dt="2024-01-10T22:05:22.019" v="117" actId="1076"/>
      <pc:docMkLst>
        <pc:docMk/>
      </pc:docMkLst>
      <pc:sldChg chg="addSp modSp">
        <pc:chgData name="Aimee Robinson (2314197)" userId="S::2314197@student.uwtsd.ac.uk::e9578250-16aa-4da3-9b5e-d9894a4c8891" providerId="AD" clId="Web-{08043547-F930-5FA1-3CD3-8E22A9791D79}" dt="2024-01-10T22:05:22.019" v="117" actId="1076"/>
        <pc:sldMkLst>
          <pc:docMk/>
          <pc:sldMk cId="2859848272" sldId="256"/>
        </pc:sldMkLst>
        <pc:spChg chg="add mod">
          <ac:chgData name="Aimee Robinson (2314197)" userId="S::2314197@student.uwtsd.ac.uk::e9578250-16aa-4da3-9b5e-d9894a4c8891" providerId="AD" clId="Web-{08043547-F930-5FA1-3CD3-8E22A9791D79}" dt="2024-01-10T22:05:22.019" v="117" actId="1076"/>
          <ac:spMkLst>
            <pc:docMk/>
            <pc:sldMk cId="2859848272" sldId="256"/>
            <ac:spMk id="3" creationId="{E7A39C43-0A1A-D449-5111-4FE908965621}"/>
          </ac:spMkLst>
        </pc:spChg>
      </pc:sldChg>
      <pc:sldChg chg="addSp delSp modSp">
        <pc:chgData name="Aimee Robinson (2314197)" userId="S::2314197@student.uwtsd.ac.uk::e9578250-16aa-4da3-9b5e-d9894a4c8891" providerId="AD" clId="Web-{08043547-F930-5FA1-3CD3-8E22A9791D79}" dt="2024-01-10T21:56:47.514" v="100" actId="20577"/>
        <pc:sldMkLst>
          <pc:docMk/>
          <pc:sldMk cId="3114674712" sldId="257"/>
        </pc:sldMkLst>
        <pc:spChg chg="add del">
          <ac:chgData name="Aimee Robinson (2314197)" userId="S::2314197@student.uwtsd.ac.uk::e9578250-16aa-4da3-9b5e-d9894a4c8891" providerId="AD" clId="Web-{08043547-F930-5FA1-3CD3-8E22A9791D79}" dt="2024-01-10T21:26:33.177" v="4"/>
          <ac:spMkLst>
            <pc:docMk/>
            <pc:sldMk cId="3114674712" sldId="257"/>
            <ac:spMk id="3" creationId="{36E0E486-FA79-3008-F00D-F3918271B452}"/>
          </ac:spMkLst>
        </pc:spChg>
        <pc:spChg chg="add del">
          <ac:chgData name="Aimee Robinson (2314197)" userId="S::2314197@student.uwtsd.ac.uk::e9578250-16aa-4da3-9b5e-d9894a4c8891" providerId="AD" clId="Web-{08043547-F930-5FA1-3CD3-8E22A9791D79}" dt="2024-01-10T21:27:01.569" v="6"/>
          <ac:spMkLst>
            <pc:docMk/>
            <pc:sldMk cId="3114674712" sldId="257"/>
            <ac:spMk id="4" creationId="{4616AF6F-2C4E-8A8D-1618-F8CEDD336CBB}"/>
          </ac:spMkLst>
        </pc:spChg>
        <pc:spChg chg="add mod">
          <ac:chgData name="Aimee Robinson (2314197)" userId="S::2314197@student.uwtsd.ac.uk::e9578250-16aa-4da3-9b5e-d9894a4c8891" providerId="AD" clId="Web-{08043547-F930-5FA1-3CD3-8E22A9791D79}" dt="2024-01-10T21:56:47.514" v="100" actId="20577"/>
          <ac:spMkLst>
            <pc:docMk/>
            <pc:sldMk cId="3114674712" sldId="257"/>
            <ac:spMk id="5" creationId="{8E2790F9-9240-2D66-42A7-5C8E1DE43A53}"/>
          </ac:spMkLst>
        </pc:spChg>
        <pc:picChg chg="mod">
          <ac:chgData name="Aimee Robinson (2314197)" userId="S::2314197@student.uwtsd.ac.uk::e9578250-16aa-4da3-9b5e-d9894a4c8891" providerId="AD" clId="Web-{08043547-F930-5FA1-3CD3-8E22A9791D79}" dt="2024-01-10T21:26:08.833" v="2" actId="1076"/>
          <ac:picMkLst>
            <pc:docMk/>
            <pc:sldMk cId="3114674712" sldId="257"/>
            <ac:picMk id="7" creationId="{0A524E95-CDDF-AB05-2E7C-CC9A7A6010DB}"/>
          </ac:picMkLst>
        </pc:picChg>
        <pc:picChg chg="mod">
          <ac:chgData name="Aimee Robinson (2314197)" userId="S::2314197@student.uwtsd.ac.uk::e9578250-16aa-4da3-9b5e-d9894a4c8891" providerId="AD" clId="Web-{08043547-F930-5FA1-3CD3-8E22A9791D79}" dt="2024-01-10T21:26:03.926" v="1" actId="1076"/>
          <ac:picMkLst>
            <pc:docMk/>
            <pc:sldMk cId="3114674712" sldId="257"/>
            <ac:picMk id="8" creationId="{3CE65996-C552-5A25-4A03-AF40CAFD45F1}"/>
          </ac:picMkLst>
        </pc:picChg>
      </pc:sldChg>
      <pc:sldChg chg="modSp mod modClrScheme chgLayout">
        <pc:chgData name="Aimee Robinson (2314197)" userId="S::2314197@student.uwtsd.ac.uk::e9578250-16aa-4da3-9b5e-d9894a4c8891" providerId="AD" clId="Web-{08043547-F930-5FA1-3CD3-8E22A9791D79}" dt="2024-01-10T21:57:09.343" v="101"/>
        <pc:sldMkLst>
          <pc:docMk/>
          <pc:sldMk cId="2595649176" sldId="258"/>
        </pc:sldMkLst>
        <pc:spChg chg="mod ord">
          <ac:chgData name="Aimee Robinson (2314197)" userId="S::2314197@student.uwtsd.ac.uk::e9578250-16aa-4da3-9b5e-d9894a4c8891" providerId="AD" clId="Web-{08043547-F930-5FA1-3CD3-8E22A9791D79}" dt="2024-01-10T21:57:09.343" v="101"/>
          <ac:spMkLst>
            <pc:docMk/>
            <pc:sldMk cId="2595649176" sldId="258"/>
            <ac:spMk id="2" creationId="{4FEA0971-22BE-9E2F-D974-42E65E86D302}"/>
          </ac:spMkLst>
        </pc:spChg>
        <pc:spChg chg="mod ord">
          <ac:chgData name="Aimee Robinson (2314197)" userId="S::2314197@student.uwtsd.ac.uk::e9578250-16aa-4da3-9b5e-d9894a4c8891" providerId="AD" clId="Web-{08043547-F930-5FA1-3CD3-8E22A9791D79}" dt="2024-01-10T21:57:09.343" v="101"/>
          <ac:spMkLst>
            <pc:docMk/>
            <pc:sldMk cId="2595649176" sldId="258"/>
            <ac:spMk id="3" creationId="{D618094F-3851-B2A7-3120-8BEC7DB9D3C7}"/>
          </ac:spMkLst>
        </pc:spChg>
        <pc:spChg chg="mod ord">
          <ac:chgData name="Aimee Robinson (2314197)" userId="S::2314197@student.uwtsd.ac.uk::e9578250-16aa-4da3-9b5e-d9894a4c8891" providerId="AD" clId="Web-{08043547-F930-5FA1-3CD3-8E22A9791D79}" dt="2024-01-10T21:57:09.343" v="101"/>
          <ac:spMkLst>
            <pc:docMk/>
            <pc:sldMk cId="2595649176" sldId="258"/>
            <ac:spMk id="4" creationId="{BC52401F-3ABB-74A2-FCF6-96C1CE0F4DBD}"/>
          </ac:spMkLst>
        </pc:spChg>
      </pc:sldChg>
    </pc:docChg>
  </pc:docChgLst>
  <pc:docChgLst>
    <pc:chgData name="Aimee Robinson (2314197)" userId="S::2314197@student.uwtsd.ac.uk::e9578250-16aa-4da3-9b5e-d9894a4c8891" providerId="AD" clId="Web-{E688562C-2AC1-B18B-99DD-C0DFD67F3035}"/>
    <pc:docChg chg="modSld">
      <pc:chgData name="Aimee Robinson (2314197)" userId="S::2314197@student.uwtsd.ac.uk::e9578250-16aa-4da3-9b5e-d9894a4c8891" providerId="AD" clId="Web-{E688562C-2AC1-B18B-99DD-C0DFD67F3035}" dt="2024-04-06T20:35:24.558" v="170" actId="20577"/>
      <pc:docMkLst>
        <pc:docMk/>
      </pc:docMkLst>
      <pc:sldChg chg="addSp delSp modSp">
        <pc:chgData name="Aimee Robinson (2314197)" userId="S::2314197@student.uwtsd.ac.uk::e9578250-16aa-4da3-9b5e-d9894a4c8891" providerId="AD" clId="Web-{E688562C-2AC1-B18B-99DD-C0DFD67F3035}" dt="2024-04-06T20:27:58.226" v="75" actId="1076"/>
        <pc:sldMkLst>
          <pc:docMk/>
          <pc:sldMk cId="1895160113" sldId="260"/>
        </pc:sldMkLst>
        <pc:spChg chg="add mod">
          <ac:chgData name="Aimee Robinson (2314197)" userId="S::2314197@student.uwtsd.ac.uk::e9578250-16aa-4da3-9b5e-d9894a4c8891" providerId="AD" clId="Web-{E688562C-2AC1-B18B-99DD-C0DFD67F3035}" dt="2024-04-06T20:27:29.053" v="73"/>
          <ac:spMkLst>
            <pc:docMk/>
            <pc:sldMk cId="1895160113" sldId="260"/>
            <ac:spMk id="2" creationId="{64841EE7-1274-CB9D-BC9A-23D677A95EB0}"/>
          </ac:spMkLst>
        </pc:spChg>
        <pc:spChg chg="del mod">
          <ac:chgData name="Aimee Robinson (2314197)" userId="S::2314197@student.uwtsd.ac.uk::e9578250-16aa-4da3-9b5e-d9894a4c8891" providerId="AD" clId="Web-{E688562C-2AC1-B18B-99DD-C0DFD67F3035}" dt="2024-04-06T20:25:38.985" v="71"/>
          <ac:spMkLst>
            <pc:docMk/>
            <pc:sldMk cId="1895160113" sldId="260"/>
            <ac:spMk id="5" creationId="{0DB4DB59-D754-AD7D-8FFA-D94628A23BB6}"/>
          </ac:spMkLst>
        </pc:spChg>
        <pc:picChg chg="add mod">
          <ac:chgData name="Aimee Robinson (2314197)" userId="S::2314197@student.uwtsd.ac.uk::e9578250-16aa-4da3-9b5e-d9894a4c8891" providerId="AD" clId="Web-{E688562C-2AC1-B18B-99DD-C0DFD67F3035}" dt="2024-04-06T20:27:58.226" v="75" actId="1076"/>
          <ac:picMkLst>
            <pc:docMk/>
            <pc:sldMk cId="1895160113" sldId="260"/>
            <ac:picMk id="4" creationId="{603AF955-1731-EE6A-418D-08283D43CEF4}"/>
          </ac:picMkLst>
        </pc:picChg>
      </pc:sldChg>
      <pc:sldChg chg="addSp delSp modSp">
        <pc:chgData name="Aimee Robinson (2314197)" userId="S::2314197@student.uwtsd.ac.uk::e9578250-16aa-4da3-9b5e-d9894a4c8891" providerId="AD" clId="Web-{E688562C-2AC1-B18B-99DD-C0DFD67F3035}" dt="2024-04-06T20:35:24.558" v="170" actId="20577"/>
        <pc:sldMkLst>
          <pc:docMk/>
          <pc:sldMk cId="3077759587" sldId="262"/>
        </pc:sldMkLst>
        <pc:spChg chg="mod">
          <ac:chgData name="Aimee Robinson (2314197)" userId="S::2314197@student.uwtsd.ac.uk::e9578250-16aa-4da3-9b5e-d9894a4c8891" providerId="AD" clId="Web-{E688562C-2AC1-B18B-99DD-C0DFD67F3035}" dt="2024-04-06T20:35:24.558" v="170" actId="20577"/>
          <ac:spMkLst>
            <pc:docMk/>
            <pc:sldMk cId="3077759587" sldId="262"/>
            <ac:spMk id="3" creationId="{CEAA9C59-526B-E6CB-07FE-5206B6CDFE4A}"/>
          </ac:spMkLst>
        </pc:spChg>
        <pc:spChg chg="del">
          <ac:chgData name="Aimee Robinson (2314197)" userId="S::2314197@student.uwtsd.ac.uk::e9578250-16aa-4da3-9b5e-d9894a4c8891" providerId="AD" clId="Web-{E688562C-2AC1-B18B-99DD-C0DFD67F3035}" dt="2024-04-06T20:17:08.571" v="25"/>
          <ac:spMkLst>
            <pc:docMk/>
            <pc:sldMk cId="3077759587" sldId="262"/>
            <ac:spMk id="28" creationId="{AE3A741D-C19B-960A-5803-1C5887147820}"/>
          </ac:spMkLst>
        </pc:spChg>
        <pc:spChg chg="del">
          <ac:chgData name="Aimee Robinson (2314197)" userId="S::2314197@student.uwtsd.ac.uk::e9578250-16aa-4da3-9b5e-d9894a4c8891" providerId="AD" clId="Web-{E688562C-2AC1-B18B-99DD-C0DFD67F3035}" dt="2024-04-06T20:17:08.571" v="25"/>
          <ac:spMkLst>
            <pc:docMk/>
            <pc:sldMk cId="3077759587" sldId="262"/>
            <ac:spMk id="30" creationId="{9C3A50E9-9119-7BC3-083B-2D84CCC78E47}"/>
          </ac:spMkLst>
        </pc:spChg>
        <pc:spChg chg="del">
          <ac:chgData name="Aimee Robinson (2314197)" userId="S::2314197@student.uwtsd.ac.uk::e9578250-16aa-4da3-9b5e-d9894a4c8891" providerId="AD" clId="Web-{E688562C-2AC1-B18B-99DD-C0DFD67F3035}" dt="2024-04-06T20:17:08.571" v="25"/>
          <ac:spMkLst>
            <pc:docMk/>
            <pc:sldMk cId="3077759587" sldId="262"/>
            <ac:spMk id="32" creationId="{DC39DE25-0E4E-0AA7-0932-1D78C2372786}"/>
          </ac:spMkLst>
        </pc:spChg>
        <pc:spChg chg="del">
          <ac:chgData name="Aimee Robinson (2314197)" userId="S::2314197@student.uwtsd.ac.uk::e9578250-16aa-4da3-9b5e-d9894a4c8891" providerId="AD" clId="Web-{E688562C-2AC1-B18B-99DD-C0DFD67F3035}" dt="2024-04-06T20:17:08.571" v="25"/>
          <ac:spMkLst>
            <pc:docMk/>
            <pc:sldMk cId="3077759587" sldId="262"/>
            <ac:spMk id="34" creationId="{8D6EA299-0840-6DEA-E670-C49AEBC87E89}"/>
          </ac:spMkLst>
        </pc:spChg>
        <pc:spChg chg="add">
          <ac:chgData name="Aimee Robinson (2314197)" userId="S::2314197@student.uwtsd.ac.uk::e9578250-16aa-4da3-9b5e-d9894a4c8891" providerId="AD" clId="Web-{E688562C-2AC1-B18B-99DD-C0DFD67F3035}" dt="2024-04-06T20:17:08.571" v="25"/>
          <ac:spMkLst>
            <pc:docMk/>
            <pc:sldMk cId="3077759587" sldId="262"/>
            <ac:spMk id="39" creationId="{D2B783EE-0239-4717-BBEA-8C9EAC61C824}"/>
          </ac:spMkLst>
        </pc:spChg>
        <pc:spChg chg="add del">
          <ac:chgData name="Aimee Robinson (2314197)" userId="S::2314197@student.uwtsd.ac.uk::e9578250-16aa-4da3-9b5e-d9894a4c8891" providerId="AD" clId="Web-{E688562C-2AC1-B18B-99DD-C0DFD67F3035}" dt="2024-04-06T20:28:27.398" v="80"/>
          <ac:spMkLst>
            <pc:docMk/>
            <pc:sldMk cId="3077759587" sldId="262"/>
            <ac:spMk id="41" creationId="{A7B99495-F43F-4D80-A44F-2CB4764EB90B}"/>
          </ac:spMkLst>
        </pc:spChg>
        <pc:spChg chg="add del">
          <ac:chgData name="Aimee Robinson (2314197)" userId="S::2314197@student.uwtsd.ac.uk::e9578250-16aa-4da3-9b5e-d9894a4c8891" providerId="AD" clId="Web-{E688562C-2AC1-B18B-99DD-C0DFD67F3035}" dt="2024-04-06T20:28:24.007" v="79"/>
          <ac:spMkLst>
            <pc:docMk/>
            <pc:sldMk cId="3077759587" sldId="262"/>
            <ac:spMk id="43" creationId="{70BEB1E7-2F88-40BC-B73D-42E5B6F80BFC}"/>
          </ac:spMkLst>
        </pc:spChg>
        <pc:picChg chg="add del mod ord">
          <ac:chgData name="Aimee Robinson (2314197)" userId="S::2314197@student.uwtsd.ac.uk::e9578250-16aa-4da3-9b5e-d9894a4c8891" providerId="AD" clId="Web-{E688562C-2AC1-B18B-99DD-C0DFD67F3035}" dt="2024-04-06T20:28:06.882" v="76"/>
          <ac:picMkLst>
            <pc:docMk/>
            <pc:sldMk cId="3077759587" sldId="262"/>
            <ac:picMk id="2" creationId="{F0576FA0-00D6-8B6F-047C-F6031484945D}"/>
          </ac:picMkLst>
        </pc:picChg>
        <pc:picChg chg="add mod">
          <ac:chgData name="Aimee Robinson (2314197)" userId="S::2314197@student.uwtsd.ac.uk::e9578250-16aa-4da3-9b5e-d9894a4c8891" providerId="AD" clId="Web-{E688562C-2AC1-B18B-99DD-C0DFD67F3035}" dt="2024-04-06T20:28:29.304" v="81" actId="1076"/>
          <ac:picMkLst>
            <pc:docMk/>
            <pc:sldMk cId="3077759587" sldId="262"/>
            <ac:picMk id="4" creationId="{2A5A38B4-2CE0-EE74-CEDA-F7CF3FEF6B04}"/>
          </ac:picMkLst>
        </pc:picChg>
      </pc:sldChg>
      <pc:sldChg chg="addSp delSp modSp">
        <pc:chgData name="Aimee Robinson (2314197)" userId="S::2314197@student.uwtsd.ac.uk::e9578250-16aa-4da3-9b5e-d9894a4c8891" providerId="AD" clId="Web-{E688562C-2AC1-B18B-99DD-C0DFD67F3035}" dt="2024-04-06T20:20:30.557" v="31"/>
        <pc:sldMkLst>
          <pc:docMk/>
          <pc:sldMk cId="2595956736" sldId="274"/>
        </pc:sldMkLst>
        <pc:spChg chg="add del mod">
          <ac:chgData name="Aimee Robinson (2314197)" userId="S::2314197@student.uwtsd.ac.uk::e9578250-16aa-4da3-9b5e-d9894a4c8891" providerId="AD" clId="Web-{E688562C-2AC1-B18B-99DD-C0DFD67F3035}" dt="2024-04-06T20:20:30.557" v="31"/>
          <ac:spMkLst>
            <pc:docMk/>
            <pc:sldMk cId="2595956736" sldId="274"/>
            <ac:spMk id="2" creationId="{17A0A632-265D-70BA-709F-64F0F466AED1}"/>
          </ac:spMkLst>
        </pc:spChg>
        <pc:spChg chg="add del">
          <ac:chgData name="Aimee Robinson (2314197)" userId="S::2314197@student.uwtsd.ac.uk::e9578250-16aa-4da3-9b5e-d9894a4c8891" providerId="AD" clId="Web-{E688562C-2AC1-B18B-99DD-C0DFD67F3035}" dt="2024-04-06T20:20:30.557" v="31"/>
          <ac:spMkLst>
            <pc:docMk/>
            <pc:sldMk cId="2595956736" sldId="274"/>
            <ac:spMk id="8" creationId="{32BC26D8-82FB-445E-AA49-62A77D7C1EE0}"/>
          </ac:spMkLst>
        </pc:spChg>
        <pc:spChg chg="add del">
          <ac:chgData name="Aimee Robinson (2314197)" userId="S::2314197@student.uwtsd.ac.uk::e9578250-16aa-4da3-9b5e-d9894a4c8891" providerId="AD" clId="Web-{E688562C-2AC1-B18B-99DD-C0DFD67F3035}" dt="2024-04-06T20:20:30.557" v="31"/>
          <ac:spMkLst>
            <pc:docMk/>
            <pc:sldMk cId="2595956736" sldId="274"/>
            <ac:spMk id="10" creationId="{CB44330D-EA18-4254-AA95-EB49948539B8}"/>
          </ac:spMkLst>
        </pc:spChg>
        <pc:spChg chg="add del">
          <ac:chgData name="Aimee Robinson (2314197)" userId="S::2314197@student.uwtsd.ac.uk::e9578250-16aa-4da3-9b5e-d9894a4c8891" providerId="AD" clId="Web-{E688562C-2AC1-B18B-99DD-C0DFD67F3035}" dt="2024-04-06T20:20:30.557" v="31"/>
          <ac:spMkLst>
            <pc:docMk/>
            <pc:sldMk cId="2595956736" sldId="274"/>
            <ac:spMk id="15" creationId="{1BB867FF-FC45-48F7-8104-F89BE54909F1}"/>
          </ac:spMkLst>
        </pc:spChg>
        <pc:spChg chg="add del">
          <ac:chgData name="Aimee Robinson (2314197)" userId="S::2314197@student.uwtsd.ac.uk::e9578250-16aa-4da3-9b5e-d9894a4c8891" providerId="AD" clId="Web-{E688562C-2AC1-B18B-99DD-C0DFD67F3035}" dt="2024-04-06T20:20:08.885" v="27"/>
          <ac:spMkLst>
            <pc:docMk/>
            <pc:sldMk cId="2595956736" sldId="274"/>
            <ac:spMk id="16" creationId="{04812C46-200A-4DEB-A05E-3ED6C68C2387}"/>
          </ac:spMkLst>
        </pc:spChg>
        <pc:spChg chg="add del">
          <ac:chgData name="Aimee Robinson (2314197)" userId="S::2314197@student.uwtsd.ac.uk::e9578250-16aa-4da3-9b5e-d9894a4c8891" providerId="AD" clId="Web-{E688562C-2AC1-B18B-99DD-C0DFD67F3035}" dt="2024-04-06T20:20:14.510" v="29"/>
          <ac:spMkLst>
            <pc:docMk/>
            <pc:sldMk cId="2595956736" sldId="274"/>
            <ac:spMk id="17" creationId="{DB304A14-32D0-4873-B914-423ED7B8DAFD}"/>
          </ac:spMkLst>
        </pc:spChg>
        <pc:spChg chg="add del">
          <ac:chgData name="Aimee Robinson (2314197)" userId="S::2314197@student.uwtsd.ac.uk::e9578250-16aa-4da3-9b5e-d9894a4c8891" providerId="AD" clId="Web-{E688562C-2AC1-B18B-99DD-C0DFD67F3035}" dt="2024-04-06T20:20:08.885" v="27"/>
          <ac:spMkLst>
            <pc:docMk/>
            <pc:sldMk cId="2595956736" sldId="274"/>
            <ac:spMk id="18" creationId="{D1EA859B-E555-4109-94F3-6700E046E008}"/>
          </ac:spMkLst>
        </pc:spChg>
        <pc:spChg chg="add del">
          <ac:chgData name="Aimee Robinson (2314197)" userId="S::2314197@student.uwtsd.ac.uk::e9578250-16aa-4da3-9b5e-d9894a4c8891" providerId="AD" clId="Web-{E688562C-2AC1-B18B-99DD-C0DFD67F3035}" dt="2024-04-06T20:20:14.510" v="29"/>
          <ac:spMkLst>
            <pc:docMk/>
            <pc:sldMk cId="2595956736" sldId="274"/>
            <ac:spMk id="19" creationId="{1D460C86-854F-4FB3-ABC2-E823D8FEB9DB}"/>
          </ac:spMkLst>
        </pc:spChg>
        <pc:spChg chg="add del">
          <ac:chgData name="Aimee Robinson (2314197)" userId="S::2314197@student.uwtsd.ac.uk::e9578250-16aa-4da3-9b5e-d9894a4c8891" providerId="AD" clId="Web-{E688562C-2AC1-B18B-99DD-C0DFD67F3035}" dt="2024-04-06T20:20:14.510" v="29"/>
          <ac:spMkLst>
            <pc:docMk/>
            <pc:sldMk cId="2595956736" sldId="274"/>
            <ac:spMk id="21" creationId="{BB48116A-278A-4CC5-89D3-9DE8E8FF1245}"/>
          </ac:spMkLst>
        </pc:spChg>
        <pc:spChg chg="add del">
          <ac:chgData name="Aimee Robinson (2314197)" userId="S::2314197@student.uwtsd.ac.uk::e9578250-16aa-4da3-9b5e-d9894a4c8891" providerId="AD" clId="Web-{E688562C-2AC1-B18B-99DD-C0DFD67F3035}" dt="2024-04-06T20:20:30.557" v="31"/>
          <ac:spMkLst>
            <pc:docMk/>
            <pc:sldMk cId="2595956736" sldId="274"/>
            <ac:spMk id="23" creationId="{8BB56887-D0D5-4F0C-9E19-7247EB83C8B7}"/>
          </ac:spMkLst>
        </pc:spChg>
        <pc:spChg chg="add del">
          <ac:chgData name="Aimee Robinson (2314197)" userId="S::2314197@student.uwtsd.ac.uk::e9578250-16aa-4da3-9b5e-d9894a4c8891" providerId="AD" clId="Web-{E688562C-2AC1-B18B-99DD-C0DFD67F3035}" dt="2024-04-06T20:20:30.557" v="31"/>
          <ac:spMkLst>
            <pc:docMk/>
            <pc:sldMk cId="2595956736" sldId="274"/>
            <ac:spMk id="24" creationId="{081E4A58-353D-44AE-B2FC-2A74E2E400F7}"/>
          </ac:spMkLst>
        </pc:spChg>
        <pc:spChg chg="add del">
          <ac:chgData name="Aimee Robinson (2314197)" userId="S::2314197@student.uwtsd.ac.uk::e9578250-16aa-4da3-9b5e-d9894a4c8891" providerId="AD" clId="Web-{E688562C-2AC1-B18B-99DD-C0DFD67F3035}" dt="2024-04-06T20:20:30.557" v="31"/>
          <ac:spMkLst>
            <pc:docMk/>
            <pc:sldMk cId="2595956736" sldId="274"/>
            <ac:spMk id="25" creationId="{17A0A632-265D-70BA-709F-64F0F466AED1}"/>
          </ac:spMkLst>
        </pc:spChg>
        <pc:graphicFrameChg chg="add del">
          <ac:chgData name="Aimee Robinson (2314197)" userId="S::2314197@student.uwtsd.ac.uk::e9578250-16aa-4da3-9b5e-d9894a4c8891" providerId="AD" clId="Web-{E688562C-2AC1-B18B-99DD-C0DFD67F3035}" dt="2024-04-06T20:20:14.510" v="29"/>
          <ac:graphicFrameMkLst>
            <pc:docMk/>
            <pc:sldMk cId="2595956736" sldId="274"/>
            <ac:graphicFrameMk id="20" creationId="{843626F5-0178-EC6D-AD7E-CABBAB2B7E3E}"/>
          </ac:graphicFrameMkLst>
        </pc:graphicFrameChg>
        <pc:picChg chg="add del">
          <ac:chgData name="Aimee Robinson (2314197)" userId="S::2314197@student.uwtsd.ac.uk::e9578250-16aa-4da3-9b5e-d9894a4c8891" providerId="AD" clId="Web-{E688562C-2AC1-B18B-99DD-C0DFD67F3035}" dt="2024-04-06T20:20:08.885" v="27"/>
          <ac:picMkLst>
            <pc:docMk/>
            <pc:sldMk cId="2595956736" sldId="274"/>
            <ac:picMk id="12" creationId="{60AC13D9-1A97-6D6A-1018-7A74CD4453CB}"/>
          </ac:picMkLst>
        </pc:picChg>
        <pc:picChg chg="add del">
          <ac:chgData name="Aimee Robinson (2314197)" userId="S::2314197@student.uwtsd.ac.uk::e9578250-16aa-4da3-9b5e-d9894a4c8891" providerId="AD" clId="Web-{E688562C-2AC1-B18B-99DD-C0DFD67F3035}" dt="2024-04-06T20:20:14.510" v="29"/>
          <ac:picMkLst>
            <pc:docMk/>
            <pc:sldMk cId="2595956736" sldId="274"/>
            <ac:picMk id="13" creationId="{0F767D7B-10E2-2D6B-7632-3CF285A859A4}"/>
          </ac:picMkLst>
        </pc:picChg>
      </pc:sldChg>
      <pc:sldChg chg="modSp">
        <pc:chgData name="Aimee Robinson (2314197)" userId="S::2314197@student.uwtsd.ac.uk::e9578250-16aa-4da3-9b5e-d9894a4c8891" providerId="AD" clId="Web-{E688562C-2AC1-B18B-99DD-C0DFD67F3035}" dt="2024-04-06T20:25:16.765" v="65" actId="20577"/>
        <pc:sldMkLst>
          <pc:docMk/>
          <pc:sldMk cId="353967575" sldId="279"/>
        </pc:sldMkLst>
        <pc:spChg chg="mod">
          <ac:chgData name="Aimee Robinson (2314197)" userId="S::2314197@student.uwtsd.ac.uk::e9578250-16aa-4da3-9b5e-d9894a4c8891" providerId="AD" clId="Web-{E688562C-2AC1-B18B-99DD-C0DFD67F3035}" dt="2024-04-06T20:25:16.765" v="65" actId="20577"/>
          <ac:spMkLst>
            <pc:docMk/>
            <pc:sldMk cId="353967575" sldId="279"/>
            <ac:spMk id="2" creationId="{B390E697-3544-2FAB-795A-90FB5FAB8130}"/>
          </ac:spMkLst>
        </pc:spChg>
      </pc:sldChg>
    </pc:docChg>
  </pc:docChgLst>
  <pc:docChgLst>
    <pc:chgData name="Aimee Robinson (2314197)" userId="S::2314197@student.uwtsd.ac.uk::e9578250-16aa-4da3-9b5e-d9894a4c8891" providerId="AD" clId="Web-{99F9F7E2-1F52-C9C2-9470-900087357588}"/>
    <pc:docChg chg="modSld">
      <pc:chgData name="Aimee Robinson (2314197)" userId="S::2314197@student.uwtsd.ac.uk::e9578250-16aa-4da3-9b5e-d9894a4c8891" providerId="AD" clId="Web-{99F9F7E2-1F52-C9C2-9470-900087357588}" dt="2024-04-06T19:50:25.069" v="1" actId="1076"/>
      <pc:docMkLst>
        <pc:docMk/>
      </pc:docMkLst>
      <pc:sldChg chg="modSp">
        <pc:chgData name="Aimee Robinson (2314197)" userId="S::2314197@student.uwtsd.ac.uk::e9578250-16aa-4da3-9b5e-d9894a4c8891" providerId="AD" clId="Web-{99F9F7E2-1F52-C9C2-9470-900087357588}" dt="2024-04-06T19:50:25.069" v="1" actId="1076"/>
        <pc:sldMkLst>
          <pc:docMk/>
          <pc:sldMk cId="3077759587" sldId="262"/>
        </pc:sldMkLst>
        <pc:spChg chg="mod">
          <ac:chgData name="Aimee Robinson (2314197)" userId="S::2314197@student.uwtsd.ac.uk::e9578250-16aa-4da3-9b5e-d9894a4c8891" providerId="AD" clId="Web-{99F9F7E2-1F52-C9C2-9470-900087357588}" dt="2024-04-06T19:50:25.069" v="1" actId="1076"/>
          <ac:spMkLst>
            <pc:docMk/>
            <pc:sldMk cId="3077759587" sldId="262"/>
            <ac:spMk id="3" creationId="{CEAA9C59-526B-E6CB-07FE-5206B6CDFE4A}"/>
          </ac:spMkLst>
        </pc:spChg>
      </pc:sldChg>
    </pc:docChg>
  </pc:docChgLst>
  <pc:docChgLst>
    <pc:chgData name="Aimee Robinson (2314197)" userId="S::2314197@student.uwtsd.ac.uk::e9578250-16aa-4da3-9b5e-d9894a4c8891" providerId="AD" clId="Web-{CB01C25C-B0F1-7BEC-CE82-233D1FBDCEEA}"/>
    <pc:docChg chg="modSld">
      <pc:chgData name="Aimee Robinson (2314197)" userId="S::2314197@student.uwtsd.ac.uk::e9578250-16aa-4da3-9b5e-d9894a4c8891" providerId="AD" clId="Web-{CB01C25C-B0F1-7BEC-CE82-233D1FBDCEEA}" dt="2024-01-17T21:51:40.433" v="1674" actId="14100"/>
      <pc:docMkLst>
        <pc:docMk/>
      </pc:docMkLst>
      <pc:sldChg chg="addSp delSp modSp mod modClrScheme delDesignElem chgLayout">
        <pc:chgData name="Aimee Robinson (2314197)" userId="S::2314197@student.uwtsd.ac.uk::e9578250-16aa-4da3-9b5e-d9894a4c8891" providerId="AD" clId="Web-{CB01C25C-B0F1-7BEC-CE82-233D1FBDCEEA}" dt="2024-01-17T21:51:40.433" v="1674" actId="14100"/>
        <pc:sldMkLst>
          <pc:docMk/>
          <pc:sldMk cId="3114674712" sldId="257"/>
        </pc:sldMkLst>
        <pc:spChg chg="mod ord">
          <ac:chgData name="Aimee Robinson (2314197)" userId="S::2314197@student.uwtsd.ac.uk::e9578250-16aa-4da3-9b5e-d9894a4c8891" providerId="AD" clId="Web-{CB01C25C-B0F1-7BEC-CE82-233D1FBDCEEA}" dt="2024-01-17T21:28:19.511" v="1613" actId="14100"/>
          <ac:spMkLst>
            <pc:docMk/>
            <pc:sldMk cId="3114674712" sldId="257"/>
            <ac:spMk id="2" creationId="{F4CBD7AE-DC79-B282-BD99-F70DAC63F31A}"/>
          </ac:spMkLst>
        </pc:spChg>
        <pc:spChg chg="del mod">
          <ac:chgData name="Aimee Robinson (2314197)" userId="S::2314197@student.uwtsd.ac.uk::e9578250-16aa-4da3-9b5e-d9894a4c8891" providerId="AD" clId="Web-{CB01C25C-B0F1-7BEC-CE82-233D1FBDCEEA}" dt="2024-01-17T19:35:00.454" v="559"/>
          <ac:spMkLst>
            <pc:docMk/>
            <pc:sldMk cId="3114674712" sldId="257"/>
            <ac:spMk id="3" creationId="{402B1C3B-6CC7-79BD-E2A2-AE0EDB63E52C}"/>
          </ac:spMkLst>
        </pc:spChg>
        <pc:spChg chg="del mod">
          <ac:chgData name="Aimee Robinson (2314197)" userId="S::2314197@student.uwtsd.ac.uk::e9578250-16aa-4da3-9b5e-d9894a4c8891" providerId="AD" clId="Web-{CB01C25C-B0F1-7BEC-CE82-233D1FBDCEEA}" dt="2024-01-17T18:18:06.074" v="18"/>
          <ac:spMkLst>
            <pc:docMk/>
            <pc:sldMk cId="3114674712" sldId="257"/>
            <ac:spMk id="4" creationId="{22A29AE0-4291-1FD1-E95C-C1333D0DD371}"/>
          </ac:spMkLst>
        </pc:spChg>
        <pc:spChg chg="mod">
          <ac:chgData name="Aimee Robinson (2314197)" userId="S::2314197@student.uwtsd.ac.uk::e9578250-16aa-4da3-9b5e-d9894a4c8891" providerId="AD" clId="Web-{CB01C25C-B0F1-7BEC-CE82-233D1FBDCEEA}" dt="2024-01-17T18:22:59.421" v="78" actId="20577"/>
          <ac:spMkLst>
            <pc:docMk/>
            <pc:sldMk cId="3114674712" sldId="257"/>
            <ac:spMk id="5" creationId="{8E2790F9-9240-2D66-42A7-5C8E1DE43A53}"/>
          </ac:spMkLst>
        </pc:spChg>
        <pc:spChg chg="mod ord">
          <ac:chgData name="Aimee Robinson (2314197)" userId="S::2314197@student.uwtsd.ac.uk::e9578250-16aa-4da3-9b5e-d9894a4c8891" providerId="AD" clId="Web-{CB01C25C-B0F1-7BEC-CE82-233D1FBDCEEA}" dt="2024-01-17T21:27:09.960" v="1600"/>
          <ac:spMkLst>
            <pc:docMk/>
            <pc:sldMk cId="3114674712" sldId="257"/>
            <ac:spMk id="6" creationId="{DD13BEA4-A5E4-E216-98E8-9D033267596D}"/>
          </ac:spMkLst>
        </pc:spChg>
        <pc:spChg chg="add del mod">
          <ac:chgData name="Aimee Robinson (2314197)" userId="S::2314197@student.uwtsd.ac.uk::e9578250-16aa-4da3-9b5e-d9894a4c8891" providerId="AD" clId="Web-{CB01C25C-B0F1-7BEC-CE82-233D1FBDCEEA}" dt="2024-01-17T18:46:02.294" v="160"/>
          <ac:spMkLst>
            <pc:docMk/>
            <pc:sldMk cId="3114674712" sldId="257"/>
            <ac:spMk id="9" creationId="{90F40C1D-8BB1-C5F1-6A49-2AED75202416}"/>
          </ac:spMkLst>
        </pc:spChg>
        <pc:spChg chg="del mod">
          <ac:chgData name="Aimee Robinson (2314197)" userId="S::2314197@student.uwtsd.ac.uk::e9578250-16aa-4da3-9b5e-d9894a4c8891" providerId="AD" clId="Web-{CB01C25C-B0F1-7BEC-CE82-233D1FBDCEEA}" dt="2024-01-17T18:23:33.220" v="146"/>
          <ac:spMkLst>
            <pc:docMk/>
            <pc:sldMk cId="3114674712" sldId="257"/>
            <ac:spMk id="10" creationId="{18420941-AD98-D9E9-3FB2-680DE2E4AA72}"/>
          </ac:spMkLst>
        </pc:spChg>
        <pc:spChg chg="del mod">
          <ac:chgData name="Aimee Robinson (2314197)" userId="S::2314197@student.uwtsd.ac.uk::e9578250-16aa-4da3-9b5e-d9894a4c8891" providerId="AD" clId="Web-{CB01C25C-B0F1-7BEC-CE82-233D1FBDCEEA}" dt="2024-01-17T18:18:28.075" v="63"/>
          <ac:spMkLst>
            <pc:docMk/>
            <pc:sldMk cId="3114674712" sldId="257"/>
            <ac:spMk id="11" creationId="{B21B004D-E1A0-1E75-5D08-EB133C582E56}"/>
          </ac:spMkLst>
        </pc:spChg>
        <pc:spChg chg="add del">
          <ac:chgData name="Aimee Robinson (2314197)" userId="S::2314197@student.uwtsd.ac.uk::e9578250-16aa-4da3-9b5e-d9894a4c8891" providerId="AD" clId="Web-{CB01C25C-B0F1-7BEC-CE82-233D1FBDCEEA}" dt="2024-01-17T18:46:24.311" v="162"/>
          <ac:spMkLst>
            <pc:docMk/>
            <pc:sldMk cId="3114674712" sldId="257"/>
            <ac:spMk id="12" creationId="{04736743-4569-D630-51FD-1E766741D056}"/>
          </ac:spMkLst>
        </pc:spChg>
        <pc:spChg chg="add del mod">
          <ac:chgData name="Aimee Robinson (2314197)" userId="S::2314197@student.uwtsd.ac.uk::e9578250-16aa-4da3-9b5e-d9894a4c8891" providerId="AD" clId="Web-{CB01C25C-B0F1-7BEC-CE82-233D1FBDCEEA}" dt="2024-01-17T21:42:49.774" v="1644"/>
          <ac:spMkLst>
            <pc:docMk/>
            <pc:sldMk cId="3114674712" sldId="257"/>
            <ac:spMk id="13" creationId="{52891312-EDDE-7DD8-58D1-022241D74BE9}"/>
          </ac:spMkLst>
        </pc:spChg>
        <pc:spChg chg="add del mod">
          <ac:chgData name="Aimee Robinson (2314197)" userId="S::2314197@student.uwtsd.ac.uk::e9578250-16aa-4da3-9b5e-d9894a4c8891" providerId="AD" clId="Web-{CB01C25C-B0F1-7BEC-CE82-233D1FBDCEEA}" dt="2024-01-17T21:11:02.194" v="1554"/>
          <ac:spMkLst>
            <pc:docMk/>
            <pc:sldMk cId="3114674712" sldId="257"/>
            <ac:spMk id="24" creationId="{9045E725-3FAD-66AA-3A43-557DE0BBD37D}"/>
          </ac:spMkLst>
        </pc:spChg>
        <pc:spChg chg="add del mod">
          <ac:chgData name="Aimee Robinson (2314197)" userId="S::2314197@student.uwtsd.ac.uk::e9578250-16aa-4da3-9b5e-d9894a4c8891" providerId="AD" clId="Web-{CB01C25C-B0F1-7BEC-CE82-233D1FBDCEEA}" dt="2024-01-17T21:10:58.881" v="1550"/>
          <ac:spMkLst>
            <pc:docMk/>
            <pc:sldMk cId="3114674712" sldId="257"/>
            <ac:spMk id="27" creationId="{0F2D8063-E2C2-D5A9-BB45-5E68D4CCB01F}"/>
          </ac:spMkLst>
        </pc:spChg>
        <pc:spChg chg="add del mod">
          <ac:chgData name="Aimee Robinson (2314197)" userId="S::2314197@student.uwtsd.ac.uk::e9578250-16aa-4da3-9b5e-d9894a4c8891" providerId="AD" clId="Web-{CB01C25C-B0F1-7BEC-CE82-233D1FBDCEEA}" dt="2024-01-17T21:10:54.115" v="1546"/>
          <ac:spMkLst>
            <pc:docMk/>
            <pc:sldMk cId="3114674712" sldId="257"/>
            <ac:spMk id="30" creationId="{0414CDA5-E9D3-3477-87F8-D947BB6EC00B}"/>
          </ac:spMkLst>
        </pc:spChg>
        <pc:spChg chg="add del mod ord">
          <ac:chgData name="Aimee Robinson (2314197)" userId="S::2314197@student.uwtsd.ac.uk::e9578250-16aa-4da3-9b5e-d9894a4c8891" providerId="AD" clId="Web-{CB01C25C-B0F1-7BEC-CE82-233D1FBDCEEA}" dt="2024-01-17T21:27:09.960" v="1600"/>
          <ac:spMkLst>
            <pc:docMk/>
            <pc:sldMk cId="3114674712" sldId="257"/>
            <ac:spMk id="33" creationId="{DB2C0557-5547-21D2-BABF-0EC98DFE81E9}"/>
          </ac:spMkLst>
        </pc:spChg>
        <pc:spChg chg="add del">
          <ac:chgData name="Aimee Robinson (2314197)" userId="S::2314197@student.uwtsd.ac.uk::e9578250-16aa-4da3-9b5e-d9894a4c8891" providerId="AD" clId="Web-{CB01C25C-B0F1-7BEC-CE82-233D1FBDCEEA}" dt="2024-01-17T21:29:39.285" v="1623"/>
          <ac:spMkLst>
            <pc:docMk/>
            <pc:sldMk cId="3114674712" sldId="257"/>
            <ac:spMk id="34" creationId="{8A06605E-E411-2543-903E-2E57A97FC551}"/>
          </ac:spMkLst>
        </pc:spChg>
        <pc:spChg chg="add del">
          <ac:chgData name="Aimee Robinson (2314197)" userId="S::2314197@student.uwtsd.ac.uk::e9578250-16aa-4da3-9b5e-d9894a4c8891" providerId="AD" clId="Web-{CB01C25C-B0F1-7BEC-CE82-233D1FBDCEEA}" dt="2024-01-17T21:32:46.844" v="1632"/>
          <ac:spMkLst>
            <pc:docMk/>
            <pc:sldMk cId="3114674712" sldId="257"/>
            <ac:spMk id="35" creationId="{31B1E5F6-CAA3-994B-2C8D-CE8B76B3E8A2}"/>
          </ac:spMkLst>
        </pc:spChg>
        <pc:spChg chg="add del">
          <ac:chgData name="Aimee Robinson (2314197)" userId="S::2314197@student.uwtsd.ac.uk::e9578250-16aa-4da3-9b5e-d9894a4c8891" providerId="AD" clId="Web-{CB01C25C-B0F1-7BEC-CE82-233D1FBDCEEA}" dt="2024-01-17T21:32:43.672" v="1630"/>
          <ac:spMkLst>
            <pc:docMk/>
            <pc:sldMk cId="3114674712" sldId="257"/>
            <ac:spMk id="36" creationId="{ECF3FFED-40A2-D946-9826-F65DF8AA243A}"/>
          </ac:spMkLst>
        </pc:spChg>
        <pc:spChg chg="add mod">
          <ac:chgData name="Aimee Robinson (2314197)" userId="S::2314197@student.uwtsd.ac.uk::e9578250-16aa-4da3-9b5e-d9894a4c8891" providerId="AD" clId="Web-{CB01C25C-B0F1-7BEC-CE82-233D1FBDCEEA}" dt="2024-01-17T21:41:02.189" v="1641" actId="20577"/>
          <ac:spMkLst>
            <pc:docMk/>
            <pc:sldMk cId="3114674712" sldId="257"/>
            <ac:spMk id="37" creationId="{80CF90F4-89FA-BBC2-E814-556E995C14FF}"/>
          </ac:spMkLst>
        </pc:spChg>
        <pc:spChg chg="add del mod">
          <ac:chgData name="Aimee Robinson (2314197)" userId="S::2314197@student.uwtsd.ac.uk::e9578250-16aa-4da3-9b5e-d9894a4c8891" providerId="AD" clId="Web-{CB01C25C-B0F1-7BEC-CE82-233D1FBDCEEA}" dt="2024-01-17T21:48:18.983" v="1650"/>
          <ac:spMkLst>
            <pc:docMk/>
            <pc:sldMk cId="3114674712" sldId="257"/>
            <ac:spMk id="38" creationId="{2F1ACDBD-C335-453E-1EE0-43CDE8279271}"/>
          </ac:spMkLst>
        </pc:spChg>
        <pc:spChg chg="add mod">
          <ac:chgData name="Aimee Robinson (2314197)" userId="S::2314197@student.uwtsd.ac.uk::e9578250-16aa-4da3-9b5e-d9894a4c8891" providerId="AD" clId="Web-{CB01C25C-B0F1-7BEC-CE82-233D1FBDCEEA}" dt="2024-01-17T21:51:40.433" v="1674" actId="14100"/>
          <ac:spMkLst>
            <pc:docMk/>
            <pc:sldMk cId="3114674712" sldId="257"/>
            <ac:spMk id="39" creationId="{1C5A6A57-B26D-7233-14EB-ECE31E3B2C99}"/>
          </ac:spMkLst>
        </pc:spChg>
        <pc:spChg chg="del">
          <ac:chgData name="Aimee Robinson (2314197)" userId="S::2314197@student.uwtsd.ac.uk::e9578250-16aa-4da3-9b5e-d9894a4c8891" providerId="AD" clId="Web-{CB01C25C-B0F1-7BEC-CE82-233D1FBDCEEA}" dt="2024-01-17T18:23:45.205" v="148"/>
          <ac:spMkLst>
            <pc:docMk/>
            <pc:sldMk cId="3114674712" sldId="257"/>
            <ac:spMk id="43" creationId="{78BA5F19-D5E1-4ECC-BEC2-DF7AEDFD7C50}"/>
          </ac:spMkLst>
        </pc:spChg>
        <pc:spChg chg="del">
          <ac:chgData name="Aimee Robinson (2314197)" userId="S::2314197@student.uwtsd.ac.uk::e9578250-16aa-4da3-9b5e-d9894a4c8891" providerId="AD" clId="Web-{CB01C25C-B0F1-7BEC-CE82-233D1FBDCEEA}" dt="2024-01-17T18:23:45.205" v="148"/>
          <ac:spMkLst>
            <pc:docMk/>
            <pc:sldMk cId="3114674712" sldId="257"/>
            <ac:spMk id="44" creationId="{BB4D578A-F2C4-4EA9-A811-B48E66D63696}"/>
          </ac:spMkLst>
        </pc:spChg>
        <pc:graphicFrameChg chg="add del">
          <ac:chgData name="Aimee Robinson (2314197)" userId="S::2314197@student.uwtsd.ac.uk::e9578250-16aa-4da3-9b5e-d9894a4c8891" providerId="AD" clId="Web-{CB01C25C-B0F1-7BEC-CE82-233D1FBDCEEA}" dt="2024-01-17T19:34:12.654" v="554"/>
          <ac:graphicFrameMkLst>
            <pc:docMk/>
            <pc:sldMk cId="3114674712" sldId="257"/>
            <ac:graphicFrameMk id="15" creationId="{76CF1835-62A9-4351-4683-C945D88762FA}"/>
          </ac:graphicFrameMkLst>
        </pc:graphicFrameChg>
        <pc:graphicFrameChg chg="add del">
          <ac:chgData name="Aimee Robinson (2314197)" userId="S::2314197@student.uwtsd.ac.uk::e9578250-16aa-4da3-9b5e-d9894a4c8891" providerId="AD" clId="Web-{CB01C25C-B0F1-7BEC-CE82-233D1FBDCEEA}" dt="2024-01-17T19:34:24.170" v="556"/>
          <ac:graphicFrameMkLst>
            <pc:docMk/>
            <pc:sldMk cId="3114674712" sldId="257"/>
            <ac:graphicFrameMk id="17" creationId="{AD29A40E-7CEC-5883-F0F2-B435D627DCE2}"/>
          </ac:graphicFrameMkLst>
        </pc:graphicFrameChg>
        <pc:picChg chg="del mod">
          <ac:chgData name="Aimee Robinson (2314197)" userId="S::2314197@student.uwtsd.ac.uk::e9578250-16aa-4da3-9b5e-d9894a4c8891" providerId="AD" clId="Web-{CB01C25C-B0F1-7BEC-CE82-233D1FBDCEEA}" dt="2024-01-17T19:34:36.921" v="557"/>
          <ac:picMkLst>
            <pc:docMk/>
            <pc:sldMk cId="3114674712" sldId="257"/>
            <ac:picMk id="7" creationId="{0A524E95-CDDF-AB05-2E7C-CC9A7A6010DB}"/>
          </ac:picMkLst>
        </pc:picChg>
        <pc:picChg chg="del mod">
          <ac:chgData name="Aimee Robinson (2314197)" userId="S::2314197@student.uwtsd.ac.uk::e9578250-16aa-4da3-9b5e-d9894a4c8891" providerId="AD" clId="Web-{CB01C25C-B0F1-7BEC-CE82-233D1FBDCEEA}" dt="2024-01-17T18:14:41.670" v="5"/>
          <ac:picMkLst>
            <pc:docMk/>
            <pc:sldMk cId="3114674712" sldId="257"/>
            <ac:picMk id="8" creationId="{3CE65996-C552-5A25-4A03-AF40CAFD45F1}"/>
          </ac:picMkLst>
        </pc:picChg>
        <pc:picChg chg="add del mod">
          <ac:chgData name="Aimee Robinson (2314197)" userId="S::2314197@student.uwtsd.ac.uk::e9578250-16aa-4da3-9b5e-d9894a4c8891" providerId="AD" clId="Web-{CB01C25C-B0F1-7BEC-CE82-233D1FBDCEEA}" dt="2024-01-17T21:11:02.194" v="1555"/>
          <ac:picMkLst>
            <pc:docMk/>
            <pc:sldMk cId="3114674712" sldId="257"/>
            <ac:picMk id="23" creationId="{C6BB19A6-7B9E-CCE4-0870-6EDE24107F39}"/>
          </ac:picMkLst>
        </pc:picChg>
        <pc:picChg chg="add del mod">
          <ac:chgData name="Aimee Robinson (2314197)" userId="S::2314197@student.uwtsd.ac.uk::e9578250-16aa-4da3-9b5e-d9894a4c8891" providerId="AD" clId="Web-{CB01C25C-B0F1-7BEC-CE82-233D1FBDCEEA}" dt="2024-01-17T21:10:58.881" v="1551"/>
          <ac:picMkLst>
            <pc:docMk/>
            <pc:sldMk cId="3114674712" sldId="257"/>
            <ac:picMk id="26" creationId="{9148B77D-A65E-B80C-83CA-2D6C4DE1420E}"/>
          </ac:picMkLst>
        </pc:picChg>
        <pc:picChg chg="add del mod">
          <ac:chgData name="Aimee Robinson (2314197)" userId="S::2314197@student.uwtsd.ac.uk::e9578250-16aa-4da3-9b5e-d9894a4c8891" providerId="AD" clId="Web-{CB01C25C-B0F1-7BEC-CE82-233D1FBDCEEA}" dt="2024-01-17T21:10:54.115" v="1547"/>
          <ac:picMkLst>
            <pc:docMk/>
            <pc:sldMk cId="3114674712" sldId="257"/>
            <ac:picMk id="29" creationId="{18041042-0167-2494-7F3D-53B5D956BC54}"/>
          </ac:picMkLst>
        </pc:picChg>
        <pc:picChg chg="add mod">
          <ac:chgData name="Aimee Robinson (2314197)" userId="S::2314197@student.uwtsd.ac.uk::e9578250-16aa-4da3-9b5e-d9894a4c8891" providerId="AD" clId="Web-{CB01C25C-B0F1-7BEC-CE82-233D1FBDCEEA}" dt="2024-01-17T21:29:39.379" v="1624" actId="1076"/>
          <ac:picMkLst>
            <pc:docMk/>
            <pc:sldMk cId="3114674712" sldId="257"/>
            <ac:picMk id="32" creationId="{CE833879-1AB2-231C-6E92-5077E89495B8}"/>
          </ac:picMkLst>
        </pc:picChg>
      </pc:sldChg>
      <pc:sldChg chg="addSp delSp modSp mod setBg modClrScheme delDesignElem chgLayout">
        <pc:chgData name="Aimee Robinson (2314197)" userId="S::2314197@student.uwtsd.ac.uk::e9578250-16aa-4da3-9b5e-d9894a4c8891" providerId="AD" clId="Web-{CB01C25C-B0F1-7BEC-CE82-233D1FBDCEEA}" dt="2024-01-17T20:39:44.900" v="1457" actId="20577"/>
        <pc:sldMkLst>
          <pc:docMk/>
          <pc:sldMk cId="2595649176" sldId="258"/>
        </pc:sldMkLst>
        <pc:spChg chg="del mod ord">
          <ac:chgData name="Aimee Robinson (2314197)" userId="S::2314197@student.uwtsd.ac.uk::e9578250-16aa-4da3-9b5e-d9894a4c8891" providerId="AD" clId="Web-{CB01C25C-B0F1-7BEC-CE82-233D1FBDCEEA}" dt="2024-01-17T19:49:54.190" v="686"/>
          <ac:spMkLst>
            <pc:docMk/>
            <pc:sldMk cId="2595649176" sldId="258"/>
            <ac:spMk id="2" creationId="{4FEA0971-22BE-9E2F-D974-42E65E86D302}"/>
          </ac:spMkLst>
        </pc:spChg>
        <pc:spChg chg="del">
          <ac:chgData name="Aimee Robinson (2314197)" userId="S::2314197@student.uwtsd.ac.uk::e9578250-16aa-4da3-9b5e-d9894a4c8891" providerId="AD" clId="Web-{CB01C25C-B0F1-7BEC-CE82-233D1FBDCEEA}" dt="2024-01-17T18:14:11.074" v="2"/>
          <ac:spMkLst>
            <pc:docMk/>
            <pc:sldMk cId="2595649176" sldId="258"/>
            <ac:spMk id="3" creationId="{D618094F-3851-B2A7-3120-8BEC7DB9D3C7}"/>
          </ac:spMkLst>
        </pc:spChg>
        <pc:spChg chg="del">
          <ac:chgData name="Aimee Robinson (2314197)" userId="S::2314197@student.uwtsd.ac.uk::e9578250-16aa-4da3-9b5e-d9894a4c8891" providerId="AD" clId="Web-{CB01C25C-B0F1-7BEC-CE82-233D1FBDCEEA}" dt="2024-01-17T18:14:11.074" v="2"/>
          <ac:spMkLst>
            <pc:docMk/>
            <pc:sldMk cId="2595649176" sldId="258"/>
            <ac:spMk id="4" creationId="{BC52401F-3ABB-74A2-FCF6-96C1CE0F4DBD}"/>
          </ac:spMkLst>
        </pc:spChg>
        <pc:spChg chg="add del mod ord">
          <ac:chgData name="Aimee Robinson (2314197)" userId="S::2314197@student.uwtsd.ac.uk::e9578250-16aa-4da3-9b5e-d9894a4c8891" providerId="AD" clId="Web-{CB01C25C-B0F1-7BEC-CE82-233D1FBDCEEA}" dt="2024-01-17T19:49:54.190" v="686"/>
          <ac:spMkLst>
            <pc:docMk/>
            <pc:sldMk cId="2595649176" sldId="258"/>
            <ac:spMk id="9" creationId="{A352F337-5B37-C186-8606-42B7BA959CBD}"/>
          </ac:spMkLst>
        </pc:spChg>
        <pc:spChg chg="add del">
          <ac:chgData name="Aimee Robinson (2314197)" userId="S::2314197@student.uwtsd.ac.uk::e9578250-16aa-4da3-9b5e-d9894a4c8891" providerId="AD" clId="Web-{CB01C25C-B0F1-7BEC-CE82-233D1FBDCEEA}" dt="2024-01-17T19:50:27.395" v="691"/>
          <ac:spMkLst>
            <pc:docMk/>
            <pc:sldMk cId="2595649176" sldId="258"/>
            <ac:spMk id="11" creationId="{83C98ABE-055B-441F-B07E-44F97F083C39}"/>
          </ac:spMkLst>
        </pc:spChg>
        <pc:spChg chg="add del">
          <ac:chgData name="Aimee Robinson (2314197)" userId="S::2314197@student.uwtsd.ac.uk::e9578250-16aa-4da3-9b5e-d9894a4c8891" providerId="AD" clId="Web-{CB01C25C-B0F1-7BEC-CE82-233D1FBDCEEA}" dt="2024-01-17T19:50:27.395" v="691"/>
          <ac:spMkLst>
            <pc:docMk/>
            <pc:sldMk cId="2595649176" sldId="258"/>
            <ac:spMk id="12" creationId="{29FDB030-9B49-4CED-8CCD-4D99382388AC}"/>
          </ac:spMkLst>
        </pc:spChg>
        <pc:spChg chg="add del">
          <ac:chgData name="Aimee Robinson (2314197)" userId="S::2314197@student.uwtsd.ac.uk::e9578250-16aa-4da3-9b5e-d9894a4c8891" providerId="AD" clId="Web-{CB01C25C-B0F1-7BEC-CE82-233D1FBDCEEA}" dt="2024-01-17T19:30:58.875" v="518"/>
          <ac:spMkLst>
            <pc:docMk/>
            <pc:sldMk cId="2595649176" sldId="258"/>
            <ac:spMk id="13" creationId="{2DA60C47-9F76-46D7-9D57-E0C7BA42B81A}"/>
          </ac:spMkLst>
        </pc:spChg>
        <pc:spChg chg="add del">
          <ac:chgData name="Aimee Robinson (2314197)" userId="S::2314197@student.uwtsd.ac.uk::e9578250-16aa-4da3-9b5e-d9894a4c8891" providerId="AD" clId="Web-{CB01C25C-B0F1-7BEC-CE82-233D1FBDCEEA}" dt="2024-01-17T19:50:27.395" v="691"/>
          <ac:spMkLst>
            <pc:docMk/>
            <pc:sldMk cId="2595649176" sldId="258"/>
            <ac:spMk id="14" creationId="{F3060C83-F051-4F0E-ABAD-AA0DFC48B218}"/>
          </ac:spMkLst>
        </pc:spChg>
        <pc:spChg chg="add del">
          <ac:chgData name="Aimee Robinson (2314197)" userId="S::2314197@student.uwtsd.ac.uk::e9578250-16aa-4da3-9b5e-d9894a4c8891" providerId="AD" clId="Web-{CB01C25C-B0F1-7BEC-CE82-233D1FBDCEEA}" dt="2024-01-17T19:30:58.875" v="518"/>
          <ac:spMkLst>
            <pc:docMk/>
            <pc:sldMk cId="2595649176" sldId="258"/>
            <ac:spMk id="15" creationId="{99413ED5-9ED4-4772-BCE4-2BCAE6B12E35}"/>
          </ac:spMkLst>
        </pc:spChg>
        <pc:spChg chg="mod">
          <ac:chgData name="Aimee Robinson (2314197)" userId="S::2314197@student.uwtsd.ac.uk::e9578250-16aa-4da3-9b5e-d9894a4c8891" providerId="AD" clId="Web-{CB01C25C-B0F1-7BEC-CE82-233D1FBDCEEA}" dt="2024-01-17T19:48:09.886" v="678"/>
          <ac:spMkLst>
            <pc:docMk/>
            <pc:sldMk cId="2595649176" sldId="258"/>
            <ac:spMk id="16" creationId="{F19A4A0F-1B59-4DB0-9764-D10936E98770}"/>
          </ac:spMkLst>
        </pc:spChg>
        <pc:spChg chg="add del">
          <ac:chgData name="Aimee Robinson (2314197)" userId="S::2314197@student.uwtsd.ac.uk::e9578250-16aa-4da3-9b5e-d9894a4c8891" providerId="AD" clId="Web-{CB01C25C-B0F1-7BEC-CE82-233D1FBDCEEA}" dt="2024-01-17T19:30:58.875" v="518"/>
          <ac:spMkLst>
            <pc:docMk/>
            <pc:sldMk cId="2595649176" sldId="258"/>
            <ac:spMk id="17" creationId="{04357C93-F0CB-4A1C-8F77-4E9063789819}"/>
          </ac:spMkLst>
        </pc:spChg>
        <pc:spChg chg="mod">
          <ac:chgData name="Aimee Robinson (2314197)" userId="S::2314197@student.uwtsd.ac.uk::e9578250-16aa-4da3-9b5e-d9894a4c8891" providerId="AD" clId="Web-{CB01C25C-B0F1-7BEC-CE82-233D1FBDCEEA}" dt="2024-01-17T19:48:09.902" v="680"/>
          <ac:spMkLst>
            <pc:docMk/>
            <pc:sldMk cId="2595649176" sldId="258"/>
            <ac:spMk id="18" creationId="{48F4FEDC-6D80-458C-A665-075D9B9500FD}"/>
          </ac:spMkLst>
        </pc:spChg>
        <pc:spChg chg="add del">
          <ac:chgData name="Aimee Robinson (2314197)" userId="S::2314197@student.uwtsd.ac.uk::e9578250-16aa-4da3-9b5e-d9894a4c8891" providerId="AD" clId="Web-{CB01C25C-B0F1-7BEC-CE82-233D1FBDCEEA}" dt="2024-01-17T19:30:58.875" v="518"/>
          <ac:spMkLst>
            <pc:docMk/>
            <pc:sldMk cId="2595649176" sldId="258"/>
            <ac:spMk id="19" creationId="{6CF143E5-57C3-46A3-91A2-EDAA7A8E6A75}"/>
          </ac:spMkLst>
        </pc:spChg>
        <pc:spChg chg="add del mod">
          <ac:chgData name="Aimee Robinson (2314197)" userId="S::2314197@student.uwtsd.ac.uk::e9578250-16aa-4da3-9b5e-d9894a4c8891" providerId="AD" clId="Web-{CB01C25C-B0F1-7BEC-CE82-233D1FBDCEEA}" dt="2024-01-17T19:49:44.361" v="684"/>
          <ac:spMkLst>
            <pc:docMk/>
            <pc:sldMk cId="2595649176" sldId="258"/>
            <ac:spMk id="20" creationId="{B81933D1-5615-42C7-9C0B-4EB7105CCE2D}"/>
          </ac:spMkLst>
        </pc:spChg>
        <pc:spChg chg="add del">
          <ac:chgData name="Aimee Robinson (2314197)" userId="S::2314197@student.uwtsd.ac.uk::e9578250-16aa-4da3-9b5e-d9894a4c8891" providerId="AD" clId="Web-{CB01C25C-B0F1-7BEC-CE82-233D1FBDCEEA}" dt="2024-01-17T19:31:06.860" v="520"/>
          <ac:spMkLst>
            <pc:docMk/>
            <pc:sldMk cId="2595649176" sldId="258"/>
            <ac:spMk id="21" creationId="{08C9B587-E65E-4B52-B37C-ABEBB6E87928}"/>
          </ac:spMkLst>
        </pc:spChg>
        <pc:spChg chg="add del">
          <ac:chgData name="Aimee Robinson (2314197)" userId="S::2314197@student.uwtsd.ac.uk::e9578250-16aa-4da3-9b5e-d9894a4c8891" providerId="AD" clId="Web-{CB01C25C-B0F1-7BEC-CE82-233D1FBDCEEA}" dt="2024-01-17T19:31:06.860" v="520"/>
          <ac:spMkLst>
            <pc:docMk/>
            <pc:sldMk cId="2595649176" sldId="258"/>
            <ac:spMk id="22" creationId="{FB33DC6A-1F1C-4A06-834E-CFF88F1C0BB9}"/>
          </ac:spMkLst>
        </pc:spChg>
        <pc:spChg chg="add del">
          <ac:chgData name="Aimee Robinson (2314197)" userId="S::2314197@student.uwtsd.ac.uk::e9578250-16aa-4da3-9b5e-d9894a4c8891" providerId="AD" clId="Web-{CB01C25C-B0F1-7BEC-CE82-233D1FBDCEEA}" dt="2024-01-17T19:31:06.860" v="520"/>
          <ac:spMkLst>
            <pc:docMk/>
            <pc:sldMk cId="2595649176" sldId="258"/>
            <ac:spMk id="23" creationId="{0FE1D5CF-87B8-4A8A-AD3C-01D06A60769B}"/>
          </ac:spMkLst>
        </pc:spChg>
        <pc:spChg chg="add del">
          <ac:chgData name="Aimee Robinson (2314197)" userId="S::2314197@student.uwtsd.ac.uk::e9578250-16aa-4da3-9b5e-d9894a4c8891" providerId="AD" clId="Web-{CB01C25C-B0F1-7BEC-CE82-233D1FBDCEEA}" dt="2024-01-17T19:31:06.860" v="520"/>
          <ac:spMkLst>
            <pc:docMk/>
            <pc:sldMk cId="2595649176" sldId="258"/>
            <ac:spMk id="24" creationId="{60926200-45C2-41E9-839F-31CD5FE4CD59}"/>
          </ac:spMkLst>
        </pc:spChg>
        <pc:spChg chg="add del">
          <ac:chgData name="Aimee Robinson (2314197)" userId="S::2314197@student.uwtsd.ac.uk::e9578250-16aa-4da3-9b5e-d9894a4c8891" providerId="AD" clId="Web-{CB01C25C-B0F1-7BEC-CE82-233D1FBDCEEA}" dt="2024-01-17T19:31:06.860" v="520"/>
          <ac:spMkLst>
            <pc:docMk/>
            <pc:sldMk cId="2595649176" sldId="258"/>
            <ac:spMk id="25" creationId="{AF2F604E-43BE-4DC3-B983-E071523364F8}"/>
          </ac:spMkLst>
        </pc:spChg>
        <pc:spChg chg="add del">
          <ac:chgData name="Aimee Robinson (2314197)" userId="S::2314197@student.uwtsd.ac.uk::e9578250-16aa-4da3-9b5e-d9894a4c8891" providerId="AD" clId="Web-{CB01C25C-B0F1-7BEC-CE82-233D1FBDCEEA}" dt="2024-01-17T19:50:27.395" v="691"/>
          <ac:spMkLst>
            <pc:docMk/>
            <pc:sldMk cId="2595649176" sldId="258"/>
            <ac:spMk id="26" creationId="{3ECA69A1-7536-43AC-85EF-C7106179F5ED}"/>
          </ac:spMkLst>
        </pc:spChg>
        <pc:spChg chg="add del">
          <ac:chgData name="Aimee Robinson (2314197)" userId="S::2314197@student.uwtsd.ac.uk::e9578250-16aa-4da3-9b5e-d9894a4c8891" providerId="AD" clId="Web-{CB01C25C-B0F1-7BEC-CE82-233D1FBDCEEA}" dt="2024-01-17T19:31:13.048" v="522"/>
          <ac:spMkLst>
            <pc:docMk/>
            <pc:sldMk cId="2595649176" sldId="258"/>
            <ac:spMk id="27" creationId="{C4879EFC-8E62-4E00-973C-C45EE9EC676D}"/>
          </ac:spMkLst>
        </pc:spChg>
        <pc:spChg chg="add del">
          <ac:chgData name="Aimee Robinson (2314197)" userId="S::2314197@student.uwtsd.ac.uk::e9578250-16aa-4da3-9b5e-d9894a4c8891" providerId="AD" clId="Web-{CB01C25C-B0F1-7BEC-CE82-233D1FBDCEEA}" dt="2024-01-17T19:31:13.048" v="522"/>
          <ac:spMkLst>
            <pc:docMk/>
            <pc:sldMk cId="2595649176" sldId="258"/>
            <ac:spMk id="28" creationId="{D6A9C53F-5F90-40A5-8C85-5412D39C8C68}"/>
          </ac:spMkLst>
        </pc:spChg>
        <pc:spChg chg="add del">
          <ac:chgData name="Aimee Robinson (2314197)" userId="S::2314197@student.uwtsd.ac.uk::e9578250-16aa-4da3-9b5e-d9894a4c8891" providerId="AD" clId="Web-{CB01C25C-B0F1-7BEC-CE82-233D1FBDCEEA}" dt="2024-01-17T19:50:27.395" v="691"/>
          <ac:spMkLst>
            <pc:docMk/>
            <pc:sldMk cId="2595649176" sldId="258"/>
            <ac:spMk id="29" creationId="{3783CA14-24A1-485C-8B30-D6A5D87987AD}"/>
          </ac:spMkLst>
        </pc:spChg>
        <pc:spChg chg="add del mod">
          <ac:chgData name="Aimee Robinson (2314197)" userId="S::2314197@student.uwtsd.ac.uk::e9578250-16aa-4da3-9b5e-d9894a4c8891" providerId="AD" clId="Web-{CB01C25C-B0F1-7BEC-CE82-233D1FBDCEEA}" dt="2024-01-17T19:49:44.361" v="684"/>
          <ac:spMkLst>
            <pc:docMk/>
            <pc:sldMk cId="2595649176" sldId="258"/>
            <ac:spMk id="30" creationId="{C497725C-6431-496A-B11C-691354780DCD}"/>
          </ac:spMkLst>
        </pc:spChg>
        <pc:spChg chg="mod">
          <ac:chgData name="Aimee Robinson (2314197)" userId="S::2314197@student.uwtsd.ac.uk::e9578250-16aa-4da3-9b5e-d9894a4c8891" providerId="AD" clId="Web-{CB01C25C-B0F1-7BEC-CE82-233D1FBDCEEA}" dt="2024-01-17T19:48:09.902" v="679"/>
          <ac:spMkLst>
            <pc:docMk/>
            <pc:sldMk cId="2595649176" sldId="258"/>
            <ac:spMk id="32" creationId="{F399A70F-F8CD-4992-9EF5-6CF15472E73F}"/>
          </ac:spMkLst>
        </pc:spChg>
        <pc:spChg chg="add del">
          <ac:chgData name="Aimee Robinson (2314197)" userId="S::2314197@student.uwtsd.ac.uk::e9578250-16aa-4da3-9b5e-d9894a4c8891" providerId="AD" clId="Web-{CB01C25C-B0F1-7BEC-CE82-233D1FBDCEEA}" dt="2024-01-17T19:49:44.361" v="684"/>
          <ac:spMkLst>
            <pc:docMk/>
            <pc:sldMk cId="2595649176" sldId="258"/>
            <ac:spMk id="33" creationId="{B089A89A-1E9C-4761-9DFF-53C275FBF870}"/>
          </ac:spMkLst>
        </pc:spChg>
        <pc:spChg chg="add del">
          <ac:chgData name="Aimee Robinson (2314197)" userId="S::2314197@student.uwtsd.ac.uk::e9578250-16aa-4da3-9b5e-d9894a4c8891" providerId="AD" clId="Web-{CB01C25C-B0F1-7BEC-CE82-233D1FBDCEEA}" dt="2024-01-17T19:49:44.361" v="684"/>
          <ac:spMkLst>
            <pc:docMk/>
            <pc:sldMk cId="2595649176" sldId="258"/>
            <ac:spMk id="34" creationId="{19C9EAEA-39D0-4B0E-A0EB-51E7B26740B1}"/>
          </ac:spMkLst>
        </pc:spChg>
        <pc:spChg chg="add del">
          <ac:chgData name="Aimee Robinson (2314197)" userId="S::2314197@student.uwtsd.ac.uk::e9578250-16aa-4da3-9b5e-d9894a4c8891" providerId="AD" clId="Web-{CB01C25C-B0F1-7BEC-CE82-233D1FBDCEEA}" dt="2024-01-17T19:50:27.395" v="691"/>
          <ac:spMkLst>
            <pc:docMk/>
            <pc:sldMk cId="2595649176" sldId="258"/>
            <ac:spMk id="35" creationId="{9A97C86A-04D6-40F7-AE84-31AB43E6A846}"/>
          </ac:spMkLst>
        </pc:spChg>
        <pc:spChg chg="add del">
          <ac:chgData name="Aimee Robinson (2314197)" userId="S::2314197@student.uwtsd.ac.uk::e9578250-16aa-4da3-9b5e-d9894a4c8891" providerId="AD" clId="Web-{CB01C25C-B0F1-7BEC-CE82-233D1FBDCEEA}" dt="2024-01-17T19:50:27.395" v="691"/>
          <ac:spMkLst>
            <pc:docMk/>
            <pc:sldMk cId="2595649176" sldId="258"/>
            <ac:spMk id="36" creationId="{FF9F2414-84E8-453E-B1F3-389FDE8192D9}"/>
          </ac:spMkLst>
        </pc:spChg>
        <pc:spChg chg="add mod">
          <ac:chgData name="Aimee Robinson (2314197)" userId="S::2314197@student.uwtsd.ac.uk::e9578250-16aa-4da3-9b5e-d9894a4c8891" providerId="AD" clId="Web-{CB01C25C-B0F1-7BEC-CE82-233D1FBDCEEA}" dt="2024-01-17T20:39:44.900" v="1457" actId="20577"/>
          <ac:spMkLst>
            <pc:docMk/>
            <pc:sldMk cId="2595649176" sldId="258"/>
            <ac:spMk id="40" creationId="{7EBC39B9-4A2D-1211-58C4-CEC63E5B845A}"/>
          </ac:spMkLst>
        </pc:spChg>
        <pc:spChg chg="add del">
          <ac:chgData name="Aimee Robinson (2314197)" userId="S::2314197@student.uwtsd.ac.uk::e9578250-16aa-4da3-9b5e-d9894a4c8891" providerId="AD" clId="Web-{CB01C25C-B0F1-7BEC-CE82-233D1FBDCEEA}" dt="2024-01-17T19:50:27.395" v="690"/>
          <ac:spMkLst>
            <pc:docMk/>
            <pc:sldMk cId="2595649176" sldId="258"/>
            <ac:spMk id="41" creationId="{32BC26D8-82FB-445E-AA49-62A77D7C1EE0}"/>
          </ac:spMkLst>
        </pc:spChg>
        <pc:spChg chg="add del">
          <ac:chgData name="Aimee Robinson (2314197)" userId="S::2314197@student.uwtsd.ac.uk::e9578250-16aa-4da3-9b5e-d9894a4c8891" providerId="AD" clId="Web-{CB01C25C-B0F1-7BEC-CE82-233D1FBDCEEA}" dt="2024-01-17T19:50:27.395" v="690"/>
          <ac:spMkLst>
            <pc:docMk/>
            <pc:sldMk cId="2595649176" sldId="258"/>
            <ac:spMk id="43" creationId="{CB44330D-EA18-4254-AA95-EB49948539B8}"/>
          </ac:spMkLst>
        </pc:spChg>
        <pc:spChg chg="add">
          <ac:chgData name="Aimee Robinson (2314197)" userId="S::2314197@student.uwtsd.ac.uk::e9578250-16aa-4da3-9b5e-d9894a4c8891" providerId="AD" clId="Web-{CB01C25C-B0F1-7BEC-CE82-233D1FBDCEEA}" dt="2024-01-17T19:50:27.395" v="691"/>
          <ac:spMkLst>
            <pc:docMk/>
            <pc:sldMk cId="2595649176" sldId="258"/>
            <ac:spMk id="45" creationId="{3F0B8CEB-8279-4E5E-A0CE-1FC9F71736F2}"/>
          </ac:spMkLst>
        </pc:spChg>
        <pc:spChg chg="add">
          <ac:chgData name="Aimee Robinson (2314197)" userId="S::2314197@student.uwtsd.ac.uk::e9578250-16aa-4da3-9b5e-d9894a4c8891" providerId="AD" clId="Web-{CB01C25C-B0F1-7BEC-CE82-233D1FBDCEEA}" dt="2024-01-17T19:50:27.395" v="691"/>
          <ac:spMkLst>
            <pc:docMk/>
            <pc:sldMk cId="2595649176" sldId="258"/>
            <ac:spMk id="46" creationId="{23E547B5-89CF-4EC0-96DE-25771AED0799}"/>
          </ac:spMkLst>
        </pc:spChg>
        <pc:grpChg chg="add del">
          <ac:chgData name="Aimee Robinson (2314197)" userId="S::2314197@student.uwtsd.ac.uk::e9578250-16aa-4da3-9b5e-d9894a4c8891" providerId="AD" clId="Web-{CB01C25C-B0F1-7BEC-CE82-233D1FBDCEEA}" dt="2024-01-17T19:49:44.361" v="684"/>
          <ac:grpSpMkLst>
            <pc:docMk/>
            <pc:sldMk cId="2595649176" sldId="258"/>
            <ac:grpSpMk id="31" creationId="{032D8612-31EB-44CF-A1D0-14FD4C705424}"/>
          </ac:grpSpMkLst>
        </pc:grpChg>
        <pc:picChg chg="add del mod ord modCrop">
          <ac:chgData name="Aimee Robinson (2314197)" userId="S::2314197@student.uwtsd.ac.uk::e9578250-16aa-4da3-9b5e-d9894a4c8891" providerId="AD" clId="Web-{CB01C25C-B0F1-7BEC-CE82-233D1FBDCEEA}" dt="2024-01-17T19:49:50.346" v="685"/>
          <ac:picMkLst>
            <pc:docMk/>
            <pc:sldMk cId="2595649176" sldId="258"/>
            <ac:picMk id="6" creationId="{E7AB76BA-DF06-2AC8-6E7B-FA29A6A00A92}"/>
          </ac:picMkLst>
        </pc:picChg>
        <pc:picChg chg="add mod">
          <ac:chgData name="Aimee Robinson (2314197)" userId="S::2314197@student.uwtsd.ac.uk::e9578250-16aa-4da3-9b5e-d9894a4c8891" providerId="AD" clId="Web-{CB01C25C-B0F1-7BEC-CE82-233D1FBDCEEA}" dt="2024-01-17T19:50:27.395" v="691"/>
          <ac:picMkLst>
            <pc:docMk/>
            <pc:sldMk cId="2595649176" sldId="258"/>
            <ac:picMk id="8" creationId="{767BE860-1125-5C10-4033-2A51638279D6}"/>
          </ac:picMkLst>
        </pc:picChg>
      </pc:sldChg>
      <pc:sldChg chg="addSp delSp modSp mod setBg modClrScheme chgLayout">
        <pc:chgData name="Aimee Robinson (2314197)" userId="S::2314197@student.uwtsd.ac.uk::e9578250-16aa-4da3-9b5e-d9894a4c8891" providerId="AD" clId="Web-{CB01C25C-B0F1-7BEC-CE82-233D1FBDCEEA}" dt="2024-01-17T20:45:12.343" v="1518" actId="20577"/>
        <pc:sldMkLst>
          <pc:docMk/>
          <pc:sldMk cId="4023829390" sldId="259"/>
        </pc:sldMkLst>
        <pc:spChg chg="mod ord">
          <ac:chgData name="Aimee Robinson (2314197)" userId="S::2314197@student.uwtsd.ac.uk::e9578250-16aa-4da3-9b5e-d9894a4c8891" providerId="AD" clId="Web-{CB01C25C-B0F1-7BEC-CE82-233D1FBDCEEA}" dt="2024-01-17T20:45:12.343" v="1518" actId="20577"/>
          <ac:spMkLst>
            <pc:docMk/>
            <pc:sldMk cId="4023829390" sldId="259"/>
            <ac:spMk id="2" creationId="{61DC249F-F485-E041-F3DD-AF66B82714D0}"/>
          </ac:spMkLst>
        </pc:spChg>
        <pc:spChg chg="del">
          <ac:chgData name="Aimee Robinson (2314197)" userId="S::2314197@student.uwtsd.ac.uk::e9578250-16aa-4da3-9b5e-d9894a4c8891" providerId="AD" clId="Web-{CB01C25C-B0F1-7BEC-CE82-233D1FBDCEEA}" dt="2024-01-17T19:22:55.297" v="432"/>
          <ac:spMkLst>
            <pc:docMk/>
            <pc:sldMk cId="4023829390" sldId="259"/>
            <ac:spMk id="3" creationId="{F40A5C08-FC59-0279-BEFA-DAA706380063}"/>
          </ac:spMkLst>
        </pc:spChg>
        <pc:spChg chg="del">
          <ac:chgData name="Aimee Robinson (2314197)" userId="S::2314197@student.uwtsd.ac.uk::e9578250-16aa-4da3-9b5e-d9894a4c8891" providerId="AD" clId="Web-{CB01C25C-B0F1-7BEC-CE82-233D1FBDCEEA}" dt="2024-01-17T19:22:55.297" v="432"/>
          <ac:spMkLst>
            <pc:docMk/>
            <pc:sldMk cId="4023829390" sldId="259"/>
            <ac:spMk id="4" creationId="{A43F9B83-7DDF-6507-E0BE-E66D8EC370C8}"/>
          </ac:spMkLst>
        </pc:spChg>
        <pc:spChg chg="add del">
          <ac:chgData name="Aimee Robinson (2314197)" userId="S::2314197@student.uwtsd.ac.uk::e9578250-16aa-4da3-9b5e-d9894a4c8891" providerId="AD" clId="Web-{CB01C25C-B0F1-7BEC-CE82-233D1FBDCEEA}" dt="2024-01-17T19:29:09.556" v="507"/>
          <ac:spMkLst>
            <pc:docMk/>
            <pc:sldMk cId="4023829390" sldId="259"/>
            <ac:spMk id="13" creationId="{27BDFED6-6E33-4606-AFE2-886ADB1C018E}"/>
          </ac:spMkLst>
        </pc:spChg>
        <pc:spChg chg="add del">
          <ac:chgData name="Aimee Robinson (2314197)" userId="S::2314197@student.uwtsd.ac.uk::e9578250-16aa-4da3-9b5e-d9894a4c8891" providerId="AD" clId="Web-{CB01C25C-B0F1-7BEC-CE82-233D1FBDCEEA}" dt="2024-01-17T19:29:09.556" v="507"/>
          <ac:spMkLst>
            <pc:docMk/>
            <pc:sldMk cId="4023829390" sldId="259"/>
            <ac:spMk id="15" creationId="{890DEF05-784E-4B61-89E4-04C4ECF4E5A0}"/>
          </ac:spMkLst>
        </pc:spChg>
        <pc:spChg chg="add del">
          <ac:chgData name="Aimee Robinson (2314197)" userId="S::2314197@student.uwtsd.ac.uk::e9578250-16aa-4da3-9b5e-d9894a4c8891" providerId="AD" clId="Web-{CB01C25C-B0F1-7BEC-CE82-233D1FBDCEEA}" dt="2024-01-17T19:29:12.181" v="509"/>
          <ac:spMkLst>
            <pc:docMk/>
            <pc:sldMk cId="4023829390" sldId="259"/>
            <ac:spMk id="19" creationId="{99ED5833-B85B-4103-8A3B-CAB0308E6C15}"/>
          </ac:spMkLst>
        </pc:spChg>
        <pc:spChg chg="add del">
          <ac:chgData name="Aimee Robinson (2314197)" userId="S::2314197@student.uwtsd.ac.uk::e9578250-16aa-4da3-9b5e-d9894a4c8891" providerId="AD" clId="Web-{CB01C25C-B0F1-7BEC-CE82-233D1FBDCEEA}" dt="2024-01-17T19:29:19.166" v="512"/>
          <ac:spMkLst>
            <pc:docMk/>
            <pc:sldMk cId="4023829390" sldId="259"/>
            <ac:spMk id="21" creationId="{27BDFED6-6E33-4606-AFE2-886ADB1C018E}"/>
          </ac:spMkLst>
        </pc:spChg>
        <pc:spChg chg="add del">
          <ac:chgData name="Aimee Robinson (2314197)" userId="S::2314197@student.uwtsd.ac.uk::e9578250-16aa-4da3-9b5e-d9894a4c8891" providerId="AD" clId="Web-{CB01C25C-B0F1-7BEC-CE82-233D1FBDCEEA}" dt="2024-01-17T19:29:19.166" v="512"/>
          <ac:spMkLst>
            <pc:docMk/>
            <pc:sldMk cId="4023829390" sldId="259"/>
            <ac:spMk id="22" creationId="{890DEF05-784E-4B61-89E4-04C4ECF4E5A0}"/>
          </ac:spMkLst>
        </pc:spChg>
        <pc:spChg chg="add del">
          <ac:chgData name="Aimee Robinson (2314197)" userId="S::2314197@student.uwtsd.ac.uk::e9578250-16aa-4da3-9b5e-d9894a4c8891" providerId="AD" clId="Web-{CB01C25C-B0F1-7BEC-CE82-233D1FBDCEEA}" dt="2024-01-17T19:30:03.372" v="515"/>
          <ac:spMkLst>
            <pc:docMk/>
            <pc:sldMk cId="4023829390" sldId="259"/>
            <ac:spMk id="28" creationId="{99ED5833-B85B-4103-8A3B-CAB0308E6C15}"/>
          </ac:spMkLst>
        </pc:spChg>
        <pc:spChg chg="add del">
          <ac:chgData name="Aimee Robinson (2314197)" userId="S::2314197@student.uwtsd.ac.uk::e9578250-16aa-4da3-9b5e-d9894a4c8891" providerId="AD" clId="Web-{CB01C25C-B0F1-7BEC-CE82-233D1FBDCEEA}" dt="2024-01-17T19:50:46.053" v="692"/>
          <ac:spMkLst>
            <pc:docMk/>
            <pc:sldMk cId="4023829390" sldId="259"/>
            <ac:spMk id="33" creationId="{E18F6E8B-15ED-43C7-94BA-91549A651C73}"/>
          </ac:spMkLst>
        </pc:spChg>
        <pc:spChg chg="add del mod">
          <ac:chgData name="Aimee Robinson (2314197)" userId="S::2314197@student.uwtsd.ac.uk::e9578250-16aa-4da3-9b5e-d9894a4c8891" providerId="AD" clId="Web-{CB01C25C-B0F1-7BEC-CE82-233D1FBDCEEA}" dt="2024-01-17T19:50:46.053" v="692"/>
          <ac:spMkLst>
            <pc:docMk/>
            <pc:sldMk cId="4023829390" sldId="259"/>
            <ac:spMk id="40" creationId="{B81933D1-5615-42C7-9C0B-4EB7105CCE2D}"/>
          </ac:spMkLst>
        </pc:spChg>
        <pc:spChg chg="add del">
          <ac:chgData name="Aimee Robinson (2314197)" userId="S::2314197@student.uwtsd.ac.uk::e9578250-16aa-4da3-9b5e-d9894a4c8891" providerId="AD" clId="Web-{CB01C25C-B0F1-7BEC-CE82-233D1FBDCEEA}" dt="2024-01-17T19:50:46.053" v="692"/>
          <ac:spMkLst>
            <pc:docMk/>
            <pc:sldMk cId="4023829390" sldId="259"/>
            <ac:spMk id="42" creationId="{B089A89A-1E9C-4761-9DFF-53C275FBF870}"/>
          </ac:spMkLst>
        </pc:spChg>
        <pc:spChg chg="add del">
          <ac:chgData name="Aimee Robinson (2314197)" userId="S::2314197@student.uwtsd.ac.uk::e9578250-16aa-4da3-9b5e-d9894a4c8891" providerId="AD" clId="Web-{CB01C25C-B0F1-7BEC-CE82-233D1FBDCEEA}" dt="2024-01-17T19:50:46.053" v="692"/>
          <ac:spMkLst>
            <pc:docMk/>
            <pc:sldMk cId="4023829390" sldId="259"/>
            <ac:spMk id="44" creationId="{19C9EAEA-39D0-4B0E-A0EB-51E7B26740B1}"/>
          </ac:spMkLst>
        </pc:spChg>
        <pc:spChg chg="add">
          <ac:chgData name="Aimee Robinson (2314197)" userId="S::2314197@student.uwtsd.ac.uk::e9578250-16aa-4da3-9b5e-d9894a4c8891" providerId="AD" clId="Web-{CB01C25C-B0F1-7BEC-CE82-233D1FBDCEEA}" dt="2024-01-17T19:50:46.053" v="692"/>
          <ac:spMkLst>
            <pc:docMk/>
            <pc:sldMk cId="4023829390" sldId="259"/>
            <ac:spMk id="49" creationId="{B0A9E55F-729A-4FCE-9FE3-BAE7A7BEFBC8}"/>
          </ac:spMkLst>
        </pc:spChg>
        <pc:spChg chg="add mod">
          <ac:chgData name="Aimee Robinson (2314197)" userId="S::2314197@student.uwtsd.ac.uk::e9578250-16aa-4da3-9b5e-d9894a4c8891" providerId="AD" clId="Web-{CB01C25C-B0F1-7BEC-CE82-233D1FBDCEEA}" dt="2024-01-17T19:50:58.335" v="693"/>
          <ac:spMkLst>
            <pc:docMk/>
            <pc:sldMk cId="4023829390" sldId="259"/>
            <ac:spMk id="51" creationId="{4462B9B4-A230-4FCE-AD96-E79B8B458487}"/>
          </ac:spMkLst>
        </pc:spChg>
        <pc:grpChg chg="add del">
          <ac:chgData name="Aimee Robinson (2314197)" userId="S::2314197@student.uwtsd.ac.uk::e9578250-16aa-4da3-9b5e-d9894a4c8891" providerId="AD" clId="Web-{CB01C25C-B0F1-7BEC-CE82-233D1FBDCEEA}" dt="2024-01-17T19:50:46.053" v="692"/>
          <ac:grpSpMkLst>
            <pc:docMk/>
            <pc:sldMk cId="4023829390" sldId="259"/>
            <ac:grpSpMk id="35" creationId="{032D8612-31EB-44CF-A1D0-14FD4C705424}"/>
          </ac:grpSpMkLst>
        </pc:grpChg>
        <pc:picChg chg="add mod">
          <ac:chgData name="Aimee Robinson (2314197)" userId="S::2314197@student.uwtsd.ac.uk::e9578250-16aa-4da3-9b5e-d9894a4c8891" providerId="AD" clId="Web-{CB01C25C-B0F1-7BEC-CE82-233D1FBDCEEA}" dt="2024-01-17T19:51:06.632" v="695" actId="1076"/>
          <ac:picMkLst>
            <pc:docMk/>
            <pc:sldMk cId="4023829390" sldId="259"/>
            <ac:picMk id="6" creationId="{17D7546A-E8EC-4B8D-DC28-77C30E8702FC}"/>
          </ac:picMkLst>
        </pc:picChg>
        <pc:picChg chg="add del mod">
          <ac:chgData name="Aimee Robinson (2314197)" userId="S::2314197@student.uwtsd.ac.uk::e9578250-16aa-4da3-9b5e-d9894a4c8891" providerId="AD" clId="Web-{CB01C25C-B0F1-7BEC-CE82-233D1FBDCEEA}" dt="2024-01-17T19:51:03.101" v="694"/>
          <ac:picMkLst>
            <pc:docMk/>
            <pc:sldMk cId="4023829390" sldId="259"/>
            <ac:picMk id="8" creationId="{9997644C-6891-7278-37F8-5FEE2A6BA2C9}"/>
          </ac:picMkLst>
        </pc:picChg>
        <pc:cxnChg chg="add del">
          <ac:chgData name="Aimee Robinson (2314197)" userId="S::2314197@student.uwtsd.ac.uk::e9578250-16aa-4da3-9b5e-d9894a4c8891" providerId="AD" clId="Web-{CB01C25C-B0F1-7BEC-CE82-233D1FBDCEEA}" dt="2024-01-17T19:29:09.556" v="507"/>
          <ac:cxnSpMkLst>
            <pc:docMk/>
            <pc:sldMk cId="4023829390" sldId="259"/>
            <ac:cxnSpMk id="17" creationId="{C41BAEC7-F7B0-4224-8B18-8F74B7D87F0B}"/>
          </ac:cxnSpMkLst>
        </pc:cxnChg>
        <pc:cxnChg chg="add del">
          <ac:chgData name="Aimee Robinson (2314197)" userId="S::2314197@student.uwtsd.ac.uk::e9578250-16aa-4da3-9b5e-d9894a4c8891" providerId="AD" clId="Web-{CB01C25C-B0F1-7BEC-CE82-233D1FBDCEEA}" dt="2024-01-17T19:29:19.166" v="512"/>
          <ac:cxnSpMkLst>
            <pc:docMk/>
            <pc:sldMk cId="4023829390" sldId="259"/>
            <ac:cxnSpMk id="23" creationId="{C41BAEC7-F7B0-4224-8B18-8F74B7D87F0B}"/>
          </ac:cxnSpMkLst>
        </pc:cxnChg>
      </pc:sldChg>
    </pc:docChg>
  </pc:docChgLst>
  <pc:docChgLst>
    <pc:chgData name="Aimee Robinson (2314197)" userId="S::2314197@student.uwtsd.ac.uk::e9578250-16aa-4da3-9b5e-d9894a4c8891" providerId="AD" clId="Web-{468261DC-DC27-F22D-3000-E93754592736}"/>
    <pc:docChg chg="modSld">
      <pc:chgData name="Aimee Robinson (2314197)" userId="S::2314197@student.uwtsd.ac.uk::e9578250-16aa-4da3-9b5e-d9894a4c8891" providerId="AD" clId="Web-{468261DC-DC27-F22D-3000-E93754592736}" dt="2024-03-10T17:08:24.009" v="283" actId="20577"/>
      <pc:docMkLst>
        <pc:docMk/>
      </pc:docMkLst>
      <pc:sldChg chg="addSp delSp modSp">
        <pc:chgData name="Aimee Robinson (2314197)" userId="S::2314197@student.uwtsd.ac.uk::e9578250-16aa-4da3-9b5e-d9894a4c8891" providerId="AD" clId="Web-{468261DC-DC27-F22D-3000-E93754592736}" dt="2024-03-10T17:08:24.009" v="283" actId="20577"/>
        <pc:sldMkLst>
          <pc:docMk/>
          <pc:sldMk cId="3077759587" sldId="262"/>
        </pc:sldMkLst>
        <pc:spChg chg="add del mod">
          <ac:chgData name="Aimee Robinson (2314197)" userId="S::2314197@student.uwtsd.ac.uk::e9578250-16aa-4da3-9b5e-d9894a4c8891" providerId="AD" clId="Web-{468261DC-DC27-F22D-3000-E93754592736}" dt="2024-03-10T15:36:45.955" v="87"/>
          <ac:spMkLst>
            <pc:docMk/>
            <pc:sldMk cId="3077759587" sldId="262"/>
            <ac:spMk id="2" creationId="{B5667963-54F1-4E37-7C82-D9E8948B42DD}"/>
          </ac:spMkLst>
        </pc:spChg>
        <pc:spChg chg="add mod">
          <ac:chgData name="Aimee Robinson (2314197)" userId="S::2314197@student.uwtsd.ac.uk::e9578250-16aa-4da3-9b5e-d9894a4c8891" providerId="AD" clId="Web-{468261DC-DC27-F22D-3000-E93754592736}" dt="2024-03-10T17:08:24.009" v="283" actId="20577"/>
          <ac:spMkLst>
            <pc:docMk/>
            <pc:sldMk cId="3077759587" sldId="262"/>
            <ac:spMk id="3" creationId="{CEAA9C59-526B-E6CB-07FE-5206B6CDFE4A}"/>
          </ac:spMkLst>
        </pc:spChg>
        <pc:spChg chg="del mod">
          <ac:chgData name="Aimee Robinson (2314197)" userId="S::2314197@student.uwtsd.ac.uk::e9578250-16aa-4da3-9b5e-d9894a4c8891" providerId="AD" clId="Web-{468261DC-DC27-F22D-3000-E93754592736}" dt="2024-03-10T15:30:33.413" v="84"/>
          <ac:spMkLst>
            <pc:docMk/>
            <pc:sldMk cId="3077759587" sldId="262"/>
            <ac:spMk id="5" creationId="{A47E2744-2F99-349B-EE60-1A7EE4311CC3}"/>
          </ac:spMkLst>
        </pc:spChg>
        <pc:spChg chg="del mod">
          <ac:chgData name="Aimee Robinson (2314197)" userId="S::2314197@student.uwtsd.ac.uk::e9578250-16aa-4da3-9b5e-d9894a4c8891" providerId="AD" clId="Web-{468261DC-DC27-F22D-3000-E93754592736}" dt="2024-03-10T15:30:33.413" v="83"/>
          <ac:spMkLst>
            <pc:docMk/>
            <pc:sldMk cId="3077759587" sldId="262"/>
            <ac:spMk id="10" creationId="{910A9630-270E-51D3-8B06-05422EA5E031}"/>
          </ac:spMkLst>
        </pc:spChg>
        <pc:picChg chg="del">
          <ac:chgData name="Aimee Robinson (2314197)" userId="S::2314197@student.uwtsd.ac.uk::e9578250-16aa-4da3-9b5e-d9894a4c8891" providerId="AD" clId="Web-{468261DC-DC27-F22D-3000-E93754592736}" dt="2024-03-10T15:30:19.849" v="82"/>
          <ac:picMkLst>
            <pc:docMk/>
            <pc:sldMk cId="3077759587" sldId="262"/>
            <ac:picMk id="7" creationId="{59B7475D-5D8C-5BA6-3EE2-1A910C7F37E4}"/>
          </ac:picMkLst>
        </pc:picChg>
      </pc:sldChg>
    </pc:docChg>
  </pc:docChgLst>
  <pc:docChgLst>
    <pc:chgData name="Aimee Robinson (2314197)" userId="S::2314197@student.uwtsd.ac.uk::e9578250-16aa-4da3-9b5e-d9894a4c8891" providerId="AD" clId="Web-{77092303-D4AE-9D6D-A656-40073156B936}"/>
    <pc:docChg chg="modSld">
      <pc:chgData name="Aimee Robinson (2314197)" userId="S::2314197@student.uwtsd.ac.uk::e9578250-16aa-4da3-9b5e-d9894a4c8891" providerId="AD" clId="Web-{77092303-D4AE-9D6D-A656-40073156B936}" dt="2024-04-14T18:53:02.268" v="5" actId="14100"/>
      <pc:docMkLst>
        <pc:docMk/>
      </pc:docMkLst>
      <pc:sldChg chg="modSp">
        <pc:chgData name="Aimee Robinson (2314197)" userId="S::2314197@student.uwtsd.ac.uk::e9578250-16aa-4da3-9b5e-d9894a4c8891" providerId="AD" clId="Web-{77092303-D4AE-9D6D-A656-40073156B936}" dt="2024-04-14T18:53:02.268" v="5" actId="14100"/>
        <pc:sldMkLst>
          <pc:docMk/>
          <pc:sldMk cId="3134536404" sldId="270"/>
        </pc:sldMkLst>
        <pc:spChg chg="mod">
          <ac:chgData name="Aimee Robinson (2314197)" userId="S::2314197@student.uwtsd.ac.uk::e9578250-16aa-4da3-9b5e-d9894a4c8891" providerId="AD" clId="Web-{77092303-D4AE-9D6D-A656-40073156B936}" dt="2024-04-14T18:53:02.268" v="5" actId="14100"/>
          <ac:spMkLst>
            <pc:docMk/>
            <pc:sldMk cId="3134536404" sldId="270"/>
            <ac:spMk id="2" creationId="{85E41CD4-8777-8143-FD22-39E2F802C0CF}"/>
          </ac:spMkLst>
        </pc:spChg>
      </pc:sldChg>
    </pc:docChg>
  </pc:docChgLst>
  <pc:docChgLst>
    <pc:chgData name="Aimee Robinson (2314197)" userId="S::2314197@student.uwtsd.ac.uk::e9578250-16aa-4da3-9b5e-d9894a4c8891" providerId="AD" clId="Web-{02396262-7BEE-4F99-8CE3-F34BD127AD33}"/>
    <pc:docChg chg="modSld">
      <pc:chgData name="Aimee Robinson (2314197)" userId="S::2314197@student.uwtsd.ac.uk::e9578250-16aa-4da3-9b5e-d9894a4c8891" providerId="AD" clId="Web-{02396262-7BEE-4F99-8CE3-F34BD127AD33}" dt="2023-12-04T17:41:55.635" v="23" actId="20577"/>
      <pc:docMkLst>
        <pc:docMk/>
      </pc:docMkLst>
      <pc:sldChg chg="addSp modSp mod setBg">
        <pc:chgData name="Aimee Robinson (2314197)" userId="S::2314197@student.uwtsd.ac.uk::e9578250-16aa-4da3-9b5e-d9894a4c8891" providerId="AD" clId="Web-{02396262-7BEE-4F99-8CE3-F34BD127AD33}" dt="2023-12-04T17:41:55.635" v="23" actId="20577"/>
        <pc:sldMkLst>
          <pc:docMk/>
          <pc:sldMk cId="109857222" sldId="256"/>
        </pc:sldMkLst>
        <pc:graphicFrameChg chg="add mod modGraphic">
          <ac:chgData name="Aimee Robinson (2314197)" userId="S::2314197@student.uwtsd.ac.uk::e9578250-16aa-4da3-9b5e-d9894a4c8891" providerId="AD" clId="Web-{02396262-7BEE-4F99-8CE3-F34BD127AD33}" dt="2023-12-04T17:41:55.635" v="23" actId="20577"/>
          <ac:graphicFrameMkLst>
            <pc:docMk/>
            <pc:sldMk cId="109857222" sldId="256"/>
            <ac:graphicFrameMk id="5" creationId="{204C8EE2-316C-9B5E-928C-225819F50E59}"/>
          </ac:graphicFrameMkLst>
        </pc:graphicFrameChg>
        <pc:picChg chg="add mod modCrop">
          <ac:chgData name="Aimee Robinson (2314197)" userId="S::2314197@student.uwtsd.ac.uk::e9578250-16aa-4da3-9b5e-d9894a4c8891" providerId="AD" clId="Web-{02396262-7BEE-4F99-8CE3-F34BD127AD33}" dt="2023-12-04T17:35:49.724" v="4" actId="14100"/>
          <ac:picMkLst>
            <pc:docMk/>
            <pc:sldMk cId="109857222" sldId="256"/>
            <ac:picMk id="4" creationId="{CDB83153-E3AB-58FA-40F0-41C499496DFA}"/>
          </ac:picMkLst>
        </pc:picChg>
      </pc:sldChg>
    </pc:docChg>
  </pc:docChgLst>
  <pc:docChgLst>
    <pc:chgData name="Aimee Robinson (2314197)" userId="S::2314197@student.uwtsd.ac.uk::e9578250-16aa-4da3-9b5e-d9894a4c8891" providerId="AD" clId="Web-{3BE7AB97-C8E4-9468-1AF9-2E9D40FFB2F3}"/>
    <pc:docChg chg="modSld">
      <pc:chgData name="Aimee Robinson (2314197)" userId="S::2314197@student.uwtsd.ac.uk::e9578250-16aa-4da3-9b5e-d9894a4c8891" providerId="AD" clId="Web-{3BE7AB97-C8E4-9468-1AF9-2E9D40FFB2F3}" dt="2024-01-15T18:15:50.200" v="17" actId="20577"/>
      <pc:docMkLst>
        <pc:docMk/>
      </pc:docMkLst>
      <pc:sldChg chg="modSp">
        <pc:chgData name="Aimee Robinson (2314197)" userId="S::2314197@student.uwtsd.ac.uk::e9578250-16aa-4da3-9b5e-d9894a4c8891" providerId="AD" clId="Web-{3BE7AB97-C8E4-9468-1AF9-2E9D40FFB2F3}" dt="2024-01-15T18:15:50.200" v="17" actId="20577"/>
        <pc:sldMkLst>
          <pc:docMk/>
          <pc:sldMk cId="3114674712" sldId="257"/>
        </pc:sldMkLst>
        <pc:spChg chg="mod">
          <ac:chgData name="Aimee Robinson (2314197)" userId="S::2314197@student.uwtsd.ac.uk::e9578250-16aa-4da3-9b5e-d9894a4c8891" providerId="AD" clId="Web-{3BE7AB97-C8E4-9468-1AF9-2E9D40FFB2F3}" dt="2024-01-15T18:15:50.200" v="17" actId="20577"/>
          <ac:spMkLst>
            <pc:docMk/>
            <pc:sldMk cId="3114674712" sldId="257"/>
            <ac:spMk id="2" creationId="{F4CBD7AE-DC79-B282-BD99-F70DAC63F31A}"/>
          </ac:spMkLst>
        </pc:spChg>
      </pc:sldChg>
    </pc:docChg>
  </pc:docChgLst>
  <pc:docChgLst>
    <pc:chgData name="Aimee Robinson (2314197)" userId="S::2314197@student.uwtsd.ac.uk::e9578250-16aa-4da3-9b5e-d9894a4c8891" providerId="AD" clId="Web-{676F191B-D278-DEAB-F7F9-5A00D1DAD2E2}"/>
    <pc:docChg chg="modSld">
      <pc:chgData name="Aimee Robinson (2314197)" userId="S::2314197@student.uwtsd.ac.uk::e9578250-16aa-4da3-9b5e-d9894a4c8891" providerId="AD" clId="Web-{676F191B-D278-DEAB-F7F9-5A00D1DAD2E2}" dt="2024-01-18T22:07:57.522" v="915" actId="14100"/>
      <pc:docMkLst>
        <pc:docMk/>
      </pc:docMkLst>
      <pc:sldChg chg="modSp">
        <pc:chgData name="Aimee Robinson (2314197)" userId="S::2314197@student.uwtsd.ac.uk::e9578250-16aa-4da3-9b5e-d9894a4c8891" providerId="AD" clId="Web-{676F191B-D278-DEAB-F7F9-5A00D1DAD2E2}" dt="2024-01-18T21:09:29.447" v="910" actId="20577"/>
        <pc:sldMkLst>
          <pc:docMk/>
          <pc:sldMk cId="3114674712" sldId="257"/>
        </pc:sldMkLst>
        <pc:spChg chg="mod">
          <ac:chgData name="Aimee Robinson (2314197)" userId="S::2314197@student.uwtsd.ac.uk::e9578250-16aa-4da3-9b5e-d9894a4c8891" providerId="AD" clId="Web-{676F191B-D278-DEAB-F7F9-5A00D1DAD2E2}" dt="2024-01-18T20:18:52.824" v="684" actId="20577"/>
          <ac:spMkLst>
            <pc:docMk/>
            <pc:sldMk cId="3114674712" sldId="257"/>
            <ac:spMk id="13" creationId="{52891312-EDDE-7DD8-58D1-022241D74BE9}"/>
          </ac:spMkLst>
        </pc:spChg>
        <pc:spChg chg="mod">
          <ac:chgData name="Aimee Robinson (2314197)" userId="S::2314197@student.uwtsd.ac.uk::e9578250-16aa-4da3-9b5e-d9894a4c8891" providerId="AD" clId="Web-{676F191B-D278-DEAB-F7F9-5A00D1DAD2E2}" dt="2024-01-18T20:03:35.269" v="376" actId="1076"/>
          <ac:spMkLst>
            <pc:docMk/>
            <pc:sldMk cId="3114674712" sldId="257"/>
            <ac:spMk id="37" creationId="{80CF90F4-89FA-BBC2-E814-556E995C14FF}"/>
          </ac:spMkLst>
        </pc:spChg>
        <pc:spChg chg="mod">
          <ac:chgData name="Aimee Robinson (2314197)" userId="S::2314197@student.uwtsd.ac.uk::e9578250-16aa-4da3-9b5e-d9894a4c8891" providerId="AD" clId="Web-{676F191B-D278-DEAB-F7F9-5A00D1DAD2E2}" dt="2024-01-18T21:09:29.447" v="910" actId="20577"/>
          <ac:spMkLst>
            <pc:docMk/>
            <pc:sldMk cId="3114674712" sldId="257"/>
            <ac:spMk id="39" creationId="{1C5A6A57-B26D-7233-14EB-ECE31E3B2C99}"/>
          </ac:spMkLst>
        </pc:spChg>
        <pc:picChg chg="mod">
          <ac:chgData name="Aimee Robinson (2314197)" userId="S::2314197@student.uwtsd.ac.uk::e9578250-16aa-4da3-9b5e-d9894a4c8891" providerId="AD" clId="Web-{676F191B-D278-DEAB-F7F9-5A00D1DAD2E2}" dt="2024-01-18T19:48:54.217" v="9" actId="1076"/>
          <ac:picMkLst>
            <pc:docMk/>
            <pc:sldMk cId="3114674712" sldId="257"/>
            <ac:picMk id="32" creationId="{CE833879-1AB2-231C-6E92-5077E89495B8}"/>
          </ac:picMkLst>
        </pc:picChg>
      </pc:sldChg>
      <pc:sldChg chg="addSp delSp modSp">
        <pc:chgData name="Aimee Robinson (2314197)" userId="S::2314197@student.uwtsd.ac.uk::e9578250-16aa-4da3-9b5e-d9894a4c8891" providerId="AD" clId="Web-{676F191B-D278-DEAB-F7F9-5A00D1DAD2E2}" dt="2024-01-18T21:02:37.819" v="901" actId="20577"/>
        <pc:sldMkLst>
          <pc:docMk/>
          <pc:sldMk cId="2595649176" sldId="258"/>
        </pc:sldMkLst>
        <pc:spChg chg="add del mod">
          <ac:chgData name="Aimee Robinson (2314197)" userId="S::2314197@student.uwtsd.ac.uk::e9578250-16aa-4da3-9b5e-d9894a4c8891" providerId="AD" clId="Web-{676F191B-D278-DEAB-F7F9-5A00D1DAD2E2}" dt="2024-01-18T20:52:25.863" v="690"/>
          <ac:spMkLst>
            <pc:docMk/>
            <pc:sldMk cId="2595649176" sldId="258"/>
            <ac:spMk id="2" creationId="{77CD8ADF-F471-05A5-E52F-5C07766E0DB5}"/>
          </ac:spMkLst>
        </pc:spChg>
        <pc:spChg chg="mod">
          <ac:chgData name="Aimee Robinson (2314197)" userId="S::2314197@student.uwtsd.ac.uk::e9578250-16aa-4da3-9b5e-d9894a4c8891" providerId="AD" clId="Web-{676F191B-D278-DEAB-F7F9-5A00D1DAD2E2}" dt="2024-01-18T21:02:37.819" v="901" actId="20577"/>
          <ac:spMkLst>
            <pc:docMk/>
            <pc:sldMk cId="2595649176" sldId="258"/>
            <ac:spMk id="40" creationId="{7EBC39B9-4A2D-1211-58C4-CEC63E5B845A}"/>
          </ac:spMkLst>
        </pc:spChg>
      </pc:sldChg>
      <pc:sldChg chg="addSp delSp modSp">
        <pc:chgData name="Aimee Robinson (2314197)" userId="S::2314197@student.uwtsd.ac.uk::e9578250-16aa-4da3-9b5e-d9894a4c8891" providerId="AD" clId="Web-{676F191B-D278-DEAB-F7F9-5A00D1DAD2E2}" dt="2024-01-18T22:07:57.522" v="915" actId="14100"/>
        <pc:sldMkLst>
          <pc:docMk/>
          <pc:sldMk cId="4023829390" sldId="259"/>
        </pc:sldMkLst>
        <pc:spChg chg="mod">
          <ac:chgData name="Aimee Robinson (2314197)" userId="S::2314197@student.uwtsd.ac.uk::e9578250-16aa-4da3-9b5e-d9894a4c8891" providerId="AD" clId="Web-{676F191B-D278-DEAB-F7F9-5A00D1DAD2E2}" dt="2024-01-18T21:03:39.949" v="905" actId="20577"/>
          <ac:spMkLst>
            <pc:docMk/>
            <pc:sldMk cId="4023829390" sldId="259"/>
            <ac:spMk id="2" creationId="{61DC249F-F485-E041-F3DD-AF66B82714D0}"/>
          </ac:spMkLst>
        </pc:spChg>
        <pc:spChg chg="add del">
          <ac:chgData name="Aimee Robinson (2314197)" userId="S::2314197@student.uwtsd.ac.uk::e9578250-16aa-4da3-9b5e-d9894a4c8891" providerId="AD" clId="Web-{676F191B-D278-DEAB-F7F9-5A00D1DAD2E2}" dt="2024-01-18T21:03:28.261" v="903"/>
          <ac:spMkLst>
            <pc:docMk/>
            <pc:sldMk cId="4023829390" sldId="259"/>
            <ac:spMk id="3" creationId="{2F6DB814-6B5A-45B8-A9B0-F0610DA52594}"/>
          </ac:spMkLst>
        </pc:spChg>
        <pc:spChg chg="add del mod">
          <ac:chgData name="Aimee Robinson (2314197)" userId="S::2314197@student.uwtsd.ac.uk::e9578250-16aa-4da3-9b5e-d9894a4c8891" providerId="AD" clId="Web-{676F191B-D278-DEAB-F7F9-5A00D1DAD2E2}" dt="2024-01-18T21:09:17.086" v="909"/>
          <ac:spMkLst>
            <pc:docMk/>
            <pc:sldMk cId="4023829390" sldId="259"/>
            <ac:spMk id="4" creationId="{10B2808A-1ADA-3FD0-538B-48313B9103B3}"/>
          </ac:spMkLst>
        </pc:spChg>
        <pc:picChg chg="mod">
          <ac:chgData name="Aimee Robinson (2314197)" userId="S::2314197@student.uwtsd.ac.uk::e9578250-16aa-4da3-9b5e-d9894a4c8891" providerId="AD" clId="Web-{676F191B-D278-DEAB-F7F9-5A00D1DAD2E2}" dt="2024-01-18T22:07:57.522" v="915" actId="14100"/>
          <ac:picMkLst>
            <pc:docMk/>
            <pc:sldMk cId="4023829390" sldId="259"/>
            <ac:picMk id="6" creationId="{17D7546A-E8EC-4B8D-DC28-77C30E8702FC}"/>
          </ac:picMkLst>
        </pc:picChg>
      </pc:sldChg>
    </pc:docChg>
  </pc:docChgLst>
  <pc:docChgLst>
    <pc:chgData name="Aimee Robinson (2314197)" userId="S::2314197@student.uwtsd.ac.uk::e9578250-16aa-4da3-9b5e-d9894a4c8891" providerId="AD" clId="Web-{4D824AF4-C2DE-474D-E7FD-69D2CD7AEFDB}"/>
    <pc:docChg chg="addSld modSld">
      <pc:chgData name="Aimee Robinson (2314197)" userId="S::2314197@student.uwtsd.ac.uk::e9578250-16aa-4da3-9b5e-d9894a4c8891" providerId="AD" clId="Web-{4D824AF4-C2DE-474D-E7FD-69D2CD7AEFDB}" dt="2023-12-28T15:05:18.150" v="2"/>
      <pc:docMkLst>
        <pc:docMk/>
      </pc:docMkLst>
      <pc:sldChg chg="addSp modSp mod modClrScheme chgLayout">
        <pc:chgData name="Aimee Robinson (2314197)" userId="S::2314197@student.uwtsd.ac.uk::e9578250-16aa-4da3-9b5e-d9894a4c8891" providerId="AD" clId="Web-{4D824AF4-C2DE-474D-E7FD-69D2CD7AEFDB}" dt="2023-12-28T15:05:18.150" v="2"/>
        <pc:sldMkLst>
          <pc:docMk/>
          <pc:sldMk cId="2595649176" sldId="258"/>
        </pc:sldMkLst>
        <pc:spChg chg="mod ord">
          <ac:chgData name="Aimee Robinson (2314197)" userId="S::2314197@student.uwtsd.ac.uk::e9578250-16aa-4da3-9b5e-d9894a4c8891" providerId="AD" clId="Web-{4D824AF4-C2DE-474D-E7FD-69D2CD7AEFDB}" dt="2023-12-28T15:05:18.150" v="2"/>
          <ac:spMkLst>
            <pc:docMk/>
            <pc:sldMk cId="2595649176" sldId="258"/>
            <ac:spMk id="2" creationId="{4FEA0971-22BE-9E2F-D974-42E65E86D302}"/>
          </ac:spMkLst>
        </pc:spChg>
        <pc:spChg chg="mod ord">
          <ac:chgData name="Aimee Robinson (2314197)" userId="S::2314197@student.uwtsd.ac.uk::e9578250-16aa-4da3-9b5e-d9894a4c8891" providerId="AD" clId="Web-{4D824AF4-C2DE-474D-E7FD-69D2CD7AEFDB}" dt="2023-12-28T15:05:18.150" v="2"/>
          <ac:spMkLst>
            <pc:docMk/>
            <pc:sldMk cId="2595649176" sldId="258"/>
            <ac:spMk id="3" creationId="{D618094F-3851-B2A7-3120-8BEC7DB9D3C7}"/>
          </ac:spMkLst>
        </pc:spChg>
        <pc:spChg chg="add mod ord">
          <ac:chgData name="Aimee Robinson (2314197)" userId="S::2314197@student.uwtsd.ac.uk::e9578250-16aa-4da3-9b5e-d9894a4c8891" providerId="AD" clId="Web-{4D824AF4-C2DE-474D-E7FD-69D2CD7AEFDB}" dt="2023-12-28T15:05:18.150" v="2"/>
          <ac:spMkLst>
            <pc:docMk/>
            <pc:sldMk cId="2595649176" sldId="258"/>
            <ac:spMk id="4" creationId="{BC52401F-3ABB-74A2-FCF6-96C1CE0F4DBD}"/>
          </ac:spMkLst>
        </pc:spChg>
      </pc:sldChg>
      <pc:sldChg chg="addSp modSp new mod modClrScheme chgLayout">
        <pc:chgData name="Aimee Robinson (2314197)" userId="S::2314197@student.uwtsd.ac.uk::e9578250-16aa-4da3-9b5e-d9894a4c8891" providerId="AD" clId="Web-{4D824AF4-C2DE-474D-E7FD-69D2CD7AEFDB}" dt="2023-12-28T15:04:57.242" v="1"/>
        <pc:sldMkLst>
          <pc:docMk/>
          <pc:sldMk cId="4023829390" sldId="259"/>
        </pc:sldMkLst>
        <pc:spChg chg="mod ord">
          <ac:chgData name="Aimee Robinson (2314197)" userId="S::2314197@student.uwtsd.ac.uk::e9578250-16aa-4da3-9b5e-d9894a4c8891" providerId="AD" clId="Web-{4D824AF4-C2DE-474D-E7FD-69D2CD7AEFDB}" dt="2023-12-28T15:04:57.242" v="1"/>
          <ac:spMkLst>
            <pc:docMk/>
            <pc:sldMk cId="4023829390" sldId="259"/>
            <ac:spMk id="2" creationId="{61DC249F-F485-E041-F3DD-AF66B82714D0}"/>
          </ac:spMkLst>
        </pc:spChg>
        <pc:spChg chg="mod ord">
          <ac:chgData name="Aimee Robinson (2314197)" userId="S::2314197@student.uwtsd.ac.uk::e9578250-16aa-4da3-9b5e-d9894a4c8891" providerId="AD" clId="Web-{4D824AF4-C2DE-474D-E7FD-69D2CD7AEFDB}" dt="2023-12-28T15:04:57.242" v="1"/>
          <ac:spMkLst>
            <pc:docMk/>
            <pc:sldMk cId="4023829390" sldId="259"/>
            <ac:spMk id="3" creationId="{F40A5C08-FC59-0279-BEFA-DAA706380063}"/>
          </ac:spMkLst>
        </pc:spChg>
        <pc:spChg chg="add mod ord">
          <ac:chgData name="Aimee Robinson (2314197)" userId="S::2314197@student.uwtsd.ac.uk::e9578250-16aa-4da3-9b5e-d9894a4c8891" providerId="AD" clId="Web-{4D824AF4-C2DE-474D-E7FD-69D2CD7AEFDB}" dt="2023-12-28T15:04:57.242" v="1"/>
          <ac:spMkLst>
            <pc:docMk/>
            <pc:sldMk cId="4023829390" sldId="259"/>
            <ac:spMk id="4" creationId="{A43F9B83-7DDF-6507-E0BE-E66D8EC370C8}"/>
          </ac:spMkLst>
        </pc:spChg>
      </pc:sldChg>
    </pc:docChg>
  </pc:docChgLst>
  <pc:docChgLst>
    <pc:chgData name="Aimee Robinson (2314197)" userId="S::2314197@student.uwtsd.ac.uk::e9578250-16aa-4da3-9b5e-d9894a4c8891" providerId="AD" clId="Web-{8368360F-049B-9684-7F9C-ACFA54CA7B1C}"/>
    <pc:docChg chg="modSld">
      <pc:chgData name="Aimee Robinson (2314197)" userId="S::2314197@student.uwtsd.ac.uk::e9578250-16aa-4da3-9b5e-d9894a4c8891" providerId="AD" clId="Web-{8368360F-049B-9684-7F9C-ACFA54CA7B1C}" dt="2024-04-06T19:29:35.301" v="647" actId="20577"/>
      <pc:docMkLst>
        <pc:docMk/>
      </pc:docMkLst>
      <pc:sldChg chg="modSp">
        <pc:chgData name="Aimee Robinson (2314197)" userId="S::2314197@student.uwtsd.ac.uk::e9578250-16aa-4da3-9b5e-d9894a4c8891" providerId="AD" clId="Web-{8368360F-049B-9684-7F9C-ACFA54CA7B1C}" dt="2024-04-06T19:29:35.301" v="647" actId="20577"/>
        <pc:sldMkLst>
          <pc:docMk/>
          <pc:sldMk cId="3077759587" sldId="262"/>
        </pc:sldMkLst>
        <pc:spChg chg="mod">
          <ac:chgData name="Aimee Robinson (2314197)" userId="S::2314197@student.uwtsd.ac.uk::e9578250-16aa-4da3-9b5e-d9894a4c8891" providerId="AD" clId="Web-{8368360F-049B-9684-7F9C-ACFA54CA7B1C}" dt="2024-04-06T19:29:35.301" v="647" actId="20577"/>
          <ac:spMkLst>
            <pc:docMk/>
            <pc:sldMk cId="3077759587" sldId="262"/>
            <ac:spMk id="3" creationId="{CEAA9C59-526B-E6CB-07FE-5206B6CDFE4A}"/>
          </ac:spMkLst>
        </pc:spChg>
      </pc:sldChg>
    </pc:docChg>
  </pc:docChgLst>
  <pc:docChgLst>
    <pc:chgData name="Aimee Robinson (2314197)" userId="S::2314197@student.uwtsd.ac.uk::e9578250-16aa-4da3-9b5e-d9894a4c8891" providerId="AD" clId="Web-{780D47E5-9E3B-5C94-B98C-CE37697A1192}"/>
    <pc:docChg chg="modSld">
      <pc:chgData name="Aimee Robinson (2314197)" userId="S::2314197@student.uwtsd.ac.uk::e9578250-16aa-4da3-9b5e-d9894a4c8891" providerId="AD" clId="Web-{780D47E5-9E3B-5C94-B98C-CE37697A1192}" dt="2023-12-30T17:23:21.596" v="26" actId="1076"/>
      <pc:docMkLst>
        <pc:docMk/>
      </pc:docMkLst>
      <pc:sldChg chg="delSp modSp">
        <pc:chgData name="Aimee Robinson (2314197)" userId="S::2314197@student.uwtsd.ac.uk::e9578250-16aa-4da3-9b5e-d9894a4c8891" providerId="AD" clId="Web-{780D47E5-9E3B-5C94-B98C-CE37697A1192}" dt="2023-12-30T17:23:21.596" v="26" actId="1076"/>
        <pc:sldMkLst>
          <pc:docMk/>
          <pc:sldMk cId="2859848272" sldId="256"/>
        </pc:sldMkLst>
        <pc:spChg chg="del">
          <ac:chgData name="Aimee Robinson (2314197)" userId="S::2314197@student.uwtsd.ac.uk::e9578250-16aa-4da3-9b5e-d9894a4c8891" providerId="AD" clId="Web-{780D47E5-9E3B-5C94-B98C-CE37697A1192}" dt="2023-12-30T17:20:43.643" v="9"/>
          <ac:spMkLst>
            <pc:docMk/>
            <pc:sldMk cId="2859848272" sldId="256"/>
            <ac:spMk id="3" creationId="{50C9FFE8-B4CF-9A8D-12BE-3C91D9A6D7B1}"/>
          </ac:spMkLst>
        </pc:spChg>
        <pc:spChg chg="mod">
          <ac:chgData name="Aimee Robinson (2314197)" userId="S::2314197@student.uwtsd.ac.uk::e9578250-16aa-4da3-9b5e-d9894a4c8891" providerId="AD" clId="Web-{780D47E5-9E3B-5C94-B98C-CE37697A1192}" dt="2023-12-30T17:22:53.735" v="24" actId="20577"/>
          <ac:spMkLst>
            <pc:docMk/>
            <pc:sldMk cId="2859848272" sldId="256"/>
            <ac:spMk id="8" creationId="{F76DBF8C-0A90-F217-3A5C-1BC7E0A03B8E}"/>
          </ac:spMkLst>
        </pc:spChg>
        <pc:spChg chg="mod">
          <ac:chgData name="Aimee Robinson (2314197)" userId="S::2314197@student.uwtsd.ac.uk::e9578250-16aa-4da3-9b5e-d9894a4c8891" providerId="AD" clId="Web-{780D47E5-9E3B-5C94-B98C-CE37697A1192}" dt="2023-12-30T17:20:19.313" v="8" actId="20577"/>
          <ac:spMkLst>
            <pc:docMk/>
            <pc:sldMk cId="2859848272" sldId="256"/>
            <ac:spMk id="17" creationId="{B2096040-0F45-0D37-7D41-F68F2EDBD23B}"/>
          </ac:spMkLst>
        </pc:spChg>
        <pc:picChg chg="mod">
          <ac:chgData name="Aimee Robinson (2314197)" userId="S::2314197@student.uwtsd.ac.uk::e9578250-16aa-4da3-9b5e-d9894a4c8891" providerId="AD" clId="Web-{780D47E5-9E3B-5C94-B98C-CE37697A1192}" dt="2023-12-30T17:23:21.596" v="26" actId="1076"/>
          <ac:picMkLst>
            <pc:docMk/>
            <pc:sldMk cId="2859848272" sldId="256"/>
            <ac:picMk id="7" creationId="{93AD206A-A0A2-01E1-B208-5156BDA4B819}"/>
          </ac:picMkLst>
        </pc:picChg>
      </pc:sldChg>
    </pc:docChg>
  </pc:docChgLst>
  <pc:docChgLst>
    <pc:chgData name="Aimee Robinson (2314197)" userId="S::2314197@student.uwtsd.ac.uk::e9578250-16aa-4da3-9b5e-d9894a4c8891" providerId="AD" clId="Web-{FBC69502-0D80-05DD-7715-1DFE8BB97C11}"/>
    <pc:docChg chg="modSld">
      <pc:chgData name="Aimee Robinson (2314197)" userId="S::2314197@student.uwtsd.ac.uk::e9578250-16aa-4da3-9b5e-d9894a4c8891" providerId="AD" clId="Web-{FBC69502-0D80-05DD-7715-1DFE8BB97C11}" dt="2024-04-06T19:51:53.228" v="23"/>
      <pc:docMkLst>
        <pc:docMk/>
      </pc:docMkLst>
      <pc:sldChg chg="addSp delSp modSp">
        <pc:chgData name="Aimee Robinson (2314197)" userId="S::2314197@student.uwtsd.ac.uk::e9578250-16aa-4da3-9b5e-d9894a4c8891" providerId="AD" clId="Web-{FBC69502-0D80-05DD-7715-1DFE8BB97C11}" dt="2024-04-06T19:51:53.228" v="23"/>
        <pc:sldMkLst>
          <pc:docMk/>
          <pc:sldMk cId="3077759587" sldId="262"/>
        </pc:sldMkLst>
        <pc:spChg chg="add del mod">
          <ac:chgData name="Aimee Robinson (2314197)" userId="S::2314197@student.uwtsd.ac.uk::e9578250-16aa-4da3-9b5e-d9894a4c8891" providerId="AD" clId="Web-{FBC69502-0D80-05DD-7715-1DFE8BB97C11}" dt="2024-04-06T19:51:53.228" v="23"/>
          <ac:spMkLst>
            <pc:docMk/>
            <pc:sldMk cId="3077759587" sldId="262"/>
            <ac:spMk id="2" creationId="{A09146BD-A2B1-E3D3-6D46-04E42EA62CC3}"/>
          </ac:spMkLst>
        </pc:spChg>
        <pc:spChg chg="mod">
          <ac:chgData name="Aimee Robinson (2314197)" userId="S::2314197@student.uwtsd.ac.uk::e9578250-16aa-4da3-9b5e-d9894a4c8891" providerId="AD" clId="Web-{FBC69502-0D80-05DD-7715-1DFE8BB97C11}" dt="2024-04-06T19:43:45.612" v="22"/>
          <ac:spMkLst>
            <pc:docMk/>
            <pc:sldMk cId="3077759587" sldId="262"/>
            <ac:spMk id="3" creationId="{CEAA9C59-526B-E6CB-07FE-5206B6CDFE4A}"/>
          </ac:spMkLst>
        </pc:spChg>
      </pc:sldChg>
    </pc:docChg>
  </pc:docChgLst>
  <pc:docChgLst>
    <pc:chgData name="Aimee Robinson (2314197)" userId="S::2314197@student.uwtsd.ac.uk::e9578250-16aa-4da3-9b5e-d9894a4c8891" providerId="AD" clId="Web-{7AEB3C19-8DE6-0DBD-71A7-B4B43FCBFB53}"/>
    <pc:docChg chg="modSld">
      <pc:chgData name="Aimee Robinson (2314197)" userId="S::2314197@student.uwtsd.ac.uk::e9578250-16aa-4da3-9b5e-d9894a4c8891" providerId="AD" clId="Web-{7AEB3C19-8DE6-0DBD-71A7-B4B43FCBFB53}" dt="2024-01-13T23:12:46.770" v="422" actId="14100"/>
      <pc:docMkLst>
        <pc:docMk/>
      </pc:docMkLst>
      <pc:sldChg chg="addSp delSp modSp">
        <pc:chgData name="Aimee Robinson (2314197)" userId="S::2314197@student.uwtsd.ac.uk::e9578250-16aa-4da3-9b5e-d9894a4c8891" providerId="AD" clId="Web-{7AEB3C19-8DE6-0DBD-71A7-B4B43FCBFB53}" dt="2024-01-13T23:12:46.770" v="422" actId="14100"/>
        <pc:sldMkLst>
          <pc:docMk/>
          <pc:sldMk cId="3114674712" sldId="257"/>
        </pc:sldMkLst>
        <pc:spChg chg="add mod">
          <ac:chgData name="Aimee Robinson (2314197)" userId="S::2314197@student.uwtsd.ac.uk::e9578250-16aa-4da3-9b5e-d9894a4c8891" providerId="AD" clId="Web-{7AEB3C19-8DE6-0DBD-71A7-B4B43FCBFB53}" dt="2024-01-13T22:03:50.292" v="412" actId="14100"/>
          <ac:spMkLst>
            <pc:docMk/>
            <pc:sldMk cId="3114674712" sldId="257"/>
            <ac:spMk id="3" creationId="{402B1C3B-6CC7-79BD-E2A2-AE0EDB63E52C}"/>
          </ac:spMkLst>
        </pc:spChg>
        <pc:spChg chg="add mod">
          <ac:chgData name="Aimee Robinson (2314197)" userId="S::2314197@student.uwtsd.ac.uk::e9578250-16aa-4da3-9b5e-d9894a4c8891" providerId="AD" clId="Web-{7AEB3C19-8DE6-0DBD-71A7-B4B43FCBFB53}" dt="2024-01-13T21:56:49.313" v="376" actId="14100"/>
          <ac:spMkLst>
            <pc:docMk/>
            <pc:sldMk cId="3114674712" sldId="257"/>
            <ac:spMk id="4" creationId="{22A29AE0-4291-1FD1-E95C-C1333D0DD371}"/>
          </ac:spMkLst>
        </pc:spChg>
        <pc:spChg chg="mod">
          <ac:chgData name="Aimee Robinson (2314197)" userId="S::2314197@student.uwtsd.ac.uk::e9578250-16aa-4da3-9b5e-d9894a4c8891" providerId="AD" clId="Web-{7AEB3C19-8DE6-0DBD-71A7-B4B43FCBFB53}" dt="2024-01-13T21:56:39.859" v="375" actId="14100"/>
          <ac:spMkLst>
            <pc:docMk/>
            <pc:sldMk cId="3114674712" sldId="257"/>
            <ac:spMk id="5" creationId="{8E2790F9-9240-2D66-42A7-5C8E1DE43A53}"/>
          </ac:spMkLst>
        </pc:spChg>
        <pc:spChg chg="add del">
          <ac:chgData name="Aimee Robinson (2314197)" userId="S::2314197@student.uwtsd.ac.uk::e9578250-16aa-4da3-9b5e-d9894a4c8891" providerId="AD" clId="Web-{7AEB3C19-8DE6-0DBD-71A7-B4B43FCBFB53}" dt="2024-01-13T21:56:17.593" v="369"/>
          <ac:spMkLst>
            <pc:docMk/>
            <pc:sldMk cId="3114674712" sldId="257"/>
            <ac:spMk id="9" creationId="{B375DF93-3794-9E89-03FA-466DCA5DBC04}"/>
          </ac:spMkLst>
        </pc:spChg>
        <pc:spChg chg="add mod">
          <ac:chgData name="Aimee Robinson (2314197)" userId="S::2314197@student.uwtsd.ac.uk::e9578250-16aa-4da3-9b5e-d9894a4c8891" providerId="AD" clId="Web-{7AEB3C19-8DE6-0DBD-71A7-B4B43FCBFB53}" dt="2024-01-13T23:12:46.770" v="422" actId="14100"/>
          <ac:spMkLst>
            <pc:docMk/>
            <pc:sldMk cId="3114674712" sldId="257"/>
            <ac:spMk id="10" creationId="{18420941-AD98-D9E9-3FB2-680DE2E4AA72}"/>
          </ac:spMkLst>
        </pc:spChg>
        <pc:spChg chg="add mod">
          <ac:chgData name="Aimee Robinson (2314197)" userId="S::2314197@student.uwtsd.ac.uk::e9578250-16aa-4da3-9b5e-d9894a4c8891" providerId="AD" clId="Web-{7AEB3C19-8DE6-0DBD-71A7-B4B43FCBFB53}" dt="2024-01-13T21:58:13.752" v="401" actId="20577"/>
          <ac:spMkLst>
            <pc:docMk/>
            <pc:sldMk cId="3114674712" sldId="257"/>
            <ac:spMk id="11" creationId="{B21B004D-E1A0-1E75-5D08-EB133C582E56}"/>
          </ac:spMkLst>
        </pc:spChg>
        <pc:picChg chg="mod">
          <ac:chgData name="Aimee Robinson (2314197)" userId="S::2314197@student.uwtsd.ac.uk::e9578250-16aa-4da3-9b5e-d9894a4c8891" providerId="AD" clId="Web-{7AEB3C19-8DE6-0DBD-71A7-B4B43FCBFB53}" dt="2024-01-13T22:02:45.509" v="405" actId="14100"/>
          <ac:picMkLst>
            <pc:docMk/>
            <pc:sldMk cId="3114674712" sldId="257"/>
            <ac:picMk id="7" creationId="{0A524E95-CDDF-AB05-2E7C-CC9A7A6010DB}"/>
          </ac:picMkLst>
        </pc:picChg>
        <pc:picChg chg="mod">
          <ac:chgData name="Aimee Robinson (2314197)" userId="S::2314197@student.uwtsd.ac.uk::e9578250-16aa-4da3-9b5e-d9894a4c8891" providerId="AD" clId="Web-{7AEB3C19-8DE6-0DBD-71A7-B4B43FCBFB53}" dt="2024-01-13T21:56:21.921" v="371" actId="14100"/>
          <ac:picMkLst>
            <pc:docMk/>
            <pc:sldMk cId="3114674712" sldId="257"/>
            <ac:picMk id="8" creationId="{3CE65996-C552-5A25-4A03-AF40CAFD45F1}"/>
          </ac:picMkLst>
        </pc:picChg>
      </pc:sldChg>
    </pc:docChg>
  </pc:docChgLst>
  <pc:docChgLst>
    <pc:chgData name="Aimee Robinson (2314197)" userId="S::2314197@student.uwtsd.ac.uk::e9578250-16aa-4da3-9b5e-d9894a4c8891" providerId="AD" clId="Web-{FAD61F08-7D1D-6966-023D-119F4C88D6B9}"/>
    <pc:docChg chg="modSld">
      <pc:chgData name="Aimee Robinson (2314197)" userId="S::2314197@student.uwtsd.ac.uk::e9578250-16aa-4da3-9b5e-d9894a4c8891" providerId="AD" clId="Web-{FAD61F08-7D1D-6966-023D-119F4C88D6B9}" dt="2024-01-19T21:51:44.901" v="1"/>
      <pc:docMkLst>
        <pc:docMk/>
      </pc:docMkLst>
      <pc:sldChg chg="addSp delSp modSp">
        <pc:chgData name="Aimee Robinson (2314197)" userId="S::2314197@student.uwtsd.ac.uk::e9578250-16aa-4da3-9b5e-d9894a4c8891" providerId="AD" clId="Web-{FAD61F08-7D1D-6966-023D-119F4C88D6B9}" dt="2024-01-19T21:51:44.901" v="1"/>
        <pc:sldMkLst>
          <pc:docMk/>
          <pc:sldMk cId="4023829390" sldId="259"/>
        </pc:sldMkLst>
        <pc:picChg chg="add del mod">
          <ac:chgData name="Aimee Robinson (2314197)" userId="S::2314197@student.uwtsd.ac.uk::e9578250-16aa-4da3-9b5e-d9894a4c8891" providerId="AD" clId="Web-{FAD61F08-7D1D-6966-023D-119F4C88D6B9}" dt="2024-01-19T21:51:44.901" v="1"/>
          <ac:picMkLst>
            <pc:docMk/>
            <pc:sldMk cId="4023829390" sldId="259"/>
            <ac:picMk id="3" creationId="{77E3A27C-5BDB-7D1B-4876-C1E089D29E1E}"/>
          </ac:picMkLst>
        </pc:picChg>
      </pc:sldChg>
    </pc:docChg>
  </pc:docChgLst>
  <pc:docChgLst>
    <pc:chgData name="Aimee Robinson (2314197)" userId="S::2314197@student.uwtsd.ac.uk::e9578250-16aa-4da3-9b5e-d9894a4c8891" providerId="AD" clId="Web-{7A23F9B8-9ED0-6832-5131-3A83AB9D656C}"/>
    <pc:docChg chg="modSld">
      <pc:chgData name="Aimee Robinson (2314197)" userId="S::2314197@student.uwtsd.ac.uk::e9578250-16aa-4da3-9b5e-d9894a4c8891" providerId="AD" clId="Web-{7A23F9B8-9ED0-6832-5131-3A83AB9D656C}" dt="2024-01-20T14:57:50.551" v="524" actId="1076"/>
      <pc:docMkLst>
        <pc:docMk/>
      </pc:docMkLst>
      <pc:sldChg chg="modSp">
        <pc:chgData name="Aimee Robinson (2314197)" userId="S::2314197@student.uwtsd.ac.uk::e9578250-16aa-4da3-9b5e-d9894a4c8891" providerId="AD" clId="Web-{7A23F9B8-9ED0-6832-5131-3A83AB9D656C}" dt="2024-01-20T14:57:50.551" v="524" actId="1076"/>
        <pc:sldMkLst>
          <pc:docMk/>
          <pc:sldMk cId="3114674712" sldId="257"/>
        </pc:sldMkLst>
        <pc:spChg chg="mod">
          <ac:chgData name="Aimee Robinson (2314197)" userId="S::2314197@student.uwtsd.ac.uk::e9578250-16aa-4da3-9b5e-d9894a4c8891" providerId="AD" clId="Web-{7A23F9B8-9ED0-6832-5131-3A83AB9D656C}" dt="2024-01-20T14:40:49.360" v="518" actId="1076"/>
          <ac:spMkLst>
            <pc:docMk/>
            <pc:sldMk cId="3114674712" sldId="257"/>
            <ac:spMk id="5" creationId="{8E2790F9-9240-2D66-42A7-5C8E1DE43A53}"/>
          </ac:spMkLst>
        </pc:spChg>
        <pc:spChg chg="mod">
          <ac:chgData name="Aimee Robinson (2314197)" userId="S::2314197@student.uwtsd.ac.uk::e9578250-16aa-4da3-9b5e-d9894a4c8891" providerId="AD" clId="Web-{7A23F9B8-9ED0-6832-5131-3A83AB9D656C}" dt="2024-01-20T14:57:50.551" v="524" actId="1076"/>
          <ac:spMkLst>
            <pc:docMk/>
            <pc:sldMk cId="3114674712" sldId="257"/>
            <ac:spMk id="13" creationId="{52891312-EDDE-7DD8-58D1-022241D74BE9}"/>
          </ac:spMkLst>
        </pc:spChg>
        <pc:spChg chg="mod">
          <ac:chgData name="Aimee Robinson (2314197)" userId="S::2314197@student.uwtsd.ac.uk::e9578250-16aa-4da3-9b5e-d9894a4c8891" providerId="AD" clId="Web-{7A23F9B8-9ED0-6832-5131-3A83AB9D656C}" dt="2024-01-20T13:33:22.706" v="7" actId="20577"/>
          <ac:spMkLst>
            <pc:docMk/>
            <pc:sldMk cId="3114674712" sldId="257"/>
            <ac:spMk id="39" creationId="{1C5A6A57-B26D-7233-14EB-ECE31E3B2C99}"/>
          </ac:spMkLst>
        </pc:spChg>
      </pc:sldChg>
      <pc:sldChg chg="modSp">
        <pc:chgData name="Aimee Robinson (2314197)" userId="S::2314197@student.uwtsd.ac.uk::e9578250-16aa-4da3-9b5e-d9894a4c8891" providerId="AD" clId="Web-{7A23F9B8-9ED0-6832-5131-3A83AB9D656C}" dt="2024-01-20T14:01:19.496" v="452" actId="20577"/>
        <pc:sldMkLst>
          <pc:docMk/>
          <pc:sldMk cId="2595649176" sldId="258"/>
        </pc:sldMkLst>
        <pc:spChg chg="mod">
          <ac:chgData name="Aimee Robinson (2314197)" userId="S::2314197@student.uwtsd.ac.uk::e9578250-16aa-4da3-9b5e-d9894a4c8891" providerId="AD" clId="Web-{7A23F9B8-9ED0-6832-5131-3A83AB9D656C}" dt="2024-01-20T14:01:19.496" v="452" actId="20577"/>
          <ac:spMkLst>
            <pc:docMk/>
            <pc:sldMk cId="2595649176" sldId="258"/>
            <ac:spMk id="40" creationId="{7EBC39B9-4A2D-1211-58C4-CEC63E5B845A}"/>
          </ac:spMkLst>
        </pc:spChg>
        <pc:spChg chg="mod">
          <ac:chgData name="Aimee Robinson (2314197)" userId="S::2314197@student.uwtsd.ac.uk::e9578250-16aa-4da3-9b5e-d9894a4c8891" providerId="AD" clId="Web-{7A23F9B8-9ED0-6832-5131-3A83AB9D656C}" dt="2024-01-20T13:35:14.349" v="26" actId="20577"/>
          <ac:spMkLst>
            <pc:docMk/>
            <pc:sldMk cId="2595649176" sldId="258"/>
            <ac:spMk id="46" creationId="{23E547B5-89CF-4EC0-96DE-25771AED0799}"/>
          </ac:spMkLst>
        </pc:spChg>
      </pc:sldChg>
      <pc:sldChg chg="addSp delSp modSp mod setBg modClrScheme delDesignElem chgLayout">
        <pc:chgData name="Aimee Robinson (2314197)" userId="S::2314197@student.uwtsd.ac.uk::e9578250-16aa-4da3-9b5e-d9894a4c8891" providerId="AD" clId="Web-{7A23F9B8-9ED0-6832-5131-3A83AB9D656C}" dt="2024-01-20T14:15:01.531" v="516" actId="20577"/>
        <pc:sldMkLst>
          <pc:docMk/>
          <pc:sldMk cId="1895160113" sldId="260"/>
        </pc:sldMkLst>
        <pc:spChg chg="mod ord">
          <ac:chgData name="Aimee Robinson (2314197)" userId="S::2314197@student.uwtsd.ac.uk::e9578250-16aa-4da3-9b5e-d9894a4c8891" providerId="AD" clId="Web-{7A23F9B8-9ED0-6832-5131-3A83AB9D656C}" dt="2024-01-20T14:15:01.531" v="516" actId="20577"/>
          <ac:spMkLst>
            <pc:docMk/>
            <pc:sldMk cId="1895160113" sldId="260"/>
            <ac:spMk id="2" creationId="{65A629B1-8C0A-F58E-EADF-61773EBBD737}"/>
          </ac:spMkLst>
        </pc:spChg>
        <pc:spChg chg="add del">
          <ac:chgData name="Aimee Robinson (2314197)" userId="S::2314197@student.uwtsd.ac.uk::e9578250-16aa-4da3-9b5e-d9894a4c8891" providerId="AD" clId="Web-{7A23F9B8-9ED0-6832-5131-3A83AB9D656C}" dt="2024-01-20T14:02:38.560" v="455"/>
          <ac:spMkLst>
            <pc:docMk/>
            <pc:sldMk cId="1895160113" sldId="260"/>
            <ac:spMk id="3" creationId="{5E8414D8-74F6-5834-099C-2F97E230C80A}"/>
          </ac:spMkLst>
        </pc:spChg>
        <pc:spChg chg="del mod ord">
          <ac:chgData name="Aimee Robinson (2314197)" userId="S::2314197@student.uwtsd.ac.uk::e9578250-16aa-4da3-9b5e-d9894a4c8891" providerId="AD" clId="Web-{7A23F9B8-9ED0-6832-5131-3A83AB9D656C}" dt="2024-01-20T14:06:34.831" v="491"/>
          <ac:spMkLst>
            <pc:docMk/>
            <pc:sldMk cId="1895160113" sldId="260"/>
            <ac:spMk id="4" creationId="{70B7A1F5-C56E-92A3-31C8-CD1B5488A045}"/>
          </ac:spMkLst>
        </pc:spChg>
        <pc:spChg chg="add del mod ord">
          <ac:chgData name="Aimee Robinson (2314197)" userId="S::2314197@student.uwtsd.ac.uk::e9578250-16aa-4da3-9b5e-d9894a4c8891" providerId="AD" clId="Web-{7A23F9B8-9ED0-6832-5131-3A83AB9D656C}" dt="2024-01-20T14:06:34.831" v="491"/>
          <ac:spMkLst>
            <pc:docMk/>
            <pc:sldMk cId="1895160113" sldId="260"/>
            <ac:spMk id="5" creationId="{69FABD25-E695-08AF-FCBC-200FFA2F5A4A}"/>
          </ac:spMkLst>
        </pc:spChg>
        <pc:spChg chg="add">
          <ac:chgData name="Aimee Robinson (2314197)" userId="S::2314197@student.uwtsd.ac.uk::e9578250-16aa-4da3-9b5e-d9894a4c8891" providerId="AD" clId="Web-{7A23F9B8-9ED0-6832-5131-3A83AB9D656C}" dt="2024-01-20T14:06:51.613" v="492"/>
          <ac:spMkLst>
            <pc:docMk/>
            <pc:sldMk cId="1895160113" sldId="260"/>
            <ac:spMk id="8" creationId="{37C89E4B-3C9F-44B9-8B86-D9E3D112D8EC}"/>
          </ac:spMkLst>
        </pc:spChg>
        <pc:spChg chg="add del">
          <ac:chgData name="Aimee Robinson (2314197)" userId="S::2314197@student.uwtsd.ac.uk::e9578250-16aa-4da3-9b5e-d9894a4c8891" providerId="AD" clId="Web-{7A23F9B8-9ED0-6832-5131-3A83AB9D656C}" dt="2024-01-20T14:02:38.545" v="454"/>
          <ac:spMkLst>
            <pc:docMk/>
            <pc:sldMk cId="1895160113" sldId="260"/>
            <ac:spMk id="9" creationId="{100EDD19-6802-4EC3-95CE-CFFAB042CFD6}"/>
          </ac:spMkLst>
        </pc:spChg>
        <pc:spChg chg="add del">
          <ac:chgData name="Aimee Robinson (2314197)" userId="S::2314197@student.uwtsd.ac.uk::e9578250-16aa-4da3-9b5e-d9894a4c8891" providerId="AD" clId="Web-{7A23F9B8-9ED0-6832-5131-3A83AB9D656C}" dt="2024-01-20T14:02:38.545" v="454"/>
          <ac:spMkLst>
            <pc:docMk/>
            <pc:sldMk cId="1895160113" sldId="260"/>
            <ac:spMk id="11" creationId="{DB17E863-922E-4C26-BD64-E8FD41D28661}"/>
          </ac:spMkLst>
        </pc:spChg>
        <pc:spChg chg="add del">
          <ac:chgData name="Aimee Robinson (2314197)" userId="S::2314197@student.uwtsd.ac.uk::e9578250-16aa-4da3-9b5e-d9894a4c8891" providerId="AD" clId="Web-{7A23F9B8-9ED0-6832-5131-3A83AB9D656C}" dt="2024-01-20T14:03:01.764" v="456"/>
          <ac:spMkLst>
            <pc:docMk/>
            <pc:sldMk cId="1895160113" sldId="260"/>
            <ac:spMk id="13" creationId="{CD9FE4EF-C4D8-49A0-B2FF-81D8DB7D8A24}"/>
          </ac:spMkLst>
        </pc:spChg>
        <pc:spChg chg="add del">
          <ac:chgData name="Aimee Robinson (2314197)" userId="S::2314197@student.uwtsd.ac.uk::e9578250-16aa-4da3-9b5e-d9894a4c8891" providerId="AD" clId="Web-{7A23F9B8-9ED0-6832-5131-3A83AB9D656C}" dt="2024-01-20T14:03:01.764" v="456"/>
          <ac:spMkLst>
            <pc:docMk/>
            <pc:sldMk cId="1895160113" sldId="260"/>
            <ac:spMk id="14" creationId="{09588DA8-065E-4F6F-8EFD-43104AB2E0CF}"/>
          </ac:spMkLst>
        </pc:spChg>
        <pc:spChg chg="add del">
          <ac:chgData name="Aimee Robinson (2314197)" userId="S::2314197@student.uwtsd.ac.uk::e9578250-16aa-4da3-9b5e-d9894a4c8891" providerId="AD" clId="Web-{7A23F9B8-9ED0-6832-5131-3A83AB9D656C}" dt="2024-01-20T14:03:01.764" v="456"/>
          <ac:spMkLst>
            <pc:docMk/>
            <pc:sldMk cId="1895160113" sldId="260"/>
            <ac:spMk id="15" creationId="{4300840D-0A0B-4512-BACA-B439D5B9C57C}"/>
          </ac:spMkLst>
        </pc:spChg>
        <pc:spChg chg="add del">
          <ac:chgData name="Aimee Robinson (2314197)" userId="S::2314197@student.uwtsd.ac.uk::e9578250-16aa-4da3-9b5e-d9894a4c8891" providerId="AD" clId="Web-{7A23F9B8-9ED0-6832-5131-3A83AB9D656C}" dt="2024-01-20T14:03:01.764" v="456"/>
          <ac:spMkLst>
            <pc:docMk/>
            <pc:sldMk cId="1895160113" sldId="260"/>
            <ac:spMk id="16" creationId="{C4285719-470E-454C-AF62-8323075F1F5B}"/>
          </ac:spMkLst>
        </pc:spChg>
        <pc:spChg chg="add del">
          <ac:chgData name="Aimee Robinson (2314197)" userId="S::2314197@student.uwtsd.ac.uk::e9578250-16aa-4da3-9b5e-d9894a4c8891" providerId="AD" clId="Web-{7A23F9B8-9ED0-6832-5131-3A83AB9D656C}" dt="2024-01-20T14:03:01.764" v="456"/>
          <ac:spMkLst>
            <pc:docMk/>
            <pc:sldMk cId="1895160113" sldId="260"/>
            <ac:spMk id="17" creationId="{D2B78728-A580-49A7-84F9-6EF6F583ADE0}"/>
          </ac:spMkLst>
        </pc:spChg>
        <pc:spChg chg="add del">
          <ac:chgData name="Aimee Robinson (2314197)" userId="S::2314197@student.uwtsd.ac.uk::e9578250-16aa-4da3-9b5e-d9894a4c8891" providerId="AD" clId="Web-{7A23F9B8-9ED0-6832-5131-3A83AB9D656C}" dt="2024-01-20T14:03:01.764" v="456"/>
          <ac:spMkLst>
            <pc:docMk/>
            <pc:sldMk cId="1895160113" sldId="260"/>
            <ac:spMk id="19" creationId="{38FAA1A1-D861-433F-88FA-1E9D6FD31D11}"/>
          </ac:spMkLst>
        </pc:spChg>
        <pc:spChg chg="add del">
          <ac:chgData name="Aimee Robinson (2314197)" userId="S::2314197@student.uwtsd.ac.uk::e9578250-16aa-4da3-9b5e-d9894a4c8891" providerId="AD" clId="Web-{7A23F9B8-9ED0-6832-5131-3A83AB9D656C}" dt="2024-01-20T14:03:01.764" v="456"/>
          <ac:spMkLst>
            <pc:docMk/>
            <pc:sldMk cId="1895160113" sldId="260"/>
            <ac:spMk id="21" creationId="{8D71EDA1-87BF-4D5D-AB79-F346FD19278A}"/>
          </ac:spMkLst>
        </pc:spChg>
        <pc:picChg chg="add del">
          <ac:chgData name="Aimee Robinson (2314197)" userId="S::2314197@student.uwtsd.ac.uk::e9578250-16aa-4da3-9b5e-d9894a4c8891" providerId="AD" clId="Web-{7A23F9B8-9ED0-6832-5131-3A83AB9D656C}" dt="2024-01-20T14:07:44.099" v="499"/>
          <ac:picMkLst>
            <pc:docMk/>
            <pc:sldMk cId="1895160113" sldId="260"/>
            <ac:picMk id="6" creationId="{F5307EDA-E3A1-CA33-277D-5911BDB5294B}"/>
          </ac:picMkLst>
        </pc:picChg>
        <pc:cxnChg chg="add">
          <ac:chgData name="Aimee Robinson (2314197)" userId="S::2314197@student.uwtsd.ac.uk::e9578250-16aa-4da3-9b5e-d9894a4c8891" providerId="AD" clId="Web-{7A23F9B8-9ED0-6832-5131-3A83AB9D656C}" dt="2024-01-20T14:06:51.613" v="492"/>
          <ac:cxnSpMkLst>
            <pc:docMk/>
            <pc:sldMk cId="1895160113" sldId="260"/>
            <ac:cxnSpMk id="10" creationId="{AA2EAA10-076F-46BD-8F0F-B9A2FB77A85C}"/>
          </ac:cxnSpMkLst>
        </pc:cxnChg>
        <pc:cxnChg chg="add">
          <ac:chgData name="Aimee Robinson (2314197)" userId="S::2314197@student.uwtsd.ac.uk::e9578250-16aa-4da3-9b5e-d9894a4c8891" providerId="AD" clId="Web-{7A23F9B8-9ED0-6832-5131-3A83AB9D656C}" dt="2024-01-20T14:06:51.613" v="492"/>
          <ac:cxnSpMkLst>
            <pc:docMk/>
            <pc:sldMk cId="1895160113" sldId="260"/>
            <ac:cxnSpMk id="12" creationId="{D891E407-403B-4764-86C9-33A56D3BCAA3}"/>
          </ac:cxnSpMkLst>
        </pc:cxnChg>
      </pc:sldChg>
    </pc:docChg>
  </pc:docChgLst>
  <pc:docChgLst>
    <pc:chgData name="Aimee Robinson (2314197)" userId="S::2314197@student.uwtsd.ac.uk::e9578250-16aa-4da3-9b5e-d9894a4c8891" providerId="AD" clId="Web-{13EE2DF5-65B4-4F42-870A-D8CC70B7536F}"/>
    <pc:docChg chg="addSld modSld sldOrd addMainMaster delMainMaster">
      <pc:chgData name="Aimee Robinson (2314197)" userId="S::2314197@student.uwtsd.ac.uk::e9578250-16aa-4da3-9b5e-d9894a4c8891" providerId="AD" clId="Web-{13EE2DF5-65B4-4F42-870A-D8CC70B7536F}" dt="2023-12-28T14:58:06.148" v="317" actId="20577"/>
      <pc:docMkLst>
        <pc:docMk/>
      </pc:docMkLst>
      <pc:sldChg chg="addSp delSp modSp new mod ord setBg modClrScheme delDesignElem chgLayout">
        <pc:chgData name="Aimee Robinson (2314197)" userId="S::2314197@student.uwtsd.ac.uk::e9578250-16aa-4da3-9b5e-d9894a4c8891" providerId="AD" clId="Web-{13EE2DF5-65B4-4F42-870A-D8CC70B7536F}" dt="2023-12-28T14:58:06.148" v="317" actId="20577"/>
        <pc:sldMkLst>
          <pc:docMk/>
          <pc:sldMk cId="2859848272" sldId="256"/>
        </pc:sldMkLst>
        <pc:spChg chg="mod ord">
          <ac:chgData name="Aimee Robinson (2314197)" userId="S::2314197@student.uwtsd.ac.uk::e9578250-16aa-4da3-9b5e-d9894a4c8891" providerId="AD" clId="Web-{13EE2DF5-65B4-4F42-870A-D8CC70B7536F}" dt="2023-12-28T14:02:17.755" v="172" actId="14100"/>
          <ac:spMkLst>
            <pc:docMk/>
            <pc:sldMk cId="2859848272" sldId="256"/>
            <ac:spMk id="2" creationId="{A4738A9D-AE88-D47C-02A4-71A1803D4014}"/>
          </ac:spMkLst>
        </pc:spChg>
        <pc:spChg chg="mod ord">
          <ac:chgData name="Aimee Robinson (2314197)" userId="S::2314197@student.uwtsd.ac.uk::e9578250-16aa-4da3-9b5e-d9894a4c8891" providerId="AD" clId="Web-{13EE2DF5-65B4-4F42-870A-D8CC70B7536F}" dt="2023-12-28T14:14:11.452" v="241" actId="20577"/>
          <ac:spMkLst>
            <pc:docMk/>
            <pc:sldMk cId="2859848272" sldId="256"/>
            <ac:spMk id="3" creationId="{50C9FFE8-B4CF-9A8D-12BE-3C91D9A6D7B1}"/>
          </ac:spMkLst>
        </pc:spChg>
        <pc:spChg chg="add mod">
          <ac:chgData name="Aimee Robinson (2314197)" userId="S::2314197@student.uwtsd.ac.uk::e9578250-16aa-4da3-9b5e-d9894a4c8891" providerId="AD" clId="Web-{13EE2DF5-65B4-4F42-870A-D8CC70B7536F}" dt="2023-12-28T14:58:06.148" v="317" actId="20577"/>
          <ac:spMkLst>
            <pc:docMk/>
            <pc:sldMk cId="2859848272" sldId="256"/>
            <ac:spMk id="8" creationId="{F76DBF8C-0A90-F217-3A5C-1BC7E0A03B8E}"/>
          </ac:spMkLst>
        </pc:spChg>
        <pc:spChg chg="add del">
          <ac:chgData name="Aimee Robinson (2314197)" userId="S::2314197@student.uwtsd.ac.uk::e9578250-16aa-4da3-9b5e-d9894a4c8891" providerId="AD" clId="Web-{13EE2DF5-65B4-4F42-870A-D8CC70B7536F}" dt="2023-12-28T13:05:49.339" v="4"/>
          <ac:spMkLst>
            <pc:docMk/>
            <pc:sldMk cId="2859848272" sldId="256"/>
            <ac:spMk id="9" creationId="{0760E4C7-47B8-4356-ABCA-CC9C79E2D2B6}"/>
          </ac:spMkLst>
        </pc:spChg>
        <pc:spChg chg="add del">
          <ac:chgData name="Aimee Robinson (2314197)" userId="S::2314197@student.uwtsd.ac.uk::e9578250-16aa-4da3-9b5e-d9894a4c8891" providerId="AD" clId="Web-{13EE2DF5-65B4-4F42-870A-D8CC70B7536F}" dt="2023-12-28T13:05:49.339" v="4"/>
          <ac:spMkLst>
            <pc:docMk/>
            <pc:sldMk cId="2859848272" sldId="256"/>
            <ac:spMk id="11" creationId="{ED0A0432-F95F-6441-CC5D-B6BB755FABF8}"/>
          </ac:spMkLst>
        </pc:spChg>
        <pc:spChg chg="add del">
          <ac:chgData name="Aimee Robinson (2314197)" userId="S::2314197@student.uwtsd.ac.uk::e9578250-16aa-4da3-9b5e-d9894a4c8891" providerId="AD" clId="Web-{13EE2DF5-65B4-4F42-870A-D8CC70B7536F}" dt="2023-12-28T13:29:04.161" v="18"/>
          <ac:spMkLst>
            <pc:docMk/>
            <pc:sldMk cId="2859848272" sldId="256"/>
            <ac:spMk id="12" creationId="{F8446B12-7391-4711-8B31-112A0B896C76}"/>
          </ac:spMkLst>
        </pc:spChg>
        <pc:spChg chg="add del">
          <ac:chgData name="Aimee Robinson (2314197)" userId="S::2314197@student.uwtsd.ac.uk::e9578250-16aa-4da3-9b5e-d9894a4c8891" providerId="AD" clId="Web-{13EE2DF5-65B4-4F42-870A-D8CC70B7536F}" dt="2023-12-28T13:05:49.339" v="4"/>
          <ac:spMkLst>
            <pc:docMk/>
            <pc:sldMk cId="2859848272" sldId="256"/>
            <ac:spMk id="13" creationId="{3F0586C3-A19F-D214-ABDE-30AD5B6669E5}"/>
          </ac:spMkLst>
        </pc:spChg>
        <pc:spChg chg="add mod">
          <ac:chgData name="Aimee Robinson (2314197)" userId="S::2314197@student.uwtsd.ac.uk::e9578250-16aa-4da3-9b5e-d9894a4c8891" providerId="AD" clId="Web-{13EE2DF5-65B4-4F42-870A-D8CC70B7536F}" dt="2023-12-28T14:12:34.668" v="220" actId="1076"/>
          <ac:spMkLst>
            <pc:docMk/>
            <pc:sldMk cId="2859848272" sldId="256"/>
            <ac:spMk id="17" creationId="{B2096040-0F45-0D37-7D41-F68F2EDBD23B}"/>
          </ac:spMkLst>
        </pc:spChg>
        <pc:spChg chg="add del">
          <ac:chgData name="Aimee Robinson (2314197)" userId="S::2314197@student.uwtsd.ac.uk::e9578250-16aa-4da3-9b5e-d9894a4c8891" providerId="AD" clId="Web-{13EE2DF5-65B4-4F42-870A-D8CC70B7536F}" dt="2023-12-28T13:29:09.380" v="20"/>
          <ac:spMkLst>
            <pc:docMk/>
            <pc:sldMk cId="2859848272" sldId="256"/>
            <ac:spMk id="18" creationId="{0A597D97-203B-498B-95D3-E90DC961039F}"/>
          </ac:spMkLst>
        </pc:spChg>
        <pc:spChg chg="add del">
          <ac:chgData name="Aimee Robinson (2314197)" userId="S::2314197@student.uwtsd.ac.uk::e9578250-16aa-4da3-9b5e-d9894a4c8891" providerId="AD" clId="Web-{13EE2DF5-65B4-4F42-870A-D8CC70B7536F}" dt="2023-12-28T13:29:09.380" v="20"/>
          <ac:spMkLst>
            <pc:docMk/>
            <pc:sldMk cId="2859848272" sldId="256"/>
            <ac:spMk id="19" creationId="{6A6EF10E-DF41-4BD3-8EB4-6F646531DC26}"/>
          </ac:spMkLst>
        </pc:spChg>
        <pc:spChg chg="add del">
          <ac:chgData name="Aimee Robinson (2314197)" userId="S::2314197@student.uwtsd.ac.uk::e9578250-16aa-4da3-9b5e-d9894a4c8891" providerId="AD" clId="Web-{13EE2DF5-65B4-4F42-870A-D8CC70B7536F}" dt="2023-12-28T13:29:16.271" v="22"/>
          <ac:spMkLst>
            <pc:docMk/>
            <pc:sldMk cId="2859848272" sldId="256"/>
            <ac:spMk id="21" creationId="{27BDFED6-6E33-4606-AFE2-886ADB1C018E}"/>
          </ac:spMkLst>
        </pc:spChg>
        <pc:spChg chg="add del">
          <ac:chgData name="Aimee Robinson (2314197)" userId="S::2314197@student.uwtsd.ac.uk::e9578250-16aa-4da3-9b5e-d9894a4c8891" providerId="AD" clId="Web-{13EE2DF5-65B4-4F42-870A-D8CC70B7536F}" dt="2023-12-28T13:29:16.271" v="22"/>
          <ac:spMkLst>
            <pc:docMk/>
            <pc:sldMk cId="2859848272" sldId="256"/>
            <ac:spMk id="22" creationId="{890DEF05-784E-4B61-89E4-04C4ECF4E5A0}"/>
          </ac:spMkLst>
        </pc:spChg>
        <pc:grpChg chg="add del">
          <ac:chgData name="Aimee Robinson (2314197)" userId="S::2314197@student.uwtsd.ac.uk::e9578250-16aa-4da3-9b5e-d9894a4c8891" providerId="AD" clId="Web-{13EE2DF5-65B4-4F42-870A-D8CC70B7536F}" dt="2023-12-28T13:29:04.161" v="18"/>
          <ac:grpSpMkLst>
            <pc:docMk/>
            <pc:sldMk cId="2859848272" sldId="256"/>
            <ac:grpSpMk id="14" creationId="{AC0B7807-0C83-4963-821A-69B172722E49}"/>
          </ac:grpSpMkLst>
        </pc:grpChg>
        <pc:grpChg chg="add del">
          <ac:chgData name="Aimee Robinson (2314197)" userId="S::2314197@student.uwtsd.ac.uk::e9578250-16aa-4da3-9b5e-d9894a4c8891" providerId="AD" clId="Web-{13EE2DF5-65B4-4F42-870A-D8CC70B7536F}" dt="2023-12-28T13:31:10.291" v="47"/>
          <ac:grpSpMkLst>
            <pc:docMk/>
            <pc:sldMk cId="2859848272" sldId="256"/>
            <ac:grpSpMk id="24" creationId="{56A77200-9B15-84B5-E871-73F17539A4BA}"/>
          </ac:grpSpMkLst>
        </pc:grpChg>
        <pc:picChg chg="add mod ord">
          <ac:chgData name="Aimee Robinson (2314197)" userId="S::2314197@student.uwtsd.ac.uk::e9578250-16aa-4da3-9b5e-d9894a4c8891" providerId="AD" clId="Web-{13EE2DF5-65B4-4F42-870A-D8CC70B7536F}" dt="2023-12-28T14:06:35.530" v="192" actId="14100"/>
          <ac:picMkLst>
            <pc:docMk/>
            <pc:sldMk cId="2859848272" sldId="256"/>
            <ac:picMk id="4" creationId="{66B258DF-6B35-AD62-A847-DFF50C121269}"/>
          </ac:picMkLst>
        </pc:picChg>
        <pc:picChg chg="add del mod">
          <ac:chgData name="Aimee Robinson (2314197)" userId="S::2314197@student.uwtsd.ac.uk::e9578250-16aa-4da3-9b5e-d9894a4c8891" providerId="AD" clId="Web-{13EE2DF5-65B4-4F42-870A-D8CC70B7536F}" dt="2023-12-28T13:10:37.708" v="14"/>
          <ac:picMkLst>
            <pc:docMk/>
            <pc:sldMk cId="2859848272" sldId="256"/>
            <ac:picMk id="5" creationId="{FE3CB9F1-B254-933B-18AD-BBCD9888D885}"/>
          </ac:picMkLst>
        </pc:picChg>
        <pc:picChg chg="add del mod">
          <ac:chgData name="Aimee Robinson (2314197)" userId="S::2314197@student.uwtsd.ac.uk::e9578250-16aa-4da3-9b5e-d9894a4c8891" providerId="AD" clId="Web-{13EE2DF5-65B4-4F42-870A-D8CC70B7536F}" dt="2023-12-28T13:10:27.020" v="13"/>
          <ac:picMkLst>
            <pc:docMk/>
            <pc:sldMk cId="2859848272" sldId="256"/>
            <ac:picMk id="6" creationId="{7D0AC6C1-1F4E-E246-97C5-978A69645CAA}"/>
          </ac:picMkLst>
        </pc:picChg>
        <pc:picChg chg="add mod ord">
          <ac:chgData name="Aimee Robinson (2314197)" userId="S::2314197@student.uwtsd.ac.uk::e9578250-16aa-4da3-9b5e-d9894a4c8891" providerId="AD" clId="Web-{13EE2DF5-65B4-4F42-870A-D8CC70B7536F}" dt="2023-12-28T13:40:49.093" v="135" actId="14100"/>
          <ac:picMkLst>
            <pc:docMk/>
            <pc:sldMk cId="2859848272" sldId="256"/>
            <ac:picMk id="7" creationId="{93AD206A-A0A2-01E1-B208-5156BDA4B819}"/>
          </ac:picMkLst>
        </pc:picChg>
        <pc:picChg chg="add del mod">
          <ac:chgData name="Aimee Robinson (2314197)" userId="S::2314197@student.uwtsd.ac.uk::e9578250-16aa-4da3-9b5e-d9894a4c8891" providerId="AD" clId="Web-{13EE2DF5-65B4-4F42-870A-D8CC70B7536F}" dt="2023-12-28T13:55:56.663" v="171"/>
          <ac:picMkLst>
            <pc:docMk/>
            <pc:sldMk cId="2859848272" sldId="256"/>
            <ac:picMk id="20" creationId="{6C876E12-1164-7770-BFF0-E55895906C71}"/>
          </ac:picMkLst>
        </pc:picChg>
        <pc:picChg chg="add mod">
          <ac:chgData name="Aimee Robinson (2314197)" userId="S::2314197@student.uwtsd.ac.uk::e9578250-16aa-4da3-9b5e-d9894a4c8891" providerId="AD" clId="Web-{13EE2DF5-65B4-4F42-870A-D8CC70B7536F}" dt="2023-12-28T14:05:38.309" v="189" actId="14100"/>
          <ac:picMkLst>
            <pc:docMk/>
            <pc:sldMk cId="2859848272" sldId="256"/>
            <ac:picMk id="23" creationId="{832C206F-8CB6-54F8-90AE-1D4A37D9DA18}"/>
          </ac:picMkLst>
        </pc:picChg>
        <pc:cxnChg chg="add del">
          <ac:chgData name="Aimee Robinson (2314197)" userId="S::2314197@student.uwtsd.ac.uk::e9578250-16aa-4da3-9b5e-d9894a4c8891" providerId="AD" clId="Web-{13EE2DF5-65B4-4F42-870A-D8CC70B7536F}" dt="2023-12-28T13:05:49.339" v="4"/>
          <ac:cxnSpMkLst>
            <pc:docMk/>
            <pc:sldMk cId="2859848272" sldId="256"/>
            <ac:cxnSpMk id="15" creationId="{414C5C93-B9E9-4392-ADCF-ABF21209DD56}"/>
          </ac:cxnSpMkLst>
        </pc:cxnChg>
        <pc:cxnChg chg="add del">
          <ac:chgData name="Aimee Robinson (2314197)" userId="S::2314197@student.uwtsd.ac.uk::e9578250-16aa-4da3-9b5e-d9894a4c8891" providerId="AD" clId="Web-{13EE2DF5-65B4-4F42-870A-D8CC70B7536F}" dt="2023-12-28T13:29:16.271" v="22"/>
          <ac:cxnSpMkLst>
            <pc:docMk/>
            <pc:sldMk cId="2859848272" sldId="256"/>
            <ac:cxnSpMk id="16" creationId="{C41BAEC7-F7B0-4224-8B18-8F74B7D87F0B}"/>
          </ac:cxnSpMkLst>
        </pc:cxnChg>
      </pc:sldChg>
      <pc:sldChg chg="addSp delSp modSp new mod setBg">
        <pc:chgData name="Aimee Robinson (2314197)" userId="S::2314197@student.uwtsd.ac.uk::e9578250-16aa-4da3-9b5e-d9894a4c8891" providerId="AD" clId="Web-{13EE2DF5-65B4-4F42-870A-D8CC70B7536F}" dt="2023-12-28T14:49:28.082" v="307"/>
        <pc:sldMkLst>
          <pc:docMk/>
          <pc:sldMk cId="3114674712" sldId="257"/>
        </pc:sldMkLst>
        <pc:spChg chg="mod">
          <ac:chgData name="Aimee Robinson (2314197)" userId="S::2314197@student.uwtsd.ac.uk::e9578250-16aa-4da3-9b5e-d9894a4c8891" providerId="AD" clId="Web-{13EE2DF5-65B4-4F42-870A-D8CC70B7536F}" dt="2023-12-28T14:49:26.098" v="306"/>
          <ac:spMkLst>
            <pc:docMk/>
            <pc:sldMk cId="3114674712" sldId="257"/>
            <ac:spMk id="2" creationId="{F4CBD7AE-DC79-B282-BD99-F70DAC63F31A}"/>
          </ac:spMkLst>
        </pc:spChg>
        <pc:spChg chg="del">
          <ac:chgData name="Aimee Robinson (2314197)" userId="S::2314197@student.uwtsd.ac.uk::e9578250-16aa-4da3-9b5e-d9894a4c8891" providerId="AD" clId="Web-{13EE2DF5-65B4-4F42-870A-D8CC70B7536F}" dt="2023-12-28T14:26:47.076" v="268"/>
          <ac:spMkLst>
            <pc:docMk/>
            <pc:sldMk cId="3114674712" sldId="257"/>
            <ac:spMk id="3" creationId="{6AF1D37A-24DF-3F9F-3D7D-56A2F8FCBBCB}"/>
          </ac:spMkLst>
        </pc:spChg>
        <pc:spChg chg="add mod ord">
          <ac:chgData name="Aimee Robinson (2314197)" userId="S::2314197@student.uwtsd.ac.uk::e9578250-16aa-4da3-9b5e-d9894a4c8891" providerId="AD" clId="Web-{13EE2DF5-65B4-4F42-870A-D8CC70B7536F}" dt="2023-12-28T14:49:26.098" v="306"/>
          <ac:spMkLst>
            <pc:docMk/>
            <pc:sldMk cId="3114674712" sldId="257"/>
            <ac:spMk id="6" creationId="{DD13BEA4-A5E4-E216-98E8-9D033267596D}"/>
          </ac:spMkLst>
        </pc:spChg>
        <pc:spChg chg="add del">
          <ac:chgData name="Aimee Robinson (2314197)" userId="S::2314197@student.uwtsd.ac.uk::e9578250-16aa-4da3-9b5e-d9894a4c8891" providerId="AD" clId="Web-{13EE2DF5-65B4-4F42-870A-D8CC70B7536F}" dt="2023-12-28T14:45:11.464" v="299"/>
          <ac:spMkLst>
            <pc:docMk/>
            <pc:sldMk cId="3114674712" sldId="257"/>
            <ac:spMk id="13" creationId="{99ED5833-B85B-4103-8A3B-CAB0308E6C15}"/>
          </ac:spMkLst>
        </pc:spChg>
        <pc:spChg chg="add del">
          <ac:chgData name="Aimee Robinson (2314197)" userId="S::2314197@student.uwtsd.ac.uk::e9578250-16aa-4da3-9b5e-d9894a4c8891" providerId="AD" clId="Web-{13EE2DF5-65B4-4F42-870A-D8CC70B7536F}" dt="2023-12-28T14:44:21.384" v="290"/>
          <ac:spMkLst>
            <pc:docMk/>
            <pc:sldMk cId="3114674712" sldId="257"/>
            <ac:spMk id="18" creationId="{78BA5F19-D5E1-4ECC-BEC2-DF7AEDFD7C50}"/>
          </ac:spMkLst>
        </pc:spChg>
        <pc:spChg chg="add del">
          <ac:chgData name="Aimee Robinson (2314197)" userId="S::2314197@student.uwtsd.ac.uk::e9578250-16aa-4da3-9b5e-d9894a4c8891" providerId="AD" clId="Web-{13EE2DF5-65B4-4F42-870A-D8CC70B7536F}" dt="2023-12-28T14:44:21.384" v="290"/>
          <ac:spMkLst>
            <pc:docMk/>
            <pc:sldMk cId="3114674712" sldId="257"/>
            <ac:spMk id="20" creationId="{BB4D578A-F2C4-4EA9-A811-B48E66D63696}"/>
          </ac:spMkLst>
        </pc:spChg>
        <pc:spChg chg="add del">
          <ac:chgData name="Aimee Robinson (2314197)" userId="S::2314197@student.uwtsd.ac.uk::e9578250-16aa-4da3-9b5e-d9894a4c8891" providerId="AD" clId="Web-{13EE2DF5-65B4-4F42-870A-D8CC70B7536F}" dt="2023-12-28T14:44:29.087" v="292"/>
          <ac:spMkLst>
            <pc:docMk/>
            <pc:sldMk cId="3114674712" sldId="257"/>
            <ac:spMk id="24" creationId="{E18F6E8B-15ED-43C7-94BA-91549A651C73}"/>
          </ac:spMkLst>
        </pc:spChg>
        <pc:spChg chg="add del">
          <ac:chgData name="Aimee Robinson (2314197)" userId="S::2314197@student.uwtsd.ac.uk::e9578250-16aa-4da3-9b5e-d9894a4c8891" providerId="AD" clId="Web-{13EE2DF5-65B4-4F42-870A-D8CC70B7536F}" dt="2023-12-28T14:44:29.087" v="292"/>
          <ac:spMkLst>
            <pc:docMk/>
            <pc:sldMk cId="3114674712" sldId="257"/>
            <ac:spMk id="25" creationId="{B81933D1-5615-42C7-9C0B-4EB7105CCE2D}"/>
          </ac:spMkLst>
        </pc:spChg>
        <pc:spChg chg="add del">
          <ac:chgData name="Aimee Robinson (2314197)" userId="S::2314197@student.uwtsd.ac.uk::e9578250-16aa-4da3-9b5e-d9894a4c8891" providerId="AD" clId="Web-{13EE2DF5-65B4-4F42-870A-D8CC70B7536F}" dt="2023-12-28T14:44:29.087" v="292"/>
          <ac:spMkLst>
            <pc:docMk/>
            <pc:sldMk cId="3114674712" sldId="257"/>
            <ac:spMk id="27" creationId="{B089A89A-1E9C-4761-9DFF-53C275FBF870}"/>
          </ac:spMkLst>
        </pc:spChg>
        <pc:spChg chg="add del">
          <ac:chgData name="Aimee Robinson (2314197)" userId="S::2314197@student.uwtsd.ac.uk::e9578250-16aa-4da3-9b5e-d9894a4c8891" providerId="AD" clId="Web-{13EE2DF5-65B4-4F42-870A-D8CC70B7536F}" dt="2023-12-28T14:45:11.464" v="298"/>
          <ac:spMkLst>
            <pc:docMk/>
            <pc:sldMk cId="3114674712" sldId="257"/>
            <ac:spMk id="28" creationId="{E3020543-B24B-4EC4-8FFC-8DD88EEA91A8}"/>
          </ac:spMkLst>
        </pc:spChg>
        <pc:spChg chg="add del">
          <ac:chgData name="Aimee Robinson (2314197)" userId="S::2314197@student.uwtsd.ac.uk::e9578250-16aa-4da3-9b5e-d9894a4c8891" providerId="AD" clId="Web-{13EE2DF5-65B4-4F42-870A-D8CC70B7536F}" dt="2023-12-28T14:44:29.087" v="292"/>
          <ac:spMkLst>
            <pc:docMk/>
            <pc:sldMk cId="3114674712" sldId="257"/>
            <ac:spMk id="29" creationId="{19C9EAEA-39D0-4B0E-A0EB-51E7B26740B1}"/>
          </ac:spMkLst>
        </pc:spChg>
        <pc:spChg chg="add del">
          <ac:chgData name="Aimee Robinson (2314197)" userId="S::2314197@student.uwtsd.ac.uk::e9578250-16aa-4da3-9b5e-d9894a4c8891" providerId="AD" clId="Web-{13EE2DF5-65B4-4F42-870A-D8CC70B7536F}" dt="2023-12-28T14:44:37.775" v="294"/>
          <ac:spMkLst>
            <pc:docMk/>
            <pc:sldMk cId="3114674712" sldId="257"/>
            <ac:spMk id="31" creationId="{D55CA618-78A6-47F6-B865-E9315164FB49}"/>
          </ac:spMkLst>
        </pc:spChg>
        <pc:spChg chg="add del">
          <ac:chgData name="Aimee Robinson (2314197)" userId="S::2314197@student.uwtsd.ac.uk::e9578250-16aa-4da3-9b5e-d9894a4c8891" providerId="AD" clId="Web-{13EE2DF5-65B4-4F42-870A-D8CC70B7536F}" dt="2023-12-28T14:44:37.775" v="294"/>
          <ac:spMkLst>
            <pc:docMk/>
            <pc:sldMk cId="3114674712" sldId="257"/>
            <ac:spMk id="33" creationId="{8ED94938-268E-4C0A-A08A-B3980C78BAEB}"/>
          </ac:spMkLst>
        </pc:spChg>
        <pc:spChg chg="add del">
          <ac:chgData name="Aimee Robinson (2314197)" userId="S::2314197@student.uwtsd.ac.uk::e9578250-16aa-4da3-9b5e-d9894a4c8891" providerId="AD" clId="Web-{13EE2DF5-65B4-4F42-870A-D8CC70B7536F}" dt="2023-12-28T14:44:43.822" v="296"/>
          <ac:spMkLst>
            <pc:docMk/>
            <pc:sldMk cId="3114674712" sldId="257"/>
            <ac:spMk id="35" creationId="{FB5B0058-AF13-4859-B429-4EDDE2A26F7F}"/>
          </ac:spMkLst>
        </pc:spChg>
        <pc:spChg chg="add del">
          <ac:chgData name="Aimee Robinson (2314197)" userId="S::2314197@student.uwtsd.ac.uk::e9578250-16aa-4da3-9b5e-d9894a4c8891" providerId="AD" clId="Web-{13EE2DF5-65B4-4F42-870A-D8CC70B7536F}" dt="2023-12-28T14:44:43.822" v="296"/>
          <ac:spMkLst>
            <pc:docMk/>
            <pc:sldMk cId="3114674712" sldId="257"/>
            <ac:spMk id="36" creationId="{0277405F-0B4F-4418-B773-1B38814125B6}"/>
          </ac:spMkLst>
        </pc:spChg>
        <pc:spChg chg="add del">
          <ac:chgData name="Aimee Robinson (2314197)" userId="S::2314197@student.uwtsd.ac.uk::e9578250-16aa-4da3-9b5e-d9894a4c8891" providerId="AD" clId="Web-{13EE2DF5-65B4-4F42-870A-D8CC70B7536F}" dt="2023-12-28T14:45:11.464" v="298"/>
          <ac:spMkLst>
            <pc:docMk/>
            <pc:sldMk cId="3114674712" sldId="257"/>
            <ac:spMk id="38" creationId="{327D73B4-9F5C-4A64-A179-51B9500CB8B5}"/>
          </ac:spMkLst>
        </pc:spChg>
        <pc:spChg chg="add del">
          <ac:chgData name="Aimee Robinson (2314197)" userId="S::2314197@student.uwtsd.ac.uk::e9578250-16aa-4da3-9b5e-d9894a4c8891" providerId="AD" clId="Web-{13EE2DF5-65B4-4F42-870A-D8CC70B7536F}" dt="2023-12-28T14:45:11.464" v="298"/>
          <ac:spMkLst>
            <pc:docMk/>
            <pc:sldMk cId="3114674712" sldId="257"/>
            <ac:spMk id="40" creationId="{AB673405-BF85-493E-8558-0DCBEDB2BB49}"/>
          </ac:spMkLst>
        </pc:spChg>
        <pc:spChg chg="add del">
          <ac:chgData name="Aimee Robinson (2314197)" userId="S::2314197@student.uwtsd.ac.uk::e9578250-16aa-4da3-9b5e-d9894a4c8891" providerId="AD" clId="Web-{13EE2DF5-65B4-4F42-870A-D8CC70B7536F}" dt="2023-12-28T14:45:11.464" v="298"/>
          <ac:spMkLst>
            <pc:docMk/>
            <pc:sldMk cId="3114674712" sldId="257"/>
            <ac:spMk id="41" creationId="{C64EAE84-A813-4501-BC71-DBD14BA0265E}"/>
          </ac:spMkLst>
        </pc:spChg>
        <pc:spChg chg="add del">
          <ac:chgData name="Aimee Robinson (2314197)" userId="S::2314197@student.uwtsd.ac.uk::e9578250-16aa-4da3-9b5e-d9894a4c8891" providerId="AD" clId="Web-{13EE2DF5-65B4-4F42-870A-D8CC70B7536F}" dt="2023-12-28T14:49:26.098" v="306"/>
          <ac:spMkLst>
            <pc:docMk/>
            <pc:sldMk cId="3114674712" sldId="257"/>
            <ac:spMk id="43" creationId="{78BA5F19-D5E1-4ECC-BEC2-DF7AEDFD7C50}"/>
          </ac:spMkLst>
        </pc:spChg>
        <pc:spChg chg="add del">
          <ac:chgData name="Aimee Robinson (2314197)" userId="S::2314197@student.uwtsd.ac.uk::e9578250-16aa-4da3-9b5e-d9894a4c8891" providerId="AD" clId="Web-{13EE2DF5-65B4-4F42-870A-D8CC70B7536F}" dt="2023-12-28T14:49:26.098" v="306"/>
          <ac:spMkLst>
            <pc:docMk/>
            <pc:sldMk cId="3114674712" sldId="257"/>
            <ac:spMk id="44" creationId="{BB4D578A-F2C4-4EA9-A811-B48E66D63696}"/>
          </ac:spMkLst>
        </pc:spChg>
        <pc:spChg chg="add del">
          <ac:chgData name="Aimee Robinson (2314197)" userId="S::2314197@student.uwtsd.ac.uk::e9578250-16aa-4da3-9b5e-d9894a4c8891" providerId="AD" clId="Web-{13EE2DF5-65B4-4F42-870A-D8CC70B7536F}" dt="2023-12-28T14:49:26.098" v="306"/>
          <ac:spMkLst>
            <pc:docMk/>
            <pc:sldMk cId="3114674712" sldId="257"/>
            <ac:spMk id="49" creationId="{9CB95732-565A-4D2C-A3AB-CC460C0D3826}"/>
          </ac:spMkLst>
        </pc:spChg>
        <pc:spChg chg="add del">
          <ac:chgData name="Aimee Robinson (2314197)" userId="S::2314197@student.uwtsd.ac.uk::e9578250-16aa-4da3-9b5e-d9894a4c8891" providerId="AD" clId="Web-{13EE2DF5-65B4-4F42-870A-D8CC70B7536F}" dt="2023-12-28T14:49:26.098" v="306"/>
          <ac:spMkLst>
            <pc:docMk/>
            <pc:sldMk cId="3114674712" sldId="257"/>
            <ac:spMk id="51" creationId="{77F1AF47-AE98-4034-BD91-1976FA4D9C4C}"/>
          </ac:spMkLst>
        </pc:spChg>
        <pc:spChg chg="add del">
          <ac:chgData name="Aimee Robinson (2314197)" userId="S::2314197@student.uwtsd.ac.uk::e9578250-16aa-4da3-9b5e-d9894a4c8891" providerId="AD" clId="Web-{13EE2DF5-65B4-4F42-870A-D8CC70B7536F}" dt="2023-12-28T14:49:26.098" v="306"/>
          <ac:spMkLst>
            <pc:docMk/>
            <pc:sldMk cId="3114674712" sldId="257"/>
            <ac:spMk id="53" creationId="{8EC0EE2B-2029-48DD-893D-F528E651B07D}"/>
          </ac:spMkLst>
        </pc:spChg>
        <pc:spChg chg="add del">
          <ac:chgData name="Aimee Robinson (2314197)" userId="S::2314197@student.uwtsd.ac.uk::e9578250-16aa-4da3-9b5e-d9894a4c8891" providerId="AD" clId="Web-{13EE2DF5-65B4-4F42-870A-D8CC70B7536F}" dt="2023-12-28T14:49:26.098" v="306"/>
          <ac:spMkLst>
            <pc:docMk/>
            <pc:sldMk cId="3114674712" sldId="257"/>
            <ac:spMk id="55" creationId="{45AE1D08-1ED1-4F59-B42F-4D8EA33DC8C6}"/>
          </ac:spMkLst>
        </pc:spChg>
        <pc:spChg chg="add del">
          <ac:chgData name="Aimee Robinson (2314197)" userId="S::2314197@student.uwtsd.ac.uk::e9578250-16aa-4da3-9b5e-d9894a4c8891" providerId="AD" clId="Web-{13EE2DF5-65B4-4F42-870A-D8CC70B7536F}" dt="2023-12-28T14:49:26.098" v="306"/>
          <ac:spMkLst>
            <pc:docMk/>
            <pc:sldMk cId="3114674712" sldId="257"/>
            <ac:spMk id="57" creationId="{9A79B912-88EA-4640-BDEB-51B3B11A026A}"/>
          </ac:spMkLst>
        </pc:spChg>
        <pc:grpChg chg="add del">
          <ac:chgData name="Aimee Robinson (2314197)" userId="S::2314197@student.uwtsd.ac.uk::e9578250-16aa-4da3-9b5e-d9894a4c8891" providerId="AD" clId="Web-{13EE2DF5-65B4-4F42-870A-D8CC70B7536F}" dt="2023-12-28T14:44:29.087" v="292"/>
          <ac:grpSpMkLst>
            <pc:docMk/>
            <pc:sldMk cId="3114674712" sldId="257"/>
            <ac:grpSpMk id="26" creationId="{032D8612-31EB-44CF-A1D0-14FD4C705424}"/>
          </ac:grpSpMkLst>
        </pc:grpChg>
        <pc:grpChg chg="add del">
          <ac:chgData name="Aimee Robinson (2314197)" userId="S::2314197@student.uwtsd.ac.uk::e9578250-16aa-4da3-9b5e-d9894a4c8891" providerId="AD" clId="Web-{13EE2DF5-65B4-4F42-870A-D8CC70B7536F}" dt="2023-12-28T14:44:37.775" v="294"/>
          <ac:grpSpMkLst>
            <pc:docMk/>
            <pc:sldMk cId="3114674712" sldId="257"/>
            <ac:grpSpMk id="32" creationId="{B83D307E-DF68-43F8-97CE-0AAE950A7129}"/>
          </ac:grpSpMkLst>
        </pc:grpChg>
        <pc:grpChg chg="add del">
          <ac:chgData name="Aimee Robinson (2314197)" userId="S::2314197@student.uwtsd.ac.uk::e9578250-16aa-4da3-9b5e-d9894a4c8891" providerId="AD" clId="Web-{13EE2DF5-65B4-4F42-870A-D8CC70B7536F}" dt="2023-12-28T14:45:11.464" v="298"/>
          <ac:grpSpMkLst>
            <pc:docMk/>
            <pc:sldMk cId="3114674712" sldId="257"/>
            <ac:grpSpMk id="39" creationId="{05BBA018-FA75-43BF-99E6-1F5245727D29}"/>
          </ac:grpSpMkLst>
        </pc:grpChg>
        <pc:grpChg chg="add del">
          <ac:chgData name="Aimee Robinson (2314197)" userId="S::2314197@student.uwtsd.ac.uk::e9578250-16aa-4da3-9b5e-d9894a4c8891" providerId="AD" clId="Web-{13EE2DF5-65B4-4F42-870A-D8CC70B7536F}" dt="2023-12-28T14:49:22.129" v="304"/>
          <ac:grpSpMkLst>
            <pc:docMk/>
            <pc:sldMk cId="3114674712" sldId="257"/>
            <ac:grpSpMk id="62" creationId="{BF65200E-BE19-61BA-8C12-E73CE7790A3F}"/>
          </ac:grpSpMkLst>
        </pc:grpChg>
        <pc:picChg chg="add del mod ord">
          <ac:chgData name="Aimee Robinson (2314197)" userId="S::2314197@student.uwtsd.ac.uk::e9578250-16aa-4da3-9b5e-d9894a4c8891" providerId="AD" clId="Web-{13EE2DF5-65B4-4F42-870A-D8CC70B7536F}" dt="2023-12-28T14:27:01.389" v="269"/>
          <ac:picMkLst>
            <pc:docMk/>
            <pc:sldMk cId="3114674712" sldId="257"/>
            <ac:picMk id="4" creationId="{3FD761E9-CD95-646F-0E8E-CB1A27728269}"/>
          </ac:picMkLst>
        </pc:picChg>
        <pc:picChg chg="add mod ord">
          <ac:chgData name="Aimee Robinson (2314197)" userId="S::2314197@student.uwtsd.ac.uk::e9578250-16aa-4da3-9b5e-d9894a4c8891" providerId="AD" clId="Web-{13EE2DF5-65B4-4F42-870A-D8CC70B7536F}" dt="2023-12-28T14:49:26.098" v="306"/>
          <ac:picMkLst>
            <pc:docMk/>
            <pc:sldMk cId="3114674712" sldId="257"/>
            <ac:picMk id="7" creationId="{0A524E95-CDDF-AB05-2E7C-CC9A7A6010DB}"/>
          </ac:picMkLst>
        </pc:picChg>
        <pc:picChg chg="add mod ord">
          <ac:chgData name="Aimee Robinson (2314197)" userId="S::2314197@student.uwtsd.ac.uk::e9578250-16aa-4da3-9b5e-d9894a4c8891" providerId="AD" clId="Web-{13EE2DF5-65B4-4F42-870A-D8CC70B7536F}" dt="2023-12-28T14:49:26.098" v="306"/>
          <ac:picMkLst>
            <pc:docMk/>
            <pc:sldMk cId="3114674712" sldId="257"/>
            <ac:picMk id="8" creationId="{3CE65996-C552-5A25-4A03-AF40CAFD45F1}"/>
          </ac:picMkLst>
        </pc:picChg>
        <pc:picChg chg="add del mod">
          <ac:chgData name="Aimee Robinson (2314197)" userId="S::2314197@student.uwtsd.ac.uk::e9578250-16aa-4da3-9b5e-d9894a4c8891" providerId="AD" clId="Web-{13EE2DF5-65B4-4F42-870A-D8CC70B7536F}" dt="2023-12-28T14:49:28.082" v="307"/>
          <ac:picMkLst>
            <pc:docMk/>
            <pc:sldMk cId="3114674712" sldId="257"/>
            <ac:picMk id="9" creationId="{794E1407-6B27-AFF9-FC79-04895C663913}"/>
          </ac:picMkLst>
        </pc:picChg>
        <pc:cxnChg chg="add del">
          <ac:chgData name="Aimee Robinson (2314197)" userId="S::2314197@student.uwtsd.ac.uk::e9578250-16aa-4da3-9b5e-d9894a4c8891" providerId="AD" clId="Web-{13EE2DF5-65B4-4F42-870A-D8CC70B7536F}" dt="2023-12-28T14:45:11.464" v="298"/>
          <ac:cxnSpMkLst>
            <pc:docMk/>
            <pc:sldMk cId="3114674712" sldId="257"/>
            <ac:cxnSpMk id="30" creationId="{C49DA8F6-BCC1-4447-B54C-57856834B94B}"/>
          </ac:cxnSpMkLst>
        </pc:cxnChg>
      </pc:sldChg>
      <pc:sldChg chg="new">
        <pc:chgData name="Aimee Robinson (2314197)" userId="S::2314197@student.uwtsd.ac.uk::e9578250-16aa-4da3-9b5e-d9894a4c8891" providerId="AD" clId="Web-{13EE2DF5-65B4-4F42-870A-D8CC70B7536F}" dt="2023-12-28T14:49:40.583" v="308"/>
        <pc:sldMkLst>
          <pc:docMk/>
          <pc:sldMk cId="2595649176" sldId="258"/>
        </pc:sldMkLst>
      </pc:sldChg>
      <pc:sldMasterChg chg="del delSldLayout">
        <pc:chgData name="Aimee Robinson (2314197)" userId="S::2314197@student.uwtsd.ac.uk::e9578250-16aa-4da3-9b5e-d9894a4c8891" providerId="AD" clId="Web-{13EE2DF5-65B4-4F42-870A-D8CC70B7536F}" dt="2023-12-28T13:04:36.867" v="1"/>
        <pc:sldMasterMkLst>
          <pc:docMk/>
          <pc:sldMasterMk cId="2460954070" sldId="2147483660"/>
        </pc:sldMasterMkLst>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2385387890" sldId="2147483661"/>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949138452" sldId="2147483662"/>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2591524520" sldId="2147483663"/>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1203092039" sldId="2147483664"/>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3733172339" sldId="2147483665"/>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3210312558" sldId="2147483666"/>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3146388984" sldId="2147483667"/>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3171841454" sldId="2147483668"/>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1718958274" sldId="2147483669"/>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2202905451" sldId="2147483670"/>
          </pc:sldLayoutMkLst>
        </pc:sldLayoutChg>
        <pc:sldLayoutChg chg="del">
          <pc:chgData name="Aimee Robinson (2314197)" userId="S::2314197@student.uwtsd.ac.uk::e9578250-16aa-4da3-9b5e-d9894a4c8891" providerId="AD" clId="Web-{13EE2DF5-65B4-4F42-870A-D8CC70B7536F}" dt="2023-12-28T13:04:36.867" v="1"/>
          <pc:sldLayoutMkLst>
            <pc:docMk/>
            <pc:sldMasterMk cId="2460954070" sldId="2147483660"/>
            <pc:sldLayoutMk cId="3479445657" sldId="2147483671"/>
          </pc:sldLayoutMkLst>
        </pc:sldLayoutChg>
      </pc:sldMasterChg>
      <pc:sldMasterChg chg="add del addSldLayout delSldLayout modSldLayout">
        <pc:chgData name="Aimee Robinson (2314197)" userId="S::2314197@student.uwtsd.ac.uk::e9578250-16aa-4da3-9b5e-d9894a4c8891" providerId="AD" clId="Web-{13EE2DF5-65B4-4F42-870A-D8CC70B7536F}" dt="2023-12-28T13:05:31.338" v="2"/>
        <pc:sldMasterMkLst>
          <pc:docMk/>
          <pc:sldMasterMk cId="3695030453" sldId="2147483672"/>
        </pc:sldMasterMkLst>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338734069" sldId="2147483673"/>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3136870590" sldId="2147483674"/>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4147539433" sldId="2147483675"/>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1028472985" sldId="2147483676"/>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3310651375" sldId="2147483677"/>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1273053271" sldId="2147483678"/>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1673096011" sldId="2147483679"/>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2493957231" sldId="2147483680"/>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1028475409" sldId="2147483681"/>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2404034680" sldId="2147483682"/>
          </pc:sldLayoutMkLst>
        </pc:sldLayoutChg>
        <pc:sldLayoutChg chg="add del mod replId">
          <pc:chgData name="Aimee Robinson (2314197)" userId="S::2314197@student.uwtsd.ac.uk::e9578250-16aa-4da3-9b5e-d9894a4c8891" providerId="AD" clId="Web-{13EE2DF5-65B4-4F42-870A-D8CC70B7536F}" dt="2023-12-28T13:05:31.338" v="2"/>
          <pc:sldLayoutMkLst>
            <pc:docMk/>
            <pc:sldMasterMk cId="3695030453" sldId="2147483672"/>
            <pc:sldLayoutMk cId="3909165415" sldId="2147483683"/>
          </pc:sldLayoutMkLst>
        </pc:sldLayoutChg>
      </pc:sldMasterChg>
      <pc:sldMasterChg chg="add del addSldLayout delSldLayout modSldLayout">
        <pc:chgData name="Aimee Robinson (2314197)" userId="S::2314197@student.uwtsd.ac.uk::e9578250-16aa-4da3-9b5e-d9894a4c8891" providerId="AD" clId="Web-{13EE2DF5-65B4-4F42-870A-D8CC70B7536F}" dt="2023-12-28T13:05:37.370" v="3"/>
        <pc:sldMasterMkLst>
          <pc:docMk/>
          <pc:sldMasterMk cId="1838716153" sldId="2147483684"/>
        </pc:sldMasterMkLst>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3346334644" sldId="2147483685"/>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1928783449" sldId="2147483686"/>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3685410105" sldId="2147483687"/>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2397396956" sldId="2147483688"/>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3105438113" sldId="2147483689"/>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4210379071" sldId="2147483690"/>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3058254697" sldId="2147483691"/>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4090101861" sldId="2147483692"/>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3309405379" sldId="2147483693"/>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531623026" sldId="2147483694"/>
          </pc:sldLayoutMkLst>
        </pc:sldLayoutChg>
        <pc:sldLayoutChg chg="add del mod replId">
          <pc:chgData name="Aimee Robinson (2314197)" userId="S::2314197@student.uwtsd.ac.uk::e9578250-16aa-4da3-9b5e-d9894a4c8891" providerId="AD" clId="Web-{13EE2DF5-65B4-4F42-870A-D8CC70B7536F}" dt="2023-12-28T13:05:37.370" v="3"/>
          <pc:sldLayoutMkLst>
            <pc:docMk/>
            <pc:sldMasterMk cId="1838716153" sldId="2147483684"/>
            <pc:sldLayoutMk cId="2817804662" sldId="2147483695"/>
          </pc:sldLayoutMkLst>
        </pc:sldLayoutChg>
      </pc:sldMasterChg>
      <pc:sldMasterChg chg="add del replId addSldLayout delSldLayout">
        <pc:chgData name="Aimee Robinson (2314197)" userId="S::2314197@student.uwtsd.ac.uk::e9578250-16aa-4da3-9b5e-d9894a4c8891" providerId="AD" clId="Web-{13EE2DF5-65B4-4F42-870A-D8CC70B7536F}" dt="2023-12-28T13:05:49.339" v="4"/>
        <pc:sldMasterMkLst>
          <pc:docMk/>
          <pc:sldMasterMk cId="2672200703" sldId="2147483696"/>
        </pc:sldMasterMkLst>
        <pc:sldLayoutChg chg="add del">
          <pc:chgData name="Aimee Robinson (2314197)" userId="S::2314197@student.uwtsd.ac.uk::e9578250-16aa-4da3-9b5e-d9894a4c8891" providerId="AD" clId="Web-{13EE2DF5-65B4-4F42-870A-D8CC70B7536F}" dt="2023-12-28T13:05:49.339" v="4"/>
          <pc:sldLayoutMkLst>
            <pc:docMk/>
            <pc:sldMasterMk cId="2672200703" sldId="2147483696"/>
            <pc:sldLayoutMk cId="3186214128" sldId="2147483697"/>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1936998291" sldId="2147483698"/>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572156203" sldId="2147483699"/>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688587600" sldId="2147483700"/>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3785158983" sldId="2147483701"/>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2555928127" sldId="2147483702"/>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2912714067" sldId="2147483703"/>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943086056" sldId="2147483704"/>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3838351020" sldId="2147483705"/>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194065068" sldId="2147483706"/>
          </pc:sldLayoutMkLst>
        </pc:sldLayoutChg>
        <pc:sldLayoutChg chg="add del replId">
          <pc:chgData name="Aimee Robinson (2314197)" userId="S::2314197@student.uwtsd.ac.uk::e9578250-16aa-4da3-9b5e-d9894a4c8891" providerId="AD" clId="Web-{13EE2DF5-65B4-4F42-870A-D8CC70B7536F}" dt="2023-12-28T13:05:49.339" v="4"/>
          <pc:sldLayoutMkLst>
            <pc:docMk/>
            <pc:sldMasterMk cId="2672200703" sldId="2147483696"/>
            <pc:sldLayoutMk cId="3915680502" sldId="2147483707"/>
          </pc:sldLayoutMkLst>
        </pc:sldLayoutChg>
      </pc:sldMasterChg>
      <pc:sldMasterChg chg="add del addSldLayout delSldLayout modSldLayout">
        <pc:chgData name="Aimee Robinson (2314197)" userId="S::2314197@student.uwtsd.ac.uk::e9578250-16aa-4da3-9b5e-d9894a4c8891" providerId="AD" clId="Web-{13EE2DF5-65B4-4F42-870A-D8CC70B7536F}" dt="2023-12-28T13:31:10.291" v="47"/>
        <pc:sldMasterMkLst>
          <pc:docMk/>
          <pc:sldMasterMk cId="2139875523" sldId="2147483708"/>
        </pc:sldMasterMkLst>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1859005921" sldId="2147483709"/>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718744432" sldId="2147483710"/>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1939866357" sldId="2147483711"/>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3622771413" sldId="2147483712"/>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3030044798" sldId="2147483713"/>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3036814107" sldId="2147483714"/>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1149072224" sldId="2147483715"/>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3585150135" sldId="2147483716"/>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367370570" sldId="2147483717"/>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809577338" sldId="2147483718"/>
          </pc:sldLayoutMkLst>
        </pc:sldLayoutChg>
        <pc:sldLayoutChg chg="add del mod replId">
          <pc:chgData name="Aimee Robinson (2314197)" userId="S::2314197@student.uwtsd.ac.uk::e9578250-16aa-4da3-9b5e-d9894a4c8891" providerId="AD" clId="Web-{13EE2DF5-65B4-4F42-870A-D8CC70B7536F}" dt="2023-12-28T13:31:10.291" v="47"/>
          <pc:sldLayoutMkLst>
            <pc:docMk/>
            <pc:sldMasterMk cId="2139875523" sldId="2147483708"/>
            <pc:sldLayoutMk cId="3690818440" sldId="2147483719"/>
          </pc:sldLayoutMkLst>
        </pc:sldLayoutChg>
      </pc:sldMasterChg>
      <pc:sldMasterChg chg="add del addSldLayout delSldLayout modSldLayout">
        <pc:chgData name="Aimee Robinson (2314197)" userId="S::2314197@student.uwtsd.ac.uk::e9578250-16aa-4da3-9b5e-d9894a4c8891" providerId="AD" clId="Web-{13EE2DF5-65B4-4F42-870A-D8CC70B7536F}" dt="2023-12-28T13:36:04.567" v="90"/>
        <pc:sldMasterMkLst>
          <pc:docMk/>
          <pc:sldMasterMk cId="1252947700" sldId="2147483720"/>
        </pc:sldMasterMkLst>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1147933493" sldId="2147483721"/>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1789595127" sldId="2147483722"/>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670272384" sldId="2147483723"/>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3830766490" sldId="2147483724"/>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1269067938" sldId="2147483725"/>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2597439197" sldId="2147483726"/>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1327674552" sldId="2147483727"/>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4113645476" sldId="2147483728"/>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1747452891" sldId="2147483729"/>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2729970838" sldId="2147483730"/>
          </pc:sldLayoutMkLst>
        </pc:sldLayoutChg>
        <pc:sldLayoutChg chg="add del mod replId">
          <pc:chgData name="Aimee Robinson (2314197)" userId="S::2314197@student.uwtsd.ac.uk::e9578250-16aa-4da3-9b5e-d9894a4c8891" providerId="AD" clId="Web-{13EE2DF5-65B4-4F42-870A-D8CC70B7536F}" dt="2023-12-28T13:36:04.567" v="90"/>
          <pc:sldLayoutMkLst>
            <pc:docMk/>
            <pc:sldMasterMk cId="1252947700" sldId="2147483720"/>
            <pc:sldLayoutMk cId="870217339" sldId="2147483731"/>
          </pc:sldLayoutMkLst>
        </pc:sldLayoutChg>
      </pc:sldMasterChg>
      <pc:sldMasterChg chg="add addSldLayout modSldLayout">
        <pc:chgData name="Aimee Robinson (2314197)" userId="S::2314197@student.uwtsd.ac.uk::e9578250-16aa-4da3-9b5e-d9894a4c8891" providerId="AD" clId="Web-{13EE2DF5-65B4-4F42-870A-D8CC70B7536F}" dt="2023-12-28T13:36:04.567" v="90"/>
        <pc:sldMasterMkLst>
          <pc:docMk/>
          <pc:sldMasterMk cId="1799525067" sldId="2147483732"/>
        </pc:sldMasterMkLst>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3139502239" sldId="2147483733"/>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3138478992" sldId="2147483734"/>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3097603225" sldId="2147483735"/>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4271721132" sldId="2147483736"/>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4099398638" sldId="2147483737"/>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3103337341" sldId="2147483738"/>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998521117" sldId="2147483739"/>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2111966373" sldId="2147483740"/>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1999068899" sldId="2147483741"/>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1569355225" sldId="2147483742"/>
          </pc:sldLayoutMkLst>
        </pc:sldLayoutChg>
        <pc:sldLayoutChg chg="add mod replId">
          <pc:chgData name="Aimee Robinson (2314197)" userId="S::2314197@student.uwtsd.ac.uk::e9578250-16aa-4da3-9b5e-d9894a4c8891" providerId="AD" clId="Web-{13EE2DF5-65B4-4F42-870A-D8CC70B7536F}" dt="2023-12-28T13:36:04.567" v="90"/>
          <pc:sldLayoutMkLst>
            <pc:docMk/>
            <pc:sldMasterMk cId="1799525067" sldId="2147483732"/>
            <pc:sldLayoutMk cId="898753967" sldId="214748374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39502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38478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97603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71721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99398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03337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8521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11966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9068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69355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98753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79952506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4" Type="http://schemas.openxmlformats.org/officeDocument/2006/relationships/hyperlink" Target="https://familiasenruta.com/fnr-crianza/crianza-viajera/emmi-pikler/"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 Id="rId5" Type="http://schemas.openxmlformats.org/officeDocument/2006/relationships/hyperlink" Target="http://www.bing.com" TargetMode="Externa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3" Type="http://schemas.openxmlformats.org/officeDocument/2006/relationships/hyperlink" Target="https://scholar" TargetMode="External"/><Relationship Id="rId7" Type="http://schemas.openxmlformats.org/officeDocument/2006/relationships/hyperlink" Target="https://doi-orgezproxy.uwtsd.ac.uk/10.2989/17280583.2016" TargetMode="External"/><Relationship Id="rId2" Type="http://schemas.openxmlformats.org/officeDocument/2006/relationships/hyperlink" Target="https://doi/org/10.1080/03004430" TargetMode="External"/><Relationship Id="rId1" Type="http://schemas.openxmlformats.org/officeDocument/2006/relationships/slideLayout" Target="../slideLayouts/slideLayout7.xml"/><Relationship Id="rId6" Type="http://schemas.openxmlformats.org/officeDocument/2006/relationships/hyperlink" Target="http://www.sciencephoto.co/media" TargetMode="External"/><Relationship Id="rId5" Type="http://schemas.openxmlformats.org/officeDocument/2006/relationships/hyperlink" Target="https://www.england.nhs.uk" TargetMode="External"/><Relationship Id="rId4" Type="http://schemas.openxmlformats.org/officeDocument/2006/relationships/hyperlink" Target="http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38A9D-AE88-D47C-02A4-71A1803D4014}"/>
              </a:ext>
            </a:extLst>
          </p:cNvPr>
          <p:cNvSpPr>
            <a:spLocks noGrp="1"/>
          </p:cNvSpPr>
          <p:nvPr>
            <p:ph type="ctrTitle"/>
          </p:nvPr>
        </p:nvSpPr>
        <p:spPr>
          <a:xfrm>
            <a:off x="7694319" y="654991"/>
            <a:ext cx="973186" cy="1291031"/>
          </a:xfrm>
        </p:spPr>
        <p:txBody>
          <a:bodyPr anchor="b">
            <a:normAutofit fontScale="90000"/>
          </a:bodyPr>
          <a:lstStyle/>
          <a:p>
            <a:br>
              <a:rPr lang="en-US" sz="3600">
                <a:cs typeface="Calibri Light"/>
              </a:rPr>
            </a:br>
            <a:br>
              <a:rPr lang="en-US" sz="3600">
                <a:cs typeface="Calibri Light"/>
              </a:rPr>
            </a:br>
            <a:br>
              <a:rPr lang="en-US" sz="3600">
                <a:cs typeface="Calibri Light"/>
              </a:rPr>
            </a:br>
            <a:br>
              <a:rPr lang="en-US" sz="3600">
                <a:cs typeface="Calibri Light"/>
              </a:rPr>
            </a:br>
            <a:endParaRPr lang="en-US" sz="3600"/>
          </a:p>
        </p:txBody>
      </p:sp>
      <p:pic>
        <p:nvPicPr>
          <p:cNvPr id="4" name="Picture 3" descr="Abstract smoke background">
            <a:extLst>
              <a:ext uri="{FF2B5EF4-FFF2-40B4-BE49-F238E27FC236}">
                <a16:creationId xmlns:a16="http://schemas.microsoft.com/office/drawing/2014/main" id="{66B258DF-6B35-AD62-A847-DFF50C121269}"/>
              </a:ext>
            </a:extLst>
          </p:cNvPr>
          <p:cNvPicPr>
            <a:picLocks noChangeAspect="1"/>
          </p:cNvPicPr>
          <p:nvPr/>
        </p:nvPicPr>
        <p:blipFill rotWithShape="1">
          <a:blip r:embed="rId2"/>
          <a:srcRect t="10941" r="1" b="13479"/>
          <a:stretch/>
        </p:blipFill>
        <p:spPr>
          <a:xfrm>
            <a:off x="1" y="-6220"/>
            <a:ext cx="7309156" cy="3449597"/>
          </a:xfrm>
          <a:prstGeom prst="rect">
            <a:avLst/>
          </a:prstGeom>
        </p:spPr>
      </p:pic>
      <p:pic>
        <p:nvPicPr>
          <p:cNvPr id="7" name="Picture 6" descr="Rites of Passage – Reflection – My name is A">
            <a:extLst>
              <a:ext uri="{FF2B5EF4-FFF2-40B4-BE49-F238E27FC236}">
                <a16:creationId xmlns:a16="http://schemas.microsoft.com/office/drawing/2014/main" id="{93AD206A-A0A2-01E1-B208-5156BDA4B819}"/>
              </a:ext>
            </a:extLst>
          </p:cNvPr>
          <p:cNvPicPr>
            <a:picLocks noChangeAspect="1"/>
          </p:cNvPicPr>
          <p:nvPr/>
        </p:nvPicPr>
        <p:blipFill rotWithShape="1">
          <a:blip r:embed="rId3"/>
          <a:srcRect l="4658" r="15935" b="-1"/>
          <a:stretch/>
        </p:blipFill>
        <p:spPr>
          <a:xfrm>
            <a:off x="71907" y="3450070"/>
            <a:ext cx="7150986" cy="3442904"/>
          </a:xfrm>
          <a:prstGeom prst="rect">
            <a:avLst/>
          </a:prstGeom>
        </p:spPr>
      </p:pic>
      <p:sp>
        <p:nvSpPr>
          <p:cNvPr id="8" name="TextBox 7">
            <a:extLst>
              <a:ext uri="{FF2B5EF4-FFF2-40B4-BE49-F238E27FC236}">
                <a16:creationId xmlns:a16="http://schemas.microsoft.com/office/drawing/2014/main" id="{F76DBF8C-0A90-F217-3A5C-1BC7E0A03B8E}"/>
              </a:ext>
            </a:extLst>
          </p:cNvPr>
          <p:cNvSpPr txBox="1"/>
          <p:nvPr/>
        </p:nvSpPr>
        <p:spPr>
          <a:xfrm>
            <a:off x="7362545" y="2729692"/>
            <a:ext cx="4645224" cy="830997"/>
          </a:xfrm>
          <a:prstGeom prst="rect">
            <a:avLst/>
          </a:prstGeom>
          <a:solidFill>
            <a:schemeClr val="bg2">
              <a:lumMod val="90000"/>
            </a:schemeClr>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Times New Roman"/>
                <a:ea typeface="Cambria"/>
                <a:cs typeface="Calibri"/>
              </a:rPr>
              <a:t>The Stages of  a Childs Development, The First 1000 days</a:t>
            </a:r>
          </a:p>
        </p:txBody>
      </p:sp>
      <p:sp>
        <p:nvSpPr>
          <p:cNvPr id="17" name="TextBox 16">
            <a:extLst>
              <a:ext uri="{FF2B5EF4-FFF2-40B4-BE49-F238E27FC236}">
                <a16:creationId xmlns:a16="http://schemas.microsoft.com/office/drawing/2014/main" id="{B2096040-0F45-0D37-7D41-F68F2EDBD23B}"/>
              </a:ext>
            </a:extLst>
          </p:cNvPr>
          <p:cNvSpPr txBox="1"/>
          <p:nvPr/>
        </p:nvSpPr>
        <p:spPr>
          <a:xfrm>
            <a:off x="10633948" y="5988548"/>
            <a:ext cx="130569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Calibri"/>
              </a:rPr>
              <a:t>Aimee Robinson</a:t>
            </a:r>
          </a:p>
          <a:p>
            <a:r>
              <a:rPr lang="en-US" sz="1100">
                <a:cs typeface="Calibri"/>
              </a:rPr>
              <a:t>2314197  ECEY2005</a:t>
            </a:r>
          </a:p>
          <a:p>
            <a:r>
              <a:rPr lang="en-US" sz="1100">
                <a:cs typeface="Calibri"/>
              </a:rPr>
              <a:t>Word count 3,260</a:t>
            </a:r>
          </a:p>
        </p:txBody>
      </p:sp>
      <p:pic>
        <p:nvPicPr>
          <p:cNvPr id="23" name="Picture 22" descr="Mom Art Project Illustrations, Royalty-Free Vector Graphics &amp; Clip Art ...">
            <a:extLst>
              <a:ext uri="{FF2B5EF4-FFF2-40B4-BE49-F238E27FC236}">
                <a16:creationId xmlns:a16="http://schemas.microsoft.com/office/drawing/2014/main" id="{832C206F-8CB6-54F8-90AE-1D4A37D9DA18}"/>
              </a:ext>
            </a:extLst>
          </p:cNvPr>
          <p:cNvPicPr>
            <a:picLocks noChangeAspect="1"/>
          </p:cNvPicPr>
          <p:nvPr/>
        </p:nvPicPr>
        <p:blipFill>
          <a:blip r:embed="rId4"/>
          <a:stretch>
            <a:fillRect/>
          </a:stretch>
        </p:blipFill>
        <p:spPr>
          <a:xfrm>
            <a:off x="2821916" y="2728462"/>
            <a:ext cx="2680660" cy="1458585"/>
          </a:xfrm>
          <a:prstGeom prst="rect">
            <a:avLst/>
          </a:prstGeom>
        </p:spPr>
      </p:pic>
      <p:sp>
        <p:nvSpPr>
          <p:cNvPr id="3" name="TextBox 2">
            <a:extLst>
              <a:ext uri="{FF2B5EF4-FFF2-40B4-BE49-F238E27FC236}">
                <a16:creationId xmlns:a16="http://schemas.microsoft.com/office/drawing/2014/main" id="{E7A39C43-0A1A-D449-5111-4FE908965621}"/>
              </a:ext>
            </a:extLst>
          </p:cNvPr>
          <p:cNvSpPr txBox="1"/>
          <p:nvPr/>
        </p:nvSpPr>
        <p:spPr>
          <a:xfrm>
            <a:off x="5708387" y="6628250"/>
            <a:ext cx="164592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cs typeface="Calibri"/>
              </a:rPr>
              <a:t>source clip art images</a:t>
            </a:r>
            <a:endParaRPr lang="en-US" sz="900"/>
          </a:p>
        </p:txBody>
      </p:sp>
    </p:spTree>
    <p:extLst>
      <p:ext uri="{BB962C8B-B14F-4D97-AF65-F5344CB8AC3E}">
        <p14:creationId xmlns:p14="http://schemas.microsoft.com/office/powerpoint/2010/main" val="2859848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 name="Rectangle 11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ectangle 12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281AB23-E16E-5B36-CE93-947DC8878056}"/>
              </a:ext>
            </a:extLst>
          </p:cNvPr>
          <p:cNvSpPr>
            <a:spLocks noGrp="1"/>
          </p:cNvSpPr>
          <p:nvPr>
            <p:ph type="title"/>
          </p:nvPr>
        </p:nvSpPr>
        <p:spPr>
          <a:xfrm>
            <a:off x="1188069" y="381935"/>
            <a:ext cx="4008583" cy="5974414"/>
          </a:xfrm>
        </p:spPr>
        <p:txBody>
          <a:bodyPr vert="horz" lIns="91440" tIns="45720" rIns="91440" bIns="45720" rtlCol="0" anchor="ctr">
            <a:normAutofit/>
          </a:bodyPr>
          <a:lstStyle/>
          <a:p>
            <a:r>
              <a:rPr lang="en-US" sz="8000" kern="1200">
                <a:solidFill>
                  <a:srgbClr val="FFFFFF"/>
                </a:solidFill>
                <a:latin typeface="+mj-lt"/>
                <a:ea typeface="+mj-ea"/>
                <a:cs typeface="+mj-cs"/>
              </a:rPr>
              <a:t> </a:t>
            </a:r>
            <a:r>
              <a:rPr lang="en-US" sz="8000" b="1" kern="1200">
                <a:solidFill>
                  <a:srgbClr val="FFFFFF"/>
                </a:solidFill>
                <a:latin typeface="+mj-lt"/>
                <a:ea typeface="+mj-ea"/>
                <a:cs typeface="+mj-cs"/>
              </a:rPr>
              <a:t>The First 1000 Days</a:t>
            </a:r>
          </a:p>
        </p:txBody>
      </p:sp>
      <p:grpSp>
        <p:nvGrpSpPr>
          <p:cNvPr id="123" name="Group 122">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2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2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2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TextBox 2">
            <a:extLst>
              <a:ext uri="{FF2B5EF4-FFF2-40B4-BE49-F238E27FC236}">
                <a16:creationId xmlns:a16="http://schemas.microsoft.com/office/drawing/2014/main" id="{F370CF11-DD90-2166-E909-DD27328A50EA}"/>
              </a:ext>
            </a:extLst>
          </p:cNvPr>
          <p:cNvSpPr txBox="1"/>
          <p:nvPr/>
        </p:nvSpPr>
        <p:spPr>
          <a:xfrm>
            <a:off x="6297233" y="518400"/>
            <a:ext cx="4771607" cy="58379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dirty="0">
                <a:solidFill>
                  <a:schemeClr val="tx1">
                    <a:alpha val="80000"/>
                  </a:schemeClr>
                </a:solidFill>
              </a:rPr>
              <a:t>The first 1,000 days of a child's life is, from the time a baby starts to develop in the womb and until the child is 2 years old. The first 1,000 days are a critical period for how a child develops, this stage sets out how the baby will start to develop and shape as an individual. According to UNICEF (for every child, article 2013) This period is unique for a child as it will set the opportunity for optimum health, growth, and neurodevelopment.  Also, according to the (UK Parliament publications, Health and Social care committee, Feb 2019) The first 1000 days are a critical phase for the child's brain and body to develop well, allowing them to have better chances in life. If a child is exposed to stresses or adversity during this time, it will result in the child falling behind their peers. Unaddressed experiences for a child, such as abuse or conflict between parents, can stay with the child throughout their lives. This can cause harm to them or others if they pass on this </a:t>
            </a:r>
            <a:r>
              <a:rPr lang="en-US" sz="1700" dirty="0" err="1">
                <a:solidFill>
                  <a:schemeClr val="tx1">
                    <a:alpha val="80000"/>
                  </a:schemeClr>
                </a:solidFill>
              </a:rPr>
              <a:t>behaviour</a:t>
            </a:r>
            <a:r>
              <a:rPr lang="en-US" sz="1700" dirty="0">
                <a:solidFill>
                  <a:schemeClr val="tx1">
                    <a:alpha val="80000"/>
                  </a:schemeClr>
                </a:solidFill>
              </a:rPr>
              <a:t> as an adult. In other cases, this can cause self-harm or possibly suicide. Active intervention in the first 1000 days can improve children's health, development, and life chances. (HM Gov, The Best start for life March 2021) </a:t>
            </a:r>
          </a:p>
          <a:p>
            <a:pPr indent="-228600">
              <a:lnSpc>
                <a:spcPct val="90000"/>
              </a:lnSpc>
              <a:spcAft>
                <a:spcPts val="600"/>
              </a:spcAft>
              <a:buFont typeface="Arial" panose="020B0604020202020204" pitchFamily="34" charset="0"/>
              <a:buChar char="•"/>
            </a:pPr>
            <a:endParaRPr lang="en-US" sz="1700">
              <a:solidFill>
                <a:schemeClr val="tx1">
                  <a:alpha val="80000"/>
                </a:schemeClr>
              </a:solidFill>
            </a:endParaRPr>
          </a:p>
        </p:txBody>
      </p:sp>
      <p:cxnSp>
        <p:nvCxnSpPr>
          <p:cNvPr id="128" name="Straight Connector 12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629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E9E7170-2DBE-EAFC-E8EB-7D51C1FF05DC}"/>
              </a:ext>
            </a:extLst>
          </p:cNvPr>
          <p:cNvPicPr>
            <a:picLocks noChangeAspect="1"/>
          </p:cNvPicPr>
          <p:nvPr/>
        </p:nvPicPr>
        <p:blipFill rotWithShape="1">
          <a:blip r:embed="rId2"/>
          <a:srcRect l="48366" r="703"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ln>
            <a:solidFill>
              <a:schemeClr val="bg2"/>
            </a:solidFill>
          </a:ln>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8A5F565-03BA-3E46-D2C7-20DD76EE2C44}"/>
              </a:ext>
            </a:extLst>
          </p:cNvPr>
          <p:cNvSpPr txBox="1"/>
          <p:nvPr/>
        </p:nvSpPr>
        <p:spPr>
          <a:xfrm>
            <a:off x="4348857" y="1714587"/>
            <a:ext cx="7200015" cy="44759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400" dirty="0"/>
              <a:t> This development compromises of, Cognitive, Language, Gross and Fine Motor skills, Social and Emotional development. The different environments that the child will develop in at this period of time should ensure that they sustain a healthy development. If the environment is negative, then this could have detrimental impact and harm the child.  ​</a:t>
            </a:r>
            <a:endParaRPr lang="en-US" dirty="0"/>
          </a:p>
          <a:p>
            <a:pPr>
              <a:lnSpc>
                <a:spcPct val="90000"/>
              </a:lnSpc>
              <a:spcAft>
                <a:spcPts val="600"/>
              </a:spcAft>
            </a:pPr>
            <a:r>
              <a:rPr lang="en-US" sz="1400" dirty="0"/>
              <a:t>During this time, the child should receive from their first environment and caregiver, such as a parent or a carer who should facilitate that their child should feel love and cared for, they should feel safe, receive good nutrition, stimulation and to become aware of their needs and how they would communicate them.   ​</a:t>
            </a:r>
            <a:endParaRPr lang="en-US" sz="1400" dirty="0">
              <a:cs typeface="Calibri"/>
            </a:endParaRPr>
          </a:p>
          <a:p>
            <a:pPr>
              <a:lnSpc>
                <a:spcPct val="90000"/>
              </a:lnSpc>
              <a:spcAft>
                <a:spcPts val="600"/>
              </a:spcAft>
            </a:pPr>
            <a:r>
              <a:rPr lang="en-US" sz="1400" dirty="0"/>
              <a:t>If during this time the environment is an unsafe environment, resulting in the child not receiving a secure and loving relationship from their family, they are not getting the right nutrition or stimulation and tend to not associate when their needs should be met and are not aware of how to ask for them to be met. The child will not develop healthily and the impact of this will slow their development could have a devastating impact on them. ( HM Gov, The Best start for life, March 2021). ​</a:t>
            </a:r>
            <a:endParaRPr lang="en-US" sz="1400" dirty="0">
              <a:cs typeface="Calibri"/>
            </a:endParaRPr>
          </a:p>
        </p:txBody>
      </p:sp>
    </p:spTree>
    <p:extLst>
      <p:ext uri="{BB962C8B-B14F-4D97-AF65-F5344CB8AC3E}">
        <p14:creationId xmlns:p14="http://schemas.microsoft.com/office/powerpoint/2010/main" val="3058625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3" name="Rectangle 12">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16E21177-2E50-6B9E-E033-55641B321CE2}"/>
              </a:ext>
            </a:extLst>
          </p:cNvPr>
          <p:cNvSpPr txBox="1"/>
          <p:nvPr/>
        </p:nvSpPr>
        <p:spPr>
          <a:xfrm>
            <a:off x="755484" y="2459116"/>
            <a:ext cx="3702579" cy="352482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1600">
                <a:solidFill>
                  <a:srgbClr val="FFFFFF"/>
                </a:solidFill>
              </a:rPr>
              <a:t>Maslow (1943) believed that the basic human goal is to reach their fullest potential. To reach this goal then all physical and emotional needs must be met. Putting these needs in order, Maslow (1943) believed that people should have the capability to move through the five needs to the highest level of fulfilment. For a child this would look like, </a:t>
            </a:r>
            <a:endParaRPr lang="en-US"/>
          </a:p>
          <a:p>
            <a:pPr>
              <a:lnSpc>
                <a:spcPct val="90000"/>
              </a:lnSpc>
              <a:spcAft>
                <a:spcPts val="600"/>
              </a:spcAft>
            </a:pPr>
            <a:r>
              <a:rPr lang="en-US" sz="1600">
                <a:solidFill>
                  <a:srgbClr val="FFFFFF"/>
                </a:solidFill>
              </a:rPr>
              <a:t>The need for, oxygen, food, water, and shelter, to feel safe, to feel loved, to be educated to feel valued and the need to achieve. This enables the child to reach their fulfilment required. </a:t>
            </a:r>
            <a:endParaRPr lang="en-US" sz="1600">
              <a:solidFill>
                <a:srgbClr val="FFFFFF"/>
              </a:solidFill>
              <a:cs typeface="Calibri" panose="020F0502020204030204"/>
            </a:endParaRPr>
          </a:p>
          <a:p>
            <a:pPr indent="-228600">
              <a:lnSpc>
                <a:spcPct val="90000"/>
              </a:lnSpc>
              <a:spcAft>
                <a:spcPts val="600"/>
              </a:spcAft>
              <a:buFont typeface="Arial" panose="020B0604020202020204" pitchFamily="34" charset="0"/>
              <a:buChar char="•"/>
            </a:pPr>
            <a:endParaRPr lang="en-US" sz="1600">
              <a:solidFill>
                <a:srgbClr val="FFFFFF"/>
              </a:solidFill>
            </a:endParaRPr>
          </a:p>
          <a:p>
            <a:pPr indent="-228600">
              <a:lnSpc>
                <a:spcPct val="90000"/>
              </a:lnSpc>
              <a:spcAft>
                <a:spcPts val="600"/>
              </a:spcAft>
              <a:buFont typeface="Arial" panose="020B0604020202020204" pitchFamily="34" charset="0"/>
              <a:buChar char="•"/>
            </a:pPr>
            <a:endParaRPr lang="en-US" sz="1600">
              <a:solidFill>
                <a:srgbClr val="FFFFFF"/>
              </a:solidFill>
            </a:endParaRPr>
          </a:p>
        </p:txBody>
      </p:sp>
      <p:pic>
        <p:nvPicPr>
          <p:cNvPr id="7" name="Picture 6" descr="Maslow’s Hierarchy of Needs: Balancing Your Email Needs for More Focus ...">
            <a:extLst>
              <a:ext uri="{FF2B5EF4-FFF2-40B4-BE49-F238E27FC236}">
                <a16:creationId xmlns:a16="http://schemas.microsoft.com/office/drawing/2014/main" id="{9C1B1832-0C3A-6834-3D61-27D3817B47F2}"/>
              </a:ext>
            </a:extLst>
          </p:cNvPr>
          <p:cNvPicPr>
            <a:picLocks noChangeAspect="1"/>
          </p:cNvPicPr>
          <p:nvPr/>
        </p:nvPicPr>
        <p:blipFill>
          <a:blip r:embed="rId2"/>
          <a:stretch>
            <a:fillRect/>
          </a:stretch>
        </p:blipFill>
        <p:spPr>
          <a:xfrm>
            <a:off x="6005304" y="2009661"/>
            <a:ext cx="5407002" cy="2838676"/>
          </a:xfrm>
          <a:prstGeom prst="rect">
            <a:avLst/>
          </a:prstGeom>
        </p:spPr>
      </p:pic>
      <p:sp>
        <p:nvSpPr>
          <p:cNvPr id="8" name="TextBox 7">
            <a:extLst>
              <a:ext uri="{FF2B5EF4-FFF2-40B4-BE49-F238E27FC236}">
                <a16:creationId xmlns:a16="http://schemas.microsoft.com/office/drawing/2014/main" id="{63EA660A-E071-A6EE-165F-339228C459E9}"/>
              </a:ext>
            </a:extLst>
          </p:cNvPr>
          <p:cNvSpPr txBox="1"/>
          <p:nvPr/>
        </p:nvSpPr>
        <p:spPr>
          <a:xfrm>
            <a:off x="9829038" y="5057446"/>
            <a:ext cx="15240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cs typeface="Calibri"/>
              </a:rPr>
              <a:t>Source Maslow (1943)</a:t>
            </a:r>
          </a:p>
        </p:txBody>
      </p:sp>
    </p:spTree>
    <p:extLst>
      <p:ext uri="{BB962C8B-B14F-4D97-AF65-F5344CB8AC3E}">
        <p14:creationId xmlns:p14="http://schemas.microsoft.com/office/powerpoint/2010/main" val="1481141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8" name="Straight Connector 4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EAA9C59-526B-E6CB-07FE-5206B6CDFE4A}"/>
              </a:ext>
            </a:extLst>
          </p:cNvPr>
          <p:cNvSpPr txBox="1"/>
          <p:nvPr/>
        </p:nvSpPr>
        <p:spPr>
          <a:xfrm>
            <a:off x="862641" y="1501630"/>
            <a:ext cx="3985024" cy="464075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just">
              <a:lnSpc>
                <a:spcPct val="90000"/>
              </a:lnSpc>
              <a:spcAft>
                <a:spcPts val="600"/>
              </a:spcAft>
            </a:pPr>
            <a:r>
              <a:rPr lang="en-US" sz="1100" dirty="0">
                <a:solidFill>
                  <a:schemeClr val="accent1"/>
                </a:solidFill>
              </a:rPr>
              <a:t>Understanding the  importance development </a:t>
            </a:r>
            <a:endParaRPr lang="en-US" dirty="0">
              <a:solidFill>
                <a:schemeClr val="accent1"/>
              </a:solidFill>
              <a:cs typeface="Calibri"/>
            </a:endParaRPr>
          </a:p>
          <a:p>
            <a:pPr indent="-228600" algn="just">
              <a:lnSpc>
                <a:spcPct val="90000"/>
              </a:lnSpc>
              <a:spcAft>
                <a:spcPts val="600"/>
              </a:spcAft>
              <a:buAutoNum type="arabicPeriod"/>
            </a:pPr>
            <a:endParaRPr lang="en-US" sz="1100" dirty="0">
              <a:solidFill>
                <a:schemeClr val="accent1"/>
              </a:solidFill>
              <a:cs typeface="Calibri" panose="020F0502020204030204"/>
            </a:endParaRPr>
          </a:p>
          <a:p>
            <a:pPr algn="just">
              <a:lnSpc>
                <a:spcPct val="90000"/>
              </a:lnSpc>
              <a:spcAft>
                <a:spcPts val="600"/>
              </a:spcAft>
            </a:pPr>
            <a:r>
              <a:rPr lang="en-US" sz="1100" dirty="0">
                <a:solidFill>
                  <a:schemeClr val="accent1"/>
                </a:solidFill>
              </a:rPr>
              <a:t> The first 1,000 days is such a vital stage in the development of a child. This development of a child  is impacted by how the child is nurtured and cared for.  The Journal of (The Biology of the first 1,000 days, 2021) states that first 300 days of life shows a span of the average pregnancy (280 days) and  the first several weeks after a child is born , a woman's nutritional status is an important focus. Certain micronutrients have roles in regulating aspects of implantation . These processes can have both short, and, long term effects on pregnancy outcomes, fetal growth and development. According to the Journal ( Investing in early years: The importance of protecting children through comprehensive social protection during the first 1,000 days of life, 2020) Good nutrition is vital for every child, malnutrition is during the first 1,000 days of life is critical in determining a child's  future development outcomes. Not providing a child with the correct nutrition can leave a child malnourished, leading to irreversible negative physical, cognitive, economical, and social  consequences (Black et al, 2013; Dewey and Begum, 2011).  </a:t>
            </a:r>
            <a:endParaRPr lang="en-US" sz="1100" dirty="0">
              <a:solidFill>
                <a:schemeClr val="accent1"/>
              </a:solidFill>
              <a:cs typeface="Calibri" panose="020F0502020204030204"/>
            </a:endParaRPr>
          </a:p>
        </p:txBody>
      </p:sp>
      <p:pic>
        <p:nvPicPr>
          <p:cNvPr id="2" name="Picture 1" descr="Diet PNG Transparent Images | PNG All">
            <a:extLst>
              <a:ext uri="{FF2B5EF4-FFF2-40B4-BE49-F238E27FC236}">
                <a16:creationId xmlns:a16="http://schemas.microsoft.com/office/drawing/2014/main" id="{0C770A9A-D213-3119-E600-E074F4318FBC}"/>
              </a:ext>
            </a:extLst>
          </p:cNvPr>
          <p:cNvPicPr>
            <a:picLocks noChangeAspect="1"/>
          </p:cNvPicPr>
          <p:nvPr/>
        </p:nvPicPr>
        <p:blipFill rotWithShape="1">
          <a:blip r:embed="rId2"/>
          <a:srcRect r="4622"/>
          <a:stretch/>
        </p:blipFill>
        <p:spPr>
          <a:xfrm>
            <a:off x="5650992" y="10"/>
            <a:ext cx="6541008" cy="6857990"/>
          </a:xfrm>
          <a:prstGeom prst="rect">
            <a:avLst/>
          </a:prstGeom>
        </p:spPr>
      </p:pic>
      <p:sp>
        <p:nvSpPr>
          <p:cNvPr id="5" name="TextBox 4">
            <a:extLst>
              <a:ext uri="{FF2B5EF4-FFF2-40B4-BE49-F238E27FC236}">
                <a16:creationId xmlns:a16="http://schemas.microsoft.com/office/drawing/2014/main" id="{3E1EFA01-44C2-483D-9515-00A7AAC1BD18}"/>
              </a:ext>
            </a:extLst>
          </p:cNvPr>
          <p:cNvSpPr txBox="1"/>
          <p:nvPr/>
        </p:nvSpPr>
        <p:spPr>
          <a:xfrm>
            <a:off x="6158629" y="5292246"/>
            <a:ext cx="180583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err="1">
                <a:cs typeface="Calibri"/>
              </a:rPr>
              <a:t>Source,fithealthlybest.com</a:t>
            </a:r>
            <a:endParaRPr lang="en-US" sz="1000" dirty="0" err="1"/>
          </a:p>
        </p:txBody>
      </p:sp>
    </p:spTree>
    <p:extLst>
      <p:ext uri="{BB962C8B-B14F-4D97-AF65-F5344CB8AC3E}">
        <p14:creationId xmlns:p14="http://schemas.microsoft.com/office/powerpoint/2010/main" val="3077759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5245760"/>
            <a:ext cx="10905066" cy="658804"/>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5175851"/>
            <a:ext cx="10905066"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5974473"/>
            <a:ext cx="10905066"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64841EE7-1274-CB9D-BC9A-23D677A95EB0}"/>
              </a:ext>
            </a:extLst>
          </p:cNvPr>
          <p:cNvSpPr txBox="1"/>
          <p:nvPr/>
        </p:nvSpPr>
        <p:spPr>
          <a:xfrm>
            <a:off x="641230" y="1633268"/>
            <a:ext cx="5819955" cy="29700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100" dirty="0">
                <a:solidFill>
                  <a:schemeClr val="accent1"/>
                </a:solidFill>
              </a:rPr>
              <a:t>The Journal, ( The importance of the first 1,000 days of life, 2016) During  infancy the brain experience's a period of  explosive growth forming structure and function, this period of time is the most plastic period of human brain development, With the brain doubling its weight in the first year after birth. Brain function creates functional creativity networks that develop rapidly from the fetal period onwards through to the second year. The Journal ( The importance of the first 1,000 days of life, 2016) suggests that social interaction lies at the core of an infant's cognitive and emotional development,  leading the child to feel loved and secure, ( Gao, Lin, </a:t>
            </a:r>
            <a:r>
              <a:rPr lang="en-US" sz="1100" dirty="0" err="1">
                <a:solidFill>
                  <a:schemeClr val="accent1"/>
                </a:solidFill>
              </a:rPr>
              <a:t>Grewen</a:t>
            </a:r>
            <a:r>
              <a:rPr lang="en-US" sz="1100" dirty="0">
                <a:solidFill>
                  <a:schemeClr val="accent1"/>
                </a:solidFill>
              </a:rPr>
              <a:t>).</a:t>
            </a:r>
            <a:endParaRPr lang="en-US" sz="1100">
              <a:solidFill>
                <a:schemeClr val="accent1"/>
              </a:solidFill>
              <a:ea typeface="Calibri" panose="020F0502020204030204"/>
              <a:cs typeface="Calibri" panose="020F0502020204030204"/>
            </a:endParaRPr>
          </a:p>
          <a:p>
            <a:pPr algn="just"/>
            <a:r>
              <a:rPr lang="en-US" sz="1100" dirty="0">
                <a:solidFill>
                  <a:schemeClr val="accent1"/>
                </a:solidFill>
                <a:ea typeface="Calibri"/>
                <a:cs typeface="Calibri"/>
              </a:rPr>
              <a:t> According to the Journal ( Your baby's life depends on the first 1,000 days, 2022) suggests that cognitive development  and stimulation is linked to language development, learning , the child's ability to develop emotional regulation . Every child has the right to optimal cognitive , social and emotional development, these parts of the brain continue to  develop, and large parts of the brain start to create pathways and structure is shaped early in life before the child reaches the age of 3 years. The 3 stand out factors for healthy brain development, are the presence of a strong social bond, a secure attachment and the provision of optimal nutrition. </a:t>
            </a:r>
          </a:p>
          <a:p>
            <a:pPr algn="just"/>
            <a:endParaRPr lang="en-US" sz="1100" dirty="0">
              <a:ea typeface="Calibri"/>
              <a:cs typeface="Calibri"/>
            </a:endParaRPr>
          </a:p>
          <a:p>
            <a:endParaRPr lang="en-US" sz="1100" dirty="0">
              <a:ea typeface="Calibri"/>
              <a:cs typeface="Calibri"/>
            </a:endParaRPr>
          </a:p>
          <a:p>
            <a:endParaRPr lang="en-US" sz="1100" dirty="0">
              <a:ea typeface="Calibri"/>
              <a:cs typeface="Calibri"/>
            </a:endParaRPr>
          </a:p>
        </p:txBody>
      </p:sp>
      <p:pic>
        <p:nvPicPr>
          <p:cNvPr id="4" name="Picture 3" descr="Human brain, illustration">
            <a:extLst>
              <a:ext uri="{FF2B5EF4-FFF2-40B4-BE49-F238E27FC236}">
                <a16:creationId xmlns:a16="http://schemas.microsoft.com/office/drawing/2014/main" id="{603AF955-1731-EE6A-418D-08283D43CEF4}"/>
              </a:ext>
            </a:extLst>
          </p:cNvPr>
          <p:cNvPicPr>
            <a:picLocks noChangeAspect="1"/>
          </p:cNvPicPr>
          <p:nvPr/>
        </p:nvPicPr>
        <p:blipFill rotWithShape="1">
          <a:blip r:embed="rId2"/>
          <a:srcRect t="2452" r="-3" b="12076"/>
          <a:stretch/>
        </p:blipFill>
        <p:spPr>
          <a:xfrm>
            <a:off x="6908588" y="1710907"/>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3" name="TextBox 2">
            <a:extLst>
              <a:ext uri="{FF2B5EF4-FFF2-40B4-BE49-F238E27FC236}">
                <a16:creationId xmlns:a16="http://schemas.microsoft.com/office/drawing/2014/main" id="{1580E949-FF6E-44B7-0270-4B5FEFD6D9A8}"/>
              </a:ext>
            </a:extLst>
          </p:cNvPr>
          <p:cNvSpPr txBox="1"/>
          <p:nvPr/>
        </p:nvSpPr>
        <p:spPr>
          <a:xfrm>
            <a:off x="7821676" y="4690564"/>
            <a:ext cx="240929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dirty="0" err="1">
                <a:cs typeface="Calibri"/>
              </a:rPr>
              <a:t>Scource,www.sciencephoto.com</a:t>
            </a:r>
            <a:r>
              <a:rPr lang="en-US" sz="1000" dirty="0">
                <a:cs typeface="Calibri"/>
              </a:rPr>
              <a:t>/media</a:t>
            </a:r>
          </a:p>
        </p:txBody>
      </p:sp>
      <p:sp>
        <p:nvSpPr>
          <p:cNvPr id="5" name="TextBox 4">
            <a:extLst>
              <a:ext uri="{FF2B5EF4-FFF2-40B4-BE49-F238E27FC236}">
                <a16:creationId xmlns:a16="http://schemas.microsoft.com/office/drawing/2014/main" id="{F69E1CB0-D187-3324-F8C3-693DF687BE96}"/>
              </a:ext>
            </a:extLst>
          </p:cNvPr>
          <p:cNvSpPr txBox="1"/>
          <p:nvPr/>
        </p:nvSpPr>
        <p:spPr>
          <a:xfrm>
            <a:off x="2797479" y="668054"/>
            <a:ext cx="203547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solidFill>
                  <a:schemeClr val="accent1"/>
                </a:solidFill>
                <a:cs typeface="Calibri"/>
              </a:rPr>
              <a:t>Brain Development</a:t>
            </a:r>
            <a:endParaRPr lang="en-US" dirty="0">
              <a:solidFill>
                <a:schemeClr val="accent1"/>
              </a:solidFill>
            </a:endParaRPr>
          </a:p>
        </p:txBody>
      </p:sp>
    </p:spTree>
    <p:extLst>
      <p:ext uri="{BB962C8B-B14F-4D97-AF65-F5344CB8AC3E}">
        <p14:creationId xmlns:p14="http://schemas.microsoft.com/office/powerpoint/2010/main" val="1895160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Image result for baby scan pictures">
            <a:extLst>
              <a:ext uri="{FF2B5EF4-FFF2-40B4-BE49-F238E27FC236}">
                <a16:creationId xmlns:a16="http://schemas.microsoft.com/office/drawing/2014/main" id="{7D4274ED-C79A-F471-BC52-9BE3AF6B0BB1}"/>
              </a:ext>
            </a:extLst>
          </p:cNvPr>
          <p:cNvPicPr>
            <a:picLocks noChangeAspect="1"/>
          </p:cNvPicPr>
          <p:nvPr/>
        </p:nvPicPr>
        <p:blipFill rotWithShape="1">
          <a:blip r:embed="rId2"/>
          <a:srcRect l="8394" r="10650" b="-3"/>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4" name="Picture 3" descr="Image result for baby scan pictures">
            <a:extLst>
              <a:ext uri="{FF2B5EF4-FFF2-40B4-BE49-F238E27FC236}">
                <a16:creationId xmlns:a16="http://schemas.microsoft.com/office/drawing/2014/main" id="{603FF160-B99C-5920-F508-78EC51796ED4}"/>
              </a:ext>
            </a:extLst>
          </p:cNvPr>
          <p:cNvPicPr>
            <a:picLocks noChangeAspect="1"/>
          </p:cNvPicPr>
          <p:nvPr/>
        </p:nvPicPr>
        <p:blipFill rotWithShape="1">
          <a:blip r:embed="rId3"/>
          <a:srcRect l="16711" r="2721" b="-1"/>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22" name="Picture 21" descr="Desk with stethoscope and computer keyboard">
            <a:extLst>
              <a:ext uri="{FF2B5EF4-FFF2-40B4-BE49-F238E27FC236}">
                <a16:creationId xmlns:a16="http://schemas.microsoft.com/office/drawing/2014/main" id="{52EF2251-F1D2-51D1-38A5-2AE6BF65DF35}"/>
              </a:ext>
            </a:extLst>
          </p:cNvPr>
          <p:cNvPicPr>
            <a:picLocks noChangeAspect="1"/>
          </p:cNvPicPr>
          <p:nvPr/>
        </p:nvPicPr>
        <p:blipFill rotWithShape="1">
          <a:blip r:embed="rId4"/>
          <a:srcRect t="6680" r="-1" b="20765"/>
          <a:stretch/>
        </p:blipFill>
        <p:spPr>
          <a:xfrm>
            <a:off x="7360407" y="3425117"/>
            <a:ext cx="4831592" cy="3432883"/>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55" name="Freeform: Shape 54">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6" name="Freeform: Shape 55">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Rectangle 57">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C93D9157-59DD-C5A2-B209-1139BCD12AAF}"/>
              </a:ext>
            </a:extLst>
          </p:cNvPr>
          <p:cNvSpPr txBox="1"/>
          <p:nvPr/>
        </p:nvSpPr>
        <p:spPr>
          <a:xfrm>
            <a:off x="437618" y="941955"/>
            <a:ext cx="4960152" cy="52393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486"/>
              </a:spcAft>
              <a:buFont typeface="Arial" panose="020B0604020202020204" pitchFamily="34" charset="0"/>
              <a:buChar char="•"/>
            </a:pPr>
            <a:endParaRPr lang="en-US" sz="1100" dirty="0">
              <a:cs typeface="Calibri"/>
            </a:endParaRPr>
          </a:p>
          <a:p>
            <a:pPr marL="57150">
              <a:lnSpc>
                <a:spcPct val="90000"/>
              </a:lnSpc>
              <a:spcAft>
                <a:spcPts val="486"/>
              </a:spcAft>
            </a:pPr>
            <a:r>
              <a:rPr lang="en-US" sz="1100" dirty="0"/>
              <a:t>(NHS.uk, no date) </a:t>
            </a:r>
            <a:r>
              <a:rPr lang="en-US" sz="1100" dirty="0">
                <a:solidFill>
                  <a:schemeClr val="accent1"/>
                </a:solidFill>
              </a:rPr>
              <a:t>The development of a baby in the mother's womb is monitored by health professionals, who are consistently supervising the baby's and mother's health. To give the baby the best possible chance of survival, this is carried out by medical and physical checks, taking scans of the baby and health care advice given to the mother is ensuring that the baby is developing effectively</a:t>
            </a:r>
            <a:r>
              <a:rPr lang="en-US" sz="1100" dirty="0"/>
              <a:t>. There are risks and barriers in pregnancy that can harm the baby, it is important to listen to the advice of the medical professionals. The (Journal of General practice, The Golden 1,000 days ,2016) Advises that in the first 1,000 days Malnutrition can cause irreversible damage to the health of the child's brain and their physical growth. The (NHS tips for a healthy pregnancy, no date) advises that when a woman is pregnant, they should healthy foods, stay away from drugs and alcohol. To stay active in their pregnancy, to help them stay mentally and emotionally well during their pregnancy. (NSPCC, protecting children from neglect, Dec 2023 ) if a pregnant mother were to harm her child even before it was born by harming her own health or suffered mental health, it would be considered as neglecting her baby and damaging its development in the womb (Haynes et al, 2015). By maintaining a healthy and stable diet, taking supplement such as folic acid, and generally taking good care of themselves will have a profound impact on their child's ability to grow, develop and thrive.  </a:t>
            </a:r>
            <a:endParaRPr lang="en-US" sz="1100">
              <a:cs typeface="Calibri" panose="020F0502020204030204"/>
            </a:endParaRPr>
          </a:p>
          <a:p>
            <a:pPr indent="-228600">
              <a:lnSpc>
                <a:spcPct val="90000"/>
              </a:lnSpc>
              <a:spcAft>
                <a:spcPts val="486"/>
              </a:spcAft>
              <a:buFont typeface="Arial" panose="020B0604020202020204" pitchFamily="34" charset="0"/>
              <a:buChar char="•"/>
            </a:pPr>
            <a:endParaRPr lang="en-US" sz="1100"/>
          </a:p>
          <a:p>
            <a:pPr indent="-228600">
              <a:lnSpc>
                <a:spcPct val="90000"/>
              </a:lnSpc>
              <a:spcAft>
                <a:spcPts val="486"/>
              </a:spcAft>
              <a:buFont typeface="Arial" panose="020B0604020202020204" pitchFamily="34" charset="0"/>
              <a:buChar char="•"/>
            </a:pPr>
            <a:endParaRPr lang="en-US" sz="1100"/>
          </a:p>
          <a:p>
            <a:pPr indent="-228600">
              <a:lnSpc>
                <a:spcPct val="90000"/>
              </a:lnSpc>
              <a:spcAft>
                <a:spcPts val="486"/>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p:txBody>
      </p:sp>
      <p:sp>
        <p:nvSpPr>
          <p:cNvPr id="2" name="TextBox 1">
            <a:extLst>
              <a:ext uri="{FF2B5EF4-FFF2-40B4-BE49-F238E27FC236}">
                <a16:creationId xmlns:a16="http://schemas.microsoft.com/office/drawing/2014/main" id="{71E7A642-6249-244C-B4D0-F56827420342}"/>
              </a:ext>
            </a:extLst>
          </p:cNvPr>
          <p:cNvSpPr txBox="1"/>
          <p:nvPr/>
        </p:nvSpPr>
        <p:spPr>
          <a:xfrm>
            <a:off x="6227523" y="3652164"/>
            <a:ext cx="210646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Source bing images</a:t>
            </a:r>
            <a:r>
              <a:rPr lang="en-US" sz="800">
                <a:ea typeface="Calibri"/>
                <a:cs typeface="Calibri"/>
              </a:rPr>
              <a:t>​</a:t>
            </a:r>
            <a:endParaRPr lang="en-US"/>
          </a:p>
        </p:txBody>
      </p:sp>
    </p:spTree>
    <p:extLst>
      <p:ext uri="{BB962C8B-B14F-4D97-AF65-F5344CB8AC3E}">
        <p14:creationId xmlns:p14="http://schemas.microsoft.com/office/powerpoint/2010/main" val="2235425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C54DD4C-80D6-4CB9-09F9-D9C1CF717995}"/>
              </a:ext>
            </a:extLst>
          </p:cNvPr>
          <p:cNvSpPr txBox="1"/>
          <p:nvPr/>
        </p:nvSpPr>
        <p:spPr>
          <a:xfrm>
            <a:off x="838200" y="780543"/>
            <a:ext cx="4619621" cy="539642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a:lnSpc>
                <a:spcPct val="90000"/>
              </a:lnSpc>
              <a:spcAft>
                <a:spcPts val="600"/>
              </a:spcAft>
            </a:pPr>
            <a:r>
              <a:rPr lang="en-US" sz="1400" b="1"/>
              <a:t>The Development stages from birth to 2 years </a:t>
            </a:r>
            <a:r>
              <a:rPr lang="en-US" sz="1400"/>
              <a:t> </a:t>
            </a:r>
            <a:endParaRPr lang="en-US" sz="1400">
              <a:cs typeface="Calibri"/>
            </a:endParaRPr>
          </a:p>
          <a:p>
            <a:pPr>
              <a:lnSpc>
                <a:spcPct val="90000"/>
              </a:lnSpc>
              <a:spcAft>
                <a:spcPts val="600"/>
              </a:spcAft>
            </a:pPr>
            <a:r>
              <a:rPr lang="en-US" sz="1400"/>
              <a:t>(Source, child mind.org, no date} </a:t>
            </a:r>
            <a:endParaRPr lang="en-US" sz="1400">
              <a:cs typeface="Calibri"/>
            </a:endParaRPr>
          </a:p>
          <a:p>
            <a:pPr marL="228600" indent="-228600">
              <a:lnSpc>
                <a:spcPct val="90000"/>
              </a:lnSpc>
              <a:spcAft>
                <a:spcPts val="600"/>
              </a:spcAft>
              <a:buFont typeface="Arial" panose="020B0604020202020204" pitchFamily="34" charset="0"/>
              <a:buChar char="•"/>
            </a:pPr>
            <a:r>
              <a:rPr lang="en-US" sz="1400"/>
              <a:t>Birth to 3 months  </a:t>
            </a:r>
            <a:endParaRPr lang="en-US" sz="1400">
              <a:cs typeface="Calibri"/>
            </a:endParaRPr>
          </a:p>
          <a:p>
            <a:pPr indent="-228600">
              <a:lnSpc>
                <a:spcPct val="90000"/>
              </a:lnSpc>
              <a:spcAft>
                <a:spcPts val="600"/>
              </a:spcAft>
              <a:buFont typeface="Arial" panose="020B0604020202020204" pitchFamily="34" charset="0"/>
              <a:buChar char="•"/>
            </a:pPr>
            <a:r>
              <a:rPr lang="en-US" sz="1400"/>
              <a:t>Physical - Raises head and chest when on their stomach, stretches and kicks when on their back, can open and close hands, puts hands to mouth, can grasp and shake toys.  </a:t>
            </a:r>
            <a:endParaRPr lang="en-US" sz="1400">
              <a:cs typeface="Calibri"/>
            </a:endParaRPr>
          </a:p>
          <a:p>
            <a:pPr indent="-228600">
              <a:lnSpc>
                <a:spcPct val="90000"/>
              </a:lnSpc>
              <a:spcAft>
                <a:spcPts val="600"/>
              </a:spcAft>
              <a:buFont typeface="Arial" panose="020B0604020202020204" pitchFamily="34" charset="0"/>
              <a:buChar char="•"/>
            </a:pPr>
            <a:r>
              <a:rPr lang="en-US" sz="1400"/>
              <a:t>Social – Begins to develop social smile, enjoys playing with people, more communicative, expressive with face and body, imitates some movements and expressions. </a:t>
            </a:r>
            <a:endParaRPr lang="en-US" sz="1400">
              <a:cs typeface="Calibri"/>
            </a:endParaRPr>
          </a:p>
          <a:p>
            <a:pPr indent="-228600">
              <a:lnSpc>
                <a:spcPct val="90000"/>
              </a:lnSpc>
              <a:spcAft>
                <a:spcPts val="600"/>
              </a:spcAft>
              <a:buFont typeface="Arial" panose="020B0604020202020204" pitchFamily="34" charset="0"/>
              <a:buChar char="•"/>
            </a:pPr>
            <a:r>
              <a:rPr lang="en-US" sz="1400"/>
              <a:t>Sensory – Follows moving objects, </a:t>
            </a:r>
            <a:r>
              <a:rPr lang="en-US" sz="1400" err="1"/>
              <a:t>recognises</a:t>
            </a:r>
            <a:r>
              <a:rPr lang="en-US" sz="1400"/>
              <a:t> familiar objects and people at a distance, starts using hands and eyes in coordination, prefers sweet smells, prefers soft to coarse sensations. </a:t>
            </a:r>
            <a:endParaRPr lang="en-US" sz="1400">
              <a:cs typeface="Calibri"/>
            </a:endParaRPr>
          </a:p>
          <a:p>
            <a:pPr indent="-228600">
              <a:lnSpc>
                <a:spcPct val="90000"/>
              </a:lnSpc>
              <a:spcAft>
                <a:spcPts val="600"/>
              </a:spcAft>
              <a:buFont typeface="Arial" panose="020B0604020202020204" pitchFamily="34" charset="0"/>
              <a:buChar char="•"/>
            </a:pPr>
            <a:r>
              <a:rPr lang="en-US" sz="1400"/>
              <a:t>4-7 months  </a:t>
            </a:r>
            <a:endParaRPr lang="en-US" sz="1400">
              <a:cs typeface="Calibri"/>
            </a:endParaRPr>
          </a:p>
          <a:p>
            <a:pPr indent="-228600">
              <a:lnSpc>
                <a:spcPct val="90000"/>
              </a:lnSpc>
              <a:spcAft>
                <a:spcPts val="600"/>
              </a:spcAft>
              <a:buFont typeface="Arial" panose="020B0604020202020204" pitchFamily="34" charset="0"/>
              <a:buChar char="•"/>
            </a:pPr>
            <a:r>
              <a:rPr lang="en-US" sz="1400"/>
              <a:t>Physical – Rolls both ways, sits with and without support of hands, supports whole weight on legs, reaches with one hand, transfers objects from hand to hand, uses raking grasps. </a:t>
            </a:r>
            <a:endParaRPr lang="en-US" sz="1400">
              <a:cs typeface="Calibri"/>
            </a:endParaRPr>
          </a:p>
          <a:p>
            <a:pPr indent="-228600">
              <a:lnSpc>
                <a:spcPct val="90000"/>
              </a:lnSpc>
              <a:spcAft>
                <a:spcPts val="600"/>
              </a:spcAft>
              <a:buFont typeface="Arial" panose="020B0604020202020204" pitchFamily="34" charset="0"/>
              <a:buChar char="•"/>
            </a:pPr>
            <a:endParaRPr lang="en-US" sz="1400">
              <a:cs typeface="Calibri"/>
            </a:endParaRPr>
          </a:p>
          <a:p>
            <a:pPr indent="-228600">
              <a:lnSpc>
                <a:spcPct val="90000"/>
              </a:lnSpc>
              <a:spcAft>
                <a:spcPts val="600"/>
              </a:spcAft>
              <a:buFont typeface="Arial" panose="020B0604020202020204" pitchFamily="34" charset="0"/>
              <a:buChar char="•"/>
            </a:pPr>
            <a:r>
              <a:rPr lang="en-US" sz="1400"/>
              <a:t>Social – Enjoys social play, interested in mirror images, responds to expression of emotions, appears joyful often </a:t>
            </a:r>
            <a:endParaRPr lang="en-US" sz="1400">
              <a:cs typeface="Calibri"/>
            </a:endParaRPr>
          </a:p>
          <a:p>
            <a:pPr indent="-228600">
              <a:lnSpc>
                <a:spcPct val="90000"/>
              </a:lnSpc>
              <a:spcAft>
                <a:spcPts val="600"/>
              </a:spcAft>
              <a:buFont typeface="Arial" panose="020B0604020202020204" pitchFamily="34" charset="0"/>
              <a:buChar char="•"/>
            </a:pPr>
            <a:r>
              <a:rPr lang="en-US" sz="1400"/>
              <a:t>Cognitive Thinking – Finds partially hidden objects, explores with hands and mouth, struggles to get objects that are out of reach. </a:t>
            </a:r>
            <a:endParaRPr lang="en-US" sz="1400">
              <a:cs typeface="Calibri"/>
            </a:endParaRPr>
          </a:p>
          <a:p>
            <a:pPr indent="-228600">
              <a:lnSpc>
                <a:spcPct val="90000"/>
              </a:lnSpc>
              <a:spcAft>
                <a:spcPts val="600"/>
              </a:spcAft>
              <a:buFont typeface="Arial" panose="020B0604020202020204" pitchFamily="34" charset="0"/>
              <a:buChar char="•"/>
            </a:pPr>
            <a:endParaRPr lang="en-US" sz="1400">
              <a:cs typeface="Calibri"/>
            </a:endParaRPr>
          </a:p>
        </p:txBody>
      </p:sp>
      <p:pic>
        <p:nvPicPr>
          <p:cNvPr id="7" name="Picture 6" descr="Baby toys">
            <a:extLst>
              <a:ext uri="{FF2B5EF4-FFF2-40B4-BE49-F238E27FC236}">
                <a16:creationId xmlns:a16="http://schemas.microsoft.com/office/drawing/2014/main" id="{1AEE40B7-18B2-DEEB-E6A5-AAEB707B514B}"/>
              </a:ext>
            </a:extLst>
          </p:cNvPr>
          <p:cNvPicPr>
            <a:picLocks noChangeAspect="1"/>
          </p:cNvPicPr>
          <p:nvPr/>
        </p:nvPicPr>
        <p:blipFill rotWithShape="1">
          <a:blip r:embed="rId2"/>
          <a:srcRect r="4196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57686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32C3B586-FD4D-4429-43FB-75FDE96AAE9D}"/>
              </a:ext>
            </a:extLst>
          </p:cNvPr>
          <p:cNvSpPr txBox="1"/>
          <p:nvPr/>
        </p:nvSpPr>
        <p:spPr>
          <a:xfrm>
            <a:off x="1137034" y="2198362"/>
            <a:ext cx="4958966" cy="3917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300"/>
              <a:t>8- 12 months  </a:t>
            </a:r>
          </a:p>
          <a:p>
            <a:pPr indent="-228600">
              <a:lnSpc>
                <a:spcPct val="90000"/>
              </a:lnSpc>
              <a:spcAft>
                <a:spcPts val="600"/>
              </a:spcAft>
              <a:buFont typeface="Arial" panose="020B0604020202020204" pitchFamily="34" charset="0"/>
              <a:buChar char="•"/>
            </a:pPr>
            <a:r>
              <a:rPr lang="en-US" sz="1300"/>
              <a:t>Physical- Gets to sitting position without help, crawls forward on belly, assumes hands and knees positions, gets from sitting to crawling position, pulls self-up to stand, walks holding onto furniture. </a:t>
            </a:r>
          </a:p>
          <a:p>
            <a:pPr indent="-228600">
              <a:lnSpc>
                <a:spcPct val="90000"/>
              </a:lnSpc>
              <a:spcAft>
                <a:spcPts val="600"/>
              </a:spcAft>
              <a:buFont typeface="Arial" panose="020B0604020202020204" pitchFamily="34" charset="0"/>
              <a:buChar char="•"/>
            </a:pPr>
            <a:r>
              <a:rPr lang="en-US" sz="1300"/>
              <a:t>Social – Shy or anxious with strangers, cries when parents leave, enjoys imitating people in play, prefers certain people and toys, test parental response, finger feeds themselves. </a:t>
            </a:r>
          </a:p>
          <a:p>
            <a:pPr indent="-228600">
              <a:lnSpc>
                <a:spcPct val="90000"/>
              </a:lnSpc>
              <a:spcAft>
                <a:spcPts val="600"/>
              </a:spcAft>
              <a:buFont typeface="Arial" panose="020B0604020202020204" pitchFamily="34" charset="0"/>
              <a:buChar char="•"/>
            </a:pPr>
            <a:r>
              <a:rPr lang="en-US" sz="1300"/>
              <a:t>Cognitive Thinking – Explores objects in different ways, finds hidden objects easily, looks at correct picture when image is named, begins to use objects correctly. </a:t>
            </a:r>
          </a:p>
          <a:p>
            <a:pPr indent="-228600">
              <a:lnSpc>
                <a:spcPct val="90000"/>
              </a:lnSpc>
              <a:spcAft>
                <a:spcPts val="600"/>
              </a:spcAft>
              <a:buFont typeface="Arial" panose="020B0604020202020204" pitchFamily="34" charset="0"/>
              <a:buChar char="•"/>
            </a:pPr>
            <a:r>
              <a:rPr lang="en-US" sz="1300"/>
              <a:t>12 months- 2 years </a:t>
            </a:r>
          </a:p>
          <a:p>
            <a:pPr indent="-228600">
              <a:lnSpc>
                <a:spcPct val="90000"/>
              </a:lnSpc>
              <a:spcAft>
                <a:spcPts val="600"/>
              </a:spcAft>
              <a:buFont typeface="Arial" panose="020B0604020202020204" pitchFamily="34" charset="0"/>
              <a:buChar char="•"/>
            </a:pPr>
            <a:r>
              <a:rPr lang="en-US" sz="1300"/>
              <a:t>Physical – Walks alone, pulls toys behind when walking, begins to run, stands on tip toe, kicks a ball. </a:t>
            </a:r>
          </a:p>
          <a:p>
            <a:pPr indent="-228600">
              <a:lnSpc>
                <a:spcPct val="90000"/>
              </a:lnSpc>
              <a:spcAft>
                <a:spcPts val="600"/>
              </a:spcAft>
              <a:buFont typeface="Arial" panose="020B0604020202020204" pitchFamily="34" charset="0"/>
              <a:buChar char="•"/>
            </a:pPr>
            <a:r>
              <a:rPr lang="en-US" sz="1300"/>
              <a:t>Social –Imitates behaviour in others, aware of themselves as separate from of others, enthusiastic about company of other children. </a:t>
            </a:r>
          </a:p>
          <a:p>
            <a:pPr indent="-228600">
              <a:lnSpc>
                <a:spcPct val="90000"/>
              </a:lnSpc>
              <a:spcAft>
                <a:spcPts val="600"/>
              </a:spcAft>
              <a:buFont typeface="Arial" panose="020B0604020202020204" pitchFamily="34" charset="0"/>
              <a:buChar char="•"/>
            </a:pPr>
            <a:r>
              <a:rPr lang="en-US" sz="1300"/>
              <a:t>Cognitive Thinking – Finds objects when hidden well, sorts by shape and colour, plays make believe. </a:t>
            </a:r>
          </a:p>
        </p:txBody>
      </p:sp>
      <p:pic>
        <p:nvPicPr>
          <p:cNvPr id="6" name="Picture 5" descr="When Toddler Meets Baby | EverythingMom">
            <a:extLst>
              <a:ext uri="{FF2B5EF4-FFF2-40B4-BE49-F238E27FC236}">
                <a16:creationId xmlns:a16="http://schemas.microsoft.com/office/drawing/2014/main" id="{6B69C109-2A32-86C4-7355-5E987747AEF8}"/>
              </a:ext>
            </a:extLst>
          </p:cNvPr>
          <p:cNvPicPr>
            <a:picLocks noChangeAspect="1"/>
          </p:cNvPicPr>
          <p:nvPr/>
        </p:nvPicPr>
        <p:blipFill>
          <a:blip r:embed="rId2"/>
          <a:stretch>
            <a:fillRect/>
          </a:stretch>
        </p:blipFill>
        <p:spPr>
          <a:xfrm>
            <a:off x="6719367" y="3230869"/>
            <a:ext cx="4788505" cy="1664005"/>
          </a:xfrm>
          <a:prstGeom prst="rect">
            <a:avLst/>
          </a:prstGeom>
        </p:spPr>
      </p:pic>
      <p:sp>
        <p:nvSpPr>
          <p:cNvPr id="36" name="Freeform: Shape 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extBox 8">
            <a:extLst>
              <a:ext uri="{FF2B5EF4-FFF2-40B4-BE49-F238E27FC236}">
                <a16:creationId xmlns:a16="http://schemas.microsoft.com/office/drawing/2014/main" id="{7EF270A9-6688-66F2-10A4-7CB97ED021F2}"/>
              </a:ext>
            </a:extLst>
          </p:cNvPr>
          <p:cNvSpPr txBox="1"/>
          <p:nvPr/>
        </p:nvSpPr>
        <p:spPr>
          <a:xfrm>
            <a:off x="8621058" y="5199529"/>
            <a:ext cx="13447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cs typeface="Calibri"/>
              </a:rPr>
              <a:t>Source </a:t>
            </a:r>
            <a:r>
              <a:rPr lang="en-US" sz="800" err="1">
                <a:cs typeface="Calibri"/>
              </a:rPr>
              <a:t>bing</a:t>
            </a:r>
            <a:r>
              <a:rPr lang="en-US" sz="800">
                <a:cs typeface="Calibri"/>
              </a:rPr>
              <a:t> images</a:t>
            </a:r>
            <a:r>
              <a:rPr lang="en-US">
                <a:cs typeface="Calibri"/>
              </a:rPr>
              <a:t> </a:t>
            </a:r>
            <a:endParaRPr lang="en-US"/>
          </a:p>
        </p:txBody>
      </p:sp>
    </p:spTree>
    <p:extLst>
      <p:ext uri="{BB962C8B-B14F-4D97-AF65-F5344CB8AC3E}">
        <p14:creationId xmlns:p14="http://schemas.microsoft.com/office/powerpoint/2010/main" val="130073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teddy bear">
            <a:extLst>
              <a:ext uri="{FF2B5EF4-FFF2-40B4-BE49-F238E27FC236}">
                <a16:creationId xmlns:a16="http://schemas.microsoft.com/office/drawing/2014/main" id="{4CFEF07C-9E8D-FB4A-C1A8-638016D63113}"/>
              </a:ext>
            </a:extLst>
          </p:cNvPr>
          <p:cNvPicPr>
            <a:picLocks noChangeAspect="1"/>
          </p:cNvPicPr>
          <p:nvPr/>
        </p:nvPicPr>
        <p:blipFill rotWithShape="1">
          <a:blip r:embed="rId2"/>
          <a:srcRect l="26405" r="-3" b="-3"/>
          <a:stretch/>
        </p:blipFill>
        <p:spPr>
          <a:xfrm>
            <a:off x="-9886" y="10"/>
            <a:ext cx="7572605" cy="6857990"/>
          </a:xfrm>
          <a:prstGeom prst="rect">
            <a:avLst/>
          </a:prstGeom>
        </p:spPr>
      </p:pic>
      <p:cxnSp>
        <p:nvCxnSpPr>
          <p:cNvPr id="11" name="Straight Connector 1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6B1E397-B7FE-2494-2533-1E4B7C93A767}"/>
              </a:ext>
            </a:extLst>
          </p:cNvPr>
          <p:cNvSpPr txBox="1"/>
          <p:nvPr/>
        </p:nvSpPr>
        <p:spPr>
          <a:xfrm>
            <a:off x="8153400" y="875591"/>
            <a:ext cx="3434180" cy="526679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1400"/>
              <a:t> It is important for parents to give their child the right stimulation that is appropriate for their age and development. Parents should not rush their child to let them progress at their own pace. Both Pikler (1930) and Steiner (1945) believe that a child's parents should refrain from rushing their child's natural speed of progression. To watch their child, develop their natural skills over time, every child as a unique child will develop to their fullest potential, when they are supported by enable adults you allow their child to become independent ,Piker (1930). </a:t>
            </a:r>
            <a:endParaRPr lang="en-US"/>
          </a:p>
        </p:txBody>
      </p:sp>
      <p:pic>
        <p:nvPicPr>
          <p:cNvPr id="6" name="Picture 5" descr="A group of children playing in a classroom&#10;&#10;Description automatically generated">
            <a:extLst>
              <a:ext uri="{FF2B5EF4-FFF2-40B4-BE49-F238E27FC236}">
                <a16:creationId xmlns:a16="http://schemas.microsoft.com/office/drawing/2014/main" id="{F64173FB-9D99-7146-E261-F64640B7E49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57713" y="4217328"/>
            <a:ext cx="3352800" cy="2276475"/>
          </a:xfrm>
          <a:prstGeom prst="rect">
            <a:avLst/>
          </a:prstGeom>
        </p:spPr>
      </p:pic>
      <p:sp>
        <p:nvSpPr>
          <p:cNvPr id="8" name="TextBox 7">
            <a:extLst>
              <a:ext uri="{FF2B5EF4-FFF2-40B4-BE49-F238E27FC236}">
                <a16:creationId xmlns:a16="http://schemas.microsoft.com/office/drawing/2014/main" id="{B2C3BE4B-5398-34FE-29F3-2EB404C71BDA}"/>
              </a:ext>
            </a:extLst>
          </p:cNvPr>
          <p:cNvSpPr txBox="1"/>
          <p:nvPr/>
        </p:nvSpPr>
        <p:spPr>
          <a:xfrm>
            <a:off x="8143336" y="6508181"/>
            <a:ext cx="3352800" cy="317500"/>
          </a:xfrm>
          <a:prstGeom prst="rect">
            <a:avLst/>
          </a:prstGeom>
        </p:spPr>
        <p:txBody>
          <a:bodyPr lIns="91440" tIns="45720" rIns="91440" bIns="45720" anchor="t">
            <a:normAutofit fontScale="92500" lnSpcReduction="20000"/>
          </a:bodyPr>
          <a:lstStyle/>
          <a:p>
            <a:r>
              <a:rPr lang="en-US">
                <a:cs typeface="Calibri"/>
              </a:rPr>
              <a:t>Source </a:t>
            </a:r>
            <a:r>
              <a:rPr lang="en-US" err="1">
                <a:cs typeface="Calibri"/>
              </a:rPr>
              <a:t>pikler</a:t>
            </a:r>
            <a:r>
              <a:rPr lang="en-US">
                <a:cs typeface="Calibri"/>
              </a:rPr>
              <a:t> 1930</a:t>
            </a:r>
          </a:p>
        </p:txBody>
      </p:sp>
    </p:spTree>
    <p:extLst>
      <p:ext uri="{BB962C8B-B14F-4D97-AF65-F5344CB8AC3E}">
        <p14:creationId xmlns:p14="http://schemas.microsoft.com/office/powerpoint/2010/main" val="4009815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DDA22CE-1229-043C-4B45-5D72B82DDE2D}"/>
              </a:ext>
            </a:extLst>
          </p:cNvPr>
          <p:cNvSpPr txBox="1"/>
          <p:nvPr/>
        </p:nvSpPr>
        <p:spPr>
          <a:xfrm>
            <a:off x="642938" y="642938"/>
            <a:ext cx="10904538" cy="438626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b="1"/>
              <a:t>Exceptional care </a:t>
            </a:r>
            <a:r>
              <a:rPr lang="en-US"/>
              <a:t> </a:t>
            </a:r>
          </a:p>
          <a:p>
            <a:pPr>
              <a:lnSpc>
                <a:spcPct val="90000"/>
              </a:lnSpc>
              <a:spcAft>
                <a:spcPts val="600"/>
              </a:spcAft>
            </a:pPr>
            <a:r>
              <a:rPr lang="en-US"/>
              <a:t>Exceptional care is to facilitate the development of a child by supporting them in a loving, caring and safe environment, filled with positive relationships. To ensure the child is receiving a good nutritional diet, has stimulation to help them learn and develop. The caregiving of a child involves, cuddling, feeding, changing nappies, toilet training, bathing, dressing. Parents spending time with their children is such an important interaction for both parent and baby a wonderful way to spend time with them is to read stories, take them to outings such as the park. Playing with their children, teaching them routine, talking care of their hygiene, to dress themselves. Children learn from their parents, they learn communication, </a:t>
            </a:r>
            <a:r>
              <a:rPr lang="en-US" err="1"/>
              <a:t>behaviour</a:t>
            </a:r>
            <a:r>
              <a:rPr lang="en-US"/>
              <a:t>, how to play. Pikler (1930). Children will thrive from the positive relationships that they have with their parents.  It is important for parents to let their children become independent, allowing them progress at their pace and not rush them. Allowing them to become the unique Indvidual's that they are.  Pikler (1930) believed that giving children respectful care was a key to achieving and creating secure attachments, she also believed it was important to allow children to self-initiated activity and movement. She also believed that the relationship between the caregiver and child trusted and loving relationships. The style of parenting plays a huge part in how a child develops. </a:t>
            </a:r>
            <a:endParaRPr lang="en-US">
              <a:cs typeface="Calibri"/>
            </a:endParaRPr>
          </a:p>
          <a:p>
            <a:pPr>
              <a:lnSpc>
                <a:spcPct val="90000"/>
              </a:lnSpc>
              <a:spcAft>
                <a:spcPts val="600"/>
              </a:spcAft>
            </a:pPr>
            <a:r>
              <a:rPr lang="en-US"/>
              <a:t>Without exceptional care children would develop slower, they would feel unloved and would struggle to connect with people this would have a devastating effect on them. In some extreme cases they may not even survive</a:t>
            </a:r>
            <a:endParaRPr lang="en-US">
              <a:cs typeface="Calibri"/>
            </a:endParaRPr>
          </a:p>
        </p:txBody>
      </p:sp>
      <p:sp>
        <p:nvSpPr>
          <p:cNvPr id="3" name="TextBox 2">
            <a:extLst>
              <a:ext uri="{FF2B5EF4-FFF2-40B4-BE49-F238E27FC236}">
                <a16:creationId xmlns:a16="http://schemas.microsoft.com/office/drawing/2014/main" id="{F4A8582B-2D50-5FC2-AD8D-24317230E2EA}"/>
              </a:ext>
            </a:extLst>
          </p:cNvPr>
          <p:cNvSpPr txBox="1"/>
          <p:nvPr/>
        </p:nvSpPr>
        <p:spPr>
          <a:xfrm>
            <a:off x="642938" y="5097463"/>
            <a:ext cx="10904538" cy="11160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GB"/>
              <a:t>The (NSPCC, protecting children from neglect policy ,Dec 2023) not providing children with the basic caregiving, such as giving food, clothing the child, not providing warmth and shelter, not providing safety for the child. If the parent is not providing education for the child, ignoring them, and not providing appropriate health care is not meeting that child's needs. This can have a serious effect and could cause devastating consequences. </a:t>
            </a:r>
            <a:r>
              <a:rPr lang="en-US">
                <a:cs typeface="Calibri"/>
              </a:rPr>
              <a:t> </a:t>
            </a:r>
            <a:endParaRPr lang="en-US"/>
          </a:p>
        </p:txBody>
      </p:sp>
    </p:spTree>
    <p:extLst>
      <p:ext uri="{BB962C8B-B14F-4D97-AF65-F5344CB8AC3E}">
        <p14:creationId xmlns:p14="http://schemas.microsoft.com/office/powerpoint/2010/main" val="3465855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3" name="Group 42">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44" name="Freeform: Shape 4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Rectangle 4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Isosceles Triangle 4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9398" y="726984"/>
            <a:ext cx="9753203" cy="54875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Free Young Doctor Cliparts, Download Free Young Doctor Cliparts png ...">
            <a:extLst>
              <a:ext uri="{FF2B5EF4-FFF2-40B4-BE49-F238E27FC236}">
                <a16:creationId xmlns:a16="http://schemas.microsoft.com/office/drawing/2014/main" id="{88E45936-8E05-D8B7-1CDE-FE38F5CA83C7}"/>
              </a:ext>
            </a:extLst>
          </p:cNvPr>
          <p:cNvPicPr>
            <a:picLocks noChangeAspect="1"/>
          </p:cNvPicPr>
          <p:nvPr/>
        </p:nvPicPr>
        <p:blipFill rotWithShape="1">
          <a:blip r:embed="rId2"/>
          <a:srcRect r="2" b="16190"/>
          <a:stretch/>
        </p:blipFill>
        <p:spPr>
          <a:xfrm>
            <a:off x="1670385" y="643467"/>
            <a:ext cx="4205332" cy="548754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85E41CD4-8777-8143-FD22-39E2F802C0CF}"/>
              </a:ext>
            </a:extLst>
          </p:cNvPr>
          <p:cNvSpPr txBox="1"/>
          <p:nvPr/>
        </p:nvSpPr>
        <p:spPr>
          <a:xfrm>
            <a:off x="6431519" y="647949"/>
            <a:ext cx="3872819" cy="547245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just" defTabSz="731520">
              <a:lnSpc>
                <a:spcPct val="90000"/>
              </a:lnSpc>
              <a:spcAft>
                <a:spcPts val="480"/>
              </a:spcAft>
            </a:pPr>
            <a:r>
              <a:rPr lang="en-US" sz="1100" b="1" kern="1200" dirty="0">
                <a:latin typeface="+mn-lt"/>
                <a:ea typeface="+mn-ea"/>
                <a:cs typeface="+mn-cs"/>
              </a:rPr>
              <a:t>Professional partnerships </a:t>
            </a:r>
            <a:endParaRPr lang="en-US" sz="1100" kern="1200" dirty="0">
              <a:latin typeface="+mn-lt"/>
              <a:cs typeface="Calibri"/>
            </a:endParaRPr>
          </a:p>
          <a:p>
            <a:pPr algn="just" defTabSz="731520">
              <a:lnSpc>
                <a:spcPct val="90000"/>
              </a:lnSpc>
              <a:spcAft>
                <a:spcPts val="480"/>
              </a:spcAft>
            </a:pPr>
            <a:r>
              <a:rPr lang="en-US" sz="1100" kern="1200" dirty="0">
                <a:solidFill>
                  <a:schemeClr val="accent1"/>
                </a:solidFill>
                <a:latin typeface="+mn-lt"/>
                <a:ea typeface="+mn-ea"/>
                <a:cs typeface="+mn-cs"/>
              </a:rPr>
              <a:t> According to the </a:t>
            </a:r>
            <a:r>
              <a:rPr lang="en-US" sz="1100" dirty="0">
                <a:solidFill>
                  <a:schemeClr val="accent1"/>
                </a:solidFill>
              </a:rPr>
              <a:t>Journal</a:t>
            </a:r>
            <a:r>
              <a:rPr lang="en-US" sz="1100" kern="1200" dirty="0">
                <a:solidFill>
                  <a:schemeClr val="accent1"/>
                </a:solidFill>
                <a:latin typeface="+mn-lt"/>
                <a:ea typeface="+mn-ea"/>
                <a:cs typeface="+mn-cs"/>
              </a:rPr>
              <a:t> ( Your baby's life </a:t>
            </a:r>
            <a:r>
              <a:rPr lang="en-US" sz="1100" dirty="0">
                <a:solidFill>
                  <a:schemeClr val="accent1"/>
                </a:solidFill>
              </a:rPr>
              <a:t>depends on</a:t>
            </a:r>
            <a:r>
              <a:rPr lang="en-US" sz="1100" kern="1200" dirty="0">
                <a:solidFill>
                  <a:schemeClr val="accent1"/>
                </a:solidFill>
                <a:latin typeface="+mn-lt"/>
                <a:ea typeface="+mn-ea"/>
                <a:cs typeface="+mn-cs"/>
              </a:rPr>
              <a:t> the </a:t>
            </a:r>
            <a:r>
              <a:rPr lang="en-US" sz="1100" dirty="0">
                <a:solidFill>
                  <a:schemeClr val="accent1"/>
                </a:solidFill>
              </a:rPr>
              <a:t>first</a:t>
            </a:r>
            <a:r>
              <a:rPr lang="en-US" sz="1100" kern="1200" dirty="0">
                <a:solidFill>
                  <a:schemeClr val="accent1"/>
                </a:solidFill>
                <a:latin typeface="+mn-lt"/>
                <a:ea typeface="+mn-ea"/>
                <a:cs typeface="+mn-cs"/>
              </a:rPr>
              <a:t> 1,000 days, 2022)</a:t>
            </a:r>
            <a:r>
              <a:rPr lang="en-US" sz="1100" dirty="0">
                <a:solidFill>
                  <a:schemeClr val="accent1"/>
                </a:solidFill>
              </a:rPr>
              <a:t> suggests, there</a:t>
            </a:r>
            <a:r>
              <a:rPr lang="en-US" sz="1100" kern="1200" dirty="0">
                <a:solidFill>
                  <a:schemeClr val="accent1"/>
                </a:solidFill>
                <a:latin typeface="+mn-lt"/>
                <a:ea typeface="+mn-ea"/>
                <a:cs typeface="+mn-cs"/>
              </a:rPr>
              <a:t> are studies that </a:t>
            </a:r>
            <a:r>
              <a:rPr lang="en-US" sz="1100" dirty="0">
                <a:solidFill>
                  <a:schemeClr val="accent1"/>
                </a:solidFill>
              </a:rPr>
              <a:t>stating</a:t>
            </a:r>
            <a:r>
              <a:rPr lang="en-US" sz="1100" kern="1200" dirty="0">
                <a:solidFill>
                  <a:schemeClr val="accent1"/>
                </a:solidFill>
                <a:latin typeface="+mn-lt"/>
                <a:ea typeface="+mn-ea"/>
                <a:cs typeface="+mn-cs"/>
              </a:rPr>
              <a:t> how vitally </a:t>
            </a:r>
            <a:r>
              <a:rPr lang="en-US" sz="1100" dirty="0">
                <a:solidFill>
                  <a:schemeClr val="accent1"/>
                </a:solidFill>
              </a:rPr>
              <a:t>important</a:t>
            </a:r>
            <a:r>
              <a:rPr lang="en-US" sz="1100" kern="1200" dirty="0">
                <a:solidFill>
                  <a:schemeClr val="accent1"/>
                </a:solidFill>
                <a:latin typeface="+mn-lt"/>
                <a:ea typeface="+mn-ea"/>
                <a:cs typeface="+mn-cs"/>
              </a:rPr>
              <a:t> it is for a </a:t>
            </a:r>
            <a:r>
              <a:rPr lang="en-US" sz="1100" dirty="0">
                <a:solidFill>
                  <a:schemeClr val="accent1"/>
                </a:solidFill>
              </a:rPr>
              <a:t>child's</a:t>
            </a:r>
            <a:r>
              <a:rPr lang="en-US" sz="1100" kern="1200" dirty="0">
                <a:solidFill>
                  <a:schemeClr val="accent1"/>
                </a:solidFill>
                <a:latin typeface="+mn-lt"/>
                <a:ea typeface="+mn-ea"/>
                <a:cs typeface="+mn-cs"/>
              </a:rPr>
              <a:t> first 1,000 days of life that they </a:t>
            </a:r>
            <a:r>
              <a:rPr lang="en-US" sz="1100" dirty="0">
                <a:solidFill>
                  <a:schemeClr val="accent1"/>
                </a:solidFill>
              </a:rPr>
              <a:t>are</a:t>
            </a:r>
            <a:r>
              <a:rPr lang="en-US" sz="1100" kern="1200" dirty="0">
                <a:solidFill>
                  <a:schemeClr val="accent1"/>
                </a:solidFill>
                <a:latin typeface="+mn-lt"/>
                <a:ea typeface="+mn-ea"/>
                <a:cs typeface="+mn-cs"/>
              </a:rPr>
              <a:t> monitored by health workers to ensure the health and development of a child from </a:t>
            </a:r>
            <a:r>
              <a:rPr lang="en-US" sz="1100" dirty="0">
                <a:solidFill>
                  <a:schemeClr val="accent1"/>
                </a:solidFill>
              </a:rPr>
              <a:t>fetus</a:t>
            </a:r>
            <a:r>
              <a:rPr lang="en-US" sz="1100" kern="1200" dirty="0">
                <a:solidFill>
                  <a:schemeClr val="accent1"/>
                </a:solidFill>
                <a:latin typeface="+mn-lt"/>
                <a:ea typeface="+mn-ea"/>
                <a:cs typeface="+mn-cs"/>
              </a:rPr>
              <a:t> to 2 years of age</a:t>
            </a:r>
            <a:r>
              <a:rPr lang="en-US" sz="1100" dirty="0">
                <a:solidFill>
                  <a:schemeClr val="accent1"/>
                </a:solidFill>
              </a:rPr>
              <a:t>.</a:t>
            </a:r>
            <a:r>
              <a:rPr lang="en-US" sz="1100" kern="1200" dirty="0">
                <a:latin typeface="+mn-lt"/>
                <a:ea typeface="+mn-ea"/>
                <a:cs typeface="+mn-cs"/>
              </a:rPr>
              <a:t> There is a varied type of professionals that support children and their families within the first 1,000 days. They can be health professionals such as nurses, midwives, doctors, and health visitors, these professionals play an integral role in ensuring   that the child is developing healthy in the womb. Supporting the mother throughout her pregnancy, ensuring she is healthy and taking care of herself. Offering advice and information to any services she may require helping her to look after herself and her baby. Once the baby is born these professionals are still supporting with medical checks to ensure the baby is developing, putting on weight and growing, these checks will carry out until the child is two years of age. The mother will also be checked on asked about how she is coping and how she is finding motherhood, she will be made aware of the help she is entitled to and how she will be supported, and reassured of any concerns that she may have, even if those concerns are they she is worried that she cannot support their baby, have an abusive partner or they are just worried or anxious that they are not sure they are doing the right thing,  especially  if they are  a first time parent  . </a:t>
            </a:r>
            <a:endParaRPr lang="en-US" sz="1100" kern="1200" dirty="0">
              <a:latin typeface="+mn-lt"/>
              <a:ea typeface="Calibri" panose="020F0502020204030204"/>
              <a:cs typeface="Calibri"/>
            </a:endParaRPr>
          </a:p>
          <a:p>
            <a:pPr algn="just" defTabSz="731520">
              <a:lnSpc>
                <a:spcPct val="90000"/>
              </a:lnSpc>
              <a:spcAft>
                <a:spcPts val="480"/>
              </a:spcAft>
            </a:pPr>
            <a:r>
              <a:rPr lang="en-US" sz="1100" kern="1200" dirty="0">
                <a:latin typeface="+mn-lt"/>
                <a:ea typeface="+mn-ea"/>
                <a:cs typeface="+mn-cs"/>
              </a:rPr>
              <a:t> These professionals support the transition into parenthood, there can be many maternal factors that can have an impact on the development of the baby. Some of these factors can cause the baby to be born earlier than their due date. The negative factors are the mothers suffering from drug or alcohol abuse, obesity, poor health, or mental health problems, feeling high levels of stress, postpartum depression, money worries. The support that these professionals can offer are, supporting with breast feeding if the baby or mother is struggling, advising with </a:t>
            </a:r>
            <a:r>
              <a:rPr lang="en-US" sz="1100" kern="1200" err="1">
                <a:latin typeface="+mn-lt"/>
                <a:ea typeface="+mn-ea"/>
                <a:cs typeface="+mn-cs"/>
              </a:rPr>
              <a:t>immunisations</a:t>
            </a:r>
            <a:r>
              <a:rPr lang="en-US" sz="1100" kern="1200" dirty="0">
                <a:latin typeface="+mn-lt"/>
                <a:ea typeface="+mn-ea"/>
                <a:cs typeface="+mn-cs"/>
              </a:rPr>
              <a:t>, parenting classes, advice on diet or other issues. </a:t>
            </a:r>
            <a:endParaRPr lang="en-US" sz="1100" dirty="0">
              <a:cs typeface="Calibri"/>
            </a:endParaRPr>
          </a:p>
        </p:txBody>
      </p:sp>
      <p:sp>
        <p:nvSpPr>
          <p:cNvPr id="4" name="TextBox 3">
            <a:extLst>
              <a:ext uri="{FF2B5EF4-FFF2-40B4-BE49-F238E27FC236}">
                <a16:creationId xmlns:a16="http://schemas.microsoft.com/office/drawing/2014/main" id="{8F4518A5-375F-E28F-AFB0-69255C0811D3}"/>
              </a:ext>
            </a:extLst>
          </p:cNvPr>
          <p:cNvSpPr txBox="1"/>
          <p:nvPr/>
        </p:nvSpPr>
        <p:spPr>
          <a:xfrm>
            <a:off x="1219414" y="6125065"/>
            <a:ext cx="2159415" cy="89467"/>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defTabSz="731520">
              <a:spcAft>
                <a:spcPts val="480"/>
              </a:spcAft>
            </a:pPr>
            <a:r>
              <a:rPr lang="en-US" sz="1040" kern="1200">
                <a:solidFill>
                  <a:srgbClr val="555555"/>
                </a:solidFill>
                <a:latin typeface="+mn-lt"/>
                <a:ea typeface="+mn-ea"/>
                <a:cs typeface="+mn-cs"/>
              </a:rPr>
              <a:t>Sourcsclipartlibary.com</a:t>
            </a:r>
            <a:endParaRPr lang="en-US" sz="1300">
              <a:solidFill>
                <a:srgbClr val="FFFFFF"/>
              </a:solidFill>
            </a:endParaRPr>
          </a:p>
        </p:txBody>
      </p:sp>
    </p:spTree>
    <p:extLst>
      <p:ext uri="{BB962C8B-B14F-4D97-AF65-F5344CB8AC3E}">
        <p14:creationId xmlns:p14="http://schemas.microsoft.com/office/powerpoint/2010/main" val="3134536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819B780-7CBF-BC06-6FFE-9FD731A82750}"/>
              </a:ext>
            </a:extLst>
          </p:cNvPr>
          <p:cNvSpPr txBox="1"/>
          <p:nvPr/>
        </p:nvSpPr>
        <p:spPr>
          <a:xfrm>
            <a:off x="1144923" y="2405894"/>
            <a:ext cx="5315189" cy="353508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700"/>
              <a:t>The (NHS England Jan 2024) offers the Healthy child program that offers information, support, and guidance. This program can support evidence-based interventions to express the need for improved outcomes (NHS England) also </a:t>
            </a:r>
            <a:r>
              <a:rPr lang="en-US" sz="1700" err="1"/>
              <a:t>recognises</a:t>
            </a:r>
            <a:r>
              <a:rPr lang="en-US" sz="1700"/>
              <a:t> that they also working with the partners of pregnant women as a new baby can also be a challenging time for new fathers. Maternal factors are not just affecting the mother and baby but the family as a unit can be affected, and it is important that the whole family are provided with the support that they may need. </a:t>
            </a:r>
            <a:endParaRPr lang="en-US"/>
          </a:p>
          <a:p>
            <a:pPr>
              <a:lnSpc>
                <a:spcPct val="90000"/>
              </a:lnSpc>
              <a:spcAft>
                <a:spcPts val="600"/>
              </a:spcAft>
            </a:pPr>
            <a:r>
              <a:rPr lang="en-US" sz="1700"/>
              <a:t>Parent can give their baby the best possible start to life, it is important that the parents are confident in their approach to their parenting and become enabling adults. </a:t>
            </a:r>
            <a:endParaRPr lang="en-US" sz="1700">
              <a:cs typeface="Calibri" panose="020F0502020204030204"/>
            </a:endParaRPr>
          </a:p>
        </p:txBody>
      </p:sp>
      <p:sp>
        <p:nvSpPr>
          <p:cNvPr id="18" name="Rectangle 1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See related image detail. Page 6 | Eltern Images - Free Download on Freepik">
            <a:extLst>
              <a:ext uri="{FF2B5EF4-FFF2-40B4-BE49-F238E27FC236}">
                <a16:creationId xmlns:a16="http://schemas.microsoft.com/office/drawing/2014/main" id="{35C9ECA9-BC94-D041-37A5-2F78CB4F779F}"/>
              </a:ext>
            </a:extLst>
          </p:cNvPr>
          <p:cNvPicPr>
            <a:picLocks noChangeAspect="1"/>
          </p:cNvPicPr>
          <p:nvPr/>
        </p:nvPicPr>
        <p:blipFill>
          <a:blip r:embed="rId2"/>
          <a:stretch>
            <a:fillRect/>
          </a:stretch>
        </p:blipFill>
        <p:spPr>
          <a:xfrm>
            <a:off x="7075967" y="1359681"/>
            <a:ext cx="4170530" cy="4170530"/>
          </a:xfrm>
          <a:prstGeom prst="rect">
            <a:avLst/>
          </a:prstGeom>
        </p:spPr>
      </p:pic>
      <p:sp>
        <p:nvSpPr>
          <p:cNvPr id="4" name="TextBox 3">
            <a:extLst>
              <a:ext uri="{FF2B5EF4-FFF2-40B4-BE49-F238E27FC236}">
                <a16:creationId xmlns:a16="http://schemas.microsoft.com/office/drawing/2014/main" id="{BCF48C43-F551-47F2-FBD9-CA3ABF2D6599}"/>
              </a:ext>
            </a:extLst>
          </p:cNvPr>
          <p:cNvSpPr txBox="1"/>
          <p:nvPr/>
        </p:nvSpPr>
        <p:spPr>
          <a:xfrm>
            <a:off x="7178040" y="1524000"/>
            <a:ext cx="141732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cs typeface="Calibri"/>
              </a:rPr>
              <a:t>Source </a:t>
            </a:r>
            <a:r>
              <a:rPr lang="en-US" sz="900" err="1">
                <a:cs typeface="Calibri"/>
              </a:rPr>
              <a:t>Eltern</a:t>
            </a:r>
            <a:r>
              <a:rPr lang="en-US" sz="900">
                <a:cs typeface="Calibri"/>
              </a:rPr>
              <a:t> images </a:t>
            </a:r>
          </a:p>
        </p:txBody>
      </p:sp>
    </p:spTree>
    <p:extLst>
      <p:ext uri="{BB962C8B-B14F-4D97-AF65-F5344CB8AC3E}">
        <p14:creationId xmlns:p14="http://schemas.microsoft.com/office/powerpoint/2010/main" val="3406438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EA3DEB-CCF3-D484-A3B4-D31ADC680620}"/>
              </a:ext>
            </a:extLst>
          </p:cNvPr>
          <p:cNvSpPr txBox="1"/>
          <p:nvPr/>
        </p:nvSpPr>
        <p:spPr>
          <a:xfrm>
            <a:off x="572493" y="2071316"/>
            <a:ext cx="6713552" cy="41191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a:p>
          <a:p>
            <a:pPr indent="-228600">
              <a:lnSpc>
                <a:spcPct val="90000"/>
              </a:lnSpc>
              <a:spcAft>
                <a:spcPts val="600"/>
              </a:spcAft>
              <a:buFont typeface="Arial" panose="020B0604020202020204" pitchFamily="34" charset="0"/>
              <a:buChar char="•"/>
            </a:pPr>
            <a:endParaRPr lang="en-US" sz="2200"/>
          </a:p>
          <a:p>
            <a:pPr>
              <a:lnSpc>
                <a:spcPct val="90000"/>
              </a:lnSpc>
              <a:spcAft>
                <a:spcPts val="600"/>
              </a:spcAft>
            </a:pPr>
            <a:r>
              <a:rPr lang="en-US" sz="1100" dirty="0"/>
              <a:t>Bronfenbrenner (1979) believed that the development of a child is influenced by their immediate and surrounding environment. If a change occurs it will have an impact, he believed that the impact of the child's relationships will have a profound impact on the child's development. For a child to develop   it is important for all its environments and relationships. </a:t>
            </a:r>
            <a:endParaRPr lang="en-US" sz="1100" dirty="0">
              <a:cs typeface="Calibri"/>
            </a:endParaRPr>
          </a:p>
        </p:txBody>
      </p:sp>
      <p:pic>
        <p:nvPicPr>
          <p:cNvPr id="2" name="Picture 1" descr="Diagram of a diagram of a child&#10;&#10;Description automatically generated">
            <a:extLst>
              <a:ext uri="{FF2B5EF4-FFF2-40B4-BE49-F238E27FC236}">
                <a16:creationId xmlns:a16="http://schemas.microsoft.com/office/drawing/2014/main" id="{99EBD253-D890-F4B9-1EC1-3A445190FA94}"/>
              </a:ext>
            </a:extLst>
          </p:cNvPr>
          <p:cNvPicPr>
            <a:picLocks noChangeAspect="1"/>
          </p:cNvPicPr>
          <p:nvPr/>
        </p:nvPicPr>
        <p:blipFill rotWithShape="1">
          <a:blip r:embed="rId2"/>
          <a:srcRect l="156" r="660" b="-3"/>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EDC9EBFC-80F3-E6A7-E2FB-7581AC6EC698}"/>
              </a:ext>
            </a:extLst>
          </p:cNvPr>
          <p:cNvSpPr txBox="1"/>
          <p:nvPr/>
        </p:nvSpPr>
        <p:spPr>
          <a:xfrm>
            <a:off x="4724400" y="6278164"/>
            <a:ext cx="347644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cs typeface="Arial"/>
              </a:rPr>
              <a:t>                                                  Source Bronfenbrenner (1979) ​</a:t>
            </a:r>
            <a:endParaRPr lang="en-US"/>
          </a:p>
        </p:txBody>
      </p:sp>
    </p:spTree>
    <p:extLst>
      <p:ext uri="{BB962C8B-B14F-4D97-AF65-F5344CB8AC3E}">
        <p14:creationId xmlns:p14="http://schemas.microsoft.com/office/powerpoint/2010/main" val="1698096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Child toys in a room">
            <a:extLst>
              <a:ext uri="{FF2B5EF4-FFF2-40B4-BE49-F238E27FC236}">
                <a16:creationId xmlns:a16="http://schemas.microsoft.com/office/drawing/2014/main" id="{6810AFAB-4A04-5458-AAA1-D70F6F09F9C4}"/>
              </a:ext>
            </a:extLst>
          </p:cNvPr>
          <p:cNvPicPr>
            <a:picLocks noChangeAspect="1"/>
          </p:cNvPicPr>
          <p:nvPr/>
        </p:nvPicPr>
        <p:blipFill rotWithShape="1">
          <a:blip r:embed="rId2"/>
          <a:srcRect l="3328" r="-3" b="-3"/>
          <a:stretch/>
        </p:blipFill>
        <p:spPr>
          <a:xfrm>
            <a:off x="20" y="10"/>
            <a:ext cx="9947062" cy="6857990"/>
          </a:xfrm>
          <a:prstGeom prst="rect">
            <a:avLst/>
          </a:prstGeom>
        </p:spPr>
      </p:pic>
      <p:sp>
        <p:nvSpPr>
          <p:cNvPr id="10" name="Freeform: Shape 9">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Freeform: Shape 11">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4"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extBox 1">
            <a:extLst>
              <a:ext uri="{FF2B5EF4-FFF2-40B4-BE49-F238E27FC236}">
                <a16:creationId xmlns:a16="http://schemas.microsoft.com/office/drawing/2014/main" id="{6EA93668-8D21-9A3F-2D76-7EB19AD00380}"/>
              </a:ext>
            </a:extLst>
          </p:cNvPr>
          <p:cNvSpPr txBox="1"/>
          <p:nvPr/>
        </p:nvSpPr>
        <p:spPr>
          <a:xfrm>
            <a:off x="8219247" y="1299370"/>
            <a:ext cx="3633747" cy="49860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1200"/>
              <a:t>Professionals that work in an educational setting can also support children and families in the first 1000 days. Both parents may have to return to work so their child would need to be put into the care of a child minder, a pre-school, or a private nursery. The children going into these settings are quite young, they will be extremely attached to their parents, and will be quiet upset by being left at these settings. Bowlby (1970) believed that children become attached to their parents, especially to mum, the child will seek the closeness of their attachment figure and will suffer from separation anxiety.  </a:t>
            </a:r>
            <a:endParaRPr lang="en-US"/>
          </a:p>
          <a:p>
            <a:pPr>
              <a:lnSpc>
                <a:spcPct val="90000"/>
              </a:lnSpc>
              <a:spcAft>
                <a:spcPts val="600"/>
              </a:spcAft>
            </a:pPr>
            <a:r>
              <a:rPr lang="en-US" sz="1200"/>
              <a:t>Early years practitioners should be sympathetic to the child by creating environments that are calming and friendly, the practitioner should be able to talk to the child and to comfort them. The environment should feel safe, and the child should have access to safely explore their environment. The environment should offer plenty of stimulation and allowing free play as well engaging in play with the practitioner led activities. The Early Years Practitioner should earn the trust of the child to form a bond with them. Both Bowlby (1991) and Bronfenbrenner (1979) agreed on how relationships should be built with a child and how relationships have an impact on a child's development in the first 1000 days. </a:t>
            </a:r>
            <a:endParaRPr lang="en-US" sz="1200">
              <a:cs typeface="Calibri"/>
            </a:endParaRPr>
          </a:p>
          <a:p>
            <a:pPr indent="-228600">
              <a:lnSpc>
                <a:spcPct val="90000"/>
              </a:lnSpc>
              <a:spcAft>
                <a:spcPts val="600"/>
              </a:spcAft>
              <a:buFont typeface="Arial" panose="020B0604020202020204" pitchFamily="34" charset="0"/>
              <a:buChar char="•"/>
            </a:pPr>
            <a:endParaRPr lang="en-US" sz="1200"/>
          </a:p>
        </p:txBody>
      </p:sp>
    </p:spTree>
    <p:extLst>
      <p:ext uri="{BB962C8B-B14F-4D97-AF65-F5344CB8AC3E}">
        <p14:creationId xmlns:p14="http://schemas.microsoft.com/office/powerpoint/2010/main" val="2286194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7A0A632-265D-70BA-709F-64F0F466AED1}"/>
              </a:ext>
            </a:extLst>
          </p:cNvPr>
          <p:cNvSpPr txBox="1"/>
          <p:nvPr/>
        </p:nvSpPr>
        <p:spPr>
          <a:xfrm>
            <a:off x="642938" y="642938"/>
            <a:ext cx="10904538" cy="33099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gn="just">
              <a:lnSpc>
                <a:spcPct val="90000"/>
              </a:lnSpc>
              <a:spcAft>
                <a:spcPts val="600"/>
              </a:spcAft>
            </a:pPr>
            <a:r>
              <a:rPr lang="en-GB" sz="2800" b="1" dirty="0">
                <a:cs typeface="Segoe UI"/>
              </a:rPr>
              <a:t>The challenges in providing high quality care </a:t>
            </a:r>
            <a:r>
              <a:rPr lang="en-US" sz="2800" b="1" dirty="0">
                <a:cs typeface="Calibri"/>
              </a:rPr>
              <a:t> </a:t>
            </a:r>
          </a:p>
          <a:p>
            <a:pPr algn="just">
              <a:lnSpc>
                <a:spcPct val="90000"/>
              </a:lnSpc>
              <a:spcAft>
                <a:spcPts val="600"/>
              </a:spcAft>
            </a:pPr>
            <a:r>
              <a:rPr lang="en-GB" sz="2800" dirty="0">
                <a:cs typeface="Segoe UI"/>
              </a:rPr>
              <a:t>There are challenges that can prevent children from receiving high quality care, such as government funding isn't available, parents are low income and cannot afford for their child to go to a nursery of childminder or there are not enough free spaces available. (child and family care trust, Sep 2018) believes the government needs to put in more funding for nursery age children so that parents can work without having to pay high childcare costs.</a:t>
            </a:r>
            <a:r>
              <a:rPr lang="en-US" sz="2800" dirty="0">
                <a:cs typeface="Segoe UI"/>
              </a:rPr>
              <a:t> </a:t>
            </a:r>
          </a:p>
        </p:txBody>
      </p:sp>
      <p:sp>
        <p:nvSpPr>
          <p:cNvPr id="3" name="TextBox 2">
            <a:extLst>
              <a:ext uri="{FF2B5EF4-FFF2-40B4-BE49-F238E27FC236}">
                <a16:creationId xmlns:a16="http://schemas.microsoft.com/office/drawing/2014/main" id="{49E55113-D340-A943-2982-F8BE26AEFBDE}"/>
              </a:ext>
            </a:extLst>
          </p:cNvPr>
          <p:cNvSpPr txBox="1"/>
          <p:nvPr/>
        </p:nvSpPr>
        <p:spPr>
          <a:xfrm>
            <a:off x="642938" y="4021138"/>
            <a:ext cx="10904538" cy="21923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gn="just">
              <a:spcAft>
                <a:spcPts val="600"/>
              </a:spcAft>
            </a:pPr>
            <a:r>
              <a:rPr lang="en-GB" sz="2600" b="1">
                <a:cs typeface="Segoe UI"/>
              </a:rPr>
              <a:t>Meaningful Learning </a:t>
            </a:r>
            <a:r>
              <a:rPr lang="en-US" sz="2600">
                <a:cs typeface="Segoe UI"/>
              </a:rPr>
              <a:t> </a:t>
            </a:r>
          </a:p>
          <a:p>
            <a:pPr algn="just">
              <a:spcAft>
                <a:spcPts val="600"/>
              </a:spcAft>
            </a:pPr>
            <a:r>
              <a:rPr lang="en-GB" sz="2600">
                <a:cs typeface="Segoe UI"/>
              </a:rPr>
              <a:t>Meaningful learning tasks the children with a hands-on approach, giving them the opportunity to take part in activities that can lead into opened discussions that lead to further learning. Giving children the opportunity to engage in active learning, allowing them to process and reflect on their understanding. </a:t>
            </a:r>
            <a:r>
              <a:rPr lang="en-US" sz="2600">
                <a:cs typeface="Segoe UI"/>
              </a:rPr>
              <a:t> </a:t>
            </a:r>
          </a:p>
        </p:txBody>
      </p:sp>
    </p:spTree>
    <p:extLst>
      <p:ext uri="{BB962C8B-B14F-4D97-AF65-F5344CB8AC3E}">
        <p14:creationId xmlns:p14="http://schemas.microsoft.com/office/powerpoint/2010/main" val="2595956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E131AA67-A992-30A5-8DCD-56D6D024D184}"/>
              </a:ext>
            </a:extLst>
          </p:cNvPr>
          <p:cNvSpPr txBox="1"/>
          <p:nvPr/>
        </p:nvSpPr>
        <p:spPr>
          <a:xfrm>
            <a:off x="862366" y="2194102"/>
            <a:ext cx="3427001" cy="39085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100" b="1"/>
              <a:t>What is the Holistic approach to learning</a:t>
            </a:r>
            <a:r>
              <a:rPr lang="en-US" sz="1100" dirty="0"/>
              <a:t> </a:t>
            </a:r>
            <a:endParaRPr lang="en-US" dirty="0"/>
          </a:p>
          <a:p>
            <a:pPr>
              <a:lnSpc>
                <a:spcPct val="90000"/>
              </a:lnSpc>
              <a:spcAft>
                <a:spcPts val="600"/>
              </a:spcAft>
            </a:pPr>
            <a:r>
              <a:rPr lang="en-US" sz="1100" dirty="0"/>
              <a:t>A Holistic approach to learn is focusing on the development of the whole child, looking at how to develop the emotional, social, physical and language skills, also developing the child's understanding of the world. By nurturing the whole child, every child is </a:t>
            </a:r>
            <a:r>
              <a:rPr lang="en-US" sz="1100" err="1"/>
              <a:t>recognised</a:t>
            </a:r>
            <a:r>
              <a:rPr lang="en-US" sz="1100"/>
              <a:t> </a:t>
            </a:r>
            <a:r>
              <a:rPr lang="en-US" sz="1100" dirty="0"/>
              <a:t> for their needs, by using inclusive practice a practitioner can look at enabling every child to develop and learn to their best ability. Observing and putting interventions into place can means that no child is excluded from learning.  </a:t>
            </a:r>
            <a:endParaRPr lang="en-US" sz="1100" dirty="0">
              <a:cs typeface="Calibri"/>
            </a:endParaRPr>
          </a:p>
          <a:p>
            <a:pPr>
              <a:lnSpc>
                <a:spcPct val="90000"/>
              </a:lnSpc>
              <a:spcAft>
                <a:spcPts val="600"/>
              </a:spcAft>
            </a:pPr>
            <a:r>
              <a:rPr lang="en-US" sz="1100"/>
              <a:t>Educational settings in early years are using holistic approaches in the (EYFS Framework and Development matters 2021). The holistic approach is taken from other countries around the world and in Europe that use methods of learning such as forest school and Reggio Emelia and forest school, countries such as Itay, USA, Canada, Denmark, Sweden, Germany, the UK.  </a:t>
            </a:r>
            <a:endParaRPr lang="en-US" sz="1100">
              <a:cs typeface="Calibri" panose="020F0502020204030204"/>
            </a:endParaRPr>
          </a:p>
        </p:txBody>
      </p:sp>
      <p:pic>
        <p:nvPicPr>
          <p:cNvPr id="3" name="Picture 2" descr="Image result for holistic learning free clip art">
            <a:extLst>
              <a:ext uri="{FF2B5EF4-FFF2-40B4-BE49-F238E27FC236}">
                <a16:creationId xmlns:a16="http://schemas.microsoft.com/office/drawing/2014/main" id="{5D0BD98A-0173-F1D2-42AF-04FAE9B6AD6A}"/>
              </a:ext>
            </a:extLst>
          </p:cNvPr>
          <p:cNvPicPr>
            <a:picLocks noChangeAspect="1"/>
          </p:cNvPicPr>
          <p:nvPr/>
        </p:nvPicPr>
        <p:blipFill>
          <a:blip r:embed="rId2"/>
          <a:stretch>
            <a:fillRect/>
          </a:stretch>
        </p:blipFill>
        <p:spPr>
          <a:xfrm>
            <a:off x="5445457" y="684837"/>
            <a:ext cx="6155141" cy="5512066"/>
          </a:xfrm>
          <a:prstGeom prst="rect">
            <a:avLst/>
          </a:prstGeom>
        </p:spPr>
      </p:pic>
      <p:sp>
        <p:nvSpPr>
          <p:cNvPr id="4" name="TextBox 3">
            <a:extLst>
              <a:ext uri="{FF2B5EF4-FFF2-40B4-BE49-F238E27FC236}">
                <a16:creationId xmlns:a16="http://schemas.microsoft.com/office/drawing/2014/main" id="{6A5F8A3E-9E3E-1699-52F3-30A84164B0ED}"/>
              </a:ext>
            </a:extLst>
          </p:cNvPr>
          <p:cNvSpPr txBox="1"/>
          <p:nvPr/>
        </p:nvSpPr>
        <p:spPr>
          <a:xfrm>
            <a:off x="5218043" y="6129130"/>
            <a:ext cx="2849217"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cs typeface="Calibri"/>
              </a:rPr>
              <a:t>Source Montessori, bing.com</a:t>
            </a:r>
            <a:endParaRPr lang="en-US"/>
          </a:p>
        </p:txBody>
      </p:sp>
    </p:spTree>
    <p:extLst>
      <p:ext uri="{BB962C8B-B14F-4D97-AF65-F5344CB8AC3E}">
        <p14:creationId xmlns:p14="http://schemas.microsoft.com/office/powerpoint/2010/main" val="1203120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Forest School Cliparts | Free Download Clip Art | Free Clip Art | on ...">
            <a:extLst>
              <a:ext uri="{FF2B5EF4-FFF2-40B4-BE49-F238E27FC236}">
                <a16:creationId xmlns:a16="http://schemas.microsoft.com/office/drawing/2014/main" id="{E48EBA51-7CB1-F707-D054-454D00415C32}"/>
              </a:ext>
            </a:extLst>
          </p:cNvPr>
          <p:cNvPicPr>
            <a:picLocks noChangeAspect="1"/>
          </p:cNvPicPr>
          <p:nvPr/>
        </p:nvPicPr>
        <p:blipFill rotWithShape="1">
          <a:blip r:embed="rId2"/>
          <a:srcRect t="15506"/>
          <a:stretch/>
        </p:blipFill>
        <p:spPr>
          <a:xfrm>
            <a:off x="20" y="-14368"/>
            <a:ext cx="12191980" cy="3451365"/>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2"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D81C11A-57CC-BFED-C7B3-20165C9A8C1E}"/>
              </a:ext>
            </a:extLst>
          </p:cNvPr>
          <p:cNvSpPr txBox="1"/>
          <p:nvPr/>
        </p:nvSpPr>
        <p:spPr>
          <a:xfrm>
            <a:off x="269201" y="3210607"/>
            <a:ext cx="11282719" cy="31676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400" dirty="0"/>
              <a:t>Froebel (1967) believed that play should be approached in a natural way, for children to explore their environments and the outside world. Play should be purposeful and meaningful to the individual child to develop creativity, problem solving skills and social interactions. He believed that children benefited from play outdoors in the natural environment being imaginative, learning in nature and not just about nature. Montessori (1909) believed that teachers could help a child to develop but at the same time also restrict the child's development. Montessori also believed that children should be observed but given the freedom to explore as adults can become an obstacle. They should be a child centered approach to education and for a child's natural ability to be encouraged to discover and create. The Reggio Emelia approach is child led play; the children learn from the environments in that are around them. Children discover their interests and in turn these influences their own learning, Frobel (1967), Montessori (1909) and Reggio Emelia approach (1797) link with the fact that they believe play should be child intimated, and children should be allowed to explore and to explore the environment around them. This in turn links in with having a holistic approach towards learning. The EYFS and Development matters (2012) uses this approach in its framework to holistic learning A unique  child, positive environments, enabling environments, learning and development.</a:t>
            </a:r>
            <a:r>
              <a:rPr lang="en-US" sz="1400" dirty="0">
                <a:solidFill>
                  <a:schemeClr val="accent1"/>
                </a:solidFill>
              </a:rPr>
              <a:t>  The environments  in which children learn in , has a significant impact on how a child learns . According to the Journal of (Psychological Benefits of attending forest school for preschool children : a systematic review) Outside environments such as forest school have been </a:t>
            </a:r>
            <a:r>
              <a:rPr lang="en-US" sz="1400" dirty="0" err="1">
                <a:solidFill>
                  <a:schemeClr val="accent1"/>
                </a:solidFill>
              </a:rPr>
              <a:t>recognised</a:t>
            </a:r>
            <a:r>
              <a:rPr lang="en-US" sz="1400" dirty="0">
                <a:solidFill>
                  <a:schemeClr val="accent1"/>
                </a:solidFill>
              </a:rPr>
              <a:t> in numerous studies, (</a:t>
            </a:r>
            <a:r>
              <a:rPr lang="en-US" sz="1400" dirty="0" err="1">
                <a:solidFill>
                  <a:schemeClr val="accent1"/>
                </a:solidFill>
              </a:rPr>
              <a:t>e.g</a:t>
            </a:r>
            <a:r>
              <a:rPr lang="en-US" sz="1400" dirty="0">
                <a:solidFill>
                  <a:schemeClr val="accent1"/>
                </a:solidFill>
              </a:rPr>
              <a:t>, </a:t>
            </a:r>
            <a:r>
              <a:rPr lang="en-US" sz="1400" dirty="0" err="1">
                <a:solidFill>
                  <a:schemeClr val="accent1"/>
                </a:solidFill>
              </a:rPr>
              <a:t>Mendardo</a:t>
            </a:r>
            <a:r>
              <a:rPr lang="en-US" sz="1400" dirty="0">
                <a:solidFill>
                  <a:schemeClr val="accent1"/>
                </a:solidFill>
              </a:rPr>
              <a:t> et al, 2021, </a:t>
            </a:r>
            <a:r>
              <a:rPr lang="en-US" sz="1400" dirty="0" err="1">
                <a:solidFill>
                  <a:schemeClr val="accent1"/>
                </a:solidFill>
              </a:rPr>
              <a:t>Ohley</a:t>
            </a:r>
            <a:r>
              <a:rPr lang="en-US" sz="1400" dirty="0">
                <a:solidFill>
                  <a:schemeClr val="accent1"/>
                </a:solidFill>
              </a:rPr>
              <a:t> et al, 2016 and Wendelboe-Nelson et al, 2019 ( also from the  Journal suggest)  prolonged experiences in natural  environments  improve  psychophysical well-being and quality of life . It is also suggested that the exposure to nature leads to improvements in health and well-being  of children (</a:t>
            </a:r>
            <a:r>
              <a:rPr lang="en-US" sz="1400" dirty="0" err="1">
                <a:solidFill>
                  <a:schemeClr val="accent1"/>
                </a:solidFill>
              </a:rPr>
              <a:t>e.g</a:t>
            </a:r>
            <a:r>
              <a:rPr lang="en-US" sz="1400" dirty="0">
                <a:solidFill>
                  <a:schemeClr val="accent1"/>
                </a:solidFill>
              </a:rPr>
              <a:t>, Mason et al, 2022; Tillman et al, 2018) Vella-</a:t>
            </a:r>
            <a:r>
              <a:rPr lang="en-US" sz="1400" dirty="0" err="1">
                <a:solidFill>
                  <a:schemeClr val="accent1"/>
                </a:solidFill>
              </a:rPr>
              <a:t>Brodick</a:t>
            </a:r>
            <a:r>
              <a:rPr lang="en-US" sz="1400" dirty="0">
                <a:solidFill>
                  <a:schemeClr val="accent1"/>
                </a:solidFill>
              </a:rPr>
              <a:t> and </a:t>
            </a:r>
            <a:r>
              <a:rPr lang="en-US" sz="1400" dirty="0" err="1">
                <a:solidFill>
                  <a:schemeClr val="accent1"/>
                </a:solidFill>
              </a:rPr>
              <a:t>Gilowska</a:t>
            </a:r>
            <a:r>
              <a:rPr lang="en-US" sz="1400" dirty="0">
                <a:solidFill>
                  <a:schemeClr val="accent1"/>
                </a:solidFill>
              </a:rPr>
              <a:t>, 2022., Children experiencing nature for a long period of time  will reap the benefits of by also improving the children's use of language and social skills, encouraging the development  of crucial cognitive skills ( </a:t>
            </a:r>
            <a:r>
              <a:rPr lang="en-US" sz="1400" dirty="0" err="1">
                <a:solidFill>
                  <a:schemeClr val="accent1"/>
                </a:solidFill>
              </a:rPr>
              <a:t>eg</a:t>
            </a:r>
            <a:r>
              <a:rPr lang="en-US" sz="1400" dirty="0">
                <a:solidFill>
                  <a:schemeClr val="accent1"/>
                </a:solidFill>
              </a:rPr>
              <a:t>, logical and reasoning), physical (</a:t>
            </a:r>
            <a:r>
              <a:rPr lang="en-US" sz="1400" dirty="0" err="1">
                <a:solidFill>
                  <a:schemeClr val="accent1"/>
                </a:solidFill>
              </a:rPr>
              <a:t>e,g</a:t>
            </a:r>
            <a:r>
              <a:rPr lang="en-US" sz="1400" dirty="0">
                <a:solidFill>
                  <a:schemeClr val="accent1"/>
                </a:solidFill>
              </a:rPr>
              <a:t> gross and motor) and emotional skills allowing the children to explore their surrounding world and environment, (</a:t>
            </a:r>
            <a:r>
              <a:rPr lang="en-US" sz="1400" dirty="0" err="1">
                <a:solidFill>
                  <a:schemeClr val="accent1"/>
                </a:solidFill>
              </a:rPr>
              <a:t>eg.</a:t>
            </a:r>
            <a:r>
              <a:rPr lang="en-US" sz="1400" dirty="0">
                <a:solidFill>
                  <a:schemeClr val="accent1"/>
                </a:solidFill>
              </a:rPr>
              <a:t> </a:t>
            </a:r>
            <a:r>
              <a:rPr lang="en-US" sz="1400" dirty="0" err="1">
                <a:solidFill>
                  <a:schemeClr val="accent1"/>
                </a:solidFill>
              </a:rPr>
              <a:t>Pintta</a:t>
            </a:r>
            <a:r>
              <a:rPr lang="en-US" sz="1400" dirty="0">
                <a:solidFill>
                  <a:schemeClr val="accent1"/>
                </a:solidFill>
              </a:rPr>
              <a:t> et al 2009).</a:t>
            </a:r>
            <a:endParaRPr lang="en-US" dirty="0">
              <a:solidFill>
                <a:schemeClr val="accent1"/>
              </a:solidFill>
              <a:ea typeface="Calibri"/>
              <a:cs typeface="Calibri"/>
            </a:endParaRPr>
          </a:p>
          <a:p>
            <a:pPr indent="-228600">
              <a:lnSpc>
                <a:spcPct val="90000"/>
              </a:lnSpc>
              <a:spcAft>
                <a:spcPts val="600"/>
              </a:spcAft>
              <a:buFont typeface="Arial" panose="020B0604020202020204" pitchFamily="34" charset="0"/>
              <a:buChar char="•"/>
            </a:pPr>
            <a:endParaRPr lang="en-US" sz="1400">
              <a:solidFill>
                <a:schemeClr val="accent1"/>
              </a:solidFill>
              <a:ea typeface="Calibri"/>
              <a:cs typeface="Calibri"/>
            </a:endParaRPr>
          </a:p>
        </p:txBody>
      </p:sp>
      <p:sp>
        <p:nvSpPr>
          <p:cNvPr id="10" name="TextBox 9">
            <a:extLst>
              <a:ext uri="{FF2B5EF4-FFF2-40B4-BE49-F238E27FC236}">
                <a16:creationId xmlns:a16="http://schemas.microsoft.com/office/drawing/2014/main" id="{2B7BD9EE-D36B-CD44-CF71-5D5FEE832CBD}"/>
              </a:ext>
            </a:extLst>
          </p:cNvPr>
          <p:cNvSpPr txBox="1"/>
          <p:nvPr/>
        </p:nvSpPr>
        <p:spPr>
          <a:xfrm>
            <a:off x="265043" y="430695"/>
            <a:ext cx="1109869"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a:cs typeface="Calibri"/>
              </a:rPr>
              <a:t>Source caterdralprimaryschool.org</a:t>
            </a:r>
            <a:endParaRPr lang="en-US"/>
          </a:p>
        </p:txBody>
      </p:sp>
    </p:spTree>
    <p:extLst>
      <p:ext uri="{BB962C8B-B14F-4D97-AF65-F5344CB8AC3E}">
        <p14:creationId xmlns:p14="http://schemas.microsoft.com/office/powerpoint/2010/main" val="3803234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390E697-3544-2FAB-795A-90FB5FAB8130}"/>
              </a:ext>
            </a:extLst>
          </p:cNvPr>
          <p:cNvSpPr txBox="1"/>
          <p:nvPr/>
        </p:nvSpPr>
        <p:spPr>
          <a:xfrm>
            <a:off x="971368" y="310377"/>
            <a:ext cx="4114801" cy="44000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400" dirty="0">
              <a:solidFill>
                <a:schemeClr val="accent1"/>
              </a:solidFill>
            </a:endParaRPr>
          </a:p>
          <a:p>
            <a:pPr indent="-228600">
              <a:lnSpc>
                <a:spcPct val="90000"/>
              </a:lnSpc>
              <a:spcAft>
                <a:spcPts val="600"/>
              </a:spcAft>
              <a:buFont typeface="Arial" panose="020B0604020202020204" pitchFamily="34" charset="0"/>
              <a:buChar char="•"/>
            </a:pPr>
            <a:endParaRPr lang="en-US" sz="1400" dirty="0">
              <a:solidFill>
                <a:schemeClr val="accent1"/>
              </a:solidFill>
              <a:ea typeface="Calibri"/>
              <a:cs typeface="Calibri"/>
            </a:endParaRPr>
          </a:p>
          <a:p>
            <a:pPr indent="-228600">
              <a:lnSpc>
                <a:spcPct val="90000"/>
              </a:lnSpc>
              <a:spcAft>
                <a:spcPts val="600"/>
              </a:spcAft>
              <a:buFont typeface="Arial" panose="020B0604020202020204" pitchFamily="34" charset="0"/>
              <a:buChar char="•"/>
            </a:pPr>
            <a:endParaRPr lang="en-US" sz="1400" dirty="0">
              <a:solidFill>
                <a:schemeClr val="accent1"/>
              </a:solidFill>
              <a:ea typeface="Calibri"/>
              <a:cs typeface="Calibri"/>
            </a:endParaRPr>
          </a:p>
          <a:p>
            <a:pPr>
              <a:lnSpc>
                <a:spcPct val="90000"/>
              </a:lnSpc>
              <a:spcAft>
                <a:spcPts val="600"/>
              </a:spcAft>
            </a:pPr>
            <a:endParaRPr lang="en-US" sz="1400" dirty="0">
              <a:solidFill>
                <a:schemeClr val="accent1"/>
              </a:solidFill>
              <a:ea typeface="Calibri"/>
              <a:cs typeface="Calibri"/>
            </a:endParaRPr>
          </a:p>
          <a:p>
            <a:pPr>
              <a:lnSpc>
                <a:spcPct val="90000"/>
              </a:lnSpc>
              <a:spcAft>
                <a:spcPts val="600"/>
              </a:spcAft>
            </a:pPr>
            <a:r>
              <a:rPr lang="en-US" sz="1400" dirty="0">
                <a:solidFill>
                  <a:schemeClr val="accent1"/>
                </a:solidFill>
                <a:ea typeface="Calibri"/>
                <a:cs typeface="Calibri"/>
              </a:rPr>
              <a:t>Learning Environments </a:t>
            </a:r>
          </a:p>
          <a:p>
            <a:pPr algn="just">
              <a:lnSpc>
                <a:spcPct val="90000"/>
              </a:lnSpc>
              <a:spcAft>
                <a:spcPts val="600"/>
              </a:spcAft>
            </a:pPr>
            <a:r>
              <a:rPr lang="en-US" sz="1400" dirty="0">
                <a:solidFill>
                  <a:schemeClr val="accent1"/>
                </a:solidFill>
              </a:rPr>
              <a:t>The learning indoor environment, practitioners  in some setting have taken a Reggio Emilia approach to encourage the indoor setting to be more neutral, calming, bringing the outdoors indoors and using natural resources to encourage a child's learning and development. Mixing natural resource with the indoor learning environment . Using this approach in a setting allows, children to be actively involved in their learning, experiencing indoor and outdoor settings blending together.  </a:t>
            </a:r>
            <a:endParaRPr lang="en-US" sz="1400" dirty="0">
              <a:solidFill>
                <a:schemeClr val="accent1"/>
              </a:solidFill>
              <a:ea typeface="Calibri"/>
              <a:cs typeface="Calibri"/>
            </a:endParaRPr>
          </a:p>
        </p:txBody>
      </p:sp>
      <p:pic>
        <p:nvPicPr>
          <p:cNvPr id="5" name="Picture 4" descr="Image result for images of reggio emilia classroom  natural resoureces">
            <a:extLst>
              <a:ext uri="{FF2B5EF4-FFF2-40B4-BE49-F238E27FC236}">
                <a16:creationId xmlns:a16="http://schemas.microsoft.com/office/drawing/2014/main" id="{1A862C32-65DC-4BCB-8D6E-829C2C6E2DCF}"/>
              </a:ext>
            </a:extLst>
          </p:cNvPr>
          <p:cNvPicPr>
            <a:picLocks noChangeAspect="1"/>
          </p:cNvPicPr>
          <p:nvPr/>
        </p:nvPicPr>
        <p:blipFill rotWithShape="1">
          <a:blip r:embed="rId2"/>
          <a:srcRect l="4331" r="7180" b="2"/>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4" name="Picture 3" descr="Preschool Classroom Layout, Eyfs Classroom, Preschool Rooms, Toddler ...">
            <a:extLst>
              <a:ext uri="{FF2B5EF4-FFF2-40B4-BE49-F238E27FC236}">
                <a16:creationId xmlns:a16="http://schemas.microsoft.com/office/drawing/2014/main" id="{6A024CD6-A20D-27A8-DF5D-E5A3CDE1290F}"/>
              </a:ext>
            </a:extLst>
          </p:cNvPr>
          <p:cNvPicPr>
            <a:picLocks noChangeAspect="1"/>
          </p:cNvPicPr>
          <p:nvPr/>
        </p:nvPicPr>
        <p:blipFill rotWithShape="1">
          <a:blip r:embed="rId3"/>
          <a:srcRect l="9344" r="24251" b="2"/>
          <a:stretch/>
        </p:blipFill>
        <p:spPr>
          <a:xfrm>
            <a:off x="5268880" y="2515479"/>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3" name="Picture 2" descr="Preschool Classroom Layout, Eyfs Classroom, Preschool Rooms, Toddler ...">
            <a:extLst>
              <a:ext uri="{FF2B5EF4-FFF2-40B4-BE49-F238E27FC236}">
                <a16:creationId xmlns:a16="http://schemas.microsoft.com/office/drawing/2014/main" id="{47F0667C-E960-E01B-F72E-873FFD7D6C03}"/>
              </a:ext>
            </a:extLst>
          </p:cNvPr>
          <p:cNvPicPr>
            <a:picLocks noChangeAspect="1"/>
          </p:cNvPicPr>
          <p:nvPr/>
        </p:nvPicPr>
        <p:blipFill rotWithShape="1">
          <a:blip r:embed="rId4"/>
          <a:srcRect l="2873" r="-3" b="-3"/>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
        <p:nvSpPr>
          <p:cNvPr id="6" name="TextBox 5">
            <a:extLst>
              <a:ext uri="{FF2B5EF4-FFF2-40B4-BE49-F238E27FC236}">
                <a16:creationId xmlns:a16="http://schemas.microsoft.com/office/drawing/2014/main" id="{D6BCB347-99A7-0693-F640-7D63911F31FC}"/>
              </a:ext>
            </a:extLst>
          </p:cNvPr>
          <p:cNvSpPr txBox="1"/>
          <p:nvPr/>
        </p:nvSpPr>
        <p:spPr>
          <a:xfrm>
            <a:off x="6043808" y="6200383"/>
            <a:ext cx="170145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Source, google.com, pintrest.co.uk , </a:t>
            </a:r>
            <a:r>
              <a:rPr lang="en-US" sz="1000" dirty="0">
                <a:cs typeface="Calibri"/>
                <a:hlinkClick r:id="rId5"/>
              </a:rPr>
              <a:t>www.bing.com</a:t>
            </a:r>
            <a:r>
              <a:rPr lang="en-US" sz="1000" dirty="0">
                <a:cs typeface="Calibri"/>
              </a:rPr>
              <a:t> images </a:t>
            </a:r>
          </a:p>
        </p:txBody>
      </p:sp>
    </p:spTree>
    <p:extLst>
      <p:ext uri="{BB962C8B-B14F-4D97-AF65-F5344CB8AC3E}">
        <p14:creationId xmlns:p14="http://schemas.microsoft.com/office/powerpoint/2010/main" val="3539675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16F434-4075-A788-2C3B-ECD73E5FCFB0}"/>
              </a:ext>
            </a:extLst>
          </p:cNvPr>
          <p:cNvSpPr txBox="1"/>
          <p:nvPr/>
        </p:nvSpPr>
        <p:spPr>
          <a:xfrm>
            <a:off x="2898587" y="612588"/>
            <a:ext cx="59615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cs typeface="Calibri"/>
              </a:rPr>
              <a:t>Reference List</a:t>
            </a:r>
          </a:p>
        </p:txBody>
      </p:sp>
      <p:sp>
        <p:nvSpPr>
          <p:cNvPr id="5" name="TextBox 4">
            <a:extLst>
              <a:ext uri="{FF2B5EF4-FFF2-40B4-BE49-F238E27FC236}">
                <a16:creationId xmlns:a16="http://schemas.microsoft.com/office/drawing/2014/main" id="{7B336D07-AFA8-9490-A205-D179FF755986}"/>
              </a:ext>
            </a:extLst>
          </p:cNvPr>
          <p:cNvSpPr txBox="1"/>
          <p:nvPr/>
        </p:nvSpPr>
        <p:spPr>
          <a:xfrm>
            <a:off x="718585" y="609486"/>
            <a:ext cx="10324352" cy="83869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a:cs typeface="Calibri"/>
            </a:endParaRPr>
          </a:p>
          <a:p>
            <a:endParaRPr lang="en-US" sz="1100" dirty="0">
              <a:cs typeface="Calibri"/>
            </a:endParaRPr>
          </a:p>
          <a:p>
            <a:r>
              <a:rPr lang="en-US" sz="1100" dirty="0">
                <a:cs typeface="Calibri"/>
              </a:rPr>
              <a:t> </a:t>
            </a:r>
            <a:r>
              <a:rPr lang="en-US" sz="1100" dirty="0" err="1">
                <a:cs typeface="Calibri"/>
              </a:rPr>
              <a:t>Bronfrenbrenner</a:t>
            </a:r>
            <a:r>
              <a:rPr lang="en-US" sz="1100">
                <a:cs typeface="Calibri"/>
              </a:rPr>
              <a:t> bio-ecological system scholar google .com  </a:t>
            </a:r>
            <a:endParaRPr lang="en-US"/>
          </a:p>
          <a:p>
            <a:r>
              <a:rPr lang="en-US" sz="1100" dirty="0">
                <a:cs typeface="Calibri"/>
              </a:rPr>
              <a:t>Bust, E and Pedro, A(2022) " Your baby's life depends on the first 1,000 days; Community health worker's</a:t>
            </a:r>
          </a:p>
          <a:p>
            <a:r>
              <a:rPr lang="en-US" sz="1100" dirty="0">
                <a:cs typeface="Calibri"/>
              </a:rPr>
              <a:t>Cusick, ck, S.E and </a:t>
            </a:r>
            <a:r>
              <a:rPr lang="en-US" sz="1100" err="1">
                <a:cs typeface="Calibri"/>
              </a:rPr>
              <a:t>Georgieft</a:t>
            </a:r>
            <a:r>
              <a:rPr lang="en-US" sz="1100" dirty="0">
                <a:cs typeface="Calibri"/>
              </a:rPr>
              <a:t>, M. K (2016) "The role of nutrition in brain </a:t>
            </a:r>
            <a:r>
              <a:rPr lang="en-US" sz="1100" err="1">
                <a:cs typeface="Calibri"/>
              </a:rPr>
              <a:t>development:The</a:t>
            </a:r>
            <a:r>
              <a:rPr lang="en-US" sz="1100" dirty="0">
                <a:cs typeface="Calibri"/>
              </a:rPr>
              <a:t> golden opportunity of the 'first 1,000 days'," The journal of pediatrics, 175, p16-21, available at :https://</a:t>
            </a:r>
            <a:r>
              <a:rPr lang="en-US" sz="1100" err="1">
                <a:cs typeface="Calibri"/>
              </a:rPr>
              <a:t>doi</a:t>
            </a:r>
            <a:r>
              <a:rPr lang="en-US" sz="1100" dirty="0">
                <a:cs typeface="Calibri"/>
              </a:rPr>
              <a:t>/org/10161j.jpods 2016/05.013</a:t>
            </a:r>
          </a:p>
          <a:p>
            <a:r>
              <a:rPr lang="en-US" sz="1100" dirty="0">
                <a:cs typeface="Calibri"/>
              </a:rPr>
              <a:t> perspective, the first 1,000 days of life" Early child, </a:t>
            </a:r>
            <a:r>
              <a:rPr lang="en-US" sz="1100" dirty="0">
                <a:cs typeface="Calibri"/>
                <a:hlinkClick r:id="rId2"/>
              </a:rPr>
              <a:t>https://doi/org/10.1080/03004430</a:t>
            </a:r>
            <a:r>
              <a:rPr lang="en-US" sz="1100" dirty="0">
                <a:cs typeface="Calibri"/>
              </a:rPr>
              <a:t>. 2020. 181572 </a:t>
            </a:r>
          </a:p>
          <a:p>
            <a:r>
              <a:rPr lang="en-US" sz="1100" dirty="0">
                <a:cs typeface="Calibri"/>
              </a:rPr>
              <a:t>https://childmind.org</a:t>
            </a:r>
          </a:p>
          <a:p>
            <a:r>
              <a:rPr lang="en-US" sz="1100" dirty="0">
                <a:cs typeface="Calibri"/>
              </a:rPr>
              <a:t>https://www.earlyyearsmatter.co.uk.(Early years, supporting the transition to parenthood )</a:t>
            </a:r>
          </a:p>
          <a:p>
            <a:r>
              <a:rPr lang="en-US" sz="1100" dirty="0">
                <a:cs typeface="Calibri"/>
              </a:rPr>
              <a:t>https://fithealthlybest.co</a:t>
            </a:r>
          </a:p>
          <a:p>
            <a:r>
              <a:rPr lang="en-US" sz="1100" dirty="0">
                <a:cs typeface="Calibri"/>
                <a:hlinkClick r:id="rId3"/>
              </a:rPr>
              <a:t>https://scholar</a:t>
            </a:r>
            <a:r>
              <a:rPr lang="en-US" sz="1100" dirty="0">
                <a:cs typeface="Calibri"/>
              </a:rPr>
              <a:t> google.com  </a:t>
            </a:r>
          </a:p>
          <a:p>
            <a:r>
              <a:rPr lang="en-US" sz="1100" dirty="0">
                <a:cs typeface="Calibri"/>
              </a:rPr>
              <a:t>www. Google scholar, Montessori 2013 ,Montessori method </a:t>
            </a:r>
          </a:p>
          <a:p>
            <a:r>
              <a:rPr lang="en-US" sz="1100" dirty="0">
                <a:cs typeface="Calibri"/>
              </a:rPr>
              <a:t>Fetal development </a:t>
            </a:r>
            <a:r>
              <a:rPr lang="en-US" sz="1100" err="1">
                <a:cs typeface="Calibri"/>
              </a:rPr>
              <a:t>my.clevelandclinc</a:t>
            </a:r>
            <a:r>
              <a:rPr lang="en-US" sz="1100" dirty="0">
                <a:cs typeface="Calibri"/>
              </a:rPr>
              <a:t>. org, Fetal development</a:t>
            </a:r>
          </a:p>
          <a:p>
            <a:r>
              <a:rPr lang="en-US" sz="1100" dirty="0">
                <a:cs typeface="Calibri"/>
              </a:rPr>
              <a:t>Google.com , pintrest.co.uk </a:t>
            </a:r>
          </a:p>
          <a:p>
            <a:r>
              <a:rPr lang="en-US" sz="1100" dirty="0">
                <a:cs typeface="Calibri"/>
                <a:hlinkClick r:id="rId4"/>
              </a:rPr>
              <a:t>https://Gov.uk</a:t>
            </a:r>
            <a:r>
              <a:rPr lang="en-US" sz="1100" dirty="0">
                <a:cs typeface="Calibri"/>
              </a:rPr>
              <a:t>, Prenatal stress and coping strategies, Journal of psychosomatic research</a:t>
            </a:r>
          </a:p>
          <a:p>
            <a:r>
              <a:rPr lang="en-US" sz="1100" dirty="0">
                <a:cs typeface="Calibri"/>
              </a:rPr>
              <a:t> https://Publications .parliament.uk, First 1000 day of life. </a:t>
            </a:r>
          </a:p>
          <a:p>
            <a:r>
              <a:rPr lang="en-US" sz="1100" dirty="0">
                <a:cs typeface="Calibri"/>
              </a:rPr>
              <a:t>nspcc.org.uk</a:t>
            </a:r>
          </a:p>
          <a:p>
            <a:r>
              <a:rPr lang="en-US" sz="1100" dirty="0">
                <a:cs typeface="Calibri"/>
                <a:hlinkClick r:id="rId5"/>
              </a:rPr>
              <a:t>https://www.england.nhs.uk</a:t>
            </a:r>
            <a:r>
              <a:rPr lang="en-US" sz="1100" dirty="0">
                <a:cs typeface="Calibri"/>
              </a:rPr>
              <a:t> </a:t>
            </a:r>
          </a:p>
          <a:p>
            <a:r>
              <a:rPr lang="en-US" sz="1100" dirty="0">
                <a:cs typeface="Calibri"/>
                <a:hlinkClick r:id="rId6"/>
              </a:rPr>
              <a:t>www.sciencephoto.co/media</a:t>
            </a:r>
            <a:r>
              <a:rPr lang="en-US" sz="1100" dirty="0">
                <a:cs typeface="Calibri"/>
              </a:rPr>
              <a:t> </a:t>
            </a:r>
          </a:p>
          <a:p>
            <a:r>
              <a:rPr lang="en-US" sz="1100" dirty="0">
                <a:cs typeface="Calibri"/>
              </a:rPr>
              <a:t>Prenatal stress and coping strategies, Journal of psychosomatic research Google scholar.com </a:t>
            </a:r>
          </a:p>
          <a:p>
            <a:r>
              <a:rPr lang="en-US" sz="1100" dirty="0">
                <a:cs typeface="Calibri"/>
              </a:rPr>
              <a:t>Respectful care in early years, exploring the piker approach, teaching early years.com  </a:t>
            </a:r>
          </a:p>
          <a:p>
            <a:r>
              <a:rPr lang="en-US" sz="1100" dirty="0">
                <a:cs typeface="Calibri"/>
              </a:rPr>
              <a:t>Research-and-play.com (Blog)</a:t>
            </a:r>
          </a:p>
          <a:p>
            <a:r>
              <a:rPr lang="en-US" sz="1100" dirty="0">
                <a:cs typeface="Calibri"/>
              </a:rPr>
              <a:t>Stella E, </a:t>
            </a:r>
            <a:r>
              <a:rPr lang="en-US" sz="1100" err="1">
                <a:cs typeface="Calibri"/>
              </a:rPr>
              <a:t>Bologneisi,M</a:t>
            </a:r>
            <a:r>
              <a:rPr lang="en-US" sz="1100" dirty="0">
                <a:cs typeface="Calibri"/>
              </a:rPr>
              <a:t>, Bergamini </a:t>
            </a:r>
            <a:r>
              <a:rPr lang="en-US" sz="1100" err="1">
                <a:cs typeface="Calibri"/>
              </a:rPr>
              <a:t>E,Mason</a:t>
            </a:r>
            <a:r>
              <a:rPr lang="en-US" sz="1100" dirty="0">
                <a:cs typeface="Calibri"/>
              </a:rPr>
              <a:t> L, and Pazzaglia F, 2012, psychological benefits of attending forest school for preschool children: A systematic review, educational psychology review p 35-29. </a:t>
            </a:r>
          </a:p>
          <a:p>
            <a:r>
              <a:rPr lang="en-US" sz="1100" dirty="0">
                <a:cs typeface="Calibri"/>
              </a:rPr>
              <a:t>Journals.sagepub.com/home/</a:t>
            </a:r>
            <a:r>
              <a:rPr lang="en-US" sz="1100" err="1">
                <a:cs typeface="Calibri"/>
              </a:rPr>
              <a:t>gsp.gobal</a:t>
            </a:r>
            <a:r>
              <a:rPr lang="en-US" sz="1100" dirty="0">
                <a:cs typeface="Calibri"/>
              </a:rPr>
              <a:t> social policy 2020 vol 20(I) p 21-25 ( investing in early years: the importance of protecting children through comprehensive social protection during the critical first 1,000 days of life. </a:t>
            </a:r>
          </a:p>
          <a:p>
            <a:r>
              <a:rPr lang="en-US" sz="1100" dirty="0">
                <a:cs typeface="Calibri"/>
              </a:rPr>
              <a:t>(The importance of the first 1,000 days of life ) </a:t>
            </a:r>
            <a:r>
              <a:rPr lang="en-US" sz="1100" dirty="0">
                <a:cs typeface="Calibri"/>
                <a:hlinkClick r:id="rId7"/>
              </a:rPr>
              <a:t>https://doi-orgezproxy.uwtsd.ac.uk/10.2989/17280583.2016</a:t>
            </a:r>
            <a:r>
              <a:rPr lang="en-US" sz="1100" dirty="0">
                <a:cs typeface="Calibri"/>
              </a:rPr>
              <a:t> .12223803</a:t>
            </a:r>
          </a:p>
          <a:p>
            <a:r>
              <a:rPr lang="en-US" sz="1100" dirty="0">
                <a:cs typeface="Calibri"/>
              </a:rPr>
              <a:t>The Biology of the first 1,000 days (2021 first 1,000 days .care) </a:t>
            </a:r>
          </a:p>
          <a:p>
            <a:r>
              <a:rPr lang="en-US" sz="1100" dirty="0">
                <a:cs typeface="Calibri"/>
              </a:rPr>
              <a:t>The best start for life, a vision for the 1,000 critical days March 2021, services.gov.uk</a:t>
            </a:r>
          </a:p>
          <a:p>
            <a:r>
              <a:rPr lang="en-US" sz="1100" dirty="0">
                <a:cs typeface="Calibri"/>
              </a:rPr>
              <a:t>www. </a:t>
            </a:r>
            <a:r>
              <a:rPr lang="en-US" sz="1100" err="1">
                <a:cs typeface="Calibri"/>
              </a:rPr>
              <a:t>Bing.images</a:t>
            </a:r>
            <a:endParaRPr lang="en-US" sz="1100">
              <a:cs typeface="Calibri"/>
            </a:endParaRPr>
          </a:p>
          <a:p>
            <a:r>
              <a:rPr lang="en-US" sz="1100" dirty="0">
                <a:cs typeface="Calibri"/>
              </a:rPr>
              <a:t>www. gov.uk</a:t>
            </a: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33112613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1</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    </vt:lpstr>
      <vt:lpstr> The First 1000 Days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801</cp:revision>
  <dcterms:created xsi:type="dcterms:W3CDTF">2023-12-04T17:34:23Z</dcterms:created>
  <dcterms:modified xsi:type="dcterms:W3CDTF">2024-04-14T18:53:09Z</dcterms:modified>
</cp:coreProperties>
</file>