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88163" cy="96710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4" autoAdjust="0"/>
    <p:restoredTop sz="94660"/>
  </p:normalViewPr>
  <p:slideViewPr>
    <p:cSldViewPr snapToGrid="0">
      <p:cViewPr varScale="1">
        <p:scale>
          <a:sx n="83" d="100"/>
          <a:sy n="83" d="100"/>
        </p:scale>
        <p:origin x="2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4829B-383A-AA12-5423-07B03AF185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3A6C98-5C7A-EB18-7EA0-F673C860AF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C86B24-3BDA-A0A4-8B1B-4659B172B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8F7C-8DDE-483A-B9EE-0FA356E2850F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38E7C-D182-3758-0219-EEBECB645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BF5D2-13AE-F69A-815A-C6A906353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F4BDE-99F2-4D44-B6C2-0B4BA9700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570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5F354-598D-C339-2546-00FEDF3AA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4B32-F89F-ED8B-40CD-ADD0853832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DECCE5-54EA-3C71-C3E0-D4EBE0E6C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8F7C-8DDE-483A-B9EE-0FA356E2850F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13726-08EF-D44E-D3AC-AB22BEBB0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5131DD-848D-8797-4E35-A07E6D389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F4BDE-99F2-4D44-B6C2-0B4BA9700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574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168DF-6A0A-AF4B-74A7-06E18A4E1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14E5E5-FD33-64D4-66B4-731975C4A0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3FD82-0F1E-C980-24FE-1B3C81F70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8F7C-8DDE-483A-B9EE-0FA356E2850F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EE03A8-4619-BCCA-2244-5EC06D797A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2F8DE-E76F-7571-6E88-E4469C137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F4BDE-99F2-4D44-B6C2-0B4BA9700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188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C3976-C955-04A7-9662-84C40BD0F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AE7CF-AC36-6F0D-A671-4BD4A303A6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188670-77BB-1C64-97B8-4CA2E5F8F9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76292E-9AB0-19A7-DEDF-E52EA60A60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8F7C-8DDE-483A-B9EE-0FA356E2850F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2D503F-D3A0-C29B-F5D7-EAD6B550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F85EC9-FDD2-9281-2FFD-8E56B6528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F4BDE-99F2-4D44-B6C2-0B4BA9700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09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85706-1DF7-D859-6362-83F98BCB1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FD97D0-8770-E276-6942-54A7B724C0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F815AD-5951-2D55-215C-76170EC540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9F6FA4-77C9-1E35-8186-ADF7655708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47834D-3710-CB67-B09F-7266393740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C2B77E-94F3-BF5A-DF86-F2B191FE4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8F7C-8DDE-483A-B9EE-0FA356E2850F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BC3551-07BD-DE9E-1E71-543B5C9D6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CFABAE-D058-8DF9-FAEC-6609C6C89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F4BDE-99F2-4D44-B6C2-0B4BA9700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469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AAF60-A581-37BB-FE52-9E11E85DD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09C141-068A-47F0-E4CD-178E786DC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8F7C-8DDE-483A-B9EE-0FA356E2850F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BD120E-9385-445B-2FCA-12B5D9D6EA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DC0054-6F42-FF3C-2DE4-131B0A0DB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F4BDE-99F2-4D44-B6C2-0B4BA9700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694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6F0C2-0158-33F6-3101-D4F29EB4E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8F7C-8DDE-483A-B9EE-0FA356E2850F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58FB94-67CB-6B09-CCF9-3B716CA39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07FFD0-B258-33D2-872A-93DA41E1F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F4BDE-99F2-4D44-B6C2-0B4BA9700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202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61DAB-64DD-7B0A-E781-8F907FA6D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2FF20-9AD6-614C-1A74-9FE73E0E14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368B2F-045B-9B25-6736-F0AA353C4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A81886-92CE-4803-B418-AEE0A2465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8F7C-8DDE-483A-B9EE-0FA356E2850F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0D4AD-DE04-BB87-AA51-7BD516ABE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D98D2A-1118-66A7-DB5A-92936F058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F4BDE-99F2-4D44-B6C2-0B4BA9700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162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5EDAB-5AE5-CF15-6A35-39BF9327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57F097-3F24-B6FF-75DD-C25725E243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7D1BD6-DA42-4B6C-4780-FABD54A313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4589B7-AA7F-BAC9-05DC-9FB9B86E0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8F7C-8DDE-483A-B9EE-0FA356E2850F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4AB79-7469-5D83-D9D1-3A08777FA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420863-A878-1CE2-D60C-971EB3DFA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F4BDE-99F2-4D44-B6C2-0B4BA9700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262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B08AC-907D-BFC8-3F2E-95F4E5A34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70B74D-FB1F-A063-7A5F-C18242654B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C1CB82-9746-E2C8-8F32-DE47F7CFA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8F7C-8DDE-483A-B9EE-0FA356E2850F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B406AA-7A03-2D93-3262-E489A9A2F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C92FB-1212-8090-FE90-329FA97D8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F4BDE-99F2-4D44-B6C2-0B4BA9700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638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037B21-35E3-2893-15D8-9671CA8A55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B5901B-9BFD-2CB6-3007-70C52132CE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5D76E-8321-FAA1-DDE6-484239713B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78F7C-8DDE-483A-B9EE-0FA356E2850F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AFF7FD-BF86-30CD-9579-ACDC10B3A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5B348F-311B-D4BB-7171-7C5634267E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F4BDE-99F2-4D44-B6C2-0B4BA9700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022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62F35C-77BE-D048-FA0F-ED950FABC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56C0B6-6E14-9A41-0206-C07BF0B69D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E4A84-275E-02EE-FEAF-AE7E7DE564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C78F7C-8DDE-483A-B9EE-0FA356E2850F}" type="datetimeFigureOut">
              <a:rPr lang="en-GB" smtClean="0"/>
              <a:t>21/09/2022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E9BDF4-72D8-47F0-5E0F-A85C90E907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DC21F1-2B54-4D70-0DA5-EEF6D8F017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2F4BDE-99F2-4D44-B6C2-0B4BA9700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944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6D351E3-05BB-342F-018C-B704E0B112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10023971" y="5035052"/>
            <a:ext cx="1990158" cy="125628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9C77309-4F61-9337-51D6-BCE1A5559F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28"/>
          <a:stretch/>
        </p:blipFill>
        <p:spPr>
          <a:xfrm rot="5400000">
            <a:off x="8649085" y="5006504"/>
            <a:ext cx="1990157" cy="131338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D49239E-3899-2089-84B0-5236D9F8D1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1912" y="4668116"/>
            <a:ext cx="1255885" cy="198746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0ED117A-5443-2807-3139-1C07E891E9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2506" y="4668116"/>
            <a:ext cx="1316850" cy="198746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6A663CB-A126-5DA9-724D-14D0C193C1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7539" y="4668116"/>
            <a:ext cx="1316850" cy="198746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5FEDE71-E88C-851E-0CD5-4AE2840758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2917" y="4668116"/>
            <a:ext cx="1255885" cy="198746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DB3EEB2-44EA-7A77-3715-E3B78DC027CC}"/>
              </a:ext>
            </a:extLst>
          </p:cNvPr>
          <p:cNvSpPr txBox="1"/>
          <p:nvPr/>
        </p:nvSpPr>
        <p:spPr>
          <a:xfrm rot="5400000">
            <a:off x="212359" y="3472934"/>
            <a:ext cx="64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Starter: Spend 5 minutes on this task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E574409-984E-7491-8D0D-BC4F1F6D1ED0}"/>
              </a:ext>
            </a:extLst>
          </p:cNvPr>
          <p:cNvSpPr txBox="1"/>
          <p:nvPr/>
        </p:nvSpPr>
        <p:spPr>
          <a:xfrm rot="5400000">
            <a:off x="4425414" y="323570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Starter: Spend 5 minutes on this task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9D655E2-0986-176C-79AD-69DB48860903}"/>
              </a:ext>
            </a:extLst>
          </p:cNvPr>
          <p:cNvSpPr txBox="1"/>
          <p:nvPr/>
        </p:nvSpPr>
        <p:spPr>
          <a:xfrm rot="5400000">
            <a:off x="8846461" y="323570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Starter: Spend 5 minutes on this task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9407C01-152A-09FC-1476-9BDFC28B47FF}"/>
              </a:ext>
            </a:extLst>
          </p:cNvPr>
          <p:cNvSpPr txBox="1"/>
          <p:nvPr/>
        </p:nvSpPr>
        <p:spPr>
          <a:xfrm>
            <a:off x="8900902" y="4140678"/>
            <a:ext cx="2284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ahnschrift Light" panose="020B0502040204020203" pitchFamily="34" charset="0"/>
              </a:rPr>
              <a:t>Make different lines by holding your pencil in 3 different ways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70D5FDE-76E5-7EB5-877A-9E77EB7CF238}"/>
              </a:ext>
            </a:extLst>
          </p:cNvPr>
          <p:cNvSpPr txBox="1"/>
          <p:nvPr/>
        </p:nvSpPr>
        <p:spPr>
          <a:xfrm>
            <a:off x="4552688" y="4200699"/>
            <a:ext cx="2500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ahnschrift Light" panose="020B0502040204020203" pitchFamily="34" charset="0"/>
              </a:rPr>
              <a:t>Make different lines by holding your pencil in 3 different ways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D1EDDCB-44CD-E07D-0100-9FCD7EBAB927}"/>
              </a:ext>
            </a:extLst>
          </p:cNvPr>
          <p:cNvSpPr txBox="1"/>
          <p:nvPr/>
        </p:nvSpPr>
        <p:spPr>
          <a:xfrm>
            <a:off x="206153" y="4206451"/>
            <a:ext cx="2284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ahnschrift Light" panose="020B0502040204020203" pitchFamily="34" charset="0"/>
              </a:rPr>
              <a:t>Make different lines by holding your pencil in 3 different ways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DAEDC06-9F60-02B3-A419-D219BAFB2DC3}"/>
              </a:ext>
            </a:extLst>
          </p:cNvPr>
          <p:cNvSpPr txBox="1"/>
          <p:nvPr/>
        </p:nvSpPr>
        <p:spPr>
          <a:xfrm>
            <a:off x="206153" y="124193"/>
            <a:ext cx="1151070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Fill in the squares starting with the lightest tone you can make gradually becoming darker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4074AE-64B6-3718-5D3A-ED004BE56E20}"/>
              </a:ext>
            </a:extLst>
          </p:cNvPr>
          <p:cNvSpPr txBox="1"/>
          <p:nvPr/>
        </p:nvSpPr>
        <p:spPr>
          <a:xfrm>
            <a:off x="3747449" y="184578"/>
            <a:ext cx="1151069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Fill in the squares starting with the lightest tone you can make gradually becoming darker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CE096BC-D8EA-17E4-1C0C-15EF141795A4}"/>
              </a:ext>
            </a:extLst>
          </p:cNvPr>
          <p:cNvSpPr txBox="1"/>
          <p:nvPr/>
        </p:nvSpPr>
        <p:spPr>
          <a:xfrm>
            <a:off x="7728622" y="210457"/>
            <a:ext cx="1136294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Fill in the squares starting with the lightest tone you can make gradually becoming darker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5EEC9AEF-3D12-C001-D204-C79F65F7449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113" y="1585358"/>
            <a:ext cx="3203980" cy="1108210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89F792B-1FDE-9994-607A-C06B8C86F1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36422" y="1585358"/>
            <a:ext cx="3330844" cy="1152091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18C43719-97CA-0325-1C96-EC172A63FA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3255" y="1585358"/>
            <a:ext cx="3573576" cy="1236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1825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102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Bahnschrift Light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Daisy Wilson</dc:creator>
  <cp:lastModifiedBy>Daisy Wilson</cp:lastModifiedBy>
  <cp:revision>1</cp:revision>
  <cp:lastPrinted>2022-09-21T19:10:54Z</cp:lastPrinted>
  <dcterms:created xsi:type="dcterms:W3CDTF">2022-09-21T18:48:01Z</dcterms:created>
  <dcterms:modified xsi:type="dcterms:W3CDTF">2022-09-21T19:11:17Z</dcterms:modified>
</cp:coreProperties>
</file>