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1"/>
  </p:notesMasterIdLst>
  <p:sldIdLst>
    <p:sldId id="719" r:id="rId24"/>
    <p:sldId id="768" r:id="rId25"/>
    <p:sldId id="769" r:id="rId26"/>
    <p:sldId id="770" r:id="rId27"/>
    <p:sldId id="771" r:id="rId28"/>
    <p:sldId id="772" r:id="rId29"/>
    <p:sldId id="73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9T09:23:23.151" v="340" actId="5793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9T09:23:23.151" v="340" actId="579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9T09:23:23.151" v="340" actId="5793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094B24D6-6FBF-4C40-8AFA-8B4BDBF923D7}"/>
    <pc:docChg chg="undo custSel modSld">
      <pc:chgData name="Jenifer Prince Devaraj" userId="c3fb109c-09d1-42a6-93f4-69472d709861" providerId="ADAL" clId="{094B24D6-6FBF-4C40-8AFA-8B4BDBF923D7}" dt="2024-06-04T17:17:47.164" v="9" actId="15"/>
      <pc:docMkLst>
        <pc:docMk/>
      </pc:docMkLst>
      <pc:sldChg chg="modSp mod">
        <pc:chgData name="Jenifer Prince Devaraj" userId="c3fb109c-09d1-42a6-93f4-69472d709861" providerId="ADAL" clId="{094B24D6-6FBF-4C40-8AFA-8B4BDBF923D7}" dt="2024-06-04T17:17:47.164" v="9" actId="15"/>
        <pc:sldMkLst>
          <pc:docMk/>
          <pc:sldMk cId="598651805" sldId="769"/>
        </pc:sldMkLst>
        <pc:spChg chg="mod">
          <ac:chgData name="Jenifer Prince Devaraj" userId="c3fb109c-09d1-42a6-93f4-69472d709861" providerId="ADAL" clId="{094B24D6-6FBF-4C40-8AFA-8B4BDBF923D7}" dt="2024-06-04T17:17:47.164" v="9" actId="15"/>
          <ac:spMkLst>
            <pc:docMk/>
            <pc:sldMk cId="598651805" sldId="769"/>
            <ac:spMk id="3" creationId="{9993D6EA-B230-D599-DA30-524DA88B3783}"/>
          </ac:spMkLst>
        </pc:spChg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  <pc:docChgLst>
    <pc:chgData name="Jenifer Prince Devaraj" userId="c3fb109c-09d1-42a6-93f4-69472d709861" providerId="ADAL" clId="{10C3AFD0-0A59-41AF-8095-1F6D488CA9F5}"/>
    <pc:docChg chg="modSld">
      <pc:chgData name="Jenifer Prince Devaraj" userId="c3fb109c-09d1-42a6-93f4-69472d709861" providerId="ADAL" clId="{10C3AFD0-0A59-41AF-8095-1F6D488CA9F5}" dt="2025-01-26T23:34:17.012" v="11" actId="20577"/>
      <pc:docMkLst>
        <pc:docMk/>
      </pc:docMkLst>
      <pc:sldChg chg="modSp mod">
        <pc:chgData name="Jenifer Prince Devaraj" userId="c3fb109c-09d1-42a6-93f4-69472d709861" providerId="ADAL" clId="{10C3AFD0-0A59-41AF-8095-1F6D488CA9F5}" dt="2025-01-26T23:33:53.493" v="2" actId="1076"/>
        <pc:sldMkLst>
          <pc:docMk/>
          <pc:sldMk cId="3119007398" sldId="719"/>
        </pc:sldMkLst>
        <pc:spChg chg="mod">
          <ac:chgData name="Jenifer Prince Devaraj" userId="c3fb109c-09d1-42a6-93f4-69472d709861" providerId="ADAL" clId="{10C3AFD0-0A59-41AF-8095-1F6D488CA9F5}" dt="2025-01-26T23:33:53.493" v="2" actId="1076"/>
          <ac:spMkLst>
            <pc:docMk/>
            <pc:sldMk cId="3119007398" sldId="719"/>
            <ac:spMk id="6" creationId="{32FAECD2-AEF9-E0BD-7C77-6008C9287772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3:58.306" v="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10C3AFD0-0A59-41AF-8095-1F6D488CA9F5}" dt="2025-01-26T23:33:58.306" v="4" actId="20577"/>
          <ac:spMkLst>
            <pc:docMk/>
            <pc:sldMk cId="2008570622" sldId="768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3.624" v="6" actId="20577"/>
        <pc:sldMkLst>
          <pc:docMk/>
          <pc:sldMk cId="598651805" sldId="769"/>
        </pc:sldMkLst>
        <pc:spChg chg="mod">
          <ac:chgData name="Jenifer Prince Devaraj" userId="c3fb109c-09d1-42a6-93f4-69472d709861" providerId="ADAL" clId="{10C3AFD0-0A59-41AF-8095-1F6D488CA9F5}" dt="2025-01-26T23:34:03.624" v="6" actId="20577"/>
          <ac:spMkLst>
            <pc:docMk/>
            <pc:sldMk cId="598651805" sldId="769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08.176" v="8" actId="20577"/>
        <pc:sldMkLst>
          <pc:docMk/>
          <pc:sldMk cId="4222973395" sldId="770"/>
        </pc:sldMkLst>
        <pc:spChg chg="mod">
          <ac:chgData name="Jenifer Prince Devaraj" userId="c3fb109c-09d1-42a6-93f4-69472d709861" providerId="ADAL" clId="{10C3AFD0-0A59-41AF-8095-1F6D488CA9F5}" dt="2025-01-26T23:34:08.176" v="8" actId="20577"/>
          <ac:spMkLst>
            <pc:docMk/>
            <pc:sldMk cId="4222973395" sldId="770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2.644" v="10" actId="20577"/>
        <pc:sldMkLst>
          <pc:docMk/>
          <pc:sldMk cId="2441997644" sldId="771"/>
        </pc:sldMkLst>
        <pc:spChg chg="mod">
          <ac:chgData name="Jenifer Prince Devaraj" userId="c3fb109c-09d1-42a6-93f4-69472d709861" providerId="ADAL" clId="{10C3AFD0-0A59-41AF-8095-1F6D488CA9F5}" dt="2025-01-26T23:34:12.644" v="10" actId="20577"/>
          <ac:spMkLst>
            <pc:docMk/>
            <pc:sldMk cId="2441997644" sldId="771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10C3AFD0-0A59-41AF-8095-1F6D488CA9F5}" dt="2025-01-26T23:34:17.012" v="11" actId="20577"/>
        <pc:sldMkLst>
          <pc:docMk/>
          <pc:sldMk cId="938106925" sldId="772"/>
        </pc:sldMkLst>
        <pc:spChg chg="mod">
          <ac:chgData name="Jenifer Prince Devaraj" userId="c3fb109c-09d1-42a6-93f4-69472d709861" providerId="ADAL" clId="{10C3AFD0-0A59-41AF-8095-1F6D488CA9F5}" dt="2025-01-26T23:34:17.012" v="11" actId="20577"/>
          <ac:spMkLst>
            <pc:docMk/>
            <pc:sldMk cId="938106925" sldId="772"/>
            <ac:spMk id="2" creationId="{599D6D5D-84A5-2599-8C62-A39AD58B743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855785" y="2236694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ACDA4009 - </a:t>
            </a:r>
            <a:r>
              <a:rPr lang="en-GB" sz="32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Course Outline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610547"/>
            <a:ext cx="11332210" cy="4169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 hangingPunct="0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Recognise, understand and evaluate different signal types and protocols;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Define and implement a simple point to point signal mechanism suitable for a predetermined task.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93D6EA-B230-D599-DA30-524DA88B3783}"/>
              </a:ext>
            </a:extLst>
          </p:cNvPr>
          <p:cNvSpPr txBox="1"/>
          <p:nvPr/>
        </p:nvSpPr>
        <p:spPr>
          <a:xfrm>
            <a:off x="255270" y="1451845"/>
            <a:ext cx="10946130" cy="5049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50000"/>
              </a:lnSpc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INDICATIVE CONTENT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884363" lvl="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 and its types 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 conditioning.</a:t>
            </a:r>
          </a:p>
          <a:p>
            <a:pPr marL="1884363" lvl="0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 transmission systems.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point-to-point communications.</a:t>
            </a:r>
          </a:p>
          <a:p>
            <a:pPr marL="2341563" lvl="1" indent="-342900" algn="just">
              <a:lnSpc>
                <a:spcPct val="150000"/>
              </a:lnSpc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5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 protocols for multipoint communications.</a:t>
            </a:r>
          </a:p>
          <a:p>
            <a:pPr marL="1541463" lvl="0" algn="just">
              <a:lnSpc>
                <a:spcPct val="150000"/>
              </a:lnSpc>
              <a:spcBef>
                <a:spcPts val="1200"/>
              </a:spcBef>
            </a:pPr>
            <a:endParaRPr lang="en-GB" sz="25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EAB74B-529E-054D-42F2-67192A05B6FF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651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7CDB18-46FE-17FE-207F-92DE53CF3F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902" y="1359493"/>
            <a:ext cx="910698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  <a:spAutoFit/>
          </a:bodyPr>
          <a:lstStyle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2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tabLst>
                <a:tab pos="457200" algn="l"/>
                <a:tab pos="914400" algn="l"/>
                <a:tab pos="1371600" algn="l"/>
                <a:tab pos="1828800" algn="l"/>
              </a:tabLst>
              <a:defRPr sz="18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sz="3000" b="1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Study Time Allocation</a:t>
            </a: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b="1" dirty="0">
              <a:latin typeface="Book Antiqua" panose="0204060205030503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r>
              <a:rPr lang="en-GB" altLang="en-US" dirty="0"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     The study time for the module is divided as follows:</a:t>
            </a:r>
            <a:endParaRPr lang="en-GB" altLang="en-US" dirty="0">
              <a:latin typeface="Book Antiqua" panose="02040602050305030304" pitchFamily="18" charset="0"/>
            </a:endParaRPr>
          </a:p>
          <a:p>
            <a:pPr marL="0" indent="0">
              <a:lnSpc>
                <a:spcPct val="100000"/>
              </a:lnSpc>
              <a:buFontTx/>
              <a:buNone/>
            </a:pPr>
            <a:endParaRPr lang="en-GB" altLang="en-US" dirty="0">
              <a:latin typeface="Book Antiqua" panose="020406020503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89B0258-0040-430C-0BB9-A76D3DEC06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135570"/>
              </p:ext>
            </p:extLst>
          </p:nvPr>
        </p:nvGraphicFramePr>
        <p:xfrm>
          <a:off x="2562962" y="3223208"/>
          <a:ext cx="6969760" cy="31927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7493">
                  <a:extLst>
                    <a:ext uri="{9D8B030D-6E8A-4147-A177-3AD203B41FA5}">
                      <a16:colId xmlns:a16="http://schemas.microsoft.com/office/drawing/2014/main" val="1204852664"/>
                    </a:ext>
                  </a:extLst>
                </a:gridCol>
                <a:gridCol w="1279604">
                  <a:extLst>
                    <a:ext uri="{9D8B030D-6E8A-4147-A177-3AD203B41FA5}">
                      <a16:colId xmlns:a16="http://schemas.microsoft.com/office/drawing/2014/main" val="1400501190"/>
                    </a:ext>
                  </a:extLst>
                </a:gridCol>
                <a:gridCol w="2782663">
                  <a:extLst>
                    <a:ext uri="{9D8B030D-6E8A-4147-A177-3AD203B41FA5}">
                      <a16:colId xmlns:a16="http://schemas.microsoft.com/office/drawing/2014/main" val="3462893285"/>
                    </a:ext>
                  </a:extLst>
                </a:gridCol>
              </a:tblGrid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8399241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Scheduled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539002"/>
                  </a:ext>
                </a:extLst>
              </a:tr>
              <a:tr h="47325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Independent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76%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4839381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Placement learning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5788639"/>
                  </a:ext>
                </a:extLst>
              </a:tr>
              <a:tr h="470390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100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Bef>
                          <a:spcPts val="600"/>
                        </a:spcBef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633607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69AC73C-8B34-0157-4E9C-AC9B196BBECA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9733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ACDA4009 - Course 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B82CEF4-12EC-8BD4-7371-B04309B61A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9610" y="1463126"/>
            <a:ext cx="2678938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A8AB2E-7DB4-2AEB-2208-6F4D36575BED}"/>
              </a:ext>
            </a:extLst>
          </p:cNvPr>
          <p:cNvSpPr txBox="1"/>
          <p:nvPr/>
        </p:nvSpPr>
        <p:spPr>
          <a:xfrm>
            <a:off x="1327032" y="2212386"/>
            <a:ext cx="60960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Component 1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E5EA170-6858-960C-3156-DCABD8EB00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977969"/>
              </p:ext>
            </p:extLst>
          </p:nvPr>
        </p:nvGraphicFramePr>
        <p:xfrm>
          <a:off x="2651869" y="3166493"/>
          <a:ext cx="6756152" cy="8084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9089">
                  <a:extLst>
                    <a:ext uri="{9D8B030D-6E8A-4147-A177-3AD203B41FA5}">
                      <a16:colId xmlns:a16="http://schemas.microsoft.com/office/drawing/2014/main" val="3642175985"/>
                    </a:ext>
                  </a:extLst>
                </a:gridCol>
                <a:gridCol w="1832961">
                  <a:extLst>
                    <a:ext uri="{9D8B030D-6E8A-4147-A177-3AD203B41FA5}">
                      <a16:colId xmlns:a16="http://schemas.microsoft.com/office/drawing/2014/main" val="3499765404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0912135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1075516448"/>
                    </a:ext>
                  </a:extLst>
                </a:gridCol>
                <a:gridCol w="401193">
                  <a:extLst>
                    <a:ext uri="{9D8B030D-6E8A-4147-A177-3AD203B41FA5}">
                      <a16:colId xmlns:a16="http://schemas.microsoft.com/office/drawing/2014/main" val="464537126"/>
                    </a:ext>
                  </a:extLst>
                </a:gridCol>
                <a:gridCol w="1850858">
                  <a:extLst>
                    <a:ext uri="{9D8B030D-6E8A-4147-A177-3AD203B41FA5}">
                      <a16:colId xmlns:a16="http://schemas.microsoft.com/office/drawing/2014/main" val="3375994644"/>
                    </a:ext>
                  </a:extLst>
                </a:gridCol>
              </a:tblGrid>
              <a:tr h="707886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☒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Written exam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Coursework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☐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Book Antiqua" panose="02040602050305030304" pitchFamily="18" charset="0"/>
                        </a:rPr>
                        <a:t>Practical</a:t>
                      </a:r>
                      <a:endParaRPr lang="en-GB" sz="2000" dirty="0">
                        <a:effectLst/>
                        <a:latin typeface="Book Antiqua" panose="0204060205030503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1898828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D9883A0-52C9-9B61-E8CF-8D600B99F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8240352"/>
              </p:ext>
            </p:extLst>
          </p:nvPr>
        </p:nvGraphicFramePr>
        <p:xfrm>
          <a:off x="2651869" y="4181207"/>
          <a:ext cx="6756153" cy="149637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33815">
                  <a:extLst>
                    <a:ext uri="{9D8B030D-6E8A-4147-A177-3AD203B41FA5}">
                      <a16:colId xmlns:a16="http://schemas.microsoft.com/office/drawing/2014/main" val="3605137149"/>
                    </a:ext>
                  </a:extLst>
                </a:gridCol>
                <a:gridCol w="1973959">
                  <a:extLst>
                    <a:ext uri="{9D8B030D-6E8A-4147-A177-3AD203B41FA5}">
                      <a16:colId xmlns:a16="http://schemas.microsoft.com/office/drawing/2014/main" val="460150350"/>
                    </a:ext>
                  </a:extLst>
                </a:gridCol>
                <a:gridCol w="1548379">
                  <a:extLst>
                    <a:ext uri="{9D8B030D-6E8A-4147-A177-3AD203B41FA5}">
                      <a16:colId xmlns:a16="http://schemas.microsoft.com/office/drawing/2014/main" val="2044191817"/>
                    </a:ext>
                  </a:extLst>
                </a:gridCol>
              </a:tblGrid>
              <a:tr h="155759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45597059"/>
                  </a:ext>
                </a:extLst>
              </a:tr>
              <a:tr h="60587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Exam	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hours	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</a:p>
                    <a:p>
                      <a:pPr algn="ctr" fontAlgn="base" hangingPunct="0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62439662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95405E9-95C2-3311-BFEB-3417EEB3051D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1997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7440" y="-5179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ACDA4009- Course </a:t>
            </a:r>
            <a:r>
              <a:rPr lang="en-GB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Outline</a:t>
            </a:r>
            <a:endParaRPr lang="en-IN" sz="3000" b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8AFFAED-71FD-F326-AE01-DC86BC35EADC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3960520" y="1602763"/>
            <a:ext cx="6211443" cy="477803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80AC7BF-AAAA-D65E-E883-A9B23E777B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2640" y="1391195"/>
            <a:ext cx="380264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4AD6EBD-6C8A-8421-ACB2-8E53FC1F0A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950555"/>
              </p:ext>
            </p:extLst>
          </p:nvPr>
        </p:nvGraphicFramePr>
        <p:xfrm>
          <a:off x="2135904" y="2570117"/>
          <a:ext cx="6410959" cy="33999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6705">
                  <a:extLst>
                    <a:ext uri="{9D8B030D-6E8A-4147-A177-3AD203B41FA5}">
                      <a16:colId xmlns:a16="http://schemas.microsoft.com/office/drawing/2014/main" val="58957282"/>
                    </a:ext>
                  </a:extLst>
                </a:gridCol>
                <a:gridCol w="4304254">
                  <a:extLst>
                    <a:ext uri="{9D8B030D-6E8A-4147-A177-3AD203B41FA5}">
                      <a16:colId xmlns:a16="http://schemas.microsoft.com/office/drawing/2014/main" val="4055595037"/>
                    </a:ext>
                  </a:extLst>
                </a:gridCol>
              </a:tblGrid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Activity type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Percentage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957162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Written exam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17708535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Coursework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49290080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Practical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0720254"/>
                  </a:ext>
                </a:extLst>
              </a:tr>
              <a:tr h="67999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250000"/>
                        </a:lnSpc>
                        <a:spcAft>
                          <a:spcPts val="1000"/>
                        </a:spcAft>
                      </a:pPr>
                      <a:r>
                        <a:rPr lang="en-GB" sz="2000" dirty="0">
                          <a:effectLst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312199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E86AE93-FF15-F7BF-6E3F-495ADA83421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106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</Words>
  <Application>Microsoft Office PowerPoint</Application>
  <PresentationFormat>Widescreen</PresentationFormat>
  <Paragraphs>80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7</vt:i4>
      </vt:variant>
    </vt:vector>
  </HeadingPairs>
  <TitlesOfParts>
    <vt:vector size="32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ACDA4009 - Course Outline</vt:lpstr>
      <vt:lpstr>ACDA4009 - Course Outline</vt:lpstr>
      <vt:lpstr>ACDA4009 - Course Outline</vt:lpstr>
      <vt:lpstr>ACDA4009 - Course Outline</vt:lpstr>
      <vt:lpstr>ACDA4009- Course Outline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2025-01-26T23:34:18Z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