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9"/>
  </p:notesMasterIdLst>
  <p:sldIdLst>
    <p:sldId id="257" r:id="rId5"/>
    <p:sldId id="308" r:id="rId6"/>
    <p:sldId id="309" r:id="rId7"/>
    <p:sldId id="322" r:id="rId8"/>
    <p:sldId id="323" r:id="rId9"/>
    <p:sldId id="310" r:id="rId10"/>
    <p:sldId id="311" r:id="rId11"/>
    <p:sldId id="314" r:id="rId12"/>
    <p:sldId id="313" r:id="rId13"/>
    <p:sldId id="312" r:id="rId14"/>
    <p:sldId id="324" r:id="rId15"/>
    <p:sldId id="325" r:id="rId16"/>
    <p:sldId id="317" r:id="rId17"/>
    <p:sldId id="31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3" autoAdjust="0"/>
    <p:restoredTop sz="79504" autoAdjust="0"/>
  </p:normalViewPr>
  <p:slideViewPr>
    <p:cSldViewPr snapToGrid="0">
      <p:cViewPr varScale="1">
        <p:scale>
          <a:sx n="88" d="100"/>
          <a:sy n="88" d="100"/>
        </p:scale>
        <p:origin x="11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110CE-7A28-4255-B5AA-B21E36BA67BC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68522-B317-4901-9BCB-85452E17D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4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rstewart122/e4t3ntw76ew0pyo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Expand on any unfamiliar terms here.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490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importance that informative advertising can have (relate if you can to task 2). </a:t>
            </a:r>
          </a:p>
          <a:p>
            <a:endParaRPr lang="en-GB" dirty="0"/>
          </a:p>
          <a:p>
            <a:r>
              <a:rPr lang="en-GB" dirty="0"/>
              <a:t>Consider examples of brands that do this with print advertising.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0491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difference/similarities between the aims of the ads What do they visually have in common? What difference so they have?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28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Calibri" panose="020F0502020204030204" pitchFamily="34" charset="0"/>
                <a:hlinkClick r:id="rId3"/>
              </a:rPr>
              <a:t>https://padlet.com/rstewart122/e4t3ntw76ew0pyog</a:t>
            </a:r>
            <a:r>
              <a:rPr lang="en-GB" b="0" i="0" dirty="0">
                <a:effectLst/>
                <a:latin typeface="Calibri" panose="020F0502020204030204" pitchFamily="34" charset="0"/>
              </a:rPr>
              <a:t> </a:t>
            </a:r>
            <a:r>
              <a:rPr lang="en-GB" dirty="0"/>
              <a:t>Padlet for sharing ideas – display on the board in class as people post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843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https://www.canva.com/en_gb/</a:t>
            </a:r>
          </a:p>
          <a:p>
            <a:endParaRPr lang="en-GB" dirty="0"/>
          </a:p>
          <a:p>
            <a:r>
              <a:rPr lang="en-GB" dirty="0"/>
              <a:t>Welcome to Canva video - https://www.youtube.com/watch?v=EZ7UjKDG5Oc  </a:t>
            </a:r>
          </a:p>
          <a:p>
            <a:endParaRPr lang="en-GB" dirty="0"/>
          </a:p>
          <a:p>
            <a:r>
              <a:rPr lang="en-GB" dirty="0"/>
              <a:t>Watch the welcome video and show the homepage.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828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Design with templates - https://www.youtube.com/watch?v=PeOuHe0czfE </a:t>
            </a:r>
          </a:p>
          <a:p>
            <a:endParaRPr lang="en-GB" dirty="0"/>
          </a:p>
          <a:p>
            <a:r>
              <a:rPr lang="en-GB" dirty="0"/>
              <a:t>Designing on a phone - https://www.youtub e.com/</a:t>
            </a:r>
            <a:r>
              <a:rPr lang="en-GB" dirty="0" err="1"/>
              <a:t>watch?v</a:t>
            </a:r>
            <a:r>
              <a:rPr lang="en-GB" dirty="0"/>
              <a:t>=D1-pXyfq8Fw&amp;t=23s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29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Editing example – Insta Post from the design school vlog - https://www.youtube.com/watch?v=DmpfYEffFHs</a:t>
            </a:r>
          </a:p>
          <a:p>
            <a:endParaRPr lang="en-GB" dirty="0"/>
          </a:p>
          <a:p>
            <a:r>
              <a:rPr lang="en-GB" dirty="0"/>
              <a:t>Designing on a phone - https://www.youtube.com/watch?v=1iVc_U8EKt8&amp;t=3s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0941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210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https://www.youtube.com/watch?v=CoBc9tNtVDQ </a:t>
            </a:r>
          </a:p>
          <a:p>
            <a:endParaRPr lang="en-GB" dirty="0"/>
          </a:p>
          <a:p>
            <a:r>
              <a:rPr lang="en-GB" dirty="0"/>
              <a:t>Discuss how a target audience is identified and why this might be important when designing your flyers/business cards/posters/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04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some elements are ‘paid for’ but most features have free options.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333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student is going to create a share a business card.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55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5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96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slideLayout" Target="../slideLayouts/slideLayout1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Z7UjKDG5O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eOuHe0czf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DmpfYEffFHs?feature=oembed" TargetMode="Externa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hyperlink" Target="Designing%20on%20a%20phone%20-%20https:/www.youtube.com/watch?v=1iVc_U8EKt8&amp;t=3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r4n88m21kow?feature=oembed" TargetMode="Externa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4202B6-44AA-B398-C3E6-A88631FDA35E}"/>
              </a:ext>
            </a:extLst>
          </p:cNvPr>
          <p:cNvSpPr txBox="1"/>
          <p:nvPr/>
        </p:nvSpPr>
        <p:spPr>
          <a:xfrm>
            <a:off x="2028496" y="1379051"/>
            <a:ext cx="8135007" cy="16619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CANVA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LCLM4002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243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During today’s session..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182B9B3-64A2-4272-B99D-42758CA7CA54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8050E5F0-D189-40CD-96F9-E386A6249B3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 5" descr="Advertising">
              <a:extLst>
                <a:ext uri="{FF2B5EF4-FFF2-40B4-BE49-F238E27FC236}">
                  <a16:creationId xmlns:a16="http://schemas.microsoft.com/office/drawing/2014/main" id="{EE39E0CA-5F40-4C2C-BEED-5A50289F1AAF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31A4276-8180-4CBD-B0D0-7309A00A10C3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explore why marketing is important to business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958ED89-89A2-48A2-9AAA-A70337C2951C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AD19C85-DE61-48C9-A200-921CF58E8D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8" descr="Paint">
              <a:extLst>
                <a:ext uri="{FF2B5EF4-FFF2-40B4-BE49-F238E27FC236}">
                  <a16:creationId xmlns:a16="http://schemas.microsoft.com/office/drawing/2014/main" id="{EF54A2E2-6DD6-4A69-B0A3-E349616327D1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BB198DD-AC13-4338-A47B-6FA2B90648F0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Introduce Canva as a design tool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A78595-CC4A-4949-A3DB-2088B9CD08E4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A9DCE6A-C17A-4427-8A90-341D7AA4BC56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onnections">
              <a:extLst>
                <a:ext uri="{FF2B5EF4-FFF2-40B4-BE49-F238E27FC236}">
                  <a16:creationId xmlns:a16="http://schemas.microsoft.com/office/drawing/2014/main" id="{77420979-1A5F-4B00-BD06-36609BE54064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5D92CD6-137A-45B7-808F-4F62B353C1A7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Work on a collaborate design in groups and independent design.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35F7-E20B-40A6-B8B1-D6ADF38A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marketing and advertising?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13D95E-2914-4B47-B8F4-B1130712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5181" y="1828799"/>
            <a:ext cx="7364885" cy="357275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 et al (2018) defines marketing as being the function of business which focuses most on customers. “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is engaging customers and managing profitable customer relationships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 p29.</a:t>
            </a:r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key aspect of marketing which we will focus on today. </a:t>
            </a:r>
          </a:p>
        </p:txBody>
      </p:sp>
      <p:pic>
        <p:nvPicPr>
          <p:cNvPr id="9" name="Picture 8" descr="Stock numbers on a digital display">
            <a:extLst>
              <a:ext uri="{FF2B5EF4-FFF2-40B4-BE49-F238E27FC236}">
                <a16:creationId xmlns:a16="http://schemas.microsoft.com/office/drawing/2014/main" id="{5DC563E2-99F4-8DEC-0D4F-823BFA3DD7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35" r="17384" b="-1"/>
          <a:stretch/>
        </p:blipFill>
        <p:spPr>
          <a:xfrm>
            <a:off x="20" y="1344902"/>
            <a:ext cx="4475161" cy="505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0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44387-2EF4-41D9-9015-1D141CC96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E35CFC-707C-4762-8333-FA991499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9402"/>
            <a:ext cx="11481847" cy="4132157"/>
          </a:xfrm>
        </p:spPr>
        <p:txBody>
          <a:bodyPr/>
          <a:lstStyle/>
          <a:p>
            <a:r>
              <a:rPr lang="en-GB" dirty="0"/>
              <a:t>Advertising can serve different purposes for a business.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E593736-B5D8-4D9C-851C-EF492BBCCF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160700"/>
              </p:ext>
            </p:extLst>
          </p:nvPr>
        </p:nvGraphicFramePr>
        <p:xfrm>
          <a:off x="1130968" y="1690688"/>
          <a:ext cx="10058400" cy="229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45832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Informative Advertising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customer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Suggesting new uses for a product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 brand and company image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Informing the market of a price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Telling the market about a new 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Describing available service and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Explaining how a product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Correcting false impressions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5966381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7ADA528D-CA69-4AAE-B659-4A6E736FD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249780"/>
              </p:ext>
            </p:extLst>
          </p:nvPr>
        </p:nvGraphicFramePr>
        <p:xfrm>
          <a:off x="1097280" y="4109421"/>
          <a:ext cx="10058400" cy="18350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386332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Persuasive Advertising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386332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preference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Persuading customers to purchase 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386332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Encouraging switching to a brand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customer engagement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67608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customer perceptions of product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community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5F5679B-EA1B-4FB4-9CF7-A4F2543B6EEB}"/>
              </a:ext>
            </a:extLst>
          </p:cNvPr>
          <p:cNvSpPr txBox="1"/>
          <p:nvPr/>
        </p:nvSpPr>
        <p:spPr>
          <a:xfrm>
            <a:off x="7267073" y="5944496"/>
            <a:ext cx="6192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Table 15.1 in Kotler et al (2018)</a:t>
            </a:r>
          </a:p>
        </p:txBody>
      </p:sp>
    </p:spTree>
    <p:extLst>
      <p:ext uri="{BB962C8B-B14F-4D97-AF65-F5344CB8AC3E}">
        <p14:creationId xmlns:p14="http://schemas.microsoft.com/office/powerpoint/2010/main" val="409300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51A46-8CEF-416D-9C48-888C00D89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Informative vs Persuasive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8209FCC-5461-4721-8487-7F51106BCF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632" y="2441447"/>
            <a:ext cx="4352925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F285A008-D66D-494F-B4C3-7FAEFBD6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89139" y="1825075"/>
            <a:ext cx="5302232" cy="320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04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B7F5-B4C3-4DD5-998F-AFF053D92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B9F04-FDBF-4F47-9B69-061CCDA8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6979"/>
            <a:ext cx="11481847" cy="402458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important design elements of informative advertisements?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 your ideas and examples on the Padlet.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Scan the QR code to access.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B871C87-DD7E-3A82-329F-265EBF6EA9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0862" y="1818686"/>
            <a:ext cx="3680740" cy="366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81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74A56-5684-4C11-84D7-76399E345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Canva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9409-8B1A-4E18-9AF6-499587DC3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free design service.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welcome to Canva Video.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BBAD23AA-2037-49E6-B992-02A44F401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4042" y="643466"/>
            <a:ext cx="6851369" cy="522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5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54C7-2836-49AD-94A0-84AB2EE41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Templates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52E4B-D534-423B-91C3-98D3E5C45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range of templates.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access these from a desktop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mobile phone.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video to learn more. </a:t>
            </a:r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0034E57-2498-45A2-A0A6-3B7E8409E5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2" r="-2" b="-2"/>
          <a:stretch/>
        </p:blipFill>
        <p:spPr>
          <a:xfrm>
            <a:off x="5911234" y="555111"/>
            <a:ext cx="6173892" cy="474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91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02AAA-1E9D-4D5D-ADBA-4618CBAC2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tools  </a:t>
            </a:r>
          </a:p>
        </p:txBody>
      </p:sp>
      <p:pic>
        <p:nvPicPr>
          <p:cNvPr id="6" name="Content Placeholder 5">
            <a:hlinkClick r:id="rId4"/>
            <a:extLst>
              <a:ext uri="{FF2B5EF4-FFF2-40B4-BE49-F238E27FC236}">
                <a16:creationId xmlns:a16="http://schemas.microsoft.com/office/drawing/2014/main" id="{23213E49-FC1F-44F6-BF1A-5206591598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554725" y="1180166"/>
            <a:ext cx="2985013" cy="35766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DE6345-EA05-4A2F-8F3D-C998E5529121}"/>
              </a:ext>
            </a:extLst>
          </p:cNvPr>
          <p:cNvSpPr txBox="1"/>
          <p:nvPr/>
        </p:nvSpPr>
        <p:spPr>
          <a:xfrm>
            <a:off x="5049078" y="2589520"/>
            <a:ext cx="326745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Within Canva, there are a range of tools to support your design process.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can be accessed from a desktop or a phone.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Watch the two short videos to find out more about the tools. </a:t>
            </a:r>
          </a:p>
        </p:txBody>
      </p:sp>
      <p:pic>
        <p:nvPicPr>
          <p:cNvPr id="3" name="Online Media 2" title="Master Effective Ads in Minutes: Create Stunning Multi-Channel Ad Campaigns, for FREE!">
            <a:hlinkClick r:id="" action="ppaction://media"/>
            <a:extLst>
              <a:ext uri="{FF2B5EF4-FFF2-40B4-BE49-F238E27FC236}">
                <a16:creationId xmlns:a16="http://schemas.microsoft.com/office/drawing/2014/main" id="{931DF7F4-9566-465D-B35A-C1998F29E9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66705" y="2369435"/>
            <a:ext cx="4586163" cy="259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39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8163-CA6A-4D25-B9B0-F678F73D6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Activity – Canva create a flyer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3F77E-F525-4207-8C48-0F1837908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Canva and try to create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flyer 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Instapost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for...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holiday company selling city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breaks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0853AD1F-D49E-4E5A-8A96-5092262C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9943" y="1456441"/>
            <a:ext cx="5785468" cy="441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907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5B53-ED56-4C8D-A057-A0A2C01D9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 the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2361F-1CEA-4E17-B042-31AA9450E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Flyer that you have created.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has worked well? What could be changed to improve the design?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easy or hard was the design process? </a:t>
            </a:r>
          </a:p>
        </p:txBody>
      </p:sp>
    </p:spTree>
    <p:extLst>
      <p:ext uri="{BB962C8B-B14F-4D97-AF65-F5344CB8AC3E}">
        <p14:creationId xmlns:p14="http://schemas.microsoft.com/office/powerpoint/2010/main" val="154141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11D56-AB17-4570-B288-5B5FB41C4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2DF6-8B8F-41B9-BD17-84F9856DC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90918"/>
            <a:ext cx="11481847" cy="411064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 want to aim your marketing at.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205511C-046E-458A-B112-0C8BC66952C1}"/>
              </a:ext>
            </a:extLst>
          </p:cNvPr>
          <p:cNvGrpSpPr/>
          <p:nvPr/>
        </p:nvGrpSpPr>
        <p:grpSpPr>
          <a:xfrm>
            <a:off x="2417188" y="2208622"/>
            <a:ext cx="2844444" cy="861953"/>
            <a:chOff x="2417188" y="2208622"/>
            <a:chExt cx="2844444" cy="861953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901BB6C-69AE-4AB7-8449-C704EDD0B11D}"/>
                </a:ext>
              </a:extLst>
            </p:cNvPr>
            <p:cNvSpPr/>
            <p:nvPr/>
          </p:nvSpPr>
          <p:spPr>
            <a:xfrm>
              <a:off x="3355854" y="2208622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Age</a:t>
              </a:r>
            </a:p>
          </p:txBody>
        </p:sp>
        <p:sp>
          <p:nvSpPr>
            <p:cNvPr id="7" name="Rectangle 6" descr="Gender outline">
              <a:extLst>
                <a:ext uri="{FF2B5EF4-FFF2-40B4-BE49-F238E27FC236}">
                  <a16:creationId xmlns:a16="http://schemas.microsoft.com/office/drawing/2014/main" id="{3266FDE7-2E7F-4811-9B9E-0A342F3DA257}"/>
                </a:ext>
              </a:extLst>
            </p:cNvPr>
            <p:cNvSpPr/>
            <p:nvPr/>
          </p:nvSpPr>
          <p:spPr>
            <a:xfrm>
              <a:off x="2417188" y="2208622"/>
              <a:ext cx="853333" cy="861953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0531B1B-D4FF-4363-97AA-6E01E3303B64}"/>
              </a:ext>
            </a:extLst>
          </p:cNvPr>
          <p:cNvGrpSpPr/>
          <p:nvPr/>
        </p:nvGrpSpPr>
        <p:grpSpPr>
          <a:xfrm>
            <a:off x="2417188" y="3212797"/>
            <a:ext cx="2844444" cy="861953"/>
            <a:chOff x="2417188" y="3212797"/>
            <a:chExt cx="2844444" cy="86195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EDB0F1C-FA06-4109-A5C7-B1CB9CAB6036}"/>
                </a:ext>
              </a:extLst>
            </p:cNvPr>
            <p:cNvSpPr/>
            <p:nvPr/>
          </p:nvSpPr>
          <p:spPr>
            <a:xfrm>
              <a:off x="2417188" y="3212797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Background</a:t>
              </a:r>
            </a:p>
          </p:txBody>
        </p:sp>
        <p:sp>
          <p:nvSpPr>
            <p:cNvPr id="9" name="Rectangle 8" descr="House outline">
              <a:extLst>
                <a:ext uri="{FF2B5EF4-FFF2-40B4-BE49-F238E27FC236}">
                  <a16:creationId xmlns:a16="http://schemas.microsoft.com/office/drawing/2014/main" id="{A02D4F38-078A-4690-BCA2-08DB831AB1DC}"/>
                </a:ext>
              </a:extLst>
            </p:cNvPr>
            <p:cNvSpPr/>
            <p:nvPr/>
          </p:nvSpPr>
          <p:spPr>
            <a:xfrm>
              <a:off x="4408299" y="3212797"/>
              <a:ext cx="853333" cy="861953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A046DE8-7416-46CA-922E-9DB8F6BCD2DB}"/>
              </a:ext>
            </a:extLst>
          </p:cNvPr>
          <p:cNvGrpSpPr/>
          <p:nvPr/>
        </p:nvGrpSpPr>
        <p:grpSpPr>
          <a:xfrm>
            <a:off x="6601912" y="2208621"/>
            <a:ext cx="2844444" cy="861953"/>
            <a:chOff x="2417188" y="4216973"/>
            <a:chExt cx="2844444" cy="861953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621EAC8-988D-4FB4-AF12-9846B9D6C5CB}"/>
                </a:ext>
              </a:extLst>
            </p:cNvPr>
            <p:cNvSpPr/>
            <p:nvPr/>
          </p:nvSpPr>
          <p:spPr>
            <a:xfrm>
              <a:off x="3355854" y="4216973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Interests</a:t>
              </a:r>
            </a:p>
          </p:txBody>
        </p:sp>
        <p:sp>
          <p:nvSpPr>
            <p:cNvPr id="11" name="Rectangle 10" descr="Tennis racket and ball outline">
              <a:extLst>
                <a:ext uri="{FF2B5EF4-FFF2-40B4-BE49-F238E27FC236}">
                  <a16:creationId xmlns:a16="http://schemas.microsoft.com/office/drawing/2014/main" id="{144EBD2E-549B-41B2-B357-0AA0EEAE2999}"/>
                </a:ext>
              </a:extLst>
            </p:cNvPr>
            <p:cNvSpPr/>
            <p:nvPr/>
          </p:nvSpPr>
          <p:spPr>
            <a:xfrm>
              <a:off x="2417188" y="4216973"/>
              <a:ext cx="853333" cy="861953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3C21848-7232-4130-9C59-1E38ABA16431}"/>
              </a:ext>
            </a:extLst>
          </p:cNvPr>
          <p:cNvGrpSpPr/>
          <p:nvPr/>
        </p:nvGrpSpPr>
        <p:grpSpPr>
          <a:xfrm>
            <a:off x="6601912" y="3429000"/>
            <a:ext cx="2844444" cy="861953"/>
            <a:chOff x="2417188" y="5221148"/>
            <a:chExt cx="2844444" cy="86195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C39B1F2-0CBC-42BB-9DE0-99442F703E5F}"/>
                </a:ext>
              </a:extLst>
            </p:cNvPr>
            <p:cNvSpPr/>
            <p:nvPr/>
          </p:nvSpPr>
          <p:spPr>
            <a:xfrm>
              <a:off x="2417188" y="5221148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Context</a:t>
              </a:r>
            </a:p>
          </p:txBody>
        </p:sp>
        <p:sp>
          <p:nvSpPr>
            <p:cNvPr id="13" name="Rectangle 12" descr="Online meeting with solid fill">
              <a:extLst>
                <a:ext uri="{FF2B5EF4-FFF2-40B4-BE49-F238E27FC236}">
                  <a16:creationId xmlns:a16="http://schemas.microsoft.com/office/drawing/2014/main" id="{458C68F6-9610-47BE-B062-CCE4611D2BAC}"/>
                </a:ext>
              </a:extLst>
            </p:cNvPr>
            <p:cNvSpPr/>
            <p:nvPr/>
          </p:nvSpPr>
          <p:spPr>
            <a:xfrm>
              <a:off x="4408299" y="5221148"/>
              <a:ext cx="853333" cy="861953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5064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BA0D1-101D-458A-98A1-5A1508DA4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started with Canva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0EA9A-3861-45A7-AD88-B0DDB0135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Get signed up to Canva so that you can create your own projects independently. </a:t>
            </a:r>
          </a:p>
          <a:p>
            <a:r>
              <a:rPr lang="en-GB" dirty="0">
                <a:hlinkClick r:id="rId3"/>
              </a:rPr>
              <a:t>Home – Canva</a:t>
            </a:r>
            <a:endParaRPr lang="en-GB" dirty="0"/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https://www.canva.com/</a:t>
            </a:r>
          </a:p>
        </p:txBody>
      </p:sp>
    </p:spTree>
    <p:extLst>
      <p:ext uri="{BB962C8B-B14F-4D97-AF65-F5344CB8AC3E}">
        <p14:creationId xmlns:p14="http://schemas.microsoft.com/office/powerpoint/2010/main" val="596050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2083F-DF1C-458B-B6BF-53492DB15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Cards </a:t>
            </a:r>
          </a:p>
        </p:txBody>
      </p:sp>
      <p:pic>
        <p:nvPicPr>
          <p:cNvPr id="6" name="Online Media 5" title="4. Designing your Business Card in Canva | Skills">
            <a:hlinkClick r:id="" action="ppaction://media"/>
            <a:extLst>
              <a:ext uri="{FF2B5EF4-FFF2-40B4-BE49-F238E27FC236}">
                <a16:creationId xmlns:a16="http://schemas.microsoft.com/office/drawing/2014/main" id="{7B9B4951-FC4E-4D2A-9F0B-AE744B5567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85182" y="1871831"/>
            <a:ext cx="4669481" cy="26382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6AD391-B6E4-4F01-B7C4-496245619253}"/>
              </a:ext>
            </a:extLst>
          </p:cNvPr>
          <p:cNvSpPr txBox="1"/>
          <p:nvPr/>
        </p:nvSpPr>
        <p:spPr>
          <a:xfrm>
            <a:off x="8069180" y="2092158"/>
            <a:ext cx="340092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Working independently.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 a business card that reflects you or a business that you would like to set up.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your target audience.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will share our efforts and evaluate each others. </a:t>
            </a:r>
          </a:p>
        </p:txBody>
      </p:sp>
    </p:spTree>
    <p:extLst>
      <p:ext uri="{BB962C8B-B14F-4D97-AF65-F5344CB8AC3E}">
        <p14:creationId xmlns:p14="http://schemas.microsoft.com/office/powerpoint/2010/main" val="283243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9cbf52d104ad4ccae82fef9976c9c69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66d8ae9c8efc7c10671f797b09de44a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purl.org/dc/dcmitype/"/>
    <ds:schemaRef ds:uri="a7bdb143-267e-438d-bcbf-e88b565c1722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8425509b-c587-4994-9466-01f6efb644d9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60C41CE-70C3-4AAF-AF6C-9B4F1D805D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0</TotalTime>
  <Words>735</Words>
  <Application>Microsoft Office PowerPoint</Application>
  <PresentationFormat>Widescreen</PresentationFormat>
  <Paragraphs>116</Paragraphs>
  <Slides>14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Georgia Pro Cond Light</vt:lpstr>
      <vt:lpstr>Speak Pro</vt:lpstr>
      <vt:lpstr>Wingdings</vt:lpstr>
      <vt:lpstr>RetrospectVTI</vt:lpstr>
      <vt:lpstr>PowerPoint Presentation</vt:lpstr>
      <vt:lpstr>During today’s session..</vt:lpstr>
      <vt:lpstr>What is marketing and advertising? </vt:lpstr>
      <vt:lpstr>Advertising </vt:lpstr>
      <vt:lpstr>Informative vs Persuasive </vt:lpstr>
      <vt:lpstr>Importance of design</vt:lpstr>
      <vt:lpstr>Canva</vt:lpstr>
      <vt:lpstr>Canva Templates</vt:lpstr>
      <vt:lpstr>Canva tools  </vt:lpstr>
      <vt:lpstr>Activity – Canva create a flyer</vt:lpstr>
      <vt:lpstr>Review the design</vt:lpstr>
      <vt:lpstr>Your Target Audience</vt:lpstr>
      <vt:lpstr>Get started with Canva</vt:lpstr>
      <vt:lpstr>Business Cards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Canva</dc:title>
  <dc:creator>Rebecca Stewart</dc:creator>
  <cp:lastModifiedBy>Jakub Ceglarz</cp:lastModifiedBy>
  <cp:revision>16</cp:revision>
  <dcterms:created xsi:type="dcterms:W3CDTF">2022-11-01T13:58:34Z</dcterms:created>
  <dcterms:modified xsi:type="dcterms:W3CDTF">2026-06-04T12:21:30Z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