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5E9FA-4FFA-44AC-CF89-AAFDF69A57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494333-98B4-B326-53B4-768470A900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CFBDB9-FFEE-1C20-2234-C1059AC5C603}"/>
              </a:ext>
            </a:extLst>
          </p:cNvPr>
          <p:cNvSpPr>
            <a:spLocks noGrp="1"/>
          </p:cNvSpPr>
          <p:nvPr>
            <p:ph type="dt" sz="half" idx="10"/>
          </p:nvPr>
        </p:nvSpPr>
        <p:spPr/>
        <p:txBody>
          <a:bodyPr/>
          <a:lstStyle/>
          <a:p>
            <a:fld id="{AEEC2104-21A2-43AB-9774-6BB7EF219D0E}" type="datetimeFigureOut">
              <a:rPr lang="en-GB" smtClean="0"/>
              <a:t>28/04/2023</a:t>
            </a:fld>
            <a:endParaRPr lang="en-GB"/>
          </a:p>
        </p:txBody>
      </p:sp>
      <p:sp>
        <p:nvSpPr>
          <p:cNvPr id="5" name="Footer Placeholder 4">
            <a:extLst>
              <a:ext uri="{FF2B5EF4-FFF2-40B4-BE49-F238E27FC236}">
                <a16:creationId xmlns:a16="http://schemas.microsoft.com/office/drawing/2014/main" id="{0B73A41E-9C9E-15E9-FAB4-B4D5582952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F0E152-610A-4B31-D94F-7FA342F14AAF}"/>
              </a:ext>
            </a:extLst>
          </p:cNvPr>
          <p:cNvSpPr>
            <a:spLocks noGrp="1"/>
          </p:cNvSpPr>
          <p:nvPr>
            <p:ph type="sldNum" sz="quarter" idx="12"/>
          </p:nvPr>
        </p:nvSpPr>
        <p:spPr/>
        <p:txBody>
          <a:bodyPr/>
          <a:lstStyle/>
          <a:p>
            <a:fld id="{BE718E2B-7BA8-4209-88B7-78E640B37063}" type="slidenum">
              <a:rPr lang="en-GB" smtClean="0"/>
              <a:t>‹#›</a:t>
            </a:fld>
            <a:endParaRPr lang="en-GB"/>
          </a:p>
        </p:txBody>
      </p:sp>
    </p:spTree>
    <p:extLst>
      <p:ext uri="{BB962C8B-B14F-4D97-AF65-F5344CB8AC3E}">
        <p14:creationId xmlns:p14="http://schemas.microsoft.com/office/powerpoint/2010/main" val="530658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33105-3607-DB91-4DFB-9BAA719FF6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76FF81-CB4C-A4D0-8540-C62B78857E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C11245-974B-099B-B49D-9A150D7AEC6B}"/>
              </a:ext>
            </a:extLst>
          </p:cNvPr>
          <p:cNvSpPr>
            <a:spLocks noGrp="1"/>
          </p:cNvSpPr>
          <p:nvPr>
            <p:ph type="dt" sz="half" idx="10"/>
          </p:nvPr>
        </p:nvSpPr>
        <p:spPr/>
        <p:txBody>
          <a:bodyPr/>
          <a:lstStyle/>
          <a:p>
            <a:fld id="{AEEC2104-21A2-43AB-9774-6BB7EF219D0E}" type="datetimeFigureOut">
              <a:rPr lang="en-GB" smtClean="0"/>
              <a:t>28/04/2023</a:t>
            </a:fld>
            <a:endParaRPr lang="en-GB"/>
          </a:p>
        </p:txBody>
      </p:sp>
      <p:sp>
        <p:nvSpPr>
          <p:cNvPr id="5" name="Footer Placeholder 4">
            <a:extLst>
              <a:ext uri="{FF2B5EF4-FFF2-40B4-BE49-F238E27FC236}">
                <a16:creationId xmlns:a16="http://schemas.microsoft.com/office/drawing/2014/main" id="{B78E4E5F-2C17-F0ED-CBBD-2DA7186155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39BE50-A93A-880F-E012-5BA59CEC7B7A}"/>
              </a:ext>
            </a:extLst>
          </p:cNvPr>
          <p:cNvSpPr>
            <a:spLocks noGrp="1"/>
          </p:cNvSpPr>
          <p:nvPr>
            <p:ph type="sldNum" sz="quarter" idx="12"/>
          </p:nvPr>
        </p:nvSpPr>
        <p:spPr/>
        <p:txBody>
          <a:bodyPr/>
          <a:lstStyle/>
          <a:p>
            <a:fld id="{BE718E2B-7BA8-4209-88B7-78E640B37063}" type="slidenum">
              <a:rPr lang="en-GB" smtClean="0"/>
              <a:t>‹#›</a:t>
            </a:fld>
            <a:endParaRPr lang="en-GB"/>
          </a:p>
        </p:txBody>
      </p:sp>
    </p:spTree>
    <p:extLst>
      <p:ext uri="{BB962C8B-B14F-4D97-AF65-F5344CB8AC3E}">
        <p14:creationId xmlns:p14="http://schemas.microsoft.com/office/powerpoint/2010/main" val="1689929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D8D70-46BD-386D-267E-D646FAD954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0BF286-6FF8-6D21-F43A-7B06D7933D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52EEFC-709B-FB0D-0252-390B50D5B06F}"/>
              </a:ext>
            </a:extLst>
          </p:cNvPr>
          <p:cNvSpPr>
            <a:spLocks noGrp="1"/>
          </p:cNvSpPr>
          <p:nvPr>
            <p:ph type="dt" sz="half" idx="10"/>
          </p:nvPr>
        </p:nvSpPr>
        <p:spPr/>
        <p:txBody>
          <a:bodyPr/>
          <a:lstStyle/>
          <a:p>
            <a:fld id="{AEEC2104-21A2-43AB-9774-6BB7EF219D0E}" type="datetimeFigureOut">
              <a:rPr lang="en-GB" smtClean="0"/>
              <a:t>28/04/2023</a:t>
            </a:fld>
            <a:endParaRPr lang="en-GB"/>
          </a:p>
        </p:txBody>
      </p:sp>
      <p:sp>
        <p:nvSpPr>
          <p:cNvPr id="5" name="Footer Placeholder 4">
            <a:extLst>
              <a:ext uri="{FF2B5EF4-FFF2-40B4-BE49-F238E27FC236}">
                <a16:creationId xmlns:a16="http://schemas.microsoft.com/office/drawing/2014/main" id="{C584861C-A54E-5DE7-3C2D-0730842AF5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6AFA90-8039-8E02-5570-1055D45A5658}"/>
              </a:ext>
            </a:extLst>
          </p:cNvPr>
          <p:cNvSpPr>
            <a:spLocks noGrp="1"/>
          </p:cNvSpPr>
          <p:nvPr>
            <p:ph type="sldNum" sz="quarter" idx="12"/>
          </p:nvPr>
        </p:nvSpPr>
        <p:spPr/>
        <p:txBody>
          <a:bodyPr/>
          <a:lstStyle/>
          <a:p>
            <a:fld id="{BE718E2B-7BA8-4209-88B7-78E640B37063}" type="slidenum">
              <a:rPr lang="en-GB" smtClean="0"/>
              <a:t>‹#›</a:t>
            </a:fld>
            <a:endParaRPr lang="en-GB"/>
          </a:p>
        </p:txBody>
      </p:sp>
    </p:spTree>
    <p:extLst>
      <p:ext uri="{BB962C8B-B14F-4D97-AF65-F5344CB8AC3E}">
        <p14:creationId xmlns:p14="http://schemas.microsoft.com/office/powerpoint/2010/main" val="1433264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FDDB2-2E42-7871-8029-E1B42C8997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6BFDC0-19ED-59A8-6264-A68EB441C4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5E99A2-EDA1-4BBB-C569-374208ABF0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D8B834-9851-76AF-AC68-AB839E379DAA}"/>
              </a:ext>
            </a:extLst>
          </p:cNvPr>
          <p:cNvSpPr>
            <a:spLocks noGrp="1"/>
          </p:cNvSpPr>
          <p:nvPr>
            <p:ph type="dt" sz="half" idx="10"/>
          </p:nvPr>
        </p:nvSpPr>
        <p:spPr/>
        <p:txBody>
          <a:bodyPr/>
          <a:lstStyle/>
          <a:p>
            <a:fld id="{AEEC2104-21A2-43AB-9774-6BB7EF219D0E}" type="datetimeFigureOut">
              <a:rPr lang="en-GB" smtClean="0"/>
              <a:t>28/04/2023</a:t>
            </a:fld>
            <a:endParaRPr lang="en-GB"/>
          </a:p>
        </p:txBody>
      </p:sp>
      <p:sp>
        <p:nvSpPr>
          <p:cNvPr id="6" name="Footer Placeholder 5">
            <a:extLst>
              <a:ext uri="{FF2B5EF4-FFF2-40B4-BE49-F238E27FC236}">
                <a16:creationId xmlns:a16="http://schemas.microsoft.com/office/drawing/2014/main" id="{40771CC7-9595-D994-7100-CA17BAE82A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A82CCB-1B3C-0F4E-6759-9E6EB6B7A571}"/>
              </a:ext>
            </a:extLst>
          </p:cNvPr>
          <p:cNvSpPr>
            <a:spLocks noGrp="1"/>
          </p:cNvSpPr>
          <p:nvPr>
            <p:ph type="sldNum" sz="quarter" idx="12"/>
          </p:nvPr>
        </p:nvSpPr>
        <p:spPr/>
        <p:txBody>
          <a:bodyPr/>
          <a:lstStyle/>
          <a:p>
            <a:fld id="{BE718E2B-7BA8-4209-88B7-78E640B37063}" type="slidenum">
              <a:rPr lang="en-GB" smtClean="0"/>
              <a:t>‹#›</a:t>
            </a:fld>
            <a:endParaRPr lang="en-GB"/>
          </a:p>
        </p:txBody>
      </p:sp>
    </p:spTree>
    <p:extLst>
      <p:ext uri="{BB962C8B-B14F-4D97-AF65-F5344CB8AC3E}">
        <p14:creationId xmlns:p14="http://schemas.microsoft.com/office/powerpoint/2010/main" val="913321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2920-E46C-EA80-21E1-B5B25EE07F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10FB49-5A29-F9B2-3869-BB10DF931C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B2C586-899C-DBA0-5667-F90099C3E4D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C44553-4700-0537-BDE4-5D14A24537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13550C-6A7A-5A01-5065-486772C505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4CA7CE-1CEF-4B55-DFDD-A1A8E47336BB}"/>
              </a:ext>
            </a:extLst>
          </p:cNvPr>
          <p:cNvSpPr>
            <a:spLocks noGrp="1"/>
          </p:cNvSpPr>
          <p:nvPr>
            <p:ph type="dt" sz="half" idx="10"/>
          </p:nvPr>
        </p:nvSpPr>
        <p:spPr/>
        <p:txBody>
          <a:bodyPr/>
          <a:lstStyle/>
          <a:p>
            <a:fld id="{AEEC2104-21A2-43AB-9774-6BB7EF219D0E}" type="datetimeFigureOut">
              <a:rPr lang="en-GB" smtClean="0"/>
              <a:t>28/04/2023</a:t>
            </a:fld>
            <a:endParaRPr lang="en-GB"/>
          </a:p>
        </p:txBody>
      </p:sp>
      <p:sp>
        <p:nvSpPr>
          <p:cNvPr id="8" name="Footer Placeholder 7">
            <a:extLst>
              <a:ext uri="{FF2B5EF4-FFF2-40B4-BE49-F238E27FC236}">
                <a16:creationId xmlns:a16="http://schemas.microsoft.com/office/drawing/2014/main" id="{3391F00D-30B9-0BF4-6A34-6BEA5725DE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37824C-E083-5992-3647-0A6823D74213}"/>
              </a:ext>
            </a:extLst>
          </p:cNvPr>
          <p:cNvSpPr>
            <a:spLocks noGrp="1"/>
          </p:cNvSpPr>
          <p:nvPr>
            <p:ph type="sldNum" sz="quarter" idx="12"/>
          </p:nvPr>
        </p:nvSpPr>
        <p:spPr/>
        <p:txBody>
          <a:bodyPr/>
          <a:lstStyle/>
          <a:p>
            <a:fld id="{BE718E2B-7BA8-4209-88B7-78E640B37063}" type="slidenum">
              <a:rPr lang="en-GB" smtClean="0"/>
              <a:t>‹#›</a:t>
            </a:fld>
            <a:endParaRPr lang="en-GB"/>
          </a:p>
        </p:txBody>
      </p:sp>
    </p:spTree>
    <p:extLst>
      <p:ext uri="{BB962C8B-B14F-4D97-AF65-F5344CB8AC3E}">
        <p14:creationId xmlns:p14="http://schemas.microsoft.com/office/powerpoint/2010/main" val="2389017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B7A55-D527-0A6F-D9B8-2D26AACCDE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82776D-3A36-2A86-371E-31F8EB9974E1}"/>
              </a:ext>
            </a:extLst>
          </p:cNvPr>
          <p:cNvSpPr>
            <a:spLocks noGrp="1"/>
          </p:cNvSpPr>
          <p:nvPr>
            <p:ph type="dt" sz="half" idx="10"/>
          </p:nvPr>
        </p:nvSpPr>
        <p:spPr/>
        <p:txBody>
          <a:bodyPr/>
          <a:lstStyle/>
          <a:p>
            <a:fld id="{AEEC2104-21A2-43AB-9774-6BB7EF219D0E}" type="datetimeFigureOut">
              <a:rPr lang="en-GB" smtClean="0"/>
              <a:t>28/04/2023</a:t>
            </a:fld>
            <a:endParaRPr lang="en-GB"/>
          </a:p>
        </p:txBody>
      </p:sp>
      <p:sp>
        <p:nvSpPr>
          <p:cNvPr id="4" name="Footer Placeholder 3">
            <a:extLst>
              <a:ext uri="{FF2B5EF4-FFF2-40B4-BE49-F238E27FC236}">
                <a16:creationId xmlns:a16="http://schemas.microsoft.com/office/drawing/2014/main" id="{978F1F35-F933-C7CB-C10E-F2514DA5D3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908FD1-3000-5B64-FBB9-14869112BE05}"/>
              </a:ext>
            </a:extLst>
          </p:cNvPr>
          <p:cNvSpPr>
            <a:spLocks noGrp="1"/>
          </p:cNvSpPr>
          <p:nvPr>
            <p:ph type="sldNum" sz="quarter" idx="12"/>
          </p:nvPr>
        </p:nvSpPr>
        <p:spPr/>
        <p:txBody>
          <a:bodyPr/>
          <a:lstStyle/>
          <a:p>
            <a:fld id="{BE718E2B-7BA8-4209-88B7-78E640B37063}" type="slidenum">
              <a:rPr lang="en-GB" smtClean="0"/>
              <a:t>‹#›</a:t>
            </a:fld>
            <a:endParaRPr lang="en-GB"/>
          </a:p>
        </p:txBody>
      </p:sp>
    </p:spTree>
    <p:extLst>
      <p:ext uri="{BB962C8B-B14F-4D97-AF65-F5344CB8AC3E}">
        <p14:creationId xmlns:p14="http://schemas.microsoft.com/office/powerpoint/2010/main" val="1596361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A30D5E-2E56-96C9-1421-ED85A7A6B305}"/>
              </a:ext>
            </a:extLst>
          </p:cNvPr>
          <p:cNvSpPr>
            <a:spLocks noGrp="1"/>
          </p:cNvSpPr>
          <p:nvPr>
            <p:ph type="dt" sz="half" idx="10"/>
          </p:nvPr>
        </p:nvSpPr>
        <p:spPr/>
        <p:txBody>
          <a:bodyPr/>
          <a:lstStyle/>
          <a:p>
            <a:fld id="{AEEC2104-21A2-43AB-9774-6BB7EF219D0E}" type="datetimeFigureOut">
              <a:rPr lang="en-GB" smtClean="0"/>
              <a:t>28/04/2023</a:t>
            </a:fld>
            <a:endParaRPr lang="en-GB"/>
          </a:p>
        </p:txBody>
      </p:sp>
      <p:sp>
        <p:nvSpPr>
          <p:cNvPr id="3" name="Footer Placeholder 2">
            <a:extLst>
              <a:ext uri="{FF2B5EF4-FFF2-40B4-BE49-F238E27FC236}">
                <a16:creationId xmlns:a16="http://schemas.microsoft.com/office/drawing/2014/main" id="{506DA5AB-D68B-0D2E-F192-95FA526C04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26122A6-4A97-CCA3-AEFA-48EA4B7CCAED}"/>
              </a:ext>
            </a:extLst>
          </p:cNvPr>
          <p:cNvSpPr>
            <a:spLocks noGrp="1"/>
          </p:cNvSpPr>
          <p:nvPr>
            <p:ph type="sldNum" sz="quarter" idx="12"/>
          </p:nvPr>
        </p:nvSpPr>
        <p:spPr/>
        <p:txBody>
          <a:bodyPr/>
          <a:lstStyle/>
          <a:p>
            <a:fld id="{BE718E2B-7BA8-4209-88B7-78E640B37063}" type="slidenum">
              <a:rPr lang="en-GB" smtClean="0"/>
              <a:t>‹#›</a:t>
            </a:fld>
            <a:endParaRPr lang="en-GB"/>
          </a:p>
        </p:txBody>
      </p:sp>
    </p:spTree>
    <p:extLst>
      <p:ext uri="{BB962C8B-B14F-4D97-AF65-F5344CB8AC3E}">
        <p14:creationId xmlns:p14="http://schemas.microsoft.com/office/powerpoint/2010/main" val="2002284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F097D-55E6-F76C-6AC8-6C9CBF8485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116BF9-4907-A6D7-0054-209BFE226E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8759CA-F379-5C51-0431-363EA80875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A0BA96-8A22-D29C-FD91-094E3DB07FCC}"/>
              </a:ext>
            </a:extLst>
          </p:cNvPr>
          <p:cNvSpPr>
            <a:spLocks noGrp="1"/>
          </p:cNvSpPr>
          <p:nvPr>
            <p:ph type="dt" sz="half" idx="10"/>
          </p:nvPr>
        </p:nvSpPr>
        <p:spPr/>
        <p:txBody>
          <a:bodyPr/>
          <a:lstStyle/>
          <a:p>
            <a:fld id="{AEEC2104-21A2-43AB-9774-6BB7EF219D0E}" type="datetimeFigureOut">
              <a:rPr lang="en-GB" smtClean="0"/>
              <a:t>28/04/2023</a:t>
            </a:fld>
            <a:endParaRPr lang="en-GB"/>
          </a:p>
        </p:txBody>
      </p:sp>
      <p:sp>
        <p:nvSpPr>
          <p:cNvPr id="6" name="Footer Placeholder 5">
            <a:extLst>
              <a:ext uri="{FF2B5EF4-FFF2-40B4-BE49-F238E27FC236}">
                <a16:creationId xmlns:a16="http://schemas.microsoft.com/office/drawing/2014/main" id="{3A1A51BA-9D83-CFAA-7EF9-B2F590C015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271680-2313-B55E-939A-BF8EA7F5FD0A}"/>
              </a:ext>
            </a:extLst>
          </p:cNvPr>
          <p:cNvSpPr>
            <a:spLocks noGrp="1"/>
          </p:cNvSpPr>
          <p:nvPr>
            <p:ph type="sldNum" sz="quarter" idx="12"/>
          </p:nvPr>
        </p:nvSpPr>
        <p:spPr/>
        <p:txBody>
          <a:bodyPr/>
          <a:lstStyle/>
          <a:p>
            <a:fld id="{BE718E2B-7BA8-4209-88B7-78E640B37063}" type="slidenum">
              <a:rPr lang="en-GB" smtClean="0"/>
              <a:t>‹#›</a:t>
            </a:fld>
            <a:endParaRPr lang="en-GB"/>
          </a:p>
        </p:txBody>
      </p:sp>
    </p:spTree>
    <p:extLst>
      <p:ext uri="{BB962C8B-B14F-4D97-AF65-F5344CB8AC3E}">
        <p14:creationId xmlns:p14="http://schemas.microsoft.com/office/powerpoint/2010/main" val="2629537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852C4-2B66-AAA6-44A3-5ED1AA69D3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F34FDFA-80C9-1FEA-453E-0D90DEA338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EF6271-BD5A-1EDB-BBB7-9F685FB7D2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1F261C-714A-AA01-E556-EB9041BC2154}"/>
              </a:ext>
            </a:extLst>
          </p:cNvPr>
          <p:cNvSpPr>
            <a:spLocks noGrp="1"/>
          </p:cNvSpPr>
          <p:nvPr>
            <p:ph type="dt" sz="half" idx="10"/>
          </p:nvPr>
        </p:nvSpPr>
        <p:spPr/>
        <p:txBody>
          <a:bodyPr/>
          <a:lstStyle/>
          <a:p>
            <a:fld id="{AEEC2104-21A2-43AB-9774-6BB7EF219D0E}" type="datetimeFigureOut">
              <a:rPr lang="en-GB" smtClean="0"/>
              <a:t>28/04/2023</a:t>
            </a:fld>
            <a:endParaRPr lang="en-GB"/>
          </a:p>
        </p:txBody>
      </p:sp>
      <p:sp>
        <p:nvSpPr>
          <p:cNvPr id="6" name="Footer Placeholder 5">
            <a:extLst>
              <a:ext uri="{FF2B5EF4-FFF2-40B4-BE49-F238E27FC236}">
                <a16:creationId xmlns:a16="http://schemas.microsoft.com/office/drawing/2014/main" id="{9A824CBB-0B6F-973E-9D82-C74AB20DA3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733686-3826-A8FC-643F-186D31A3E1AF}"/>
              </a:ext>
            </a:extLst>
          </p:cNvPr>
          <p:cNvSpPr>
            <a:spLocks noGrp="1"/>
          </p:cNvSpPr>
          <p:nvPr>
            <p:ph type="sldNum" sz="quarter" idx="12"/>
          </p:nvPr>
        </p:nvSpPr>
        <p:spPr/>
        <p:txBody>
          <a:bodyPr/>
          <a:lstStyle/>
          <a:p>
            <a:fld id="{BE718E2B-7BA8-4209-88B7-78E640B37063}" type="slidenum">
              <a:rPr lang="en-GB" smtClean="0"/>
              <a:t>‹#›</a:t>
            </a:fld>
            <a:endParaRPr lang="en-GB"/>
          </a:p>
        </p:txBody>
      </p:sp>
    </p:spTree>
    <p:extLst>
      <p:ext uri="{BB962C8B-B14F-4D97-AF65-F5344CB8AC3E}">
        <p14:creationId xmlns:p14="http://schemas.microsoft.com/office/powerpoint/2010/main" val="3756280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C29FC-675C-4EDF-C200-972ABE752C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3F1D05-051B-C469-5991-9C1471C3CE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4E6C8F-2E64-0A6F-0A71-932FAE99A455}"/>
              </a:ext>
            </a:extLst>
          </p:cNvPr>
          <p:cNvSpPr>
            <a:spLocks noGrp="1"/>
          </p:cNvSpPr>
          <p:nvPr>
            <p:ph type="dt" sz="half" idx="10"/>
          </p:nvPr>
        </p:nvSpPr>
        <p:spPr/>
        <p:txBody>
          <a:bodyPr/>
          <a:lstStyle/>
          <a:p>
            <a:fld id="{AEEC2104-21A2-43AB-9774-6BB7EF219D0E}" type="datetimeFigureOut">
              <a:rPr lang="en-GB" smtClean="0"/>
              <a:t>28/04/2023</a:t>
            </a:fld>
            <a:endParaRPr lang="en-GB"/>
          </a:p>
        </p:txBody>
      </p:sp>
      <p:sp>
        <p:nvSpPr>
          <p:cNvPr id="5" name="Footer Placeholder 4">
            <a:extLst>
              <a:ext uri="{FF2B5EF4-FFF2-40B4-BE49-F238E27FC236}">
                <a16:creationId xmlns:a16="http://schemas.microsoft.com/office/drawing/2014/main" id="{DE1DD57A-3C29-3D2C-8264-75F85D15B8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365EAA-FAC9-5D7E-2B5E-A5EE8EFB0103}"/>
              </a:ext>
            </a:extLst>
          </p:cNvPr>
          <p:cNvSpPr>
            <a:spLocks noGrp="1"/>
          </p:cNvSpPr>
          <p:nvPr>
            <p:ph type="sldNum" sz="quarter" idx="12"/>
          </p:nvPr>
        </p:nvSpPr>
        <p:spPr/>
        <p:txBody>
          <a:bodyPr/>
          <a:lstStyle/>
          <a:p>
            <a:fld id="{BE718E2B-7BA8-4209-88B7-78E640B37063}" type="slidenum">
              <a:rPr lang="en-GB" smtClean="0"/>
              <a:t>‹#›</a:t>
            </a:fld>
            <a:endParaRPr lang="en-GB"/>
          </a:p>
        </p:txBody>
      </p:sp>
    </p:spTree>
    <p:extLst>
      <p:ext uri="{BB962C8B-B14F-4D97-AF65-F5344CB8AC3E}">
        <p14:creationId xmlns:p14="http://schemas.microsoft.com/office/powerpoint/2010/main" val="1224687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120D00-EFC5-550F-FE78-04ACC7005E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EA04CC-85CA-AEF8-003B-1B9CD1C0CF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FF55D4-1911-3F09-D92B-45606A232FAC}"/>
              </a:ext>
            </a:extLst>
          </p:cNvPr>
          <p:cNvSpPr>
            <a:spLocks noGrp="1"/>
          </p:cNvSpPr>
          <p:nvPr>
            <p:ph type="dt" sz="half" idx="10"/>
          </p:nvPr>
        </p:nvSpPr>
        <p:spPr/>
        <p:txBody>
          <a:bodyPr/>
          <a:lstStyle/>
          <a:p>
            <a:fld id="{AEEC2104-21A2-43AB-9774-6BB7EF219D0E}" type="datetimeFigureOut">
              <a:rPr lang="en-GB" smtClean="0"/>
              <a:t>28/04/2023</a:t>
            </a:fld>
            <a:endParaRPr lang="en-GB"/>
          </a:p>
        </p:txBody>
      </p:sp>
      <p:sp>
        <p:nvSpPr>
          <p:cNvPr id="5" name="Footer Placeholder 4">
            <a:extLst>
              <a:ext uri="{FF2B5EF4-FFF2-40B4-BE49-F238E27FC236}">
                <a16:creationId xmlns:a16="http://schemas.microsoft.com/office/drawing/2014/main" id="{B2A4FE6D-88EB-3C15-DBCD-F6AEE086A6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BBF038-8162-831F-FAE4-B6D3F0C76837}"/>
              </a:ext>
            </a:extLst>
          </p:cNvPr>
          <p:cNvSpPr>
            <a:spLocks noGrp="1"/>
          </p:cNvSpPr>
          <p:nvPr>
            <p:ph type="sldNum" sz="quarter" idx="12"/>
          </p:nvPr>
        </p:nvSpPr>
        <p:spPr/>
        <p:txBody>
          <a:bodyPr/>
          <a:lstStyle/>
          <a:p>
            <a:fld id="{BE718E2B-7BA8-4209-88B7-78E640B37063}" type="slidenum">
              <a:rPr lang="en-GB" smtClean="0"/>
              <a:t>‹#›</a:t>
            </a:fld>
            <a:endParaRPr lang="en-GB"/>
          </a:p>
        </p:txBody>
      </p:sp>
    </p:spTree>
    <p:extLst>
      <p:ext uri="{BB962C8B-B14F-4D97-AF65-F5344CB8AC3E}">
        <p14:creationId xmlns:p14="http://schemas.microsoft.com/office/powerpoint/2010/main" val="2368493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F26FC2-4894-29A1-69B2-3962D60840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04CEA5-B78C-DC31-8FD9-F49D624829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33A680-34E9-7639-F22D-2E8E7DF828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EC2104-21A2-43AB-9774-6BB7EF219D0E}" type="datetimeFigureOut">
              <a:rPr lang="en-GB" smtClean="0"/>
              <a:t>28/04/2023</a:t>
            </a:fld>
            <a:endParaRPr lang="en-GB"/>
          </a:p>
        </p:txBody>
      </p:sp>
      <p:sp>
        <p:nvSpPr>
          <p:cNvPr id="5" name="Footer Placeholder 4">
            <a:extLst>
              <a:ext uri="{FF2B5EF4-FFF2-40B4-BE49-F238E27FC236}">
                <a16:creationId xmlns:a16="http://schemas.microsoft.com/office/drawing/2014/main" id="{4B3DBA3E-BE93-97F6-AE19-411459CAAD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C5F68DD-5D1F-A6F9-1093-A0630F3AA3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718E2B-7BA8-4209-88B7-78E640B37063}" type="slidenum">
              <a:rPr lang="en-GB" smtClean="0"/>
              <a:t>‹#›</a:t>
            </a:fld>
            <a:endParaRPr lang="en-GB"/>
          </a:p>
        </p:txBody>
      </p:sp>
    </p:spTree>
    <p:extLst>
      <p:ext uri="{BB962C8B-B14F-4D97-AF65-F5344CB8AC3E}">
        <p14:creationId xmlns:p14="http://schemas.microsoft.com/office/powerpoint/2010/main" val="514453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Electronic circuit board">
            <a:extLst>
              <a:ext uri="{FF2B5EF4-FFF2-40B4-BE49-F238E27FC236}">
                <a16:creationId xmlns:a16="http://schemas.microsoft.com/office/drawing/2014/main" id="{BFE436A1-B32C-0951-F1F9-7F28A17A149D}"/>
              </a:ext>
            </a:extLst>
          </p:cNvPr>
          <p:cNvPicPr>
            <a:picLocks noChangeAspect="1"/>
          </p:cNvPicPr>
          <p:nvPr/>
        </p:nvPicPr>
        <p:blipFill rotWithShape="1">
          <a:blip r:embed="rId2"/>
          <a:srcRect r="26057" b="1"/>
          <a:stretch/>
        </p:blipFill>
        <p:spPr>
          <a:xfrm>
            <a:off x="3523488" y="10"/>
            <a:ext cx="8668512" cy="6857990"/>
          </a:xfrm>
          <a:prstGeom prst="rect">
            <a:avLst/>
          </a:prstGeom>
        </p:spPr>
      </p:pic>
      <p:sp>
        <p:nvSpPr>
          <p:cNvPr id="17"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238CDB-47E4-5255-E425-1059BD2B9587}"/>
              </a:ext>
            </a:extLst>
          </p:cNvPr>
          <p:cNvSpPr>
            <a:spLocks noGrp="1"/>
          </p:cNvSpPr>
          <p:nvPr>
            <p:ph type="ctrTitle"/>
          </p:nvPr>
        </p:nvSpPr>
        <p:spPr>
          <a:xfrm>
            <a:off x="477981" y="1122363"/>
            <a:ext cx="4023360" cy="3204134"/>
          </a:xfrm>
        </p:spPr>
        <p:txBody>
          <a:bodyPr anchor="b">
            <a:normAutofit/>
          </a:bodyPr>
          <a:lstStyle/>
          <a:p>
            <a:pPr algn="l"/>
            <a:r>
              <a:rPr lang="en-US" sz="4800"/>
              <a:t>Digital technology </a:t>
            </a:r>
            <a:endParaRPr lang="en-GB" sz="4800"/>
          </a:p>
        </p:txBody>
      </p:sp>
      <p:sp>
        <p:nvSpPr>
          <p:cNvPr id="3" name="Subtitle 2">
            <a:extLst>
              <a:ext uri="{FF2B5EF4-FFF2-40B4-BE49-F238E27FC236}">
                <a16:creationId xmlns:a16="http://schemas.microsoft.com/office/drawing/2014/main" id="{EF46E9F4-F988-3C6A-64A5-30C654D3196F}"/>
              </a:ext>
            </a:extLst>
          </p:cNvPr>
          <p:cNvSpPr>
            <a:spLocks noGrp="1"/>
          </p:cNvSpPr>
          <p:nvPr>
            <p:ph type="subTitle" idx="1"/>
          </p:nvPr>
        </p:nvSpPr>
        <p:spPr>
          <a:xfrm>
            <a:off x="477980" y="4872922"/>
            <a:ext cx="4023359" cy="1208141"/>
          </a:xfrm>
        </p:spPr>
        <p:txBody>
          <a:bodyPr>
            <a:normAutofit/>
          </a:bodyPr>
          <a:lstStyle/>
          <a:p>
            <a:pPr algn="l"/>
            <a:r>
              <a:rPr lang="en-US" sz="2000" dirty="0"/>
              <a:t>By Khiylo </a:t>
            </a:r>
            <a:r>
              <a:rPr lang="en-US" sz="2000" dirty="0" err="1"/>
              <a:t>hesson-grant</a:t>
            </a:r>
            <a:endParaRPr lang="en-US" sz="2000" dirty="0"/>
          </a:p>
          <a:p>
            <a:pPr algn="l"/>
            <a:r>
              <a:rPr lang="en-US" sz="2000"/>
              <a:t>Student number: 2209219</a:t>
            </a:r>
            <a:endParaRPr lang="en-GB" sz="200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53700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7C27425-563E-0423-BEA4-037865D43E74}"/>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DB52604-5F78-8812-9CE0-FCBD922B13D5}"/>
              </a:ext>
            </a:extLst>
          </p:cNvPr>
          <p:cNvSpPr>
            <a:spLocks noGrp="1"/>
          </p:cNvSpPr>
          <p:nvPr>
            <p:ph type="title"/>
          </p:nvPr>
        </p:nvSpPr>
        <p:spPr>
          <a:xfrm>
            <a:off x="838200" y="365125"/>
            <a:ext cx="10515600" cy="1325563"/>
          </a:xfrm>
        </p:spPr>
        <p:txBody>
          <a:bodyPr>
            <a:normAutofit/>
          </a:bodyPr>
          <a:lstStyle/>
          <a:p>
            <a:r>
              <a:rPr lang="en-US">
                <a:solidFill>
                  <a:srgbClr val="FFFFFF"/>
                </a:solidFill>
              </a:rPr>
              <a:t>Introduction</a:t>
            </a:r>
            <a:endParaRPr lang="en-GB">
              <a:solidFill>
                <a:srgbClr val="FFFFFF"/>
              </a:solidFill>
            </a:endParaRPr>
          </a:p>
        </p:txBody>
      </p:sp>
      <p:sp>
        <p:nvSpPr>
          <p:cNvPr id="3" name="Content Placeholder 2">
            <a:extLst>
              <a:ext uri="{FF2B5EF4-FFF2-40B4-BE49-F238E27FC236}">
                <a16:creationId xmlns:a16="http://schemas.microsoft.com/office/drawing/2014/main" id="{15EC7413-F613-52B7-0406-8EB465041116}"/>
              </a:ext>
            </a:extLst>
          </p:cNvPr>
          <p:cNvSpPr>
            <a:spLocks noGrp="1"/>
          </p:cNvSpPr>
          <p:nvPr>
            <p:ph idx="1"/>
          </p:nvPr>
        </p:nvSpPr>
        <p:spPr>
          <a:xfrm>
            <a:off x="838200" y="1825625"/>
            <a:ext cx="10515600" cy="4351338"/>
          </a:xfrm>
        </p:spPr>
        <p:txBody>
          <a:bodyPr>
            <a:normAutofit/>
          </a:bodyPr>
          <a:lstStyle/>
          <a:p>
            <a:r>
              <a:rPr lang="en-US">
                <a:solidFill>
                  <a:srgbClr val="FFFFFF"/>
                </a:solidFill>
              </a:rPr>
              <a:t>This presentation is to give you a critical reflection on the module that I have recently completed. </a:t>
            </a:r>
          </a:p>
          <a:p>
            <a:r>
              <a:rPr lang="en-US">
                <a:solidFill>
                  <a:srgbClr val="FFFFFF"/>
                </a:solidFill>
              </a:rPr>
              <a:t>Discuss digital resources and software used by engineers</a:t>
            </a:r>
          </a:p>
          <a:p>
            <a:r>
              <a:rPr lang="en-US">
                <a:solidFill>
                  <a:srgbClr val="FFFFFF"/>
                </a:solidFill>
              </a:rPr>
              <a:t>My I.T experience at the beginning of this module</a:t>
            </a:r>
            <a:endParaRPr lang="en-GB">
              <a:solidFill>
                <a:srgbClr val="FFFFFF"/>
              </a:solidFill>
            </a:endParaRPr>
          </a:p>
        </p:txBody>
      </p:sp>
    </p:spTree>
    <p:extLst>
      <p:ext uri="{BB962C8B-B14F-4D97-AF65-F5344CB8AC3E}">
        <p14:creationId xmlns:p14="http://schemas.microsoft.com/office/powerpoint/2010/main" val="110719332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E7283370-8D00-46AC-6C74-3306D366C54C}"/>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3D358E2-0ECD-4DFF-A4B3-70DA852CD981}"/>
              </a:ext>
            </a:extLst>
          </p:cNvPr>
          <p:cNvSpPr>
            <a:spLocks noGrp="1"/>
          </p:cNvSpPr>
          <p:nvPr>
            <p:ph type="title"/>
          </p:nvPr>
        </p:nvSpPr>
        <p:spPr>
          <a:xfrm>
            <a:off x="838200" y="365125"/>
            <a:ext cx="10515600" cy="1325563"/>
          </a:xfrm>
        </p:spPr>
        <p:txBody>
          <a:bodyPr>
            <a:normAutofit/>
          </a:bodyPr>
          <a:lstStyle/>
          <a:p>
            <a:r>
              <a:rPr lang="en-US">
                <a:solidFill>
                  <a:srgbClr val="FFFFFF"/>
                </a:solidFill>
              </a:rPr>
              <a:t>I.T experience at the beginning of the module</a:t>
            </a:r>
            <a:endParaRPr lang="en-GB">
              <a:solidFill>
                <a:srgbClr val="FFFFFF"/>
              </a:solidFill>
            </a:endParaRPr>
          </a:p>
        </p:txBody>
      </p:sp>
      <p:sp>
        <p:nvSpPr>
          <p:cNvPr id="3" name="Content Placeholder 2">
            <a:extLst>
              <a:ext uri="{FF2B5EF4-FFF2-40B4-BE49-F238E27FC236}">
                <a16:creationId xmlns:a16="http://schemas.microsoft.com/office/drawing/2014/main" id="{516E6684-5212-DE44-6B49-99C88098D52C}"/>
              </a:ext>
            </a:extLst>
          </p:cNvPr>
          <p:cNvSpPr>
            <a:spLocks noGrp="1"/>
          </p:cNvSpPr>
          <p:nvPr>
            <p:ph idx="1"/>
          </p:nvPr>
        </p:nvSpPr>
        <p:spPr>
          <a:xfrm>
            <a:off x="838200" y="1825625"/>
            <a:ext cx="10515600" cy="4351338"/>
          </a:xfrm>
        </p:spPr>
        <p:txBody>
          <a:bodyPr>
            <a:normAutofit/>
          </a:bodyPr>
          <a:lstStyle/>
          <a:p>
            <a:r>
              <a:rPr lang="en-US">
                <a:solidFill>
                  <a:srgbClr val="FFFFFF"/>
                </a:solidFill>
              </a:rPr>
              <a:t>Before starting the module, it  was essential for me to have a basic understanding of IT. IT is an integral part of engineering, and it plays a significant role in designing, building, and maintaining engineering systems. With me being a mechanical engineer, over the years I have gained a lot of knowledge on the subject.</a:t>
            </a:r>
            <a:endParaRPr lang="en-GB">
              <a:solidFill>
                <a:srgbClr val="FFFFFF"/>
              </a:solidFill>
            </a:endParaRPr>
          </a:p>
        </p:txBody>
      </p:sp>
    </p:spTree>
    <p:extLst>
      <p:ext uri="{BB962C8B-B14F-4D97-AF65-F5344CB8AC3E}">
        <p14:creationId xmlns:p14="http://schemas.microsoft.com/office/powerpoint/2010/main" val="363760207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PU with binary numbers and blueprint">
            <a:extLst>
              <a:ext uri="{FF2B5EF4-FFF2-40B4-BE49-F238E27FC236}">
                <a16:creationId xmlns:a16="http://schemas.microsoft.com/office/drawing/2014/main" id="{9021810A-E3B3-21B1-AACE-E6F6BAA344AC}"/>
              </a:ext>
            </a:extLst>
          </p:cNvPr>
          <p:cNvPicPr>
            <a:picLocks noChangeAspect="1"/>
          </p:cNvPicPr>
          <p:nvPr/>
        </p:nvPicPr>
        <p:blipFill rotWithShape="1">
          <a:blip r:embed="rId2">
            <a:alphaModFix amt="25000"/>
          </a:blip>
          <a:srcRect/>
          <a:stretch/>
        </p:blipFill>
        <p:spPr>
          <a:xfrm>
            <a:off x="20" y="-1"/>
            <a:ext cx="12191980" cy="6858001"/>
          </a:xfrm>
          <a:prstGeom prst="rect">
            <a:avLst/>
          </a:prstGeom>
        </p:spPr>
      </p:pic>
      <p:sp>
        <p:nvSpPr>
          <p:cNvPr id="2" name="Title 1">
            <a:extLst>
              <a:ext uri="{FF2B5EF4-FFF2-40B4-BE49-F238E27FC236}">
                <a16:creationId xmlns:a16="http://schemas.microsoft.com/office/drawing/2014/main" id="{6DA62939-C365-F802-F5B2-EA899CA5A550}"/>
              </a:ext>
            </a:extLst>
          </p:cNvPr>
          <p:cNvSpPr>
            <a:spLocks noGrp="1"/>
          </p:cNvSpPr>
          <p:nvPr>
            <p:ph type="title"/>
          </p:nvPr>
        </p:nvSpPr>
        <p:spPr>
          <a:xfrm>
            <a:off x="838200" y="2140021"/>
            <a:ext cx="6696445" cy="1325563"/>
          </a:xfrm>
        </p:spPr>
        <p:txBody>
          <a:bodyPr>
            <a:normAutofit/>
          </a:bodyPr>
          <a:lstStyle/>
          <a:p>
            <a:r>
              <a:rPr lang="en-US" sz="4000">
                <a:solidFill>
                  <a:srgbClr val="FFFFFF"/>
                </a:solidFill>
              </a:rPr>
              <a:t>Digital resources and softwares used by engineers</a:t>
            </a:r>
            <a:endParaRPr lang="en-GB" sz="4000">
              <a:solidFill>
                <a:srgbClr val="FFFFFF"/>
              </a:solidFill>
            </a:endParaRPr>
          </a:p>
        </p:txBody>
      </p:sp>
      <p:sp>
        <p:nvSpPr>
          <p:cNvPr id="3" name="Content Placeholder 2">
            <a:extLst>
              <a:ext uri="{FF2B5EF4-FFF2-40B4-BE49-F238E27FC236}">
                <a16:creationId xmlns:a16="http://schemas.microsoft.com/office/drawing/2014/main" id="{0F441A4D-523C-8831-6AC0-24CFF24E5F5A}"/>
              </a:ext>
            </a:extLst>
          </p:cNvPr>
          <p:cNvSpPr>
            <a:spLocks noGrp="1"/>
          </p:cNvSpPr>
          <p:nvPr>
            <p:ph idx="1"/>
          </p:nvPr>
        </p:nvSpPr>
        <p:spPr>
          <a:xfrm>
            <a:off x="838200" y="3590600"/>
            <a:ext cx="6696452" cy="2433722"/>
          </a:xfrm>
        </p:spPr>
        <p:txBody>
          <a:bodyPr>
            <a:normAutofit/>
          </a:bodyPr>
          <a:lstStyle/>
          <a:p>
            <a:r>
              <a:rPr lang="en-US" sz="2000">
                <a:solidFill>
                  <a:srgbClr val="FFFFFF"/>
                </a:solidFill>
              </a:rPr>
              <a:t>Computer-Aided Design (CAD) software. This software is used to create and modify designs for products, buildings, and other engineering systems. CAD software can help engineers create accurate and detailed designs, and it can also help them identify potential problems before construction begins.</a:t>
            </a:r>
            <a:endParaRPr lang="en-GB" sz="2000">
              <a:solidFill>
                <a:srgbClr val="FFFFFF"/>
              </a:solidFill>
            </a:endParaRPr>
          </a:p>
        </p:txBody>
      </p:sp>
    </p:spTree>
    <p:extLst>
      <p:ext uri="{BB962C8B-B14F-4D97-AF65-F5344CB8AC3E}">
        <p14:creationId xmlns:p14="http://schemas.microsoft.com/office/powerpoint/2010/main" val="422696316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atching empty phone">
            <a:extLst>
              <a:ext uri="{FF2B5EF4-FFF2-40B4-BE49-F238E27FC236}">
                <a16:creationId xmlns:a16="http://schemas.microsoft.com/office/drawing/2014/main" id="{5AF0AF04-9D72-088B-20E4-2D1E00DC784B}"/>
              </a:ext>
            </a:extLst>
          </p:cNvPr>
          <p:cNvPicPr>
            <a:picLocks noChangeAspect="1"/>
          </p:cNvPicPr>
          <p:nvPr/>
        </p:nvPicPr>
        <p:blipFill rotWithShape="1">
          <a:blip r:embed="rId2">
            <a:alphaModFix amt="35000"/>
          </a:blip>
          <a:srcRect t="15464" b="266"/>
          <a:stretch/>
        </p:blipFill>
        <p:spPr>
          <a:xfrm>
            <a:off x="20" y="10"/>
            <a:ext cx="12191980" cy="6857990"/>
          </a:xfrm>
          <a:prstGeom prst="rect">
            <a:avLst/>
          </a:prstGeom>
        </p:spPr>
      </p:pic>
      <p:sp>
        <p:nvSpPr>
          <p:cNvPr id="2" name="Title 1">
            <a:extLst>
              <a:ext uri="{FF2B5EF4-FFF2-40B4-BE49-F238E27FC236}">
                <a16:creationId xmlns:a16="http://schemas.microsoft.com/office/drawing/2014/main" id="{F417A3E2-98E5-6A0E-7B5B-5825655D63AA}"/>
              </a:ext>
            </a:extLst>
          </p:cNvPr>
          <p:cNvSpPr>
            <a:spLocks noGrp="1"/>
          </p:cNvSpPr>
          <p:nvPr>
            <p:ph type="title"/>
          </p:nvPr>
        </p:nvSpPr>
        <p:spPr>
          <a:xfrm>
            <a:off x="838200" y="365125"/>
            <a:ext cx="10515600" cy="1325563"/>
          </a:xfrm>
        </p:spPr>
        <p:txBody>
          <a:bodyPr>
            <a:normAutofit/>
          </a:bodyPr>
          <a:lstStyle/>
          <a:p>
            <a:r>
              <a:rPr lang="en-US">
                <a:solidFill>
                  <a:srgbClr val="FFFFFF"/>
                </a:solidFill>
              </a:rPr>
              <a:t>Softwares</a:t>
            </a:r>
            <a:endParaRPr lang="en-GB">
              <a:solidFill>
                <a:srgbClr val="FFFFFF"/>
              </a:solidFill>
            </a:endParaRPr>
          </a:p>
        </p:txBody>
      </p:sp>
      <p:sp>
        <p:nvSpPr>
          <p:cNvPr id="3" name="Content Placeholder 2">
            <a:extLst>
              <a:ext uri="{FF2B5EF4-FFF2-40B4-BE49-F238E27FC236}">
                <a16:creationId xmlns:a16="http://schemas.microsoft.com/office/drawing/2014/main" id="{B417555F-62D9-8546-BD03-E0BAC27CB45C}"/>
              </a:ext>
            </a:extLst>
          </p:cNvPr>
          <p:cNvSpPr>
            <a:spLocks noGrp="1"/>
          </p:cNvSpPr>
          <p:nvPr>
            <p:ph idx="1"/>
          </p:nvPr>
        </p:nvSpPr>
        <p:spPr>
          <a:xfrm>
            <a:off x="838200" y="1825625"/>
            <a:ext cx="10515600" cy="4351338"/>
          </a:xfrm>
        </p:spPr>
        <p:txBody>
          <a:bodyPr>
            <a:normAutofit/>
          </a:bodyPr>
          <a:lstStyle/>
          <a:p>
            <a:r>
              <a:rPr lang="en-US">
                <a:solidFill>
                  <a:srgbClr val="FFFFFF"/>
                </a:solidFill>
              </a:rPr>
              <a:t>Project Management software - This software is used to manage projects, including scheduling tasks, assigning resources, and tracking progress. Project Management software can help engineers ensure that projects are completed on time and within budget.</a:t>
            </a:r>
            <a:endParaRPr lang="en-GB">
              <a:solidFill>
                <a:srgbClr val="FFFFFF"/>
              </a:solidFill>
            </a:endParaRPr>
          </a:p>
        </p:txBody>
      </p:sp>
    </p:spTree>
    <p:extLst>
      <p:ext uri="{BB962C8B-B14F-4D97-AF65-F5344CB8AC3E}">
        <p14:creationId xmlns:p14="http://schemas.microsoft.com/office/powerpoint/2010/main" val="216536216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ackground of data">
            <a:extLst>
              <a:ext uri="{FF2B5EF4-FFF2-40B4-BE49-F238E27FC236}">
                <a16:creationId xmlns:a16="http://schemas.microsoft.com/office/drawing/2014/main" id="{F14A6950-B83F-9C0F-55AA-AE0008D53C1F}"/>
              </a:ext>
            </a:extLst>
          </p:cNvPr>
          <p:cNvPicPr>
            <a:picLocks noChangeAspect="1"/>
          </p:cNvPicPr>
          <p:nvPr/>
        </p:nvPicPr>
        <p:blipFill rotWithShape="1">
          <a:blip r:embed="rId2">
            <a:alphaModFix amt="25000"/>
          </a:blip>
          <a:srcRect/>
          <a:stretch/>
        </p:blipFill>
        <p:spPr>
          <a:xfrm>
            <a:off x="20" y="-1"/>
            <a:ext cx="12191980" cy="6858001"/>
          </a:xfrm>
          <a:prstGeom prst="rect">
            <a:avLst/>
          </a:prstGeom>
        </p:spPr>
      </p:pic>
      <p:sp>
        <p:nvSpPr>
          <p:cNvPr id="2" name="Title 1">
            <a:extLst>
              <a:ext uri="{FF2B5EF4-FFF2-40B4-BE49-F238E27FC236}">
                <a16:creationId xmlns:a16="http://schemas.microsoft.com/office/drawing/2014/main" id="{D4638BC2-BE5D-0F16-9754-050FF99A2897}"/>
              </a:ext>
            </a:extLst>
          </p:cNvPr>
          <p:cNvSpPr>
            <a:spLocks noGrp="1"/>
          </p:cNvSpPr>
          <p:nvPr>
            <p:ph type="title"/>
          </p:nvPr>
        </p:nvSpPr>
        <p:spPr>
          <a:xfrm>
            <a:off x="838200" y="2140021"/>
            <a:ext cx="6696445" cy="1325563"/>
          </a:xfrm>
        </p:spPr>
        <p:txBody>
          <a:bodyPr>
            <a:normAutofit/>
          </a:bodyPr>
          <a:lstStyle/>
          <a:p>
            <a:r>
              <a:rPr lang="en-US" sz="4000">
                <a:solidFill>
                  <a:srgbClr val="FFFFFF"/>
                </a:solidFill>
              </a:rPr>
              <a:t>Conclusion </a:t>
            </a:r>
            <a:endParaRPr lang="en-GB" sz="4000">
              <a:solidFill>
                <a:srgbClr val="FFFFFF"/>
              </a:solidFill>
            </a:endParaRPr>
          </a:p>
        </p:txBody>
      </p:sp>
      <p:sp>
        <p:nvSpPr>
          <p:cNvPr id="3" name="Content Placeholder 2">
            <a:extLst>
              <a:ext uri="{FF2B5EF4-FFF2-40B4-BE49-F238E27FC236}">
                <a16:creationId xmlns:a16="http://schemas.microsoft.com/office/drawing/2014/main" id="{CAC93F52-FE57-C568-57D2-FEE8A29DEDC4}"/>
              </a:ext>
            </a:extLst>
          </p:cNvPr>
          <p:cNvSpPr>
            <a:spLocks noGrp="1"/>
          </p:cNvSpPr>
          <p:nvPr>
            <p:ph idx="1"/>
          </p:nvPr>
        </p:nvSpPr>
        <p:spPr>
          <a:xfrm>
            <a:off x="838200" y="3590600"/>
            <a:ext cx="6696452" cy="2433722"/>
          </a:xfrm>
        </p:spPr>
        <p:txBody>
          <a:bodyPr>
            <a:normAutofit/>
          </a:bodyPr>
          <a:lstStyle/>
          <a:p>
            <a:r>
              <a:rPr lang="en-US" sz="2000">
                <a:solidFill>
                  <a:srgbClr val="FFFFFF"/>
                </a:solidFill>
              </a:rPr>
              <a:t>In conclusion, IT knowledge is essential for professionals in engineering, and there are various digital resources and software that they can use to design, build, and maintain engineering systems. I hope this presentation has provided you with valuable insights into the role of engineering and the digital resources and software used by professionals in this field.</a:t>
            </a:r>
            <a:endParaRPr lang="en-GB" sz="2000">
              <a:solidFill>
                <a:srgbClr val="FFFFFF"/>
              </a:solidFill>
            </a:endParaRPr>
          </a:p>
        </p:txBody>
      </p:sp>
    </p:spTree>
    <p:extLst>
      <p:ext uri="{BB962C8B-B14F-4D97-AF65-F5344CB8AC3E}">
        <p14:creationId xmlns:p14="http://schemas.microsoft.com/office/powerpoint/2010/main" val="347815671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281</Words>
  <Application>Microsoft Office PowerPoint</Application>
  <PresentationFormat>Widescreen</PresentationFormat>
  <Paragraphs>15</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Digital technology </vt:lpstr>
      <vt:lpstr>Introduction</vt:lpstr>
      <vt:lpstr>I.T experience at the beginning of the module</vt:lpstr>
      <vt:lpstr>Digital resources and softwares used by engineers</vt:lpstr>
      <vt:lpstr>Softwares</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technology </dc:title>
  <dc:creator>Khiylo</dc:creator>
  <cp:lastModifiedBy>Khiylo</cp:lastModifiedBy>
  <cp:revision>2</cp:revision>
  <dcterms:created xsi:type="dcterms:W3CDTF">2023-04-28T19:46:56Z</dcterms:created>
  <dcterms:modified xsi:type="dcterms:W3CDTF">2023-04-28T20:04:17Z</dcterms:modified>
</cp:coreProperties>
</file>