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7" r:id="rId6"/>
    <p:sldId id="258" r:id="rId7"/>
    <p:sldId id="293" r:id="rId8"/>
    <p:sldId id="259" r:id="rId9"/>
    <p:sldId id="260" r:id="rId10"/>
    <p:sldId id="286" r:id="rId11"/>
    <p:sldId id="287" r:id="rId12"/>
    <p:sldId id="288" r:id="rId13"/>
    <p:sldId id="289" r:id="rId14"/>
    <p:sldId id="290" r:id="rId15"/>
    <p:sldId id="262" r:id="rId16"/>
    <p:sldId id="291" r:id="rId17"/>
    <p:sldId id="292" r:id="rId18"/>
    <p:sldId id="261" r:id="rId19"/>
    <p:sldId id="270" r:id="rId20"/>
    <p:sldId id="27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82" d="100"/>
          <a:sy n="82" d="100"/>
        </p:scale>
        <p:origin x="83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26/04/2018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26/04/2018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t>4</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9925194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26/04/2018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26/04/2018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26/04/2018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26/04/2018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26/04/2018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r>
              <a:rPr lang="en-GB" altLang="en-US" sz="1600" dirty="0"/>
              <a:t/>
            </a:r>
            <a:br>
              <a:rPr lang="en-GB" altLang="en-US" sz="1600" dirty="0"/>
            </a:br>
            <a:r>
              <a:rPr lang="en-GB" altLang="en-US" sz="1600" dirty="0"/>
              <a:t>Introduction and Overview</a:t>
            </a:r>
            <a:r>
              <a:rPr lang="en-GB" altLang="en-US" dirty="0"/>
              <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Introduction to the module</a:t>
            </a:r>
          </a:p>
          <a:p>
            <a:r>
              <a:rPr lang="en-GB" dirty="0"/>
              <a:t>A look at team working &amp; communication</a:t>
            </a:r>
          </a:p>
          <a:p>
            <a:r>
              <a:rPr lang="en-GB" dirty="0"/>
              <a:t>Differences between Groups and Teams</a:t>
            </a:r>
          </a:p>
          <a:p>
            <a:r>
              <a:rPr lang="en-GB" dirty="0"/>
              <a:t>Why teams?</a:t>
            </a:r>
          </a:p>
          <a:p>
            <a:r>
              <a:rPr lang="en-GB" dirty="0"/>
              <a:t>The role of trust</a:t>
            </a:r>
          </a:p>
          <a:p>
            <a:r>
              <a:rPr lang="en-GB" dirty="0"/>
              <a:t>Developing good relationships….</a:t>
            </a:r>
          </a:p>
          <a:p>
            <a:pPr marL="0" indent="0">
              <a:buNone/>
            </a:pPr>
            <a:r>
              <a:rPr lang="en-GB" dirty="0"/>
              <a:t>…and we will discuss the assignment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communication</a:t>
            </a:r>
          </a:p>
          <a:p>
            <a:r>
              <a:rPr lang="en-GB" dirty="0"/>
              <a:t>8 sessions</a:t>
            </a:r>
          </a:p>
          <a:p>
            <a:r>
              <a:rPr lang="en-GB" dirty="0"/>
              <a:t>Written Assignment and Short Presentation</a:t>
            </a:r>
          </a:p>
        </p:txBody>
      </p:sp>
    </p:spTree>
    <p:extLst>
      <p:ext uri="{BB962C8B-B14F-4D97-AF65-F5344CB8AC3E}">
        <p14:creationId xmlns:p14="http://schemas.microsoft.com/office/powerpoint/2010/main" val="177778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5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“Teams are a question of balance.</a:t>
            </a:r>
          </a:p>
          <a:p>
            <a:pPr>
              <a:spcBef>
                <a:spcPct val="0"/>
              </a:spcBef>
              <a:buClr>
                <a:schemeClr val="tx1"/>
              </a:buClr>
              <a:buNone/>
            </a:pPr>
            <a:endParaRPr lang="en-US" altLang="en-US" dirty="0">
              <a:latin typeface="Arial" pitchFamily="34" charset="0"/>
            </a:endParaRPr>
          </a:p>
          <a:p>
            <a:pPr>
              <a:spcBef>
                <a:spcPct val="0"/>
              </a:spcBef>
              <a:buClr>
                <a:schemeClr val="tx1"/>
              </a:buClr>
              <a:buNone/>
            </a:pPr>
            <a:r>
              <a:rPr lang="en-US" altLang="en-US" dirty="0">
                <a:latin typeface="Arial" pitchFamily="34" charset="0"/>
              </a:rPr>
              <a:t>    What is needed is not well balanced    </a:t>
            </a:r>
          </a:p>
          <a:p>
            <a:pPr>
              <a:spcBef>
                <a:spcPct val="0"/>
              </a:spcBef>
              <a:buClr>
                <a:schemeClr val="tx1"/>
              </a:buClr>
              <a:buNone/>
            </a:pPr>
            <a:r>
              <a:rPr lang="en-US" altLang="en-US" dirty="0">
                <a:latin typeface="Arial" pitchFamily="34" charset="0"/>
              </a:rPr>
              <a:t>    individuals but individuals that balance well </a:t>
            </a:r>
          </a:p>
          <a:p>
            <a:pPr>
              <a:spcBef>
                <a:spcPct val="0"/>
              </a:spcBef>
              <a:buClr>
                <a:schemeClr val="tx1"/>
              </a:buClr>
              <a:buNone/>
            </a:pPr>
            <a:r>
              <a:rPr lang="en-US" altLang="en-US" dirty="0">
                <a:latin typeface="Arial" pitchFamily="34" charset="0"/>
              </a:rPr>
              <a:t>    together”</a:t>
            </a:r>
            <a:r>
              <a:rPr lang="en-GB" altLang="en-US" dirty="0">
                <a:latin typeface="Arial" pitchFamily="34" charset="0"/>
              </a:rPr>
              <a:t> </a:t>
            </a:r>
          </a:p>
          <a:p>
            <a:pPr>
              <a:spcBef>
                <a:spcPct val="0"/>
              </a:spcBef>
              <a:buClr>
                <a:schemeClr val="tx1"/>
              </a:buClr>
              <a:buNone/>
            </a:pPr>
            <a:endParaRPr lang="en-GB" altLang="en-US" dirty="0">
              <a:latin typeface="Arial" pitchFamily="34" charset="0"/>
            </a:endParaRPr>
          </a:p>
          <a:p>
            <a:pPr>
              <a:spcBef>
                <a:spcPct val="0"/>
              </a:spcBef>
              <a:buClr>
                <a:schemeClr val="tx1"/>
              </a:buClr>
              <a:buNone/>
            </a:pPr>
            <a:r>
              <a:rPr lang="en-GB" altLang="en-US" sz="2800" i="1" dirty="0">
                <a:latin typeface="Arial" pitchFamily="34" charset="0"/>
              </a:rPr>
              <a:t>    Dr Meredith Belbin</a:t>
            </a: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endParaRPr lang="en-GB" dirty="0"/>
          </a:p>
        </p:txBody>
      </p:sp>
    </p:spTree>
    <p:extLst>
      <p:ext uri="{BB962C8B-B14F-4D97-AF65-F5344CB8AC3E}">
        <p14:creationId xmlns:p14="http://schemas.microsoft.com/office/powerpoint/2010/main" val="317592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a flip chart or paper to present your findings to the group </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3"/>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lnSpcReduction="10000"/>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a:xfrm>
            <a:off x="457200" y="1268760"/>
            <a:ext cx="8229600" cy="3917032"/>
          </a:xfrm>
        </p:spPr>
        <p:txBody>
          <a:bodyPr>
            <a:normAutofit/>
          </a:bodyPr>
          <a:lstStyle/>
          <a:p>
            <a:r>
              <a:rPr lang="en-GB" sz="2400" dirty="0"/>
              <a:t>Investigate </a:t>
            </a:r>
            <a:r>
              <a:rPr lang="en-GB" sz="2400" dirty="0" smtClean="0"/>
              <a:t>Belbin’s Team Role Theory for </a:t>
            </a:r>
            <a:r>
              <a:rPr lang="en-GB" sz="2400" dirty="0"/>
              <a:t>discussion at the next session</a:t>
            </a:r>
            <a:r>
              <a:rPr lang="en-GB" sz="2400" dirty="0" smtClean="0"/>
              <a:t>.</a:t>
            </a:r>
          </a:p>
          <a:p>
            <a:r>
              <a:rPr lang="en-GB" sz="2400" dirty="0" smtClean="0"/>
              <a:t>Read Chapter 10 - </a:t>
            </a:r>
            <a:r>
              <a:rPr lang="en-GB" sz="2400" dirty="0"/>
              <a:t>Morgan, P., 2017. Business student's guide to study and employability, London: Sage Publications Ltd.</a:t>
            </a:r>
            <a:endParaRPr lang="en-GB" sz="2400"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3059832" y="3501008"/>
            <a:ext cx="2448272" cy="1838537"/>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a908d394-d138-480e-87a3-ff44c37f991a"/>
    <ds:schemaRef ds:uri="http://schemas.microsoft.com/office/2006/documentManagement/types"/>
    <ds:schemaRef ds:uri="http://schemas.openxmlformats.org/package/2006/metadata/core-properties"/>
    <ds:schemaRef ds:uri="f66716c4-314f-46c1-b01e-5a44c61897d8"/>
    <ds:schemaRef ds:uri="http://purl.org/dc/dcmitype/"/>
    <ds:schemaRef ds:uri="http://schemas.microsoft.com/office/infopath/2007/PartnerControls"/>
    <ds:schemaRef ds:uri="http://www.w3.org/XML/1998/namespace"/>
    <ds:schemaRef ds:uri="http://purl.org/dc/terms/"/>
  </ds:schemaRefs>
</ds:datastoreItem>
</file>

<file path=customXml/itemProps2.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2531</TotalTime>
  <Words>1667</Words>
  <Application>Microsoft Office PowerPoint</Application>
  <PresentationFormat>On-screen Show (4:3)</PresentationFormat>
  <Paragraphs>120</Paragraphs>
  <Slides>17</Slides>
  <Notes>12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Times New Roman</vt:lpstr>
      <vt:lpstr>20140311PresentationUWTSDTemplate</vt:lpstr>
      <vt:lpstr>CertHE Skills for the Workplace Module: BMSK4002</vt:lpstr>
      <vt:lpstr>Overview of Workshop</vt:lpstr>
      <vt:lpstr>Introduction to the Module</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36</cp:revision>
  <dcterms:created xsi:type="dcterms:W3CDTF">2015-04-14T15:21:28Z</dcterms:created>
  <dcterms:modified xsi:type="dcterms:W3CDTF">2018-04-26T12:35:17Z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