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77" r:id="rId2"/>
    <p:sldId id="278" r:id="rId3"/>
    <p:sldId id="257" r:id="rId4"/>
    <p:sldId id="285" r:id="rId5"/>
    <p:sldId id="286" r:id="rId6"/>
    <p:sldId id="283" r:id="rId7"/>
    <p:sldId id="291" r:id="rId8"/>
    <p:sldId id="311" r:id="rId9"/>
    <p:sldId id="313" r:id="rId10"/>
    <p:sldId id="259" r:id="rId11"/>
    <p:sldId id="336" r:id="rId12"/>
    <p:sldId id="314" r:id="rId13"/>
    <p:sldId id="337" r:id="rId14"/>
    <p:sldId id="316" r:id="rId15"/>
    <p:sldId id="317" r:id="rId16"/>
    <p:sldId id="315" r:id="rId17"/>
    <p:sldId id="318" r:id="rId18"/>
    <p:sldId id="343" r:id="rId19"/>
    <p:sldId id="344" r:id="rId20"/>
    <p:sldId id="345" r:id="rId21"/>
    <p:sldId id="346" r:id="rId22"/>
    <p:sldId id="347" r:id="rId23"/>
    <p:sldId id="289" r:id="rId24"/>
    <p:sldId id="282" r:id="rId25"/>
    <p:sldId id="348" r:id="rId26"/>
    <p:sldId id="284" r:id="rId27"/>
    <p:sldId id="292" r:id="rId28"/>
    <p:sldId id="293" r:id="rId29"/>
    <p:sldId id="260" r:id="rId30"/>
    <p:sldId id="297" r:id="rId31"/>
    <p:sldId id="298" r:id="rId32"/>
    <p:sldId id="261" r:id="rId33"/>
    <p:sldId id="265" r:id="rId34"/>
    <p:sldId id="349" r:id="rId35"/>
    <p:sldId id="350" r:id="rId36"/>
    <p:sldId id="335" r:id="rId37"/>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FF3FEC-B14E-42AD-9F40-009FE6C3A775}" v="6" dt="2023-05-15T14:19:28.2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4" d="100"/>
          <a:sy n="114" d="100"/>
        </p:scale>
        <p:origin x="156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za Ahmed (PG Research)" userId="e606b0a9-72ee-43ac-a8f5-368b09304c72" providerId="ADAL" clId="{A6307A5E-BEC2-403F-94AE-92FC3209E72A}"/>
    <pc:docChg chg="undo custSel addSld delSld modSld sldOrd modMainMaster modNotesMaster">
      <pc:chgData name="Khaza Ahmed (PG Research)" userId="e606b0a9-72ee-43ac-a8f5-368b09304c72" providerId="ADAL" clId="{A6307A5E-BEC2-403F-94AE-92FC3209E72A}" dt="2022-09-12T10:13:28.560" v="2041"/>
      <pc:docMkLst>
        <pc:docMk/>
      </pc:docMkLst>
      <pc:sldChg chg="addSp delSp modSp mod modTransition">
        <pc:chgData name="Khaza Ahmed (PG Research)" userId="e606b0a9-72ee-43ac-a8f5-368b09304c72" providerId="ADAL" clId="{A6307A5E-BEC2-403F-94AE-92FC3209E72A}" dt="2022-09-12T10:13:28.560" v="2041"/>
        <pc:sldMkLst>
          <pc:docMk/>
          <pc:sldMk cId="3701750734" sldId="257"/>
        </pc:sldMkLst>
        <pc:spChg chg="mod">
          <ac:chgData name="Khaza Ahmed (PG Research)" userId="e606b0a9-72ee-43ac-a8f5-368b09304c72" providerId="ADAL" clId="{A6307A5E-BEC2-403F-94AE-92FC3209E72A}" dt="2022-09-10T17:02:00.857" v="1167" actId="2711"/>
          <ac:spMkLst>
            <pc:docMk/>
            <pc:sldMk cId="3701750734" sldId="257"/>
            <ac:spMk id="2" creationId="{33E1EE03-8FB5-48A0-9BF9-D90DC3909E3F}"/>
          </ac:spMkLst>
        </pc:spChg>
        <pc:spChg chg="add del">
          <ac:chgData name="Khaza Ahmed (PG Research)" userId="e606b0a9-72ee-43ac-a8f5-368b09304c72" providerId="ADAL" clId="{A6307A5E-BEC2-403F-94AE-92FC3209E72A}" dt="2022-09-10T23:09:00.980" v="1654" actId="3680"/>
          <ac:spMkLst>
            <pc:docMk/>
            <pc:sldMk cId="3701750734" sldId="257"/>
            <ac:spMk id="3" creationId="{A6A4AF85-0929-40C5-A8FE-BB2EA397C171}"/>
          </ac:spMkLst>
        </pc:spChg>
        <pc:graphicFrameChg chg="add del mod ord modGraphic">
          <ac:chgData name="Khaza Ahmed (PG Research)" userId="e606b0a9-72ee-43ac-a8f5-368b09304c72" providerId="ADAL" clId="{A6307A5E-BEC2-403F-94AE-92FC3209E72A}" dt="2022-09-10T23:07:46.295" v="1653" actId="3680"/>
          <ac:graphicFrameMkLst>
            <pc:docMk/>
            <pc:sldMk cId="3701750734" sldId="257"/>
            <ac:graphicFrameMk id="7" creationId="{80A7667A-A883-4B3D-87CE-E8C47809E6CD}"/>
          </ac:graphicFrameMkLst>
        </pc:graphicFrameChg>
        <pc:graphicFrameChg chg="add mod ord modGraphic">
          <ac:chgData name="Khaza Ahmed (PG Research)" userId="e606b0a9-72ee-43ac-a8f5-368b09304c72" providerId="ADAL" clId="{A6307A5E-BEC2-403F-94AE-92FC3209E72A}" dt="2022-09-12T08:12:46.412" v="2040" actId="20577"/>
          <ac:graphicFrameMkLst>
            <pc:docMk/>
            <pc:sldMk cId="3701750734" sldId="257"/>
            <ac:graphicFrameMk id="8" creationId="{50DDEED6-3AB5-4C58-8A94-CF1974FA6A2C}"/>
          </ac:graphicFrameMkLst>
        </pc:graphicFrameChg>
      </pc:sldChg>
      <pc:sldChg chg="addSp delSp modSp add mod ord modTransition setBg modClrScheme delDesignElem chgLayout">
        <pc:chgData name="Khaza Ahmed (PG Research)" userId="e606b0a9-72ee-43ac-a8f5-368b09304c72" providerId="ADAL" clId="{A6307A5E-BEC2-403F-94AE-92FC3209E72A}" dt="2022-09-12T10:13:28.560" v="2041"/>
        <pc:sldMkLst>
          <pc:docMk/>
          <pc:sldMk cId="1517392727" sldId="259"/>
        </pc:sldMkLst>
        <pc:spChg chg="mod">
          <ac:chgData name="Khaza Ahmed (PG Research)" userId="e606b0a9-72ee-43ac-a8f5-368b09304c72" providerId="ADAL" clId="{A6307A5E-BEC2-403F-94AE-92FC3209E72A}" dt="2022-09-10T17:02:39.495" v="1176" actId="27636"/>
          <ac:spMkLst>
            <pc:docMk/>
            <pc:sldMk cId="1517392727" sldId="259"/>
            <ac:spMk id="2" creationId="{00000000-0000-0000-0000-000000000000}"/>
          </ac:spMkLst>
        </pc:spChg>
        <pc:spChg chg="mod">
          <ac:chgData name="Khaza Ahmed (PG Research)" userId="e606b0a9-72ee-43ac-a8f5-368b09304c72" providerId="ADAL" clId="{A6307A5E-BEC2-403F-94AE-92FC3209E72A}" dt="2022-09-10T18:03:54.526" v="1267" actId="404"/>
          <ac:spMkLst>
            <pc:docMk/>
            <pc:sldMk cId="1517392727" sldId="259"/>
            <ac:spMk id="3" creationId="{00000000-0000-0000-0000-000000000000}"/>
          </ac:spMkLst>
        </pc:spChg>
        <pc:spChg chg="del">
          <ac:chgData name="Khaza Ahmed (PG Research)" userId="e606b0a9-72ee-43ac-a8f5-368b09304c72" providerId="ADAL" clId="{A6307A5E-BEC2-403F-94AE-92FC3209E72A}" dt="2022-09-10T15:50:07.622" v="293"/>
          <ac:spMkLst>
            <pc:docMk/>
            <pc:sldMk cId="1517392727" sldId="259"/>
            <ac:spMk id="9" creationId="{2B1D4F77-A17C-43D7-B7FA-545148E4E93D}"/>
          </ac:spMkLst>
        </pc:spChg>
        <pc:spChg chg="add del mod">
          <ac:chgData name="Khaza Ahmed (PG Research)" userId="e606b0a9-72ee-43ac-a8f5-368b09304c72" providerId="ADAL" clId="{A6307A5E-BEC2-403F-94AE-92FC3209E72A}" dt="2022-09-10T15:51:12.957" v="313" actId="26606"/>
          <ac:spMkLst>
            <pc:docMk/>
            <pc:sldMk cId="1517392727" sldId="259"/>
            <ac:spMk id="10" creationId="{A511BA1A-6E1F-4249-488A-BE22A7CDC494}"/>
          </ac:spMkLst>
        </pc:spChg>
        <pc:spChg chg="add del mod">
          <ac:chgData name="Khaza Ahmed (PG Research)" userId="e606b0a9-72ee-43ac-a8f5-368b09304c72" providerId="ADAL" clId="{A6307A5E-BEC2-403F-94AE-92FC3209E72A}" dt="2022-09-10T15:51:12.957" v="313" actId="26606"/>
          <ac:spMkLst>
            <pc:docMk/>
            <pc:sldMk cId="1517392727" sldId="259"/>
            <ac:spMk id="12" creationId="{131B711D-7B40-C41B-0E71-6F174272EB4D}"/>
          </ac:spMkLst>
        </pc:spChg>
        <pc:spChg chg="add mod">
          <ac:chgData name="Khaza Ahmed (PG Research)" userId="e606b0a9-72ee-43ac-a8f5-368b09304c72" providerId="ADAL" clId="{A6307A5E-BEC2-403F-94AE-92FC3209E72A}" dt="2022-09-10T15:51:12.964" v="314" actId="26606"/>
          <ac:spMkLst>
            <pc:docMk/>
            <pc:sldMk cId="1517392727" sldId="259"/>
            <ac:spMk id="14" creationId="{4F23C76E-6645-F89A-E627-34DA7BF35A9D}"/>
          </ac:spMkLst>
        </pc:spChg>
        <pc:spChg chg="add mod">
          <ac:chgData name="Khaza Ahmed (PG Research)" userId="e606b0a9-72ee-43ac-a8f5-368b09304c72" providerId="ADAL" clId="{A6307A5E-BEC2-403F-94AE-92FC3209E72A}" dt="2022-09-10T15:51:12.964" v="314" actId="26606"/>
          <ac:spMkLst>
            <pc:docMk/>
            <pc:sldMk cId="1517392727" sldId="259"/>
            <ac:spMk id="15" creationId="{593A5BCD-2909-7CD8-BC05-1AC70FC3D8BA}"/>
          </ac:spMkLst>
        </pc:spChg>
        <pc:picChg chg="mod ord">
          <ac:chgData name="Khaza Ahmed (PG Research)" userId="e606b0a9-72ee-43ac-a8f5-368b09304c72" providerId="ADAL" clId="{A6307A5E-BEC2-403F-94AE-92FC3209E72A}" dt="2022-09-10T19:02:18.512" v="1364" actId="14100"/>
          <ac:picMkLst>
            <pc:docMk/>
            <pc:sldMk cId="1517392727" sldId="259"/>
            <ac:picMk id="5" creationId="{34BD45F6-C98F-4B28-BCEE-D58F45131FB0}"/>
          </ac:picMkLst>
        </pc:picChg>
      </pc:sldChg>
      <pc:sldChg chg="modSp del modTransition">
        <pc:chgData name="Khaza Ahmed (PG Research)" userId="e606b0a9-72ee-43ac-a8f5-368b09304c72" providerId="ADAL" clId="{A6307A5E-BEC2-403F-94AE-92FC3209E72A}" dt="2022-09-12T10:13:28.560" v="2041"/>
        <pc:sldMkLst>
          <pc:docMk/>
          <pc:sldMk cId="855549987" sldId="260"/>
        </pc:sldMkLst>
        <pc:spChg chg="mod">
          <ac:chgData name="Khaza Ahmed (PG Research)" userId="e606b0a9-72ee-43ac-a8f5-368b09304c72" providerId="ADAL" clId="{A6307A5E-BEC2-403F-94AE-92FC3209E72A}" dt="2022-09-10T18:08:34.702" v="1330" actId="14100"/>
          <ac:spMkLst>
            <pc:docMk/>
            <pc:sldMk cId="855549987" sldId="260"/>
            <ac:spMk id="3" creationId="{00000000-0000-0000-0000-000000000000}"/>
          </ac:spMkLst>
        </pc:spChg>
      </pc:sldChg>
      <pc:sldChg chg="addSp modSp del mod modTransition modClrScheme delDesignElem chgLayout">
        <pc:chgData name="Khaza Ahmed (PG Research)" userId="e606b0a9-72ee-43ac-a8f5-368b09304c72" providerId="ADAL" clId="{A6307A5E-BEC2-403F-94AE-92FC3209E72A}" dt="2022-09-12T10:13:28.560" v="2041"/>
        <pc:sldMkLst>
          <pc:docMk/>
          <pc:sldMk cId="6396942" sldId="261"/>
        </pc:sldMkLst>
        <pc:spChg chg="mod ord">
          <ac:chgData name="Khaza Ahmed (PG Research)" userId="e606b0a9-72ee-43ac-a8f5-368b09304c72" providerId="ADAL" clId="{A6307A5E-BEC2-403F-94AE-92FC3209E72A}" dt="2022-09-10T18:12:38.086" v="1361" actId="1076"/>
          <ac:spMkLst>
            <pc:docMk/>
            <pc:sldMk cId="6396942" sldId="261"/>
            <ac:spMk id="3" creationId="{00000000-0000-0000-0000-000000000000}"/>
          </ac:spMkLst>
        </pc:spChg>
        <pc:spChg chg="mod">
          <ac:chgData name="Khaza Ahmed (PG Research)" userId="e606b0a9-72ee-43ac-a8f5-368b09304c72" providerId="ADAL" clId="{A6307A5E-BEC2-403F-94AE-92FC3209E72A}" dt="2022-09-10T18:12:11.982" v="1352" actId="1076"/>
          <ac:spMkLst>
            <pc:docMk/>
            <pc:sldMk cId="6396942" sldId="261"/>
            <ac:spMk id="11" creationId="{733740ED-EDCB-4DF5-8EFC-372619EBF102}"/>
          </ac:spMkLst>
        </pc:spChg>
        <pc:spChg chg="add mod">
          <ac:chgData name="Khaza Ahmed (PG Research)" userId="e606b0a9-72ee-43ac-a8f5-368b09304c72" providerId="ADAL" clId="{A6307A5E-BEC2-403F-94AE-92FC3209E72A}" dt="2022-09-10T18:12:05.466" v="1351" actId="26606"/>
          <ac:spMkLst>
            <pc:docMk/>
            <pc:sldMk cId="6396942" sldId="261"/>
            <ac:spMk id="2055" creationId="{4AB75250-E036-A7C4-4276-DAB82C78DD53}"/>
          </ac:spMkLst>
        </pc:spChg>
        <pc:spChg chg="add mod">
          <ac:chgData name="Khaza Ahmed (PG Research)" userId="e606b0a9-72ee-43ac-a8f5-368b09304c72" providerId="ADAL" clId="{A6307A5E-BEC2-403F-94AE-92FC3209E72A}" dt="2022-09-10T18:12:05.466" v="1351" actId="26606"/>
          <ac:spMkLst>
            <pc:docMk/>
            <pc:sldMk cId="6396942" sldId="261"/>
            <ac:spMk id="2057" creationId="{D3FF70CE-ED87-F89D-FF1F-B9A69F2829AE}"/>
          </ac:spMkLst>
        </pc:spChg>
        <pc:picChg chg="add mod">
          <ac:chgData name="Khaza Ahmed (PG Research)" userId="e606b0a9-72ee-43ac-a8f5-368b09304c72" providerId="ADAL" clId="{A6307A5E-BEC2-403F-94AE-92FC3209E72A}" dt="2022-09-10T18:12:39.598" v="1362" actId="1076"/>
          <ac:picMkLst>
            <pc:docMk/>
            <pc:sldMk cId="6396942" sldId="261"/>
            <ac:picMk id="2050" creationId="{B5A09BE4-7453-4CE3-89F0-8B1BB569ABB9}"/>
          </ac:picMkLst>
        </pc:picChg>
      </pc:sldChg>
      <pc:sldChg chg="addSp modSp del mod modTransition delDesignElem">
        <pc:chgData name="Khaza Ahmed (PG Research)" userId="e606b0a9-72ee-43ac-a8f5-368b09304c72" providerId="ADAL" clId="{A6307A5E-BEC2-403F-94AE-92FC3209E72A}" dt="2022-09-12T10:13:28.560" v="2041"/>
        <pc:sldMkLst>
          <pc:docMk/>
          <pc:sldMk cId="2279473154" sldId="265"/>
        </pc:sldMkLst>
        <pc:spChg chg="mod">
          <ac:chgData name="Khaza Ahmed (PG Research)" userId="e606b0a9-72ee-43ac-a8f5-368b09304c72" providerId="ADAL" clId="{A6307A5E-BEC2-403F-94AE-92FC3209E72A}" dt="2022-09-10T22:29:47.282" v="1404"/>
          <ac:spMkLst>
            <pc:docMk/>
            <pc:sldMk cId="2279473154" sldId="265"/>
            <ac:spMk id="2" creationId="{00000000-0000-0000-0000-000000000000}"/>
          </ac:spMkLst>
        </pc:spChg>
        <pc:spChg chg="mod">
          <ac:chgData name="Khaza Ahmed (PG Research)" userId="e606b0a9-72ee-43ac-a8f5-368b09304c72" providerId="ADAL" clId="{A6307A5E-BEC2-403F-94AE-92FC3209E72A}" dt="2022-09-10T22:22:45.509" v="1401"/>
          <ac:spMkLst>
            <pc:docMk/>
            <pc:sldMk cId="2279473154" sldId="265"/>
            <ac:spMk id="3" creationId="{00000000-0000-0000-0000-000000000000}"/>
          </ac:spMkLst>
        </pc:spChg>
        <pc:spChg chg="add mod">
          <ac:chgData name="Khaza Ahmed (PG Research)" userId="e606b0a9-72ee-43ac-a8f5-368b09304c72" providerId="ADAL" clId="{A6307A5E-BEC2-403F-94AE-92FC3209E72A}" dt="2022-09-10T22:30:01.478" v="1408" actId="1076"/>
          <ac:spMkLst>
            <pc:docMk/>
            <pc:sldMk cId="2279473154" sldId="265"/>
            <ac:spMk id="13" creationId="{C16A903E-2599-44D2-9A9D-3070F5F05C3B}"/>
          </ac:spMkLst>
        </pc:spChg>
        <pc:picChg chg="add mod">
          <ac:chgData name="Khaza Ahmed (PG Research)" userId="e606b0a9-72ee-43ac-a8f5-368b09304c72" providerId="ADAL" clId="{A6307A5E-BEC2-403F-94AE-92FC3209E72A}" dt="2022-09-11T23:43:11.086" v="1979" actId="1076"/>
          <ac:picMkLst>
            <pc:docMk/>
            <pc:sldMk cId="2279473154" sldId="265"/>
            <ac:picMk id="9" creationId="{854FB56B-FB8A-44C0-B7C0-CADC1B56164B}"/>
          </ac:picMkLst>
        </pc:picChg>
      </pc:sldChg>
      <pc:sldChg chg="modSp del mod modTransition delDesignElem">
        <pc:chgData name="Khaza Ahmed (PG Research)" userId="e606b0a9-72ee-43ac-a8f5-368b09304c72" providerId="ADAL" clId="{A6307A5E-BEC2-403F-94AE-92FC3209E72A}" dt="2022-09-12T10:13:28.560" v="2041"/>
        <pc:sldMkLst>
          <pc:docMk/>
          <pc:sldMk cId="839618446" sldId="266"/>
        </pc:sldMkLst>
        <pc:spChg chg="mod">
          <ac:chgData name="Khaza Ahmed (PG Research)" userId="e606b0a9-72ee-43ac-a8f5-368b09304c72" providerId="ADAL" clId="{A6307A5E-BEC2-403F-94AE-92FC3209E72A}" dt="2022-09-10T22:31:49.184" v="1418" actId="1076"/>
          <ac:spMkLst>
            <pc:docMk/>
            <pc:sldMk cId="839618446" sldId="266"/>
            <ac:spMk id="2" creationId="{00000000-0000-0000-0000-000000000000}"/>
          </ac:spMkLst>
        </pc:spChg>
        <pc:spChg chg="mod">
          <ac:chgData name="Khaza Ahmed (PG Research)" userId="e606b0a9-72ee-43ac-a8f5-368b09304c72" providerId="ADAL" clId="{A6307A5E-BEC2-403F-94AE-92FC3209E72A}" dt="2022-09-10T22:31:52.127" v="1419" actId="1076"/>
          <ac:spMkLst>
            <pc:docMk/>
            <pc:sldMk cId="839618446" sldId="266"/>
            <ac:spMk id="3" creationId="{00000000-0000-0000-0000-000000000000}"/>
          </ac:spMkLst>
        </pc:spChg>
      </pc:sldChg>
      <pc:sldChg chg="modSp del mod delDesignElem">
        <pc:chgData name="Khaza Ahmed (PG Research)" userId="e606b0a9-72ee-43ac-a8f5-368b09304c72" providerId="ADAL" clId="{A6307A5E-BEC2-403F-94AE-92FC3209E72A}" dt="2022-09-10T22:33:24.704" v="1441" actId="2696"/>
        <pc:sldMkLst>
          <pc:docMk/>
          <pc:sldMk cId="3442090048" sldId="269"/>
        </pc:sldMkLst>
        <pc:spChg chg="mod">
          <ac:chgData name="Khaza Ahmed (PG Research)" userId="e606b0a9-72ee-43ac-a8f5-368b09304c72" providerId="ADAL" clId="{A6307A5E-BEC2-403F-94AE-92FC3209E72A}" dt="2022-09-10T18:06:08.463" v="1270"/>
          <ac:spMkLst>
            <pc:docMk/>
            <pc:sldMk cId="3442090048" sldId="269"/>
            <ac:spMk id="3" creationId="{00000000-0000-0000-0000-000000000000}"/>
          </ac:spMkLst>
        </pc:spChg>
      </pc:sldChg>
      <pc:sldChg chg="modSp mod modTransition">
        <pc:chgData name="Khaza Ahmed (PG Research)" userId="e606b0a9-72ee-43ac-a8f5-368b09304c72" providerId="ADAL" clId="{A6307A5E-BEC2-403F-94AE-92FC3209E72A}" dt="2022-09-12T10:13:28.560" v="2041"/>
        <pc:sldMkLst>
          <pc:docMk/>
          <pc:sldMk cId="0" sldId="277"/>
        </pc:sldMkLst>
        <pc:spChg chg="mod">
          <ac:chgData name="Khaza Ahmed (PG Research)" userId="e606b0a9-72ee-43ac-a8f5-368b09304c72" providerId="ADAL" clId="{A6307A5E-BEC2-403F-94AE-92FC3209E72A}" dt="2022-09-10T15:38:54.073" v="92" actId="1076"/>
          <ac:spMkLst>
            <pc:docMk/>
            <pc:sldMk cId="0" sldId="277"/>
            <ac:spMk id="6" creationId="{019F0EED-E6B1-48C9-BFDA-6191CC451C7C}"/>
          </ac:spMkLst>
        </pc:spChg>
        <pc:spChg chg="mod">
          <ac:chgData name="Khaza Ahmed (PG Research)" userId="e606b0a9-72ee-43ac-a8f5-368b09304c72" providerId="ADAL" clId="{A6307A5E-BEC2-403F-94AE-92FC3209E72A}" dt="2022-09-10T15:38:39.653" v="90"/>
          <ac:spMkLst>
            <pc:docMk/>
            <pc:sldMk cId="0" sldId="277"/>
            <ac:spMk id="6146" creationId="{00000000-0000-0000-0000-000000000000}"/>
          </ac:spMkLst>
        </pc:spChg>
        <pc:spChg chg="mod">
          <ac:chgData name="Khaza Ahmed (PG Research)" userId="e606b0a9-72ee-43ac-a8f5-368b09304c72" providerId="ADAL" clId="{A6307A5E-BEC2-403F-94AE-92FC3209E72A}" dt="2022-09-10T15:38:39.653" v="90"/>
          <ac:spMkLst>
            <pc:docMk/>
            <pc:sldMk cId="0" sldId="277"/>
            <ac:spMk id="6147" creationId="{00000000-0000-0000-0000-000000000000}"/>
          </ac:spMkLst>
        </pc:spChg>
        <pc:spChg chg="mod">
          <ac:chgData name="Khaza Ahmed (PG Research)" userId="e606b0a9-72ee-43ac-a8f5-368b09304c72" providerId="ADAL" clId="{A6307A5E-BEC2-403F-94AE-92FC3209E72A}" dt="2022-09-10T15:38:39.653" v="90"/>
          <ac:spMkLst>
            <pc:docMk/>
            <pc:sldMk cId="0" sldId="277"/>
            <ac:spMk id="6149" creationId="{00000000-0000-0000-0000-000000000000}"/>
          </ac:spMkLst>
        </pc:spChg>
      </pc:sldChg>
      <pc:sldChg chg="addSp delSp modSp add mod ord modTransition modClrScheme modAnim chgLayout">
        <pc:chgData name="Khaza Ahmed (PG Research)" userId="e606b0a9-72ee-43ac-a8f5-368b09304c72" providerId="ADAL" clId="{A6307A5E-BEC2-403F-94AE-92FC3209E72A}" dt="2022-09-12T10:13:28.560" v="2041"/>
        <pc:sldMkLst>
          <pc:docMk/>
          <pc:sldMk cId="807687825" sldId="278"/>
        </pc:sldMkLst>
        <pc:spChg chg="mod">
          <ac:chgData name="Khaza Ahmed (PG Research)" userId="e606b0a9-72ee-43ac-a8f5-368b09304c72" providerId="ADAL" clId="{A6307A5E-BEC2-403F-94AE-92FC3209E72A}" dt="2022-09-10T17:01:53.054" v="1166" actId="2711"/>
          <ac:spMkLst>
            <pc:docMk/>
            <pc:sldMk cId="807687825" sldId="278"/>
            <ac:spMk id="2" creationId="{00000000-0000-0000-0000-000000000000}"/>
          </ac:spMkLst>
        </pc:spChg>
        <pc:spChg chg="mod">
          <ac:chgData name="Khaza Ahmed (PG Research)" userId="e606b0a9-72ee-43ac-a8f5-368b09304c72" providerId="ADAL" clId="{A6307A5E-BEC2-403F-94AE-92FC3209E72A}" dt="2022-09-10T16:27:33.420" v="785"/>
          <ac:spMkLst>
            <pc:docMk/>
            <pc:sldMk cId="807687825" sldId="278"/>
            <ac:spMk id="3" creationId="{00000000-0000-0000-0000-000000000000}"/>
          </ac:spMkLst>
        </pc:spChg>
        <pc:spChg chg="mod">
          <ac:chgData name="Khaza Ahmed (PG Research)" userId="e606b0a9-72ee-43ac-a8f5-368b09304c72" providerId="ADAL" clId="{A6307A5E-BEC2-403F-94AE-92FC3209E72A}" dt="2022-09-10T16:27:33.420" v="785"/>
          <ac:spMkLst>
            <pc:docMk/>
            <pc:sldMk cId="807687825" sldId="278"/>
            <ac:spMk id="4" creationId="{00000000-0000-0000-0000-000000000000}"/>
          </ac:spMkLst>
        </pc:spChg>
        <pc:spChg chg="mod">
          <ac:chgData name="Khaza Ahmed (PG Research)" userId="e606b0a9-72ee-43ac-a8f5-368b09304c72" providerId="ADAL" clId="{A6307A5E-BEC2-403F-94AE-92FC3209E72A}" dt="2022-09-10T16:27:33.420" v="785"/>
          <ac:spMkLst>
            <pc:docMk/>
            <pc:sldMk cId="807687825" sldId="278"/>
            <ac:spMk id="5" creationId="{00000000-0000-0000-0000-000000000000}"/>
          </ac:spMkLst>
        </pc:spChg>
        <pc:spChg chg="add del mod">
          <ac:chgData name="Khaza Ahmed (PG Research)" userId="e606b0a9-72ee-43ac-a8f5-368b09304c72" providerId="ADAL" clId="{A6307A5E-BEC2-403F-94AE-92FC3209E72A}" dt="2022-09-10T16:27:33.420" v="785"/>
          <ac:spMkLst>
            <pc:docMk/>
            <pc:sldMk cId="807687825" sldId="278"/>
            <ac:spMk id="6" creationId="{53B91D03-C0C6-476F-B2FF-8C088A7ABE88}"/>
          </ac:spMkLst>
        </pc:spChg>
        <pc:spChg chg="add del mod">
          <ac:chgData name="Khaza Ahmed (PG Research)" userId="e606b0a9-72ee-43ac-a8f5-368b09304c72" providerId="ADAL" clId="{A6307A5E-BEC2-403F-94AE-92FC3209E72A}" dt="2022-09-10T16:27:33.420" v="785"/>
          <ac:spMkLst>
            <pc:docMk/>
            <pc:sldMk cId="807687825" sldId="278"/>
            <ac:spMk id="7" creationId="{E32C02C0-B486-40E5-8A91-16C30614C24F}"/>
          </ac:spMkLst>
        </pc:spChg>
        <pc:spChg chg="add del mod">
          <ac:chgData name="Khaza Ahmed (PG Research)" userId="e606b0a9-72ee-43ac-a8f5-368b09304c72" providerId="ADAL" clId="{A6307A5E-BEC2-403F-94AE-92FC3209E72A}" dt="2022-09-10T16:27:33.420" v="785"/>
          <ac:spMkLst>
            <pc:docMk/>
            <pc:sldMk cId="807687825" sldId="278"/>
            <ac:spMk id="8" creationId="{7D2493F2-2FA0-4E5F-B31D-FAE4A09583C1}"/>
          </ac:spMkLst>
        </pc:spChg>
        <pc:spChg chg="add del mod">
          <ac:chgData name="Khaza Ahmed (PG Research)" userId="e606b0a9-72ee-43ac-a8f5-368b09304c72" providerId="ADAL" clId="{A6307A5E-BEC2-403F-94AE-92FC3209E72A}" dt="2022-09-10T16:27:33.420" v="785"/>
          <ac:spMkLst>
            <pc:docMk/>
            <pc:sldMk cId="807687825" sldId="278"/>
            <ac:spMk id="9" creationId="{D5FAF7C2-9C7D-424B-A648-7AA34D443671}"/>
          </ac:spMkLst>
        </pc:spChg>
        <pc:spChg chg="add del mod">
          <ac:chgData name="Khaza Ahmed (PG Research)" userId="e606b0a9-72ee-43ac-a8f5-368b09304c72" providerId="ADAL" clId="{A6307A5E-BEC2-403F-94AE-92FC3209E72A}" dt="2022-09-10T15:30:59.177" v="4" actId="26606"/>
          <ac:spMkLst>
            <pc:docMk/>
            <pc:sldMk cId="807687825" sldId="278"/>
            <ac:spMk id="10" creationId="{4C6A7E94-240D-EC4A-E427-581D491D8AC7}"/>
          </ac:spMkLst>
        </pc:spChg>
        <pc:spChg chg="add del mod">
          <ac:chgData name="Khaza Ahmed (PG Research)" userId="e606b0a9-72ee-43ac-a8f5-368b09304c72" providerId="ADAL" clId="{A6307A5E-BEC2-403F-94AE-92FC3209E72A}" dt="2022-09-10T16:27:33.420" v="785"/>
          <ac:spMkLst>
            <pc:docMk/>
            <pc:sldMk cId="807687825" sldId="278"/>
            <ac:spMk id="11" creationId="{B9DF21E1-4134-4137-8FBB-74C25A66DF31}"/>
          </ac:spMkLst>
        </pc:spChg>
        <pc:spChg chg="add del mod">
          <ac:chgData name="Khaza Ahmed (PG Research)" userId="e606b0a9-72ee-43ac-a8f5-368b09304c72" providerId="ADAL" clId="{A6307A5E-BEC2-403F-94AE-92FC3209E72A}" dt="2022-09-10T15:31:00.998" v="6" actId="26606"/>
          <ac:spMkLst>
            <pc:docMk/>
            <pc:sldMk cId="807687825" sldId="278"/>
            <ac:spMk id="12" creationId="{65815F1E-1B1B-6709-D01F-68802115710D}"/>
          </ac:spMkLst>
        </pc:spChg>
        <pc:spChg chg="add del mod">
          <ac:chgData name="Khaza Ahmed (PG Research)" userId="e606b0a9-72ee-43ac-a8f5-368b09304c72" providerId="ADAL" clId="{A6307A5E-BEC2-403F-94AE-92FC3209E72A}" dt="2022-09-10T15:31:04.277" v="8" actId="26606"/>
          <ac:spMkLst>
            <pc:docMk/>
            <pc:sldMk cId="807687825" sldId="278"/>
            <ac:spMk id="14" creationId="{4C6A7E94-240D-EC4A-E427-581D491D8AC7}"/>
          </ac:spMkLst>
        </pc:spChg>
        <pc:spChg chg="add del mod">
          <ac:chgData name="Khaza Ahmed (PG Research)" userId="e606b0a9-72ee-43ac-a8f5-368b09304c72" providerId="ADAL" clId="{A6307A5E-BEC2-403F-94AE-92FC3209E72A}" dt="2022-09-10T15:31:07.066" v="10" actId="26606"/>
          <ac:spMkLst>
            <pc:docMk/>
            <pc:sldMk cId="807687825" sldId="278"/>
            <ac:spMk id="16" creationId="{65F4511D-55F5-18E4-2F22-56BC188278BE}"/>
          </ac:spMkLst>
        </pc:spChg>
        <pc:spChg chg="add del mod">
          <ac:chgData name="Khaza Ahmed (PG Research)" userId="e606b0a9-72ee-43ac-a8f5-368b09304c72" providerId="ADAL" clId="{A6307A5E-BEC2-403F-94AE-92FC3209E72A}" dt="2022-09-10T15:31:07.066" v="10" actId="26606"/>
          <ac:spMkLst>
            <pc:docMk/>
            <pc:sldMk cId="807687825" sldId="278"/>
            <ac:spMk id="17" creationId="{CD1BCC38-541B-3057-083B-AD314BB5DADA}"/>
          </ac:spMkLst>
        </pc:spChg>
        <pc:spChg chg="add del mod">
          <ac:chgData name="Khaza Ahmed (PG Research)" userId="e606b0a9-72ee-43ac-a8f5-368b09304c72" providerId="ADAL" clId="{A6307A5E-BEC2-403F-94AE-92FC3209E72A}" dt="2022-09-10T15:31:07.066" v="10" actId="26606"/>
          <ac:spMkLst>
            <pc:docMk/>
            <pc:sldMk cId="807687825" sldId="278"/>
            <ac:spMk id="18" creationId="{09351481-60CE-AD9B-417B-347FF0D98F5A}"/>
          </ac:spMkLst>
        </pc:spChg>
        <pc:spChg chg="add del mod">
          <ac:chgData name="Khaza Ahmed (PG Research)" userId="e606b0a9-72ee-43ac-a8f5-368b09304c72" providerId="ADAL" clId="{A6307A5E-BEC2-403F-94AE-92FC3209E72A}" dt="2022-09-10T15:32:50.714" v="14" actId="478"/>
          <ac:spMkLst>
            <pc:docMk/>
            <pc:sldMk cId="807687825" sldId="278"/>
            <ac:spMk id="20" creationId="{4C6A7E94-240D-EC4A-E427-581D491D8AC7}"/>
          </ac:spMkLst>
        </pc:spChg>
      </pc:sldChg>
      <pc:sldChg chg="modSp add mod ord modTransition">
        <pc:chgData name="Khaza Ahmed (PG Research)" userId="e606b0a9-72ee-43ac-a8f5-368b09304c72" providerId="ADAL" clId="{A6307A5E-BEC2-403F-94AE-92FC3209E72A}" dt="2022-09-12T10:13:28.560" v="2041"/>
        <pc:sldMkLst>
          <pc:docMk/>
          <pc:sldMk cId="693248593" sldId="283"/>
        </pc:sldMkLst>
        <pc:spChg chg="mod">
          <ac:chgData name="Khaza Ahmed (PG Research)" userId="e606b0a9-72ee-43ac-a8f5-368b09304c72" providerId="ADAL" clId="{A6307A5E-BEC2-403F-94AE-92FC3209E72A}" dt="2022-09-10T17:02:18.978" v="1170" actId="2711"/>
          <ac:spMkLst>
            <pc:docMk/>
            <pc:sldMk cId="693248593" sldId="283"/>
            <ac:spMk id="2" creationId="{F889B958-3B27-400F-8A23-7C690989A19A}"/>
          </ac:spMkLst>
        </pc:spChg>
        <pc:spChg chg="mod">
          <ac:chgData name="Khaza Ahmed (PG Research)" userId="e606b0a9-72ee-43ac-a8f5-368b09304c72" providerId="ADAL" clId="{A6307A5E-BEC2-403F-94AE-92FC3209E72A}" dt="2022-09-10T15:40:27.266" v="116" actId="20577"/>
          <ac:spMkLst>
            <pc:docMk/>
            <pc:sldMk cId="693248593" sldId="283"/>
            <ac:spMk id="3" creationId="{44285E06-DFE2-4834-8B1E-DFEB6E36E79A}"/>
          </ac:spMkLst>
        </pc:spChg>
      </pc:sldChg>
      <pc:sldChg chg="addSp delSp modSp add mod modTransition">
        <pc:chgData name="Khaza Ahmed (PG Research)" userId="e606b0a9-72ee-43ac-a8f5-368b09304c72" providerId="ADAL" clId="{A6307A5E-BEC2-403F-94AE-92FC3209E72A}" dt="2022-09-12T10:13:28.560" v="2041"/>
        <pc:sldMkLst>
          <pc:docMk/>
          <pc:sldMk cId="18785200" sldId="285"/>
        </pc:sldMkLst>
        <pc:spChg chg="del">
          <ac:chgData name="Khaza Ahmed (PG Research)" userId="e606b0a9-72ee-43ac-a8f5-368b09304c72" providerId="ADAL" clId="{A6307A5E-BEC2-403F-94AE-92FC3209E72A}" dt="2022-09-10T15:35:04.442" v="25" actId="478"/>
          <ac:spMkLst>
            <pc:docMk/>
            <pc:sldMk cId="18785200" sldId="285"/>
            <ac:spMk id="2" creationId="{0BB7A2B6-1E08-4B10-AD6C-A185F937323A}"/>
          </ac:spMkLst>
        </pc:spChg>
        <pc:spChg chg="mod">
          <ac:chgData name="Khaza Ahmed (PG Research)" userId="e606b0a9-72ee-43ac-a8f5-368b09304c72" providerId="ADAL" clId="{A6307A5E-BEC2-403F-94AE-92FC3209E72A}" dt="2022-09-10T15:38:39.653" v="90"/>
          <ac:spMkLst>
            <pc:docMk/>
            <pc:sldMk cId="18785200" sldId="285"/>
            <ac:spMk id="3" creationId="{C899CFC4-1F68-4CDA-A27C-B7DC5595732A}"/>
          </ac:spMkLst>
        </pc:spChg>
        <pc:spChg chg="add del mod">
          <ac:chgData name="Khaza Ahmed (PG Research)" userId="e606b0a9-72ee-43ac-a8f5-368b09304c72" providerId="ADAL" clId="{A6307A5E-BEC2-403F-94AE-92FC3209E72A}" dt="2022-09-10T15:35:08.361" v="26" actId="478"/>
          <ac:spMkLst>
            <pc:docMk/>
            <pc:sldMk cId="18785200" sldId="285"/>
            <ac:spMk id="6" creationId="{9D6F5BC7-56A2-449F-9574-653F4197E397}"/>
          </ac:spMkLst>
        </pc:spChg>
        <pc:spChg chg="add mod">
          <ac:chgData name="Khaza Ahmed (PG Research)" userId="e606b0a9-72ee-43ac-a8f5-368b09304c72" providerId="ADAL" clId="{A6307A5E-BEC2-403F-94AE-92FC3209E72A}" dt="2022-09-10T17:02:06.965" v="1168" actId="2711"/>
          <ac:spMkLst>
            <pc:docMk/>
            <pc:sldMk cId="18785200" sldId="285"/>
            <ac:spMk id="9" creationId="{FB924731-579D-43B5-8B39-B547CDD4B116}"/>
          </ac:spMkLst>
        </pc:spChg>
        <pc:graphicFrameChg chg="mod">
          <ac:chgData name="Khaza Ahmed (PG Research)" userId="e606b0a9-72ee-43ac-a8f5-368b09304c72" providerId="ADAL" clId="{A6307A5E-BEC2-403F-94AE-92FC3209E72A}" dt="2022-09-10T15:38:39.653" v="90"/>
          <ac:graphicFrameMkLst>
            <pc:docMk/>
            <pc:sldMk cId="18785200" sldId="285"/>
            <ac:graphicFrameMk id="8" creationId="{00000000-0000-0000-0000-000000000000}"/>
          </ac:graphicFrameMkLst>
        </pc:graphicFrameChg>
      </pc:sldChg>
      <pc:sldChg chg="addSp delSp modSp new mod modTransition">
        <pc:chgData name="Khaza Ahmed (PG Research)" userId="e606b0a9-72ee-43ac-a8f5-368b09304c72" providerId="ADAL" clId="{A6307A5E-BEC2-403F-94AE-92FC3209E72A}" dt="2022-09-12T10:13:28.560" v="2041"/>
        <pc:sldMkLst>
          <pc:docMk/>
          <pc:sldMk cId="1766649948" sldId="286"/>
        </pc:sldMkLst>
        <pc:spChg chg="mod">
          <ac:chgData name="Khaza Ahmed (PG Research)" userId="e606b0a9-72ee-43ac-a8f5-368b09304c72" providerId="ADAL" clId="{A6307A5E-BEC2-403F-94AE-92FC3209E72A}" dt="2022-09-10T17:02:13.024" v="1169" actId="2711"/>
          <ac:spMkLst>
            <pc:docMk/>
            <pc:sldMk cId="1766649948" sldId="286"/>
            <ac:spMk id="2" creationId="{0495C68D-8C4A-4174-84B9-9073317BE5D4}"/>
          </ac:spMkLst>
        </pc:spChg>
        <pc:spChg chg="del">
          <ac:chgData name="Khaza Ahmed (PG Research)" userId="e606b0a9-72ee-43ac-a8f5-368b09304c72" providerId="ADAL" clId="{A6307A5E-BEC2-403F-94AE-92FC3209E72A}" dt="2022-09-10T15:36:44.794" v="70" actId="478"/>
          <ac:spMkLst>
            <pc:docMk/>
            <pc:sldMk cId="1766649948" sldId="286"/>
            <ac:spMk id="3" creationId="{1F52FA57-321A-4046-BF54-037EA077372B}"/>
          </ac:spMkLst>
        </pc:spChg>
        <pc:spChg chg="add mod">
          <ac:chgData name="Khaza Ahmed (PG Research)" userId="e606b0a9-72ee-43ac-a8f5-368b09304c72" providerId="ADAL" clId="{A6307A5E-BEC2-403F-94AE-92FC3209E72A}" dt="2022-09-10T15:39:45.889" v="100" actId="1076"/>
          <ac:spMkLst>
            <pc:docMk/>
            <pc:sldMk cId="1766649948" sldId="286"/>
            <ac:spMk id="9" creationId="{3664AF2F-2D29-46D3-8271-E5EF6FBF5A2C}"/>
          </ac:spMkLst>
        </pc:spChg>
        <pc:spChg chg="add mod">
          <ac:chgData name="Khaza Ahmed (PG Research)" userId="e606b0a9-72ee-43ac-a8f5-368b09304c72" providerId="ADAL" clId="{A6307A5E-BEC2-403F-94AE-92FC3209E72A}" dt="2022-09-10T15:38:39.653" v="90"/>
          <ac:spMkLst>
            <pc:docMk/>
            <pc:sldMk cId="1766649948" sldId="286"/>
            <ac:spMk id="10" creationId="{EDCCAB9A-4CBD-43AA-8109-AF3CA04C408D}"/>
          </ac:spMkLst>
        </pc:spChg>
        <pc:spChg chg="add mod">
          <ac:chgData name="Khaza Ahmed (PG Research)" userId="e606b0a9-72ee-43ac-a8f5-368b09304c72" providerId="ADAL" clId="{A6307A5E-BEC2-403F-94AE-92FC3209E72A}" dt="2022-09-10T15:39:25.912" v="96" actId="1076"/>
          <ac:spMkLst>
            <pc:docMk/>
            <pc:sldMk cId="1766649948" sldId="286"/>
            <ac:spMk id="11" creationId="{1402DBC2-6567-4256-BCC6-02BA6A814473}"/>
          </ac:spMkLst>
        </pc:spChg>
        <pc:graphicFrameChg chg="add mod">
          <ac:chgData name="Khaza Ahmed (PG Research)" userId="e606b0a9-72ee-43ac-a8f5-368b09304c72" providerId="ADAL" clId="{A6307A5E-BEC2-403F-94AE-92FC3209E72A}" dt="2022-09-10T15:38:39.653" v="90"/>
          <ac:graphicFrameMkLst>
            <pc:docMk/>
            <pc:sldMk cId="1766649948" sldId="286"/>
            <ac:graphicFrameMk id="7" creationId="{4E0756FF-4A9D-48BA-9867-92CD14A44083}"/>
          </ac:graphicFrameMkLst>
        </pc:graphicFrameChg>
        <pc:graphicFrameChg chg="add mod">
          <ac:chgData name="Khaza Ahmed (PG Research)" userId="e606b0a9-72ee-43ac-a8f5-368b09304c72" providerId="ADAL" clId="{A6307A5E-BEC2-403F-94AE-92FC3209E72A}" dt="2022-09-10T15:38:39.653" v="90"/>
          <ac:graphicFrameMkLst>
            <pc:docMk/>
            <pc:sldMk cId="1766649948" sldId="286"/>
            <ac:graphicFrameMk id="8" creationId="{13F5D4F7-E141-4F7A-B677-0E2D80F9B930}"/>
          </ac:graphicFrameMkLst>
        </pc:graphicFrameChg>
      </pc:sldChg>
      <pc:sldChg chg="add del">
        <pc:chgData name="Khaza Ahmed (PG Research)" userId="e606b0a9-72ee-43ac-a8f5-368b09304c72" providerId="ADAL" clId="{A6307A5E-BEC2-403F-94AE-92FC3209E72A}" dt="2022-09-10T15:38:17.160" v="87" actId="2890"/>
        <pc:sldMkLst>
          <pc:docMk/>
          <pc:sldMk cId="871159499" sldId="287"/>
        </pc:sldMkLst>
      </pc:sldChg>
      <pc:sldChg chg="addSp delSp modSp new mod modTransition modClrScheme chgLayout">
        <pc:chgData name="Khaza Ahmed (PG Research)" userId="e606b0a9-72ee-43ac-a8f5-368b09304c72" providerId="ADAL" clId="{A6307A5E-BEC2-403F-94AE-92FC3209E72A}" dt="2022-09-12T10:13:28.560" v="2041"/>
        <pc:sldMkLst>
          <pc:docMk/>
          <pc:sldMk cId="2477424714" sldId="287"/>
        </pc:sldMkLst>
        <pc:spChg chg="del">
          <ac:chgData name="Khaza Ahmed (PG Research)" userId="e606b0a9-72ee-43ac-a8f5-368b09304c72" providerId="ADAL" clId="{A6307A5E-BEC2-403F-94AE-92FC3209E72A}" dt="2022-09-10T15:45:29.399" v="213" actId="26606"/>
          <ac:spMkLst>
            <pc:docMk/>
            <pc:sldMk cId="2477424714" sldId="287"/>
            <ac:spMk id="2" creationId="{92798810-05C3-4643-99A3-797825D035FD}"/>
          </ac:spMkLst>
        </pc:spChg>
        <pc:spChg chg="del">
          <ac:chgData name="Khaza Ahmed (PG Research)" userId="e606b0a9-72ee-43ac-a8f5-368b09304c72" providerId="ADAL" clId="{A6307A5E-BEC2-403F-94AE-92FC3209E72A}" dt="2022-09-10T15:45:29.399" v="213" actId="26606"/>
          <ac:spMkLst>
            <pc:docMk/>
            <pc:sldMk cId="2477424714" sldId="287"/>
            <ac:spMk id="3" creationId="{4D63CEC0-0D10-481D-90AB-96E67985FE18}"/>
          </ac:spMkLst>
        </pc:spChg>
        <pc:spChg chg="mod">
          <ac:chgData name="Khaza Ahmed (PG Research)" userId="e606b0a9-72ee-43ac-a8f5-368b09304c72" providerId="ADAL" clId="{A6307A5E-BEC2-403F-94AE-92FC3209E72A}" dt="2022-09-10T15:45:29.399" v="213" actId="26606"/>
          <ac:spMkLst>
            <pc:docMk/>
            <pc:sldMk cId="2477424714" sldId="287"/>
            <ac:spMk id="4" creationId="{C13A6C85-F85B-4BC5-955B-B18280E2676E}"/>
          </ac:spMkLst>
        </pc:spChg>
        <pc:spChg chg="mod ord">
          <ac:chgData name="Khaza Ahmed (PG Research)" userId="e606b0a9-72ee-43ac-a8f5-368b09304c72" providerId="ADAL" clId="{A6307A5E-BEC2-403F-94AE-92FC3209E72A}" dt="2022-09-10T15:45:29.399" v="213" actId="26606"/>
          <ac:spMkLst>
            <pc:docMk/>
            <pc:sldMk cId="2477424714" sldId="287"/>
            <ac:spMk id="5" creationId="{1B1F640C-4A42-4099-9E60-924AA9C72E35}"/>
          </ac:spMkLst>
        </pc:spChg>
        <pc:spChg chg="mod">
          <ac:chgData name="Khaza Ahmed (PG Research)" userId="e606b0a9-72ee-43ac-a8f5-368b09304c72" providerId="ADAL" clId="{A6307A5E-BEC2-403F-94AE-92FC3209E72A}" dt="2022-09-10T15:45:29.399" v="213" actId="26606"/>
          <ac:spMkLst>
            <pc:docMk/>
            <pc:sldMk cId="2477424714" sldId="287"/>
            <ac:spMk id="6" creationId="{44EDFF4A-544D-4732-B1C7-B6F716461B9F}"/>
          </ac:spMkLst>
        </pc:spChg>
        <pc:spChg chg="add mod">
          <ac:chgData name="Khaza Ahmed (PG Research)" userId="e606b0a9-72ee-43ac-a8f5-368b09304c72" providerId="ADAL" clId="{A6307A5E-BEC2-403F-94AE-92FC3209E72A}" dt="2022-09-10T16:16:43.961" v="551" actId="1076"/>
          <ac:spMkLst>
            <pc:docMk/>
            <pc:sldMk cId="2477424714" sldId="287"/>
            <ac:spMk id="11" creationId="{4433E197-0932-40BA-8737-6410D5A4683F}"/>
          </ac:spMkLst>
        </pc:spChg>
        <pc:spChg chg="add del mod">
          <ac:chgData name="Khaza Ahmed (PG Research)" userId="e606b0a9-72ee-43ac-a8f5-368b09304c72" providerId="ADAL" clId="{A6307A5E-BEC2-403F-94AE-92FC3209E72A}" dt="2022-09-10T15:45:34.570" v="214" actId="478"/>
          <ac:spMkLst>
            <pc:docMk/>
            <pc:sldMk cId="2477424714" sldId="287"/>
            <ac:spMk id="12" creationId="{73B11553-52F3-5F73-536D-AB115AC64E4A}"/>
          </ac:spMkLst>
        </pc:spChg>
        <pc:spChg chg="add mod">
          <ac:chgData name="Khaza Ahmed (PG Research)" userId="e606b0a9-72ee-43ac-a8f5-368b09304c72" providerId="ADAL" clId="{A6307A5E-BEC2-403F-94AE-92FC3209E72A}" dt="2022-09-10T16:21:52.266" v="699" actId="207"/>
          <ac:spMkLst>
            <pc:docMk/>
            <pc:sldMk cId="2477424714" sldId="287"/>
            <ac:spMk id="13" creationId="{B1737F2F-411C-483E-8316-4D750E5E261D}"/>
          </ac:spMkLst>
        </pc:spChg>
        <pc:spChg chg="add del mod">
          <ac:chgData name="Khaza Ahmed (PG Research)" userId="e606b0a9-72ee-43ac-a8f5-368b09304c72" providerId="ADAL" clId="{A6307A5E-BEC2-403F-94AE-92FC3209E72A}" dt="2022-09-10T15:45:35.745" v="215" actId="478"/>
          <ac:spMkLst>
            <pc:docMk/>
            <pc:sldMk cId="2477424714" sldId="287"/>
            <ac:spMk id="14" creationId="{669C0C87-9110-7289-B5F8-4FBE4152A56C}"/>
          </ac:spMkLst>
        </pc:spChg>
        <pc:picChg chg="add del mod ord">
          <ac:chgData name="Khaza Ahmed (PG Research)" userId="e606b0a9-72ee-43ac-a8f5-368b09304c72" providerId="ADAL" clId="{A6307A5E-BEC2-403F-94AE-92FC3209E72A}" dt="2022-09-10T15:45:48.434" v="219" actId="478"/>
          <ac:picMkLst>
            <pc:docMk/>
            <pc:sldMk cId="2477424714" sldId="287"/>
            <ac:picMk id="7" creationId="{B14AA6B0-557A-4660-BD36-48441AFDFDED}"/>
          </ac:picMkLst>
        </pc:picChg>
      </pc:sldChg>
      <pc:sldChg chg="addSp modSp add mod ord modTransition">
        <pc:chgData name="Khaza Ahmed (PG Research)" userId="e606b0a9-72ee-43ac-a8f5-368b09304c72" providerId="ADAL" clId="{A6307A5E-BEC2-403F-94AE-92FC3209E72A}" dt="2022-09-12T10:13:28.560" v="2041"/>
        <pc:sldMkLst>
          <pc:docMk/>
          <pc:sldMk cId="3340263843" sldId="291"/>
        </pc:sldMkLst>
        <pc:spChg chg="mod">
          <ac:chgData name="Khaza Ahmed (PG Research)" userId="e606b0a9-72ee-43ac-a8f5-368b09304c72" providerId="ADAL" clId="{A6307A5E-BEC2-403F-94AE-92FC3209E72A}" dt="2022-09-10T17:02:24.129" v="1171" actId="2711"/>
          <ac:spMkLst>
            <pc:docMk/>
            <pc:sldMk cId="3340263843" sldId="291"/>
            <ac:spMk id="2" creationId="{00000000-0000-0000-0000-000000000000}"/>
          </ac:spMkLst>
        </pc:spChg>
        <pc:spChg chg="mod">
          <ac:chgData name="Khaza Ahmed (PG Research)" userId="e606b0a9-72ee-43ac-a8f5-368b09304c72" providerId="ADAL" clId="{A6307A5E-BEC2-403F-94AE-92FC3209E72A}" dt="2022-09-10T15:43:20.457" v="193" actId="1076"/>
          <ac:spMkLst>
            <pc:docMk/>
            <pc:sldMk cId="3340263843" sldId="291"/>
            <ac:spMk id="3" creationId="{00000000-0000-0000-0000-000000000000}"/>
          </ac:spMkLst>
        </pc:spChg>
        <pc:spChg chg="add mod">
          <ac:chgData name="Khaza Ahmed (PG Research)" userId="e606b0a9-72ee-43ac-a8f5-368b09304c72" providerId="ADAL" clId="{A6307A5E-BEC2-403F-94AE-92FC3209E72A}" dt="2022-09-10T15:43:36.050" v="211" actId="20577"/>
          <ac:spMkLst>
            <pc:docMk/>
            <pc:sldMk cId="3340263843" sldId="291"/>
            <ac:spMk id="6" creationId="{F5E81635-01B3-46C3-9DDA-E6BEA0C9E534}"/>
          </ac:spMkLst>
        </pc:spChg>
      </pc:sldChg>
      <pc:sldChg chg="modSp del mod">
        <pc:chgData name="Khaza Ahmed (PG Research)" userId="e606b0a9-72ee-43ac-a8f5-368b09304c72" providerId="ADAL" clId="{A6307A5E-BEC2-403F-94AE-92FC3209E72A}" dt="2022-09-10T22:21:02.152" v="1365" actId="2696"/>
        <pc:sldMkLst>
          <pc:docMk/>
          <pc:sldMk cId="3923172812" sldId="296"/>
        </pc:sldMkLst>
        <pc:spChg chg="mod">
          <ac:chgData name="Khaza Ahmed (PG Research)" userId="e606b0a9-72ee-43ac-a8f5-368b09304c72" providerId="ADAL" clId="{A6307A5E-BEC2-403F-94AE-92FC3209E72A}" dt="2022-09-10T18:06:17.146" v="1280" actId="27636"/>
          <ac:spMkLst>
            <pc:docMk/>
            <pc:sldMk cId="3923172812" sldId="296"/>
            <ac:spMk id="3" creationId="{00000000-0000-0000-0000-000000000000}"/>
          </ac:spMkLst>
        </pc:spChg>
      </pc:sldChg>
      <pc:sldChg chg="modSp del mod modTransition delDesignElem">
        <pc:chgData name="Khaza Ahmed (PG Research)" userId="e606b0a9-72ee-43ac-a8f5-368b09304c72" providerId="ADAL" clId="{A6307A5E-BEC2-403F-94AE-92FC3209E72A}" dt="2022-09-12T10:13:28.560" v="2041"/>
        <pc:sldMkLst>
          <pc:docMk/>
          <pc:sldMk cId="1467151733" sldId="297"/>
        </pc:sldMkLst>
        <pc:spChg chg="mod">
          <ac:chgData name="Khaza Ahmed (PG Research)" userId="e606b0a9-72ee-43ac-a8f5-368b09304c72" providerId="ADAL" clId="{A6307A5E-BEC2-403F-94AE-92FC3209E72A}" dt="2022-09-10T18:09:05.495" v="1332" actId="1076"/>
          <ac:spMkLst>
            <pc:docMk/>
            <pc:sldMk cId="1467151733" sldId="297"/>
            <ac:spMk id="2" creationId="{00000000-0000-0000-0000-000000000000}"/>
          </ac:spMkLst>
        </pc:spChg>
        <pc:graphicFrameChg chg="mod">
          <ac:chgData name="Khaza Ahmed (PG Research)" userId="e606b0a9-72ee-43ac-a8f5-368b09304c72" providerId="ADAL" clId="{A6307A5E-BEC2-403F-94AE-92FC3209E72A}" dt="2022-09-10T18:09:29.113" v="1335" actId="1076"/>
          <ac:graphicFrameMkLst>
            <pc:docMk/>
            <pc:sldMk cId="1467151733" sldId="297"/>
            <ac:graphicFrameMk id="4" creationId="{00000000-0000-0000-0000-000000000000}"/>
          </ac:graphicFrameMkLst>
        </pc:graphicFrameChg>
      </pc:sldChg>
      <pc:sldChg chg="modSp del mod modTransition delDesignElem">
        <pc:chgData name="Khaza Ahmed (PG Research)" userId="e606b0a9-72ee-43ac-a8f5-368b09304c72" providerId="ADAL" clId="{A6307A5E-BEC2-403F-94AE-92FC3209E72A}" dt="2022-09-12T10:13:28.560" v="2041"/>
        <pc:sldMkLst>
          <pc:docMk/>
          <pc:sldMk cId="3937678398" sldId="298"/>
        </pc:sldMkLst>
        <pc:spChg chg="mod">
          <ac:chgData name="Khaza Ahmed (PG Research)" userId="e606b0a9-72ee-43ac-a8f5-368b09304c72" providerId="ADAL" clId="{A6307A5E-BEC2-403F-94AE-92FC3209E72A}" dt="2022-09-10T18:09:50.272" v="1337" actId="1076"/>
          <ac:spMkLst>
            <pc:docMk/>
            <pc:sldMk cId="3937678398" sldId="298"/>
            <ac:spMk id="3" creationId="{00000000-0000-0000-0000-000000000000}"/>
          </ac:spMkLst>
        </pc:spChg>
        <pc:graphicFrameChg chg="mod">
          <ac:chgData name="Khaza Ahmed (PG Research)" userId="e606b0a9-72ee-43ac-a8f5-368b09304c72" providerId="ADAL" clId="{A6307A5E-BEC2-403F-94AE-92FC3209E72A}" dt="2022-09-10T18:09:54.867" v="1338" actId="1076"/>
          <ac:graphicFrameMkLst>
            <pc:docMk/>
            <pc:sldMk cId="3937678398" sldId="298"/>
            <ac:graphicFrameMk id="2" creationId="{00000000-0000-0000-0000-000000000000}"/>
          </ac:graphicFrameMkLst>
        </pc:graphicFrameChg>
      </pc:sldChg>
      <pc:sldChg chg="modSp del mod delDesignElem">
        <pc:chgData name="Khaza Ahmed (PG Research)" userId="e606b0a9-72ee-43ac-a8f5-368b09304c72" providerId="ADAL" clId="{A6307A5E-BEC2-403F-94AE-92FC3209E72A}" dt="2022-09-10T22:31:30.606" v="1414" actId="2696"/>
        <pc:sldMkLst>
          <pc:docMk/>
          <pc:sldMk cId="1803302992" sldId="299"/>
        </pc:sldMkLst>
        <pc:spChg chg="mod">
          <ac:chgData name="Khaza Ahmed (PG Research)" userId="e606b0a9-72ee-43ac-a8f5-368b09304c72" providerId="ADAL" clId="{A6307A5E-BEC2-403F-94AE-92FC3209E72A}" dt="2022-09-10T22:30:57.761" v="1412" actId="207"/>
          <ac:spMkLst>
            <pc:docMk/>
            <pc:sldMk cId="1803302992" sldId="299"/>
            <ac:spMk id="2" creationId="{00000000-0000-0000-0000-000000000000}"/>
          </ac:spMkLst>
        </pc:spChg>
      </pc:sldChg>
      <pc:sldChg chg="modSp del mod modTransition delDesignElem">
        <pc:chgData name="Khaza Ahmed (PG Research)" userId="e606b0a9-72ee-43ac-a8f5-368b09304c72" providerId="ADAL" clId="{A6307A5E-BEC2-403F-94AE-92FC3209E72A}" dt="2022-09-12T10:13:28.560" v="2041"/>
        <pc:sldMkLst>
          <pc:docMk/>
          <pc:sldMk cId="367867690" sldId="300"/>
        </pc:sldMkLst>
        <pc:spChg chg="mod">
          <ac:chgData name="Khaza Ahmed (PG Research)" userId="e606b0a9-72ee-43ac-a8f5-368b09304c72" providerId="ADAL" clId="{A6307A5E-BEC2-403F-94AE-92FC3209E72A}" dt="2022-09-10T22:31:35.655" v="1415" actId="1076"/>
          <ac:spMkLst>
            <pc:docMk/>
            <pc:sldMk cId="367867690" sldId="300"/>
            <ac:spMk id="2" creationId="{00000000-0000-0000-0000-000000000000}"/>
          </ac:spMkLst>
        </pc:spChg>
        <pc:spChg chg="mod">
          <ac:chgData name="Khaza Ahmed (PG Research)" userId="e606b0a9-72ee-43ac-a8f5-368b09304c72" providerId="ADAL" clId="{A6307A5E-BEC2-403F-94AE-92FC3209E72A}" dt="2022-09-10T22:31:38.190" v="1416" actId="1076"/>
          <ac:spMkLst>
            <pc:docMk/>
            <pc:sldMk cId="367867690" sldId="300"/>
            <ac:spMk id="3" creationId="{00000000-0000-0000-0000-000000000000}"/>
          </ac:spMkLst>
        </pc:spChg>
      </pc:sldChg>
      <pc:sldChg chg="addSp delSp modSp add mod ord modTransition setBg delDesignElem">
        <pc:chgData name="Khaza Ahmed (PG Research)" userId="e606b0a9-72ee-43ac-a8f5-368b09304c72" providerId="ADAL" clId="{A6307A5E-BEC2-403F-94AE-92FC3209E72A}" dt="2022-09-12T10:13:28.560" v="2041"/>
        <pc:sldMkLst>
          <pc:docMk/>
          <pc:sldMk cId="421170760" sldId="311"/>
        </pc:sldMkLst>
        <pc:spChg chg="mod">
          <ac:chgData name="Khaza Ahmed (PG Research)" userId="e606b0a9-72ee-43ac-a8f5-368b09304c72" providerId="ADAL" clId="{A6307A5E-BEC2-403F-94AE-92FC3209E72A}" dt="2022-09-10T17:02:30.117" v="1173" actId="27636"/>
          <ac:spMkLst>
            <pc:docMk/>
            <pc:sldMk cId="421170760" sldId="311"/>
            <ac:spMk id="2" creationId="{00000000-0000-0000-0000-000000000000}"/>
          </ac:spMkLst>
        </pc:spChg>
        <pc:spChg chg="del">
          <ac:chgData name="Khaza Ahmed (PG Research)" userId="e606b0a9-72ee-43ac-a8f5-368b09304c72" providerId="ADAL" clId="{A6307A5E-BEC2-403F-94AE-92FC3209E72A}" dt="2022-09-10T15:45:51.647" v="221"/>
          <ac:spMkLst>
            <pc:docMk/>
            <pc:sldMk cId="421170760" sldId="311"/>
            <ac:spMk id="9" creationId="{BACC6370-2D7E-4714-9D71-7542949D7D5D}"/>
          </ac:spMkLst>
        </pc:spChg>
        <pc:spChg chg="add mod">
          <ac:chgData name="Khaza Ahmed (PG Research)" userId="e606b0a9-72ee-43ac-a8f5-368b09304c72" providerId="ADAL" clId="{A6307A5E-BEC2-403F-94AE-92FC3209E72A}" dt="2022-09-10T15:49:17.623" v="291" actId="207"/>
          <ac:spMkLst>
            <pc:docMk/>
            <pc:sldMk cId="421170760" sldId="311"/>
            <ac:spMk id="10" creationId="{B70415A7-127E-446C-8D79-071DF6C5F909}"/>
          </ac:spMkLst>
        </pc:spChg>
        <pc:spChg chg="del">
          <ac:chgData name="Khaza Ahmed (PG Research)" userId="e606b0a9-72ee-43ac-a8f5-368b09304c72" providerId="ADAL" clId="{A6307A5E-BEC2-403F-94AE-92FC3209E72A}" dt="2022-09-10T15:45:51.647" v="221"/>
          <ac:spMkLst>
            <pc:docMk/>
            <pc:sldMk cId="421170760" sldId="311"/>
            <ac:spMk id="11" creationId="{256B2C21-A230-48C0-8DF1-C46611373C44}"/>
          </ac:spMkLst>
        </pc:spChg>
        <pc:spChg chg="del">
          <ac:chgData name="Khaza Ahmed (PG Research)" userId="e606b0a9-72ee-43ac-a8f5-368b09304c72" providerId="ADAL" clId="{A6307A5E-BEC2-403F-94AE-92FC3209E72A}" dt="2022-09-10T15:45:51.647" v="221"/>
          <ac:spMkLst>
            <pc:docMk/>
            <pc:sldMk cId="421170760" sldId="311"/>
            <ac:spMk id="13" creationId="{3847E18C-932D-4C95-AABA-FEC7C9499AD7}"/>
          </ac:spMkLst>
        </pc:spChg>
        <pc:spChg chg="del">
          <ac:chgData name="Khaza Ahmed (PG Research)" userId="e606b0a9-72ee-43ac-a8f5-368b09304c72" providerId="ADAL" clId="{A6307A5E-BEC2-403F-94AE-92FC3209E72A}" dt="2022-09-10T15:45:51.647" v="221"/>
          <ac:spMkLst>
            <pc:docMk/>
            <pc:sldMk cId="421170760" sldId="311"/>
            <ac:spMk id="15" creationId="{3150CB11-0C61-439E-910F-5787759E72A0}"/>
          </ac:spMkLst>
        </pc:spChg>
        <pc:spChg chg="del">
          <ac:chgData name="Khaza Ahmed (PG Research)" userId="e606b0a9-72ee-43ac-a8f5-368b09304c72" providerId="ADAL" clId="{A6307A5E-BEC2-403F-94AE-92FC3209E72A}" dt="2022-09-10T15:45:51.647" v="221"/>
          <ac:spMkLst>
            <pc:docMk/>
            <pc:sldMk cId="421170760" sldId="311"/>
            <ac:spMk id="17" creationId="{43F8A58B-5155-44CE-A5FF-7647B47D0A7A}"/>
          </ac:spMkLst>
        </pc:spChg>
        <pc:spChg chg="del">
          <ac:chgData name="Khaza Ahmed (PG Research)" userId="e606b0a9-72ee-43ac-a8f5-368b09304c72" providerId="ADAL" clId="{A6307A5E-BEC2-403F-94AE-92FC3209E72A}" dt="2022-09-10T15:45:51.647" v="221"/>
          <ac:spMkLst>
            <pc:docMk/>
            <pc:sldMk cId="421170760" sldId="311"/>
            <ac:spMk id="19" creationId="{443F2ACA-E6D6-4028-82DD-F03C262D5DE6}"/>
          </ac:spMkLst>
        </pc:spChg>
        <pc:graphicFrameChg chg="mod">
          <ac:chgData name="Khaza Ahmed (PG Research)" userId="e606b0a9-72ee-43ac-a8f5-368b09304c72" providerId="ADAL" clId="{A6307A5E-BEC2-403F-94AE-92FC3209E72A}" dt="2022-09-10T15:48:21.678" v="247" actId="1076"/>
          <ac:graphicFrameMkLst>
            <pc:docMk/>
            <pc:sldMk cId="421170760" sldId="311"/>
            <ac:graphicFrameMk id="5" creationId="{E934CB60-F436-4CF2-BCC6-56AC35E39AA1}"/>
          </ac:graphicFrameMkLst>
        </pc:graphicFrameChg>
      </pc:sldChg>
      <pc:sldChg chg="addSp delSp modSp new del mod modClrScheme chgLayout">
        <pc:chgData name="Khaza Ahmed (PG Research)" userId="e606b0a9-72ee-43ac-a8f5-368b09304c72" providerId="ADAL" clId="{A6307A5E-BEC2-403F-94AE-92FC3209E72A}" dt="2022-09-10T16:16:54.904" v="552" actId="2696"/>
        <pc:sldMkLst>
          <pc:docMk/>
          <pc:sldMk cId="1524422737" sldId="312"/>
        </pc:sldMkLst>
        <pc:spChg chg="del">
          <ac:chgData name="Khaza Ahmed (PG Research)" userId="e606b0a9-72ee-43ac-a8f5-368b09304c72" providerId="ADAL" clId="{A6307A5E-BEC2-403F-94AE-92FC3209E72A}" dt="2022-09-10T16:05:40.689" v="374" actId="478"/>
          <ac:spMkLst>
            <pc:docMk/>
            <pc:sldMk cId="1524422737" sldId="312"/>
            <ac:spMk id="2" creationId="{546B36A8-CAE5-48D7-AC3F-E13C713CF069}"/>
          </ac:spMkLst>
        </pc:spChg>
        <pc:spChg chg="del">
          <ac:chgData name="Khaza Ahmed (PG Research)" userId="e606b0a9-72ee-43ac-a8f5-368b09304c72" providerId="ADAL" clId="{A6307A5E-BEC2-403F-94AE-92FC3209E72A}" dt="2022-09-10T16:05:40.689" v="374" actId="478"/>
          <ac:spMkLst>
            <pc:docMk/>
            <pc:sldMk cId="1524422737" sldId="312"/>
            <ac:spMk id="3" creationId="{FD5946F1-4DCB-4A32-9419-F9DCD5B33475}"/>
          </ac:spMkLst>
        </pc:spChg>
        <pc:spChg chg="del">
          <ac:chgData name="Khaza Ahmed (PG Research)" userId="e606b0a9-72ee-43ac-a8f5-368b09304c72" providerId="ADAL" clId="{A6307A5E-BEC2-403F-94AE-92FC3209E72A}" dt="2022-09-10T16:05:40.689" v="374" actId="478"/>
          <ac:spMkLst>
            <pc:docMk/>
            <pc:sldMk cId="1524422737" sldId="312"/>
            <ac:spMk id="4" creationId="{DAE054A0-B3FD-4565-BBAB-0865E1989A88}"/>
          </ac:spMkLst>
        </pc:spChg>
        <pc:spChg chg="mod">
          <ac:chgData name="Khaza Ahmed (PG Research)" userId="e606b0a9-72ee-43ac-a8f5-368b09304c72" providerId="ADAL" clId="{A6307A5E-BEC2-403F-94AE-92FC3209E72A}" dt="2022-09-10T16:07:01.399" v="392" actId="26606"/>
          <ac:spMkLst>
            <pc:docMk/>
            <pc:sldMk cId="1524422737" sldId="312"/>
            <ac:spMk id="5" creationId="{C19D9F86-92BB-4F69-88F1-F3CD2D3493BE}"/>
          </ac:spMkLst>
        </pc:spChg>
        <pc:spChg chg="mod">
          <ac:chgData name="Khaza Ahmed (PG Research)" userId="e606b0a9-72ee-43ac-a8f5-368b09304c72" providerId="ADAL" clId="{A6307A5E-BEC2-403F-94AE-92FC3209E72A}" dt="2022-09-10T16:07:01.399" v="392" actId="26606"/>
          <ac:spMkLst>
            <pc:docMk/>
            <pc:sldMk cId="1524422737" sldId="312"/>
            <ac:spMk id="6" creationId="{0AC8606D-B825-4CB3-84B2-E167E4FBE16F}"/>
          </ac:spMkLst>
        </pc:spChg>
        <pc:spChg chg="add del mod">
          <ac:chgData name="Khaza Ahmed (PG Research)" userId="e606b0a9-72ee-43ac-a8f5-368b09304c72" providerId="ADAL" clId="{A6307A5E-BEC2-403F-94AE-92FC3209E72A}" dt="2022-09-10T16:07:01.394" v="391" actId="26606"/>
          <ac:spMkLst>
            <pc:docMk/>
            <pc:sldMk cId="1524422737" sldId="312"/>
            <ac:spMk id="1028" creationId="{0F003440-FC3E-69EA-78E1-B1A2D0336B23}"/>
          </ac:spMkLst>
        </pc:spChg>
        <pc:spChg chg="add del mod">
          <ac:chgData name="Khaza Ahmed (PG Research)" userId="e606b0a9-72ee-43ac-a8f5-368b09304c72" providerId="ADAL" clId="{A6307A5E-BEC2-403F-94AE-92FC3209E72A}" dt="2022-09-10T16:07:01.394" v="391" actId="26606"/>
          <ac:spMkLst>
            <pc:docMk/>
            <pc:sldMk cId="1524422737" sldId="312"/>
            <ac:spMk id="1029" creationId="{65B15F22-9BD6-DF9D-EF82-624F1FC8A652}"/>
          </ac:spMkLst>
        </pc:spChg>
        <pc:spChg chg="add del mod">
          <ac:chgData name="Khaza Ahmed (PG Research)" userId="e606b0a9-72ee-43ac-a8f5-368b09304c72" providerId="ADAL" clId="{A6307A5E-BEC2-403F-94AE-92FC3209E72A}" dt="2022-09-10T16:05:59.399" v="380" actId="26606"/>
          <ac:spMkLst>
            <pc:docMk/>
            <pc:sldMk cId="1524422737" sldId="312"/>
            <ac:spMk id="1031" creationId="{4096BDC2-7979-F101-158B-CE8D48EA090C}"/>
          </ac:spMkLst>
        </pc:spChg>
        <pc:spChg chg="add mod">
          <ac:chgData name="Khaza Ahmed (PG Research)" userId="e606b0a9-72ee-43ac-a8f5-368b09304c72" providerId="ADAL" clId="{A6307A5E-BEC2-403F-94AE-92FC3209E72A}" dt="2022-09-10T16:07:01.399" v="392" actId="26606"/>
          <ac:spMkLst>
            <pc:docMk/>
            <pc:sldMk cId="1524422737" sldId="312"/>
            <ac:spMk id="1032" creationId="{4CD8FADF-B9AB-031C-A6EF-D6BE77CAF45B}"/>
          </ac:spMkLst>
        </pc:spChg>
        <pc:spChg chg="add del mod">
          <ac:chgData name="Khaza Ahmed (PG Research)" userId="e606b0a9-72ee-43ac-a8f5-368b09304c72" providerId="ADAL" clId="{A6307A5E-BEC2-403F-94AE-92FC3209E72A}" dt="2022-09-10T16:05:59.399" v="380" actId="26606"/>
          <ac:spMkLst>
            <pc:docMk/>
            <pc:sldMk cId="1524422737" sldId="312"/>
            <ac:spMk id="1033" creationId="{5769865D-256A-BFB7-42EE-8F55B1119961}"/>
          </ac:spMkLst>
        </pc:spChg>
        <pc:spChg chg="add mod">
          <ac:chgData name="Khaza Ahmed (PG Research)" userId="e606b0a9-72ee-43ac-a8f5-368b09304c72" providerId="ADAL" clId="{A6307A5E-BEC2-403F-94AE-92FC3209E72A}" dt="2022-09-10T16:07:01.399" v="392" actId="26606"/>
          <ac:spMkLst>
            <pc:docMk/>
            <pc:sldMk cId="1524422737" sldId="312"/>
            <ac:spMk id="1034" creationId="{63CA8454-8D1E-AAF1-D261-64F47F37A82D}"/>
          </ac:spMkLst>
        </pc:spChg>
        <pc:spChg chg="add mod">
          <ac:chgData name="Khaza Ahmed (PG Research)" userId="e606b0a9-72ee-43ac-a8f5-368b09304c72" providerId="ADAL" clId="{A6307A5E-BEC2-403F-94AE-92FC3209E72A}" dt="2022-09-10T16:07:01.399" v="392" actId="26606"/>
          <ac:spMkLst>
            <pc:docMk/>
            <pc:sldMk cId="1524422737" sldId="312"/>
            <ac:spMk id="1035" creationId="{51F965AF-644A-FF0D-B6D0-1F242EBCEB00}"/>
          </ac:spMkLst>
        </pc:spChg>
        <pc:spChg chg="add mod">
          <ac:chgData name="Khaza Ahmed (PG Research)" userId="e606b0a9-72ee-43ac-a8f5-368b09304c72" providerId="ADAL" clId="{A6307A5E-BEC2-403F-94AE-92FC3209E72A}" dt="2022-09-10T16:07:01.399" v="392" actId="26606"/>
          <ac:spMkLst>
            <pc:docMk/>
            <pc:sldMk cId="1524422737" sldId="312"/>
            <ac:spMk id="1037" creationId="{61061C85-044A-AA63-7B11-1CC7492A8476}"/>
          </ac:spMkLst>
        </pc:spChg>
        <pc:picChg chg="add mod ord">
          <ac:chgData name="Khaza Ahmed (PG Research)" userId="e606b0a9-72ee-43ac-a8f5-368b09304c72" providerId="ADAL" clId="{A6307A5E-BEC2-403F-94AE-92FC3209E72A}" dt="2022-09-10T16:07:01.399" v="392" actId="26606"/>
          <ac:picMkLst>
            <pc:docMk/>
            <pc:sldMk cId="1524422737" sldId="312"/>
            <ac:picMk id="1026" creationId="{EFDFFC2D-3354-4159-AFC1-E8454737B3F5}"/>
          </ac:picMkLst>
        </pc:picChg>
      </pc:sldChg>
      <pc:sldChg chg="addSp delSp modSp new mod modTransition">
        <pc:chgData name="Khaza Ahmed (PG Research)" userId="e606b0a9-72ee-43ac-a8f5-368b09304c72" providerId="ADAL" clId="{A6307A5E-BEC2-403F-94AE-92FC3209E72A}" dt="2022-09-12T10:13:28.560" v="2041"/>
        <pc:sldMkLst>
          <pc:docMk/>
          <pc:sldMk cId="1046714283" sldId="313"/>
        </pc:sldMkLst>
        <pc:spChg chg="del mod">
          <ac:chgData name="Khaza Ahmed (PG Research)" userId="e606b0a9-72ee-43ac-a8f5-368b09304c72" providerId="ADAL" clId="{A6307A5E-BEC2-403F-94AE-92FC3209E72A}" dt="2022-09-10T16:10:26.282" v="396" actId="478"/>
          <ac:spMkLst>
            <pc:docMk/>
            <pc:sldMk cId="1046714283" sldId="313"/>
            <ac:spMk id="2" creationId="{47C6B533-6D40-44D7-820D-DD6528CA4832}"/>
          </ac:spMkLst>
        </pc:spChg>
        <pc:spChg chg="del">
          <ac:chgData name="Khaza Ahmed (PG Research)" userId="e606b0a9-72ee-43ac-a8f5-368b09304c72" providerId="ADAL" clId="{A6307A5E-BEC2-403F-94AE-92FC3209E72A}" dt="2022-09-10T16:08:43.097" v="394" actId="478"/>
          <ac:spMkLst>
            <pc:docMk/>
            <pc:sldMk cId="1046714283" sldId="313"/>
            <ac:spMk id="3" creationId="{4E3A9745-442A-4E7C-9ACB-18C1A98382C7}"/>
          </ac:spMkLst>
        </pc:spChg>
        <pc:spChg chg="add mod">
          <ac:chgData name="Khaza Ahmed (PG Research)" userId="e606b0a9-72ee-43ac-a8f5-368b09304c72" providerId="ADAL" clId="{A6307A5E-BEC2-403F-94AE-92FC3209E72A}" dt="2022-09-10T16:13:50.659" v="524" actId="113"/>
          <ac:spMkLst>
            <pc:docMk/>
            <pc:sldMk cId="1046714283" sldId="313"/>
            <ac:spMk id="7" creationId="{84F64EE3-DA46-4202-A0BE-539D920CE4E2}"/>
          </ac:spMkLst>
        </pc:spChg>
      </pc:sldChg>
      <pc:sldChg chg="addSp delSp modSp add mod modTransition modClrScheme chgLayout">
        <pc:chgData name="Khaza Ahmed (PG Research)" userId="e606b0a9-72ee-43ac-a8f5-368b09304c72" providerId="ADAL" clId="{A6307A5E-BEC2-403F-94AE-92FC3209E72A}" dt="2022-09-12T10:13:28.560" v="2041"/>
        <pc:sldMkLst>
          <pc:docMk/>
          <pc:sldMk cId="1390510142" sldId="314"/>
        </pc:sldMkLst>
        <pc:spChg chg="add del mod ord">
          <ac:chgData name="Khaza Ahmed (PG Research)" userId="e606b0a9-72ee-43ac-a8f5-368b09304c72" providerId="ADAL" clId="{A6307A5E-BEC2-403F-94AE-92FC3209E72A}" dt="2022-09-10T16:18:54.903" v="556" actId="700"/>
          <ac:spMkLst>
            <pc:docMk/>
            <pc:sldMk cId="1390510142" sldId="314"/>
            <ac:spMk id="2" creationId="{8B267473-1639-485B-858F-68838B8C15A3}"/>
          </ac:spMkLst>
        </pc:spChg>
        <pc:spChg chg="add del mod ord">
          <ac:chgData name="Khaza Ahmed (PG Research)" userId="e606b0a9-72ee-43ac-a8f5-368b09304c72" providerId="ADAL" clId="{A6307A5E-BEC2-403F-94AE-92FC3209E72A}" dt="2022-09-10T16:18:54.903" v="556" actId="700"/>
          <ac:spMkLst>
            <pc:docMk/>
            <pc:sldMk cId="1390510142" sldId="314"/>
            <ac:spMk id="3" creationId="{1F4B7F6B-E76A-4618-AE78-61574917CA3F}"/>
          </ac:spMkLst>
        </pc:spChg>
        <pc:spChg chg="mod ord">
          <ac:chgData name="Khaza Ahmed (PG Research)" userId="e606b0a9-72ee-43ac-a8f5-368b09304c72" providerId="ADAL" clId="{A6307A5E-BEC2-403F-94AE-92FC3209E72A}" dt="2022-09-10T16:19:07.618" v="557" actId="26606"/>
          <ac:spMkLst>
            <pc:docMk/>
            <pc:sldMk cId="1390510142" sldId="314"/>
            <ac:spMk id="4" creationId="{C13A6C85-F85B-4BC5-955B-B18280E2676E}"/>
          </ac:spMkLst>
        </pc:spChg>
        <pc:spChg chg="mod ord">
          <ac:chgData name="Khaza Ahmed (PG Research)" userId="e606b0a9-72ee-43ac-a8f5-368b09304c72" providerId="ADAL" clId="{A6307A5E-BEC2-403F-94AE-92FC3209E72A}" dt="2022-09-10T16:19:07.618" v="557" actId="26606"/>
          <ac:spMkLst>
            <pc:docMk/>
            <pc:sldMk cId="1390510142" sldId="314"/>
            <ac:spMk id="5" creationId="{1B1F640C-4A42-4099-9E60-924AA9C72E35}"/>
          </ac:spMkLst>
        </pc:spChg>
        <pc:spChg chg="mod ord">
          <ac:chgData name="Khaza Ahmed (PG Research)" userId="e606b0a9-72ee-43ac-a8f5-368b09304c72" providerId="ADAL" clId="{A6307A5E-BEC2-403F-94AE-92FC3209E72A}" dt="2022-09-10T16:19:07.618" v="557" actId="26606"/>
          <ac:spMkLst>
            <pc:docMk/>
            <pc:sldMk cId="1390510142" sldId="314"/>
            <ac:spMk id="6" creationId="{44EDFF4A-544D-4732-B1C7-B6F716461B9F}"/>
          </ac:spMkLst>
        </pc:spChg>
        <pc:spChg chg="add del mod">
          <ac:chgData name="Khaza Ahmed (PG Research)" userId="e606b0a9-72ee-43ac-a8f5-368b09304c72" providerId="ADAL" clId="{A6307A5E-BEC2-403F-94AE-92FC3209E72A}" dt="2022-09-10T16:31:41.562" v="792" actId="478"/>
          <ac:spMkLst>
            <pc:docMk/>
            <pc:sldMk cId="1390510142" sldId="314"/>
            <ac:spMk id="8" creationId="{2CD765A9-D7BD-57AB-CDD1-70BBDB9D9C53}"/>
          </ac:spMkLst>
        </pc:spChg>
        <pc:spChg chg="del">
          <ac:chgData name="Khaza Ahmed (PG Research)" userId="e606b0a9-72ee-43ac-a8f5-368b09304c72" providerId="ADAL" clId="{A6307A5E-BEC2-403F-94AE-92FC3209E72A}" dt="2022-09-10T16:17:03.092" v="554" actId="478"/>
          <ac:spMkLst>
            <pc:docMk/>
            <pc:sldMk cId="1390510142" sldId="314"/>
            <ac:spMk id="11" creationId="{4433E197-0932-40BA-8737-6410D5A4683F}"/>
          </ac:spMkLst>
        </pc:spChg>
        <pc:spChg chg="add del mod">
          <ac:chgData name="Khaza Ahmed (PG Research)" userId="e606b0a9-72ee-43ac-a8f5-368b09304c72" providerId="ADAL" clId="{A6307A5E-BEC2-403F-94AE-92FC3209E72A}" dt="2022-09-10T16:33:04.111" v="802" actId="12084"/>
          <ac:spMkLst>
            <pc:docMk/>
            <pc:sldMk cId="1390510142" sldId="314"/>
            <ac:spMk id="13" creationId="{B15FBA18-B659-9CE2-17FE-8FD7F9994CA1}"/>
          </ac:spMkLst>
        </pc:spChg>
        <pc:spChg chg="add del mod">
          <ac:chgData name="Khaza Ahmed (PG Research)" userId="e606b0a9-72ee-43ac-a8f5-368b09304c72" providerId="ADAL" clId="{A6307A5E-BEC2-403F-94AE-92FC3209E72A}" dt="2022-09-10T16:24:57.998" v="780" actId="12084"/>
          <ac:spMkLst>
            <pc:docMk/>
            <pc:sldMk cId="1390510142" sldId="314"/>
            <ac:spMk id="15" creationId="{271828D4-89B5-8B95-A24C-9FC0A96EEB05}"/>
          </ac:spMkLst>
        </pc:spChg>
        <pc:graphicFrameChg chg="add del modGraphic">
          <ac:chgData name="Khaza Ahmed (PG Research)" userId="e606b0a9-72ee-43ac-a8f5-368b09304c72" providerId="ADAL" clId="{A6307A5E-BEC2-403F-94AE-92FC3209E72A}" dt="2022-09-10T16:24:10.479" v="779" actId="1032"/>
          <ac:graphicFrameMkLst>
            <pc:docMk/>
            <pc:sldMk cId="1390510142" sldId="314"/>
            <ac:graphicFrameMk id="7" creationId="{5C14FE4A-4E13-482B-912A-852E0A747F4D}"/>
          </ac:graphicFrameMkLst>
        </pc:graphicFrameChg>
        <pc:graphicFrameChg chg="add mod modGraphic">
          <ac:chgData name="Khaza Ahmed (PG Research)" userId="e606b0a9-72ee-43ac-a8f5-368b09304c72" providerId="ADAL" clId="{A6307A5E-BEC2-403F-94AE-92FC3209E72A}" dt="2022-09-10T16:46:17.966" v="946" actId="1076"/>
          <ac:graphicFrameMkLst>
            <pc:docMk/>
            <pc:sldMk cId="1390510142" sldId="314"/>
            <ac:graphicFrameMk id="9" creationId="{A22D7C1E-7E23-4933-BF37-D1604B33A3A3}"/>
          </ac:graphicFrameMkLst>
        </pc:graphicFrameChg>
        <pc:graphicFrameChg chg="add mod modGraphic">
          <ac:chgData name="Khaza Ahmed (PG Research)" userId="e606b0a9-72ee-43ac-a8f5-368b09304c72" providerId="ADAL" clId="{A6307A5E-BEC2-403F-94AE-92FC3209E72A}" dt="2022-09-10T16:46:08.149" v="944" actId="1076"/>
          <ac:graphicFrameMkLst>
            <pc:docMk/>
            <pc:sldMk cId="1390510142" sldId="314"/>
            <ac:graphicFrameMk id="10" creationId="{29DCB270-C900-443D-A72F-C69951225455}"/>
          </ac:graphicFrameMkLst>
        </pc:graphicFrameChg>
        <pc:graphicFrameChg chg="add mod modGraphic">
          <ac:chgData name="Khaza Ahmed (PG Research)" userId="e606b0a9-72ee-43ac-a8f5-368b09304c72" providerId="ADAL" clId="{A6307A5E-BEC2-403F-94AE-92FC3209E72A}" dt="2022-09-10T16:46:12.848" v="945" actId="1076"/>
          <ac:graphicFrameMkLst>
            <pc:docMk/>
            <pc:sldMk cId="1390510142" sldId="314"/>
            <ac:graphicFrameMk id="12" creationId="{839CD132-75C7-4806-8E18-E2D518F0F397}"/>
          </ac:graphicFrameMkLst>
        </pc:graphicFrameChg>
      </pc:sldChg>
      <pc:sldChg chg="addSp delSp modSp new mod modTransition modClrScheme chgLayout">
        <pc:chgData name="Khaza Ahmed (PG Research)" userId="e606b0a9-72ee-43ac-a8f5-368b09304c72" providerId="ADAL" clId="{A6307A5E-BEC2-403F-94AE-92FC3209E72A}" dt="2022-09-12T10:13:28.560" v="2041"/>
        <pc:sldMkLst>
          <pc:docMk/>
          <pc:sldMk cId="220945205" sldId="315"/>
        </pc:sldMkLst>
        <pc:spChg chg="mod">
          <ac:chgData name="Khaza Ahmed (PG Research)" userId="e606b0a9-72ee-43ac-a8f5-368b09304c72" providerId="ADAL" clId="{A6307A5E-BEC2-403F-94AE-92FC3209E72A}" dt="2022-09-10T17:02:58.091" v="1179" actId="2711"/>
          <ac:spMkLst>
            <pc:docMk/>
            <pc:sldMk cId="220945205" sldId="315"/>
            <ac:spMk id="2" creationId="{647C473A-29A2-42B7-8B3F-90F8A4B2387A}"/>
          </ac:spMkLst>
        </pc:spChg>
        <pc:spChg chg="del">
          <ac:chgData name="Khaza Ahmed (PG Research)" userId="e606b0a9-72ee-43ac-a8f5-368b09304c72" providerId="ADAL" clId="{A6307A5E-BEC2-403F-94AE-92FC3209E72A}" dt="2022-09-10T16:41:29.579" v="928" actId="478"/>
          <ac:spMkLst>
            <pc:docMk/>
            <pc:sldMk cId="220945205" sldId="315"/>
            <ac:spMk id="3" creationId="{EC9E0F31-385E-49B7-AE9E-05E0C07DEF2B}"/>
          </ac:spMkLst>
        </pc:spChg>
        <pc:spChg chg="del">
          <ac:chgData name="Khaza Ahmed (PG Research)" userId="e606b0a9-72ee-43ac-a8f5-368b09304c72" providerId="ADAL" clId="{A6307A5E-BEC2-403F-94AE-92FC3209E72A}" dt="2022-09-10T16:41:28.922" v="927" actId="478"/>
          <ac:spMkLst>
            <pc:docMk/>
            <pc:sldMk cId="220945205" sldId="315"/>
            <ac:spMk id="4" creationId="{DD41AD09-5F1D-4B5E-820C-8C84181045B7}"/>
          </ac:spMkLst>
        </pc:spChg>
        <pc:spChg chg="mod">
          <ac:chgData name="Khaza Ahmed (PG Research)" userId="e606b0a9-72ee-43ac-a8f5-368b09304c72" providerId="ADAL" clId="{A6307A5E-BEC2-403F-94AE-92FC3209E72A}" dt="2022-09-10T16:42:18.843" v="931" actId="26606"/>
          <ac:spMkLst>
            <pc:docMk/>
            <pc:sldMk cId="220945205" sldId="315"/>
            <ac:spMk id="5" creationId="{95E1C8E9-74CD-4BCC-9C35-E74C1169D4F3}"/>
          </ac:spMkLst>
        </pc:spChg>
        <pc:spChg chg="mod">
          <ac:chgData name="Khaza Ahmed (PG Research)" userId="e606b0a9-72ee-43ac-a8f5-368b09304c72" providerId="ADAL" clId="{A6307A5E-BEC2-403F-94AE-92FC3209E72A}" dt="2022-09-10T16:42:18.843" v="931" actId="26606"/>
          <ac:spMkLst>
            <pc:docMk/>
            <pc:sldMk cId="220945205" sldId="315"/>
            <ac:spMk id="6" creationId="{68851665-E340-4A72-8F5E-E43FDEF0F516}"/>
          </ac:spMkLst>
        </pc:spChg>
        <pc:spChg chg="add mod">
          <ac:chgData name="Khaza Ahmed (PG Research)" userId="e606b0a9-72ee-43ac-a8f5-368b09304c72" providerId="ADAL" clId="{A6307A5E-BEC2-403F-94AE-92FC3209E72A}" dt="2022-09-10T23:00:54.842" v="1624"/>
          <ac:spMkLst>
            <pc:docMk/>
            <pc:sldMk cId="220945205" sldId="315"/>
            <ac:spMk id="10" creationId="{1359FEB8-C191-4394-A929-623E6460C7DD}"/>
          </ac:spMkLst>
        </pc:spChg>
        <pc:spChg chg="add mod">
          <ac:chgData name="Khaza Ahmed (PG Research)" userId="e606b0a9-72ee-43ac-a8f5-368b09304c72" providerId="ADAL" clId="{A6307A5E-BEC2-403F-94AE-92FC3209E72A}" dt="2022-09-10T16:42:18.843" v="931" actId="26606"/>
          <ac:spMkLst>
            <pc:docMk/>
            <pc:sldMk cId="220945205" sldId="315"/>
            <ac:spMk id="13" creationId="{DC2DBE7D-865B-C871-CB7E-2D03C9CBD56D}"/>
          </ac:spMkLst>
        </pc:spChg>
        <pc:picChg chg="add mod ord">
          <ac:chgData name="Khaza Ahmed (PG Research)" userId="e606b0a9-72ee-43ac-a8f5-368b09304c72" providerId="ADAL" clId="{A6307A5E-BEC2-403F-94AE-92FC3209E72A}" dt="2022-09-10T16:42:48.030" v="933"/>
          <ac:picMkLst>
            <pc:docMk/>
            <pc:sldMk cId="220945205" sldId="315"/>
            <ac:picMk id="8" creationId="{E6322A20-79F5-4655-ADDA-77CBCD1818EA}"/>
          </ac:picMkLst>
        </pc:picChg>
      </pc:sldChg>
      <pc:sldChg chg="modSp new mod ord modTransition">
        <pc:chgData name="Khaza Ahmed (PG Research)" userId="e606b0a9-72ee-43ac-a8f5-368b09304c72" providerId="ADAL" clId="{A6307A5E-BEC2-403F-94AE-92FC3209E72A}" dt="2022-09-12T10:13:28.560" v="2041"/>
        <pc:sldMkLst>
          <pc:docMk/>
          <pc:sldMk cId="2628482669" sldId="316"/>
        </pc:sldMkLst>
        <pc:spChg chg="mod">
          <ac:chgData name="Khaza Ahmed (PG Research)" userId="e606b0a9-72ee-43ac-a8f5-368b09304c72" providerId="ADAL" clId="{A6307A5E-BEC2-403F-94AE-92FC3209E72A}" dt="2022-09-10T17:02:45.978" v="1177" actId="2711"/>
          <ac:spMkLst>
            <pc:docMk/>
            <pc:sldMk cId="2628482669" sldId="316"/>
            <ac:spMk id="2" creationId="{DBEB37BB-AF03-4002-A1DF-994BF36CF28B}"/>
          </ac:spMkLst>
        </pc:spChg>
        <pc:spChg chg="mod">
          <ac:chgData name="Khaza Ahmed (PG Research)" userId="e606b0a9-72ee-43ac-a8f5-368b09304c72" providerId="ADAL" clId="{A6307A5E-BEC2-403F-94AE-92FC3209E72A}" dt="2022-09-10T16:49:48.352" v="1016" actId="1076"/>
          <ac:spMkLst>
            <pc:docMk/>
            <pc:sldMk cId="2628482669" sldId="316"/>
            <ac:spMk id="3" creationId="{28E62C66-EA39-4B04-92D2-5D3C4BAA7BD1}"/>
          </ac:spMkLst>
        </pc:spChg>
      </pc:sldChg>
      <pc:sldChg chg="addSp delSp modSp new mod modTransition modAnim">
        <pc:chgData name="Khaza Ahmed (PG Research)" userId="e606b0a9-72ee-43ac-a8f5-368b09304c72" providerId="ADAL" clId="{A6307A5E-BEC2-403F-94AE-92FC3209E72A}" dt="2022-09-12T10:13:28.560" v="2041"/>
        <pc:sldMkLst>
          <pc:docMk/>
          <pc:sldMk cId="555018299" sldId="317"/>
        </pc:sldMkLst>
        <pc:spChg chg="mod">
          <ac:chgData name="Khaza Ahmed (PG Research)" userId="e606b0a9-72ee-43ac-a8f5-368b09304c72" providerId="ADAL" clId="{A6307A5E-BEC2-403F-94AE-92FC3209E72A}" dt="2022-09-10T17:02:51.065" v="1178" actId="2711"/>
          <ac:spMkLst>
            <pc:docMk/>
            <pc:sldMk cId="555018299" sldId="317"/>
            <ac:spMk id="2" creationId="{A6B77ACB-CED9-4E67-A6AD-271CAD0809B8}"/>
          </ac:spMkLst>
        </pc:spChg>
        <pc:spChg chg="del">
          <ac:chgData name="Khaza Ahmed (PG Research)" userId="e606b0a9-72ee-43ac-a8f5-368b09304c72" providerId="ADAL" clId="{A6307A5E-BEC2-403F-94AE-92FC3209E72A}" dt="2022-09-10T16:51:28.282" v="1048" actId="478"/>
          <ac:spMkLst>
            <pc:docMk/>
            <pc:sldMk cId="555018299" sldId="317"/>
            <ac:spMk id="3" creationId="{EC0376AD-55DD-4DD3-B1ED-83C457265F44}"/>
          </ac:spMkLst>
        </pc:spChg>
        <pc:spChg chg="add del mod">
          <ac:chgData name="Khaza Ahmed (PG Research)" userId="e606b0a9-72ee-43ac-a8f5-368b09304c72" providerId="ADAL" clId="{A6307A5E-BEC2-403F-94AE-92FC3209E72A}" dt="2022-09-10T16:54:41.909" v="1115" actId="478"/>
          <ac:spMkLst>
            <pc:docMk/>
            <pc:sldMk cId="555018299" sldId="317"/>
            <ac:spMk id="7" creationId="{DE552D99-3AC1-4EC1-B0AD-348C55AC195A}"/>
          </ac:spMkLst>
        </pc:spChg>
        <pc:spChg chg="add del mod">
          <ac:chgData name="Khaza Ahmed (PG Research)" userId="e606b0a9-72ee-43ac-a8f5-368b09304c72" providerId="ADAL" clId="{A6307A5E-BEC2-403F-94AE-92FC3209E72A}" dt="2022-09-10T16:54:43.010" v="1116" actId="478"/>
          <ac:spMkLst>
            <pc:docMk/>
            <pc:sldMk cId="555018299" sldId="317"/>
            <ac:spMk id="8" creationId="{6472566E-6C62-434E-AF46-80B997E01E83}"/>
          </ac:spMkLst>
        </pc:spChg>
        <pc:spChg chg="add del mod">
          <ac:chgData name="Khaza Ahmed (PG Research)" userId="e606b0a9-72ee-43ac-a8f5-368b09304c72" providerId="ADAL" clId="{A6307A5E-BEC2-403F-94AE-92FC3209E72A}" dt="2022-09-10T16:54:44.251" v="1117" actId="478"/>
          <ac:spMkLst>
            <pc:docMk/>
            <pc:sldMk cId="555018299" sldId="317"/>
            <ac:spMk id="9" creationId="{02A56A39-152C-4B90-BBD7-4A92A9134DD9}"/>
          </ac:spMkLst>
        </pc:spChg>
        <pc:picChg chg="add mod">
          <ac:chgData name="Khaza Ahmed (PG Research)" userId="e606b0a9-72ee-43ac-a8f5-368b09304c72" providerId="ADAL" clId="{A6307A5E-BEC2-403F-94AE-92FC3209E72A}" dt="2022-09-10T16:56:12.690" v="1128" actId="14100"/>
          <ac:picMkLst>
            <pc:docMk/>
            <pc:sldMk cId="555018299" sldId="317"/>
            <ac:picMk id="10" creationId="{F5670EF8-7B84-4978-9BE7-02E21B38DE83}"/>
          </ac:picMkLst>
        </pc:picChg>
      </pc:sldChg>
      <pc:sldChg chg="addSp modSp new mod modTransition">
        <pc:chgData name="Khaza Ahmed (PG Research)" userId="e606b0a9-72ee-43ac-a8f5-368b09304c72" providerId="ADAL" clId="{A6307A5E-BEC2-403F-94AE-92FC3209E72A}" dt="2022-09-12T10:13:28.560" v="2041"/>
        <pc:sldMkLst>
          <pc:docMk/>
          <pc:sldMk cId="3834658695" sldId="318"/>
        </pc:sldMkLst>
        <pc:spChg chg="mod">
          <ac:chgData name="Khaza Ahmed (PG Research)" userId="e606b0a9-72ee-43ac-a8f5-368b09304c72" providerId="ADAL" clId="{A6307A5E-BEC2-403F-94AE-92FC3209E72A}" dt="2022-09-10T17:03:02.956" v="1180" actId="2711"/>
          <ac:spMkLst>
            <pc:docMk/>
            <pc:sldMk cId="3834658695" sldId="318"/>
            <ac:spMk id="2" creationId="{464C176F-F49A-4482-855C-987FDA77FA12}"/>
          </ac:spMkLst>
        </pc:spChg>
        <pc:spChg chg="mod">
          <ac:chgData name="Khaza Ahmed (PG Research)" userId="e606b0a9-72ee-43ac-a8f5-368b09304c72" providerId="ADAL" clId="{A6307A5E-BEC2-403F-94AE-92FC3209E72A}" dt="2022-09-10T16:58:42.195" v="1144" actId="14100"/>
          <ac:spMkLst>
            <pc:docMk/>
            <pc:sldMk cId="3834658695" sldId="318"/>
            <ac:spMk id="3" creationId="{3745B267-4133-4E3C-B233-1E15A5D5E3EE}"/>
          </ac:spMkLst>
        </pc:spChg>
        <pc:picChg chg="add mod">
          <ac:chgData name="Khaza Ahmed (PG Research)" userId="e606b0a9-72ee-43ac-a8f5-368b09304c72" providerId="ADAL" clId="{A6307A5E-BEC2-403F-94AE-92FC3209E72A}" dt="2022-09-10T16:59:10.701" v="1154" actId="1076"/>
          <ac:picMkLst>
            <pc:docMk/>
            <pc:sldMk cId="3834658695" sldId="318"/>
            <ac:picMk id="7" creationId="{299DA6BF-67C9-4FC1-881A-66EB34A9D496}"/>
          </ac:picMkLst>
        </pc:picChg>
      </pc:sldChg>
      <pc:sldChg chg="addSp delSp modSp new mod modTransition">
        <pc:chgData name="Khaza Ahmed (PG Research)" userId="e606b0a9-72ee-43ac-a8f5-368b09304c72" providerId="ADAL" clId="{A6307A5E-BEC2-403F-94AE-92FC3209E72A}" dt="2022-09-12T10:13:28.560" v="2041"/>
        <pc:sldMkLst>
          <pc:docMk/>
          <pc:sldMk cId="3262077832" sldId="319"/>
        </pc:sldMkLst>
        <pc:spChg chg="mod">
          <ac:chgData name="Khaza Ahmed (PG Research)" userId="e606b0a9-72ee-43ac-a8f5-368b09304c72" providerId="ADAL" clId="{A6307A5E-BEC2-403F-94AE-92FC3209E72A}" dt="2022-09-10T17:48:52.637" v="1187" actId="113"/>
          <ac:spMkLst>
            <pc:docMk/>
            <pc:sldMk cId="3262077832" sldId="319"/>
            <ac:spMk id="2" creationId="{9096EC01-F1EB-4BEC-B8D8-69CCA63D283D}"/>
          </ac:spMkLst>
        </pc:spChg>
        <pc:spChg chg="del">
          <ac:chgData name="Khaza Ahmed (PG Research)" userId="e606b0a9-72ee-43ac-a8f5-368b09304c72" providerId="ADAL" clId="{A6307A5E-BEC2-403F-94AE-92FC3209E72A}" dt="2022-09-10T17:49:11.180" v="1188" actId="478"/>
          <ac:spMkLst>
            <pc:docMk/>
            <pc:sldMk cId="3262077832" sldId="319"/>
            <ac:spMk id="3" creationId="{B95763C7-3A16-45DF-A5EC-2B9882CE6D11}"/>
          </ac:spMkLst>
        </pc:spChg>
        <pc:spChg chg="add del">
          <ac:chgData name="Khaza Ahmed (PG Research)" userId="e606b0a9-72ee-43ac-a8f5-368b09304c72" providerId="ADAL" clId="{A6307A5E-BEC2-403F-94AE-92FC3209E72A}" dt="2022-09-10T17:49:16.734" v="1191" actId="22"/>
          <ac:spMkLst>
            <pc:docMk/>
            <pc:sldMk cId="3262077832" sldId="319"/>
            <ac:spMk id="8" creationId="{CC4F3EB1-4CB9-44CE-A4D0-72A7C314E02E}"/>
          </ac:spMkLst>
        </pc:spChg>
        <pc:spChg chg="add mod">
          <ac:chgData name="Khaza Ahmed (PG Research)" userId="e606b0a9-72ee-43ac-a8f5-368b09304c72" providerId="ADAL" clId="{A6307A5E-BEC2-403F-94AE-92FC3209E72A}" dt="2022-09-10T17:49:32.220" v="1193"/>
          <ac:spMkLst>
            <pc:docMk/>
            <pc:sldMk cId="3262077832" sldId="319"/>
            <ac:spMk id="10" creationId="{FBCEFA81-99E6-4B68-9F5C-35D07E3D125D}"/>
          </ac:spMkLst>
        </pc:spChg>
        <pc:spChg chg="add mod">
          <ac:chgData name="Khaza Ahmed (PG Research)" userId="e606b0a9-72ee-43ac-a8f5-368b09304c72" providerId="ADAL" clId="{A6307A5E-BEC2-403F-94AE-92FC3209E72A}" dt="2022-09-10T17:49:32.220" v="1193"/>
          <ac:spMkLst>
            <pc:docMk/>
            <pc:sldMk cId="3262077832" sldId="319"/>
            <ac:spMk id="11" creationId="{70EC59D6-0283-4C7B-B981-FBF8E03FE8FD}"/>
          </ac:spMkLst>
        </pc:spChg>
        <pc:grpChg chg="add mod">
          <ac:chgData name="Khaza Ahmed (PG Research)" userId="e606b0a9-72ee-43ac-a8f5-368b09304c72" providerId="ADAL" clId="{A6307A5E-BEC2-403F-94AE-92FC3209E72A}" dt="2022-09-10T17:49:32.220" v="1193"/>
          <ac:grpSpMkLst>
            <pc:docMk/>
            <pc:sldMk cId="3262077832" sldId="319"/>
            <ac:grpSpMk id="9" creationId="{9E69F4AA-5451-45FA-8339-2C25433B01F5}"/>
          </ac:grpSpMkLst>
        </pc:grpChg>
        <pc:graphicFrameChg chg="add mod">
          <ac:chgData name="Khaza Ahmed (PG Research)" userId="e606b0a9-72ee-43ac-a8f5-368b09304c72" providerId="ADAL" clId="{A6307A5E-BEC2-403F-94AE-92FC3209E72A}" dt="2022-09-10T17:49:57.465" v="1199" actId="1076"/>
          <ac:graphicFrameMkLst>
            <pc:docMk/>
            <pc:sldMk cId="3262077832" sldId="319"/>
            <ac:graphicFrameMk id="12" creationId="{2DCDC293-901F-4CB2-8F3D-1E7B8F9B45D0}"/>
          </ac:graphicFrameMkLst>
        </pc:graphicFrameChg>
      </pc:sldChg>
      <pc:sldChg chg="delSp modSp add mod ord modTransition setBg delDesignElem">
        <pc:chgData name="Khaza Ahmed (PG Research)" userId="e606b0a9-72ee-43ac-a8f5-368b09304c72" providerId="ADAL" clId="{A6307A5E-BEC2-403F-94AE-92FC3209E72A}" dt="2022-09-12T10:13:28.560" v="2041"/>
        <pc:sldMkLst>
          <pc:docMk/>
          <pc:sldMk cId="0" sldId="320"/>
        </pc:sldMkLst>
        <pc:spChg chg="mod">
          <ac:chgData name="Khaza Ahmed (PG Research)" userId="e606b0a9-72ee-43ac-a8f5-368b09304c72" providerId="ADAL" clId="{A6307A5E-BEC2-403F-94AE-92FC3209E72A}" dt="2022-09-10T17:01:19.083" v="1165" actId="122"/>
          <ac:spMkLst>
            <pc:docMk/>
            <pc:sldMk cId="0" sldId="320"/>
            <ac:spMk id="2" creationId="{00000000-0000-0000-0000-000000000000}"/>
          </ac:spMkLst>
        </pc:spChg>
        <pc:spChg chg="del">
          <ac:chgData name="Khaza Ahmed (PG Research)" userId="e606b0a9-72ee-43ac-a8f5-368b09304c72" providerId="ADAL" clId="{A6307A5E-BEC2-403F-94AE-92FC3209E72A}" dt="2022-09-10T17:00:44.089" v="1157"/>
          <ac:spMkLst>
            <pc:docMk/>
            <pc:sldMk cId="0" sldId="320"/>
            <ac:spMk id="10" creationId="{C5E6CFF1-2F42-4E10-9A97-F116F46F53FE}"/>
          </ac:spMkLst>
        </pc:spChg>
        <pc:graphicFrameChg chg="mod">
          <ac:chgData name="Khaza Ahmed (PG Research)" userId="e606b0a9-72ee-43ac-a8f5-368b09304c72" providerId="ADAL" clId="{A6307A5E-BEC2-403F-94AE-92FC3209E72A}" dt="2022-09-10T17:47:29.177" v="1184" actId="14100"/>
          <ac:graphicFrameMkLst>
            <pc:docMk/>
            <pc:sldMk cId="0" sldId="320"/>
            <ac:graphicFrameMk id="5" creationId="{907A8ECA-4A30-4D9A-B27E-6E269D5409AA}"/>
          </ac:graphicFrameMkLst>
        </pc:graphicFrameChg>
        <pc:picChg chg="del">
          <ac:chgData name="Khaza Ahmed (PG Research)" userId="e606b0a9-72ee-43ac-a8f5-368b09304c72" providerId="ADAL" clId="{A6307A5E-BEC2-403F-94AE-92FC3209E72A}" dt="2022-09-10T17:00:59.616" v="1160" actId="478"/>
          <ac:picMkLst>
            <pc:docMk/>
            <pc:sldMk cId="0" sldId="320"/>
            <ac:picMk id="6" creationId="{05871EA7-409E-433A-87CF-4727C67E0457}"/>
          </ac:picMkLst>
        </pc:picChg>
        <pc:cxnChg chg="del">
          <ac:chgData name="Khaza Ahmed (PG Research)" userId="e606b0a9-72ee-43ac-a8f5-368b09304c72" providerId="ADAL" clId="{A6307A5E-BEC2-403F-94AE-92FC3209E72A}" dt="2022-09-10T17:00:44.089" v="1157"/>
          <ac:cxnSpMkLst>
            <pc:docMk/>
            <pc:sldMk cId="0" sldId="320"/>
            <ac:cxnSpMk id="12" creationId="{67182200-4859-4C8D-BCBB-55B245C28BA3}"/>
          </ac:cxnSpMkLst>
        </pc:cxnChg>
      </pc:sldChg>
      <pc:sldChg chg="addSp delSp modSp add mod ord modTransition">
        <pc:chgData name="Khaza Ahmed (PG Research)" userId="e606b0a9-72ee-43ac-a8f5-368b09304c72" providerId="ADAL" clId="{A6307A5E-BEC2-403F-94AE-92FC3209E72A}" dt="2022-09-12T10:13:28.560" v="2041"/>
        <pc:sldMkLst>
          <pc:docMk/>
          <pc:sldMk cId="2785239842" sldId="321"/>
        </pc:sldMkLst>
        <pc:spChg chg="mod">
          <ac:chgData name="Khaza Ahmed (PG Research)" userId="e606b0a9-72ee-43ac-a8f5-368b09304c72" providerId="ADAL" clId="{A6307A5E-BEC2-403F-94AE-92FC3209E72A}" dt="2022-09-10T17:58:20.625" v="1256" actId="1076"/>
          <ac:spMkLst>
            <pc:docMk/>
            <pc:sldMk cId="2785239842" sldId="321"/>
            <ac:spMk id="2" creationId="{9096EC01-F1EB-4BEC-B8D8-69CCA63D283D}"/>
          </ac:spMkLst>
        </pc:spChg>
        <pc:spChg chg="add mod">
          <ac:chgData name="Khaza Ahmed (PG Research)" userId="e606b0a9-72ee-43ac-a8f5-368b09304c72" providerId="ADAL" clId="{A6307A5E-BEC2-403F-94AE-92FC3209E72A}" dt="2022-09-10T17:57:08.580" v="1242" actId="17032"/>
          <ac:spMkLst>
            <pc:docMk/>
            <pc:sldMk cId="2785239842" sldId="321"/>
            <ac:spMk id="10" creationId="{E2817E7F-A667-4BA5-A147-4AA51BAA45D9}"/>
          </ac:spMkLst>
        </pc:spChg>
        <pc:spChg chg="add mod">
          <ac:chgData name="Khaza Ahmed (PG Research)" userId="e606b0a9-72ee-43ac-a8f5-368b09304c72" providerId="ADAL" clId="{A6307A5E-BEC2-403F-94AE-92FC3209E72A}" dt="2022-09-10T17:57:20.805" v="1251" actId="404"/>
          <ac:spMkLst>
            <pc:docMk/>
            <pc:sldMk cId="2785239842" sldId="321"/>
            <ac:spMk id="11" creationId="{039A1445-C087-4DF4-87A7-32DDF32F179A}"/>
          </ac:spMkLst>
        </pc:spChg>
        <pc:grpChg chg="add mod">
          <ac:chgData name="Khaza Ahmed (PG Research)" userId="e606b0a9-72ee-43ac-a8f5-368b09304c72" providerId="ADAL" clId="{A6307A5E-BEC2-403F-94AE-92FC3209E72A}" dt="2022-09-10T17:56:26.937" v="1239" actId="1076"/>
          <ac:grpSpMkLst>
            <pc:docMk/>
            <pc:sldMk cId="2785239842" sldId="321"/>
            <ac:grpSpMk id="9" creationId="{78AEC1AD-8BF3-435D-AEBC-78B9D69C00CB}"/>
          </ac:grpSpMkLst>
        </pc:grpChg>
        <pc:graphicFrameChg chg="add mod modGraphic">
          <ac:chgData name="Khaza Ahmed (PG Research)" userId="e606b0a9-72ee-43ac-a8f5-368b09304c72" providerId="ADAL" clId="{A6307A5E-BEC2-403F-94AE-92FC3209E72A}" dt="2022-09-10T17:58:15.632" v="1255" actId="1076"/>
          <ac:graphicFrameMkLst>
            <pc:docMk/>
            <pc:sldMk cId="2785239842" sldId="321"/>
            <ac:graphicFrameMk id="3" creationId="{D4DA4A5E-FE6C-4B6F-B41B-DE0D0500BA05}"/>
          </ac:graphicFrameMkLst>
        </pc:graphicFrameChg>
        <pc:graphicFrameChg chg="add del mod">
          <ac:chgData name="Khaza Ahmed (PG Research)" userId="e606b0a9-72ee-43ac-a8f5-368b09304c72" providerId="ADAL" clId="{A6307A5E-BEC2-403F-94AE-92FC3209E72A}" dt="2022-09-10T17:52:21.525" v="1217"/>
          <ac:graphicFrameMkLst>
            <pc:docMk/>
            <pc:sldMk cId="2785239842" sldId="321"/>
            <ac:graphicFrameMk id="7" creationId="{8DC0F5F0-11A7-4999-B08E-6647823F1130}"/>
          </ac:graphicFrameMkLst>
        </pc:graphicFrameChg>
        <pc:graphicFrameChg chg="del mod">
          <ac:chgData name="Khaza Ahmed (PG Research)" userId="e606b0a9-72ee-43ac-a8f5-368b09304c72" providerId="ADAL" clId="{A6307A5E-BEC2-403F-94AE-92FC3209E72A}" dt="2022-09-10T17:50:40.368" v="1203" actId="478"/>
          <ac:graphicFrameMkLst>
            <pc:docMk/>
            <pc:sldMk cId="2785239842" sldId="321"/>
            <ac:graphicFrameMk id="12" creationId="{2DCDC293-901F-4CB2-8F3D-1E7B8F9B45D0}"/>
          </ac:graphicFrameMkLst>
        </pc:graphicFrameChg>
      </pc:sldChg>
      <pc:sldChg chg="addSp delSp modSp del mod modTransition delDesignElem">
        <pc:chgData name="Khaza Ahmed (PG Research)" userId="e606b0a9-72ee-43ac-a8f5-368b09304c72" providerId="ADAL" clId="{A6307A5E-BEC2-403F-94AE-92FC3209E72A}" dt="2022-09-12T10:13:28.560" v="2041"/>
        <pc:sldMkLst>
          <pc:docMk/>
          <pc:sldMk cId="0" sldId="332"/>
        </pc:sldMkLst>
        <pc:spChg chg="del">
          <ac:chgData name="Khaza Ahmed (PG Research)" userId="e606b0a9-72ee-43ac-a8f5-368b09304c72" providerId="ADAL" clId="{A6307A5E-BEC2-403F-94AE-92FC3209E72A}" dt="2022-09-10T18:07:41.321" v="1322" actId="478"/>
          <ac:spMkLst>
            <pc:docMk/>
            <pc:sldMk cId="0" sldId="332"/>
            <ac:spMk id="2" creationId="{00000000-0000-0000-0000-000000000000}"/>
          </ac:spMkLst>
        </pc:spChg>
        <pc:spChg chg="mod">
          <ac:chgData name="Khaza Ahmed (PG Research)" userId="e606b0a9-72ee-43ac-a8f5-368b09304c72" providerId="ADAL" clId="{A6307A5E-BEC2-403F-94AE-92FC3209E72A}" dt="2022-09-10T18:08:01.445" v="1328" actId="27636"/>
          <ac:spMkLst>
            <pc:docMk/>
            <pc:sldMk cId="0" sldId="332"/>
            <ac:spMk id="3" creationId="{00000000-0000-0000-0000-000000000000}"/>
          </ac:spMkLst>
        </pc:spChg>
        <pc:spChg chg="add del mod">
          <ac:chgData name="Khaza Ahmed (PG Research)" userId="e606b0a9-72ee-43ac-a8f5-368b09304c72" providerId="ADAL" clId="{A6307A5E-BEC2-403F-94AE-92FC3209E72A}" dt="2022-09-10T18:07:42.855" v="1323" actId="478"/>
          <ac:spMkLst>
            <pc:docMk/>
            <pc:sldMk cId="0" sldId="332"/>
            <ac:spMk id="5" creationId="{5E0476BC-E136-4125-9AD6-A594BD40E6FE}"/>
          </ac:spMkLst>
        </pc:spChg>
        <pc:spChg chg="add del">
          <ac:chgData name="Khaza Ahmed (PG Research)" userId="e606b0a9-72ee-43ac-a8f5-368b09304c72" providerId="ADAL" clId="{A6307A5E-BEC2-403F-94AE-92FC3209E72A}" dt="2022-09-10T18:07:10.955" v="1289" actId="22"/>
          <ac:spMkLst>
            <pc:docMk/>
            <pc:sldMk cId="0" sldId="332"/>
            <ac:spMk id="11" creationId="{6BCF38B6-E869-475F-AFFC-C1995796447D}"/>
          </ac:spMkLst>
        </pc:spChg>
        <pc:spChg chg="add mod">
          <ac:chgData name="Khaza Ahmed (PG Research)" userId="e606b0a9-72ee-43ac-a8f5-368b09304c72" providerId="ADAL" clId="{A6307A5E-BEC2-403F-94AE-92FC3209E72A}" dt="2022-09-10T18:07:36.762" v="1321" actId="20577"/>
          <ac:spMkLst>
            <pc:docMk/>
            <pc:sldMk cId="0" sldId="332"/>
            <ac:spMk id="12" creationId="{C7F83ACC-C859-408C-ADF9-128901AC6B49}"/>
          </ac:spMkLst>
        </pc:spChg>
      </pc:sldChg>
      <pc:sldChg chg="addSp delSp modSp del mod modTransition">
        <pc:chgData name="Khaza Ahmed (PG Research)" userId="e606b0a9-72ee-43ac-a8f5-368b09304c72" providerId="ADAL" clId="{A6307A5E-BEC2-403F-94AE-92FC3209E72A}" dt="2022-09-12T10:13:28.560" v="2041"/>
        <pc:sldMkLst>
          <pc:docMk/>
          <pc:sldMk cId="0" sldId="333"/>
        </pc:sldMkLst>
        <pc:spChg chg="add mod">
          <ac:chgData name="Khaza Ahmed (PG Research)" userId="e606b0a9-72ee-43ac-a8f5-368b09304c72" providerId="ADAL" clId="{A6307A5E-BEC2-403F-94AE-92FC3209E72A}" dt="2022-09-10T18:07:17.823" v="1290" actId="14100"/>
          <ac:spMkLst>
            <pc:docMk/>
            <pc:sldMk cId="0" sldId="333"/>
            <ac:spMk id="4" creationId="{C301F1B9-B163-4B5C-94AA-CF370E4B7479}"/>
          </ac:spMkLst>
        </pc:spChg>
        <pc:spChg chg="del mod">
          <ac:chgData name="Khaza Ahmed (PG Research)" userId="e606b0a9-72ee-43ac-a8f5-368b09304c72" providerId="ADAL" clId="{A6307A5E-BEC2-403F-94AE-92FC3209E72A}" dt="2022-09-10T18:06:37.999" v="1284" actId="478"/>
          <ac:spMkLst>
            <pc:docMk/>
            <pc:sldMk cId="0" sldId="333"/>
            <ac:spMk id="8194" creationId="{D70259BE-5E22-4BAC-9223-718616172C41}"/>
          </ac:spMkLst>
        </pc:spChg>
        <pc:picChg chg="mod">
          <ac:chgData name="Khaza Ahmed (PG Research)" userId="e606b0a9-72ee-43ac-a8f5-368b09304c72" providerId="ADAL" clId="{A6307A5E-BEC2-403F-94AE-92FC3209E72A}" dt="2022-09-10T18:06:43.919" v="1286" actId="1076"/>
          <ac:picMkLst>
            <pc:docMk/>
            <pc:sldMk cId="0" sldId="333"/>
            <ac:picMk id="8196" creationId="{CE2A3F15-E319-44BD-BBAF-8134910A8B25}"/>
          </ac:picMkLst>
        </pc:picChg>
      </pc:sldChg>
      <pc:sldChg chg="addSp delSp modSp add mod ord modTransition">
        <pc:chgData name="Khaza Ahmed (PG Research)" userId="e606b0a9-72ee-43ac-a8f5-368b09304c72" providerId="ADAL" clId="{A6307A5E-BEC2-403F-94AE-92FC3209E72A}" dt="2022-09-12T10:13:28.560" v="2041"/>
        <pc:sldMkLst>
          <pc:docMk/>
          <pc:sldMk cId="1026198861" sldId="334"/>
        </pc:sldMkLst>
        <pc:spChg chg="mod">
          <ac:chgData name="Khaza Ahmed (PG Research)" userId="e606b0a9-72ee-43ac-a8f5-368b09304c72" providerId="ADAL" clId="{A6307A5E-BEC2-403F-94AE-92FC3209E72A}" dt="2022-09-10T22:51:20.461" v="1444"/>
          <ac:spMkLst>
            <pc:docMk/>
            <pc:sldMk cId="1026198861" sldId="334"/>
            <ac:spMk id="2" creationId="{647C473A-29A2-42B7-8B3F-90F8A4B2387A}"/>
          </ac:spMkLst>
        </pc:spChg>
        <pc:spChg chg="add mod">
          <ac:chgData name="Khaza Ahmed (PG Research)" userId="e606b0a9-72ee-43ac-a8f5-368b09304c72" providerId="ADAL" clId="{A6307A5E-BEC2-403F-94AE-92FC3209E72A}" dt="2022-09-10T23:00:38.475" v="1623" actId="1076"/>
          <ac:spMkLst>
            <pc:docMk/>
            <pc:sldMk cId="1026198861" sldId="334"/>
            <ac:spMk id="9" creationId="{E56D2F43-EA3F-46AC-904C-B398FFAFB52B}"/>
          </ac:spMkLst>
        </pc:spChg>
        <pc:graphicFrameChg chg="add mod modGraphic">
          <ac:chgData name="Khaza Ahmed (PG Research)" userId="e606b0a9-72ee-43ac-a8f5-368b09304c72" providerId="ADAL" clId="{A6307A5E-BEC2-403F-94AE-92FC3209E72A}" dt="2022-09-10T22:55:02.584" v="1612" actId="20577"/>
          <ac:graphicFrameMkLst>
            <pc:docMk/>
            <pc:sldMk cId="1026198861" sldId="334"/>
            <ac:graphicFrameMk id="3" creationId="{88B8E21D-FD45-49B0-A8DB-A7F86EB20612}"/>
          </ac:graphicFrameMkLst>
        </pc:graphicFrameChg>
        <pc:picChg chg="del">
          <ac:chgData name="Khaza Ahmed (PG Research)" userId="e606b0a9-72ee-43ac-a8f5-368b09304c72" providerId="ADAL" clId="{A6307A5E-BEC2-403F-94AE-92FC3209E72A}" dt="2022-09-10T22:51:09.665" v="1443" actId="478"/>
          <ac:picMkLst>
            <pc:docMk/>
            <pc:sldMk cId="1026198861" sldId="334"/>
            <ac:picMk id="8" creationId="{E6322A20-79F5-4655-ADDA-77CBCD1818EA}"/>
          </ac:picMkLst>
        </pc:picChg>
      </pc:sldChg>
      <pc:sldChg chg="addSp delSp modSp new mod modTransition">
        <pc:chgData name="Khaza Ahmed (PG Research)" userId="e606b0a9-72ee-43ac-a8f5-368b09304c72" providerId="ADAL" clId="{A6307A5E-BEC2-403F-94AE-92FC3209E72A}" dt="2022-09-12T10:13:28.560" v="2041"/>
        <pc:sldMkLst>
          <pc:docMk/>
          <pc:sldMk cId="3856636025" sldId="335"/>
        </pc:sldMkLst>
        <pc:spChg chg="mod">
          <ac:chgData name="Khaza Ahmed (PG Research)" userId="e606b0a9-72ee-43ac-a8f5-368b09304c72" providerId="ADAL" clId="{A6307A5E-BEC2-403F-94AE-92FC3209E72A}" dt="2022-09-10T23:06:38.783" v="1651" actId="207"/>
          <ac:spMkLst>
            <pc:docMk/>
            <pc:sldMk cId="3856636025" sldId="335"/>
            <ac:spMk id="2" creationId="{E4AB95E2-A5D4-4441-86DE-78D3716824DD}"/>
          </ac:spMkLst>
        </pc:spChg>
        <pc:spChg chg="del">
          <ac:chgData name="Khaza Ahmed (PG Research)" userId="e606b0a9-72ee-43ac-a8f5-368b09304c72" providerId="ADAL" clId="{A6307A5E-BEC2-403F-94AE-92FC3209E72A}" dt="2022-09-10T23:04:25.948" v="1626" actId="478"/>
          <ac:spMkLst>
            <pc:docMk/>
            <pc:sldMk cId="3856636025" sldId="335"/>
            <ac:spMk id="3" creationId="{E1D008C0-E00A-463F-A684-42FAEA29B020}"/>
          </ac:spMkLst>
        </pc:spChg>
        <pc:picChg chg="add mod">
          <ac:chgData name="Khaza Ahmed (PG Research)" userId="e606b0a9-72ee-43ac-a8f5-368b09304c72" providerId="ADAL" clId="{A6307A5E-BEC2-403F-94AE-92FC3209E72A}" dt="2022-09-10T23:05:01.354" v="1635" actId="1076"/>
          <ac:picMkLst>
            <pc:docMk/>
            <pc:sldMk cId="3856636025" sldId="335"/>
            <ac:picMk id="3074" creationId="{ABC88AF0-0090-4B7E-B5A9-12FB206B3F3C}"/>
          </ac:picMkLst>
        </pc:picChg>
      </pc:sldChg>
      <pc:sldChg chg="modSp del mod">
        <pc:chgData name="Khaza Ahmed (PG Research)" userId="e606b0a9-72ee-43ac-a8f5-368b09304c72" providerId="ADAL" clId="{A6307A5E-BEC2-403F-94AE-92FC3209E72A}" dt="2022-09-10T22:33:24.704" v="1441" actId="2696"/>
        <pc:sldMkLst>
          <pc:docMk/>
          <pc:sldMk cId="3731463764" sldId="336"/>
        </pc:sldMkLst>
        <pc:spChg chg="mod">
          <ac:chgData name="Khaza Ahmed (PG Research)" userId="e606b0a9-72ee-43ac-a8f5-368b09304c72" providerId="ADAL" clId="{A6307A5E-BEC2-403F-94AE-92FC3209E72A}" dt="2022-09-10T22:33:04.471" v="1437" actId="1076"/>
          <ac:spMkLst>
            <pc:docMk/>
            <pc:sldMk cId="3731463764" sldId="336"/>
            <ac:spMk id="4098" creationId="{00000000-0000-0000-0000-000000000000}"/>
          </ac:spMkLst>
        </pc:spChg>
        <pc:spChg chg="mod">
          <ac:chgData name="Khaza Ahmed (PG Research)" userId="e606b0a9-72ee-43ac-a8f5-368b09304c72" providerId="ADAL" clId="{A6307A5E-BEC2-403F-94AE-92FC3209E72A}" dt="2022-09-10T22:33:11.171" v="1440" actId="20577"/>
          <ac:spMkLst>
            <pc:docMk/>
            <pc:sldMk cId="3731463764" sldId="336"/>
            <ac:spMk id="4099" creationId="{00000000-0000-0000-0000-000000000000}"/>
          </ac:spMkLst>
        </pc:spChg>
      </pc:sldChg>
      <pc:sldMasterChg chg="modSp modSldLayout">
        <pc:chgData name="Khaza Ahmed (PG Research)" userId="e606b0a9-72ee-43ac-a8f5-368b09304c72" providerId="ADAL" clId="{A6307A5E-BEC2-403F-94AE-92FC3209E72A}" dt="2022-09-10T15:38:39.653" v="90"/>
        <pc:sldMasterMkLst>
          <pc:docMk/>
          <pc:sldMasterMk cId="3204300995" sldId="2147483660"/>
        </pc:sldMasterMkLst>
        <pc:spChg chg="mod">
          <ac:chgData name="Khaza Ahmed (PG Research)" userId="e606b0a9-72ee-43ac-a8f5-368b09304c72" providerId="ADAL" clId="{A6307A5E-BEC2-403F-94AE-92FC3209E72A}" dt="2022-09-10T15:38:39.653" v="90"/>
          <ac:spMkLst>
            <pc:docMk/>
            <pc:sldMasterMk cId="3204300995" sldId="2147483660"/>
            <ac:spMk id="4" creationId="{9C6041E6-F87D-4E72-B2F2-59F741FC8835}"/>
          </ac:spMkLst>
        </pc:spChg>
        <pc:spChg chg="mod">
          <ac:chgData name="Khaza Ahmed (PG Research)" userId="e606b0a9-72ee-43ac-a8f5-368b09304c72" providerId="ADAL" clId="{A6307A5E-BEC2-403F-94AE-92FC3209E72A}" dt="2022-09-10T15:38:39.653" v="90"/>
          <ac:spMkLst>
            <pc:docMk/>
            <pc:sldMasterMk cId="3204300995" sldId="2147483660"/>
            <ac:spMk id="6" creationId="{870D973B-9FE3-4237-AF7B-BFA9FEE09901}"/>
          </ac:spMkLst>
        </pc:spChg>
        <pc:spChg chg="mod">
          <ac:chgData name="Khaza Ahmed (PG Research)" userId="e606b0a9-72ee-43ac-a8f5-368b09304c72" providerId="ADAL" clId="{A6307A5E-BEC2-403F-94AE-92FC3209E72A}" dt="2022-09-10T15:38:39.653" v="90"/>
          <ac:spMkLst>
            <pc:docMk/>
            <pc:sldMasterMk cId="3204300995" sldId="2147483660"/>
            <ac:spMk id="1026"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ac:spMk id="1027" creationId="{00000000-0000-0000-0000-000000000000}"/>
          </ac:spMkLst>
        </pc:spChg>
        <pc:sldLayoutChg chg="modSp">
          <pc:chgData name="Khaza Ahmed (PG Research)" userId="e606b0a9-72ee-43ac-a8f5-368b09304c72" providerId="ADAL" clId="{A6307A5E-BEC2-403F-94AE-92FC3209E72A}" dt="2022-09-10T15:38:39.653" v="90"/>
          <pc:sldLayoutMkLst>
            <pc:docMk/>
            <pc:sldMasterMk cId="3204300995" sldId="2147483660"/>
            <pc:sldLayoutMk cId="3530122622" sldId="2147483661"/>
          </pc:sldLayoutMkLst>
          <pc:spChg chg="mod">
            <ac:chgData name="Khaza Ahmed (PG Research)" userId="e606b0a9-72ee-43ac-a8f5-368b09304c72" providerId="ADAL" clId="{A6307A5E-BEC2-403F-94AE-92FC3209E72A}" dt="2022-09-10T15:38:39.653" v="90"/>
            <ac:spMkLst>
              <pc:docMk/>
              <pc:sldMasterMk cId="3204300995" sldId="2147483660"/>
              <pc:sldLayoutMk cId="3530122622" sldId="2147483661"/>
              <ac:spMk id="2"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530122622" sldId="2147483661"/>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530122622" sldId="2147483661"/>
              <ac:spMk id="4" creationId="{C5BA379F-2687-42D5-BD11-CCFD486FA934}"/>
            </ac:spMkLst>
          </pc:spChg>
          <pc:spChg chg="mod">
            <ac:chgData name="Khaza Ahmed (PG Research)" userId="e606b0a9-72ee-43ac-a8f5-368b09304c72" providerId="ADAL" clId="{A6307A5E-BEC2-403F-94AE-92FC3209E72A}" dt="2022-09-10T15:38:39.653" v="90"/>
            <ac:spMkLst>
              <pc:docMk/>
              <pc:sldMasterMk cId="3204300995" sldId="2147483660"/>
              <pc:sldLayoutMk cId="3530122622" sldId="2147483661"/>
              <ac:spMk id="5" creationId="{6DDC0210-3A98-4E80-A493-9097B8EA885E}"/>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1877085031" sldId="2147483662"/>
          </pc:sldLayoutMkLst>
          <pc:spChg chg="mod">
            <ac:chgData name="Khaza Ahmed (PG Research)" userId="e606b0a9-72ee-43ac-a8f5-368b09304c72" providerId="ADAL" clId="{A6307A5E-BEC2-403F-94AE-92FC3209E72A}" dt="2022-09-10T15:38:39.653" v="90"/>
            <ac:spMkLst>
              <pc:docMk/>
              <pc:sldMasterMk cId="3204300995" sldId="2147483660"/>
              <pc:sldLayoutMk cId="1877085031" sldId="2147483662"/>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1877085031" sldId="2147483662"/>
              <ac:spMk id="5" creationId="{664C04FF-0357-4130-AC28-3F988C577F5A}"/>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3017684229" sldId="2147483663"/>
          </pc:sldLayoutMkLst>
          <pc:spChg chg="mod">
            <ac:chgData name="Khaza Ahmed (PG Research)" userId="e606b0a9-72ee-43ac-a8f5-368b09304c72" providerId="ADAL" clId="{A6307A5E-BEC2-403F-94AE-92FC3209E72A}" dt="2022-09-10T15:38:39.653" v="90"/>
            <ac:spMkLst>
              <pc:docMk/>
              <pc:sldMasterMk cId="3204300995" sldId="2147483660"/>
              <pc:sldLayoutMk cId="3017684229" sldId="2147483663"/>
              <ac:spMk id="2"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017684229" sldId="2147483663"/>
              <ac:spMk id="3" creationId="{00000000-0000-0000-0000-000000000000}"/>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2699619718" sldId="2147483664"/>
          </pc:sldLayoutMkLst>
          <pc:spChg chg="mod">
            <ac:chgData name="Khaza Ahmed (PG Research)" userId="e606b0a9-72ee-43ac-a8f5-368b09304c72" providerId="ADAL" clId="{A6307A5E-BEC2-403F-94AE-92FC3209E72A}" dt="2022-09-10T15:38:39.653" v="90"/>
            <ac:spMkLst>
              <pc:docMk/>
              <pc:sldMasterMk cId="3204300995" sldId="2147483660"/>
              <pc:sldLayoutMk cId="2699619718" sldId="2147483664"/>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2699619718" sldId="2147483664"/>
              <ac:spMk id="4" creationId="{00000000-0000-0000-0000-000000000000}"/>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3560442547" sldId="2147483665"/>
          </pc:sldLayoutMkLst>
          <pc:spChg chg="mod">
            <ac:chgData name="Khaza Ahmed (PG Research)" userId="e606b0a9-72ee-43ac-a8f5-368b09304c72" providerId="ADAL" clId="{A6307A5E-BEC2-403F-94AE-92FC3209E72A}" dt="2022-09-10T15:38:39.653" v="90"/>
            <ac:spMkLst>
              <pc:docMk/>
              <pc:sldMasterMk cId="3204300995" sldId="2147483660"/>
              <pc:sldLayoutMk cId="3560442547" sldId="2147483665"/>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560442547" sldId="2147483665"/>
              <ac:spMk id="4"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560442547" sldId="2147483665"/>
              <ac:spMk id="5"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560442547" sldId="2147483665"/>
              <ac:spMk id="6" creationId="{00000000-0000-0000-0000-000000000000}"/>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2641499389" sldId="2147483668"/>
          </pc:sldLayoutMkLst>
          <pc:spChg chg="mod">
            <ac:chgData name="Khaza Ahmed (PG Research)" userId="e606b0a9-72ee-43ac-a8f5-368b09304c72" providerId="ADAL" clId="{A6307A5E-BEC2-403F-94AE-92FC3209E72A}" dt="2022-09-10T15:38:39.653" v="90"/>
            <ac:spMkLst>
              <pc:docMk/>
              <pc:sldMasterMk cId="3204300995" sldId="2147483660"/>
              <pc:sldLayoutMk cId="2641499389" sldId="2147483668"/>
              <ac:spMk id="2"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2641499389" sldId="2147483668"/>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2641499389" sldId="2147483668"/>
              <ac:spMk id="4" creationId="{00000000-0000-0000-0000-000000000000}"/>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2843004744" sldId="2147483669"/>
          </pc:sldLayoutMkLst>
          <pc:spChg chg="mod">
            <ac:chgData name="Khaza Ahmed (PG Research)" userId="e606b0a9-72ee-43ac-a8f5-368b09304c72" providerId="ADAL" clId="{A6307A5E-BEC2-403F-94AE-92FC3209E72A}" dt="2022-09-10T15:38:39.653" v="90"/>
            <ac:spMkLst>
              <pc:docMk/>
              <pc:sldMasterMk cId="3204300995" sldId="2147483660"/>
              <pc:sldLayoutMk cId="2843004744" sldId="2147483669"/>
              <ac:spMk id="2"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2843004744" sldId="2147483669"/>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2843004744" sldId="2147483669"/>
              <ac:spMk id="4" creationId="{00000000-0000-0000-0000-000000000000}"/>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4286854635" sldId="2147483671"/>
          </pc:sldLayoutMkLst>
          <pc:spChg chg="mod">
            <ac:chgData name="Khaza Ahmed (PG Research)" userId="e606b0a9-72ee-43ac-a8f5-368b09304c72" providerId="ADAL" clId="{A6307A5E-BEC2-403F-94AE-92FC3209E72A}" dt="2022-09-10T15:38:39.653" v="90"/>
            <ac:spMkLst>
              <pc:docMk/>
              <pc:sldMasterMk cId="3204300995" sldId="2147483660"/>
              <pc:sldLayoutMk cId="4286854635" sldId="2147483671"/>
              <ac:spMk id="2"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4286854635" sldId="2147483671"/>
              <ac:spMk id="3" creationId="{00000000-0000-0000-0000-000000000000}"/>
            </ac:spMkLst>
          </pc:spChg>
        </pc:sldLayoutChg>
      </pc:sldMasterChg>
    </pc:docChg>
  </pc:docChgLst>
  <pc:docChgLst>
    <pc:chgData name="Khaza Ahmed" userId="6208a464-c5ab-4937-94a9-9b4e1df3dac2" providerId="ADAL" clId="{EEFF3FEC-B14E-42AD-9F40-009FE6C3A775}"/>
    <pc:docChg chg="addSld delSld modSld sldOrd">
      <pc:chgData name="Khaza Ahmed" userId="6208a464-c5ab-4937-94a9-9b4e1df3dac2" providerId="ADAL" clId="{EEFF3FEC-B14E-42AD-9F40-009FE6C3A775}" dt="2023-05-15T14:34:24.725" v="129" actId="20577"/>
      <pc:docMkLst>
        <pc:docMk/>
      </pc:docMkLst>
      <pc:sldChg chg="modSp mod">
        <pc:chgData name="Khaza Ahmed" userId="6208a464-c5ab-4937-94a9-9b4e1df3dac2" providerId="ADAL" clId="{EEFF3FEC-B14E-42AD-9F40-009FE6C3A775}" dt="2023-05-15T14:16:56.461" v="3" actId="20577"/>
        <pc:sldMkLst>
          <pc:docMk/>
          <pc:sldMk cId="3701750734" sldId="257"/>
        </pc:sldMkLst>
        <pc:graphicFrameChg chg="mod modGraphic">
          <ac:chgData name="Khaza Ahmed" userId="6208a464-c5ab-4937-94a9-9b4e1df3dac2" providerId="ADAL" clId="{EEFF3FEC-B14E-42AD-9F40-009FE6C3A775}" dt="2023-05-15T14:16:56.461" v="3" actId="20577"/>
          <ac:graphicFrameMkLst>
            <pc:docMk/>
            <pc:sldMk cId="3701750734" sldId="257"/>
            <ac:graphicFrameMk id="8" creationId="{50DDEED6-3AB5-4C58-8A94-CF1974FA6A2C}"/>
          </ac:graphicFrameMkLst>
        </pc:graphicFrameChg>
      </pc:sldChg>
      <pc:sldChg chg="modSp mod">
        <pc:chgData name="Khaza Ahmed" userId="6208a464-c5ab-4937-94a9-9b4e1df3dac2" providerId="ADAL" clId="{EEFF3FEC-B14E-42AD-9F40-009FE6C3A775}" dt="2023-05-15T14:34:24.725" v="129" actId="20577"/>
        <pc:sldMkLst>
          <pc:docMk/>
          <pc:sldMk cId="1517392727" sldId="259"/>
        </pc:sldMkLst>
        <pc:spChg chg="mod">
          <ac:chgData name="Khaza Ahmed" userId="6208a464-c5ab-4937-94a9-9b4e1df3dac2" providerId="ADAL" clId="{EEFF3FEC-B14E-42AD-9F40-009FE6C3A775}" dt="2023-05-15T14:34:24.725" v="129" actId="20577"/>
          <ac:spMkLst>
            <pc:docMk/>
            <pc:sldMk cId="1517392727" sldId="259"/>
            <ac:spMk id="3" creationId="{00000000-0000-0000-0000-000000000000}"/>
          </ac:spMkLst>
        </pc:spChg>
      </pc:sldChg>
      <pc:sldChg chg="modSp mod">
        <pc:chgData name="Khaza Ahmed" userId="6208a464-c5ab-4937-94a9-9b4e1df3dac2" providerId="ADAL" clId="{EEFF3FEC-B14E-42AD-9F40-009FE6C3A775}" dt="2023-05-15T14:26:37.499" v="67" actId="1076"/>
        <pc:sldMkLst>
          <pc:docMk/>
          <pc:sldMk cId="2279473154" sldId="265"/>
        </pc:sldMkLst>
        <pc:spChg chg="mod">
          <ac:chgData name="Khaza Ahmed" userId="6208a464-c5ab-4937-94a9-9b4e1df3dac2" providerId="ADAL" clId="{EEFF3FEC-B14E-42AD-9F40-009FE6C3A775}" dt="2023-05-15T14:26:37.499" v="67" actId="1076"/>
          <ac:spMkLst>
            <pc:docMk/>
            <pc:sldMk cId="2279473154" sldId="265"/>
            <ac:spMk id="13" creationId="{C16A903E-2599-44D2-9A9D-3070F5F05C3B}"/>
          </ac:spMkLst>
        </pc:spChg>
      </pc:sldChg>
      <pc:sldChg chg="del">
        <pc:chgData name="Khaza Ahmed" userId="6208a464-c5ab-4937-94a9-9b4e1df3dac2" providerId="ADAL" clId="{EEFF3FEC-B14E-42AD-9F40-009FE6C3A775}" dt="2023-05-15T14:20:47.761" v="16" actId="47"/>
        <pc:sldMkLst>
          <pc:docMk/>
          <pc:sldMk cId="839618446" sldId="266"/>
        </pc:sldMkLst>
      </pc:sldChg>
      <pc:sldChg chg="modSp mod">
        <pc:chgData name="Khaza Ahmed" userId="6208a464-c5ab-4937-94a9-9b4e1df3dac2" providerId="ADAL" clId="{EEFF3FEC-B14E-42AD-9F40-009FE6C3A775}" dt="2023-05-15T14:22:31.255" v="31" actId="20577"/>
        <pc:sldMkLst>
          <pc:docMk/>
          <pc:sldMk cId="807687825" sldId="278"/>
        </pc:sldMkLst>
        <pc:spChg chg="mod">
          <ac:chgData name="Khaza Ahmed" userId="6208a464-c5ab-4937-94a9-9b4e1df3dac2" providerId="ADAL" clId="{EEFF3FEC-B14E-42AD-9F40-009FE6C3A775}" dt="2023-05-15T14:22:31.255" v="31" actId="20577"/>
          <ac:spMkLst>
            <pc:docMk/>
            <pc:sldMk cId="807687825" sldId="278"/>
            <ac:spMk id="2" creationId="{00000000-0000-0000-0000-000000000000}"/>
          </ac:spMkLst>
        </pc:spChg>
      </pc:sldChg>
      <pc:sldChg chg="add">
        <pc:chgData name="Khaza Ahmed" userId="6208a464-c5ab-4937-94a9-9b4e1df3dac2" providerId="ADAL" clId="{EEFF3FEC-B14E-42AD-9F40-009FE6C3A775}" dt="2023-05-15T14:19:28.236" v="8"/>
        <pc:sldMkLst>
          <pc:docMk/>
          <pc:sldMk cId="0" sldId="282"/>
        </pc:sldMkLst>
      </pc:sldChg>
      <pc:sldChg chg="modSp add mod">
        <pc:chgData name="Khaza Ahmed" userId="6208a464-c5ab-4937-94a9-9b4e1df3dac2" providerId="ADAL" clId="{EEFF3FEC-B14E-42AD-9F40-009FE6C3A775}" dt="2023-05-15T14:25:42.017" v="66" actId="5793"/>
        <pc:sldMkLst>
          <pc:docMk/>
          <pc:sldMk cId="0" sldId="284"/>
        </pc:sldMkLst>
        <pc:spChg chg="mod">
          <ac:chgData name="Khaza Ahmed" userId="6208a464-c5ab-4937-94a9-9b4e1df3dac2" providerId="ADAL" clId="{EEFF3FEC-B14E-42AD-9F40-009FE6C3A775}" dt="2023-05-15T14:25:18.436" v="64" actId="20577"/>
          <ac:spMkLst>
            <pc:docMk/>
            <pc:sldMk cId="0" sldId="284"/>
            <ac:spMk id="2" creationId="{00000000-0000-0000-0000-000000000000}"/>
          </ac:spMkLst>
        </pc:spChg>
        <pc:spChg chg="mod">
          <ac:chgData name="Khaza Ahmed" userId="6208a464-c5ab-4937-94a9-9b4e1df3dac2" providerId="ADAL" clId="{EEFF3FEC-B14E-42AD-9F40-009FE6C3A775}" dt="2023-05-15T14:25:42.017" v="66" actId="5793"/>
          <ac:spMkLst>
            <pc:docMk/>
            <pc:sldMk cId="0" sldId="284"/>
            <ac:spMk id="3" creationId="{00000000-0000-0000-0000-000000000000}"/>
          </ac:spMkLst>
        </pc:spChg>
      </pc:sldChg>
      <pc:sldChg chg="del">
        <pc:chgData name="Khaza Ahmed" userId="6208a464-c5ab-4937-94a9-9b4e1df3dac2" providerId="ADAL" clId="{EEFF3FEC-B14E-42AD-9F40-009FE6C3A775}" dt="2023-05-15T14:17:58.611" v="5" actId="47"/>
        <pc:sldMkLst>
          <pc:docMk/>
          <pc:sldMk cId="2477424714" sldId="287"/>
        </pc:sldMkLst>
      </pc:sldChg>
      <pc:sldChg chg="add">
        <pc:chgData name="Khaza Ahmed" userId="6208a464-c5ab-4937-94a9-9b4e1df3dac2" providerId="ADAL" clId="{EEFF3FEC-B14E-42AD-9F40-009FE6C3A775}" dt="2023-05-15T14:19:28.236" v="8"/>
        <pc:sldMkLst>
          <pc:docMk/>
          <pc:sldMk cId="0" sldId="289"/>
        </pc:sldMkLst>
      </pc:sldChg>
      <pc:sldChg chg="add">
        <pc:chgData name="Khaza Ahmed" userId="6208a464-c5ab-4937-94a9-9b4e1df3dac2" providerId="ADAL" clId="{EEFF3FEC-B14E-42AD-9F40-009FE6C3A775}" dt="2023-05-15T14:19:28.236" v="8"/>
        <pc:sldMkLst>
          <pc:docMk/>
          <pc:sldMk cId="0" sldId="292"/>
        </pc:sldMkLst>
      </pc:sldChg>
      <pc:sldChg chg="add">
        <pc:chgData name="Khaza Ahmed" userId="6208a464-c5ab-4937-94a9-9b4e1df3dac2" providerId="ADAL" clId="{EEFF3FEC-B14E-42AD-9F40-009FE6C3A775}" dt="2023-05-15T14:19:28.236" v="8"/>
        <pc:sldMkLst>
          <pc:docMk/>
          <pc:sldMk cId="0" sldId="293"/>
        </pc:sldMkLst>
      </pc:sldChg>
      <pc:sldChg chg="del">
        <pc:chgData name="Khaza Ahmed" userId="6208a464-c5ab-4937-94a9-9b4e1df3dac2" providerId="ADAL" clId="{EEFF3FEC-B14E-42AD-9F40-009FE6C3A775}" dt="2023-05-15T14:20:44.521" v="15" actId="47"/>
        <pc:sldMkLst>
          <pc:docMk/>
          <pc:sldMk cId="367867690" sldId="300"/>
        </pc:sldMkLst>
      </pc:sldChg>
      <pc:sldChg chg="del">
        <pc:chgData name="Khaza Ahmed" userId="6208a464-c5ab-4937-94a9-9b4e1df3dac2" providerId="ADAL" clId="{EEFF3FEC-B14E-42AD-9F40-009FE6C3A775}" dt="2023-05-15T14:20:22.096" v="14" actId="47"/>
        <pc:sldMkLst>
          <pc:docMk/>
          <pc:sldMk cId="3262077832" sldId="319"/>
        </pc:sldMkLst>
      </pc:sldChg>
      <pc:sldChg chg="del">
        <pc:chgData name="Khaza Ahmed" userId="6208a464-c5ab-4937-94a9-9b4e1df3dac2" providerId="ADAL" clId="{EEFF3FEC-B14E-42AD-9F40-009FE6C3A775}" dt="2023-05-15T14:20:22.096" v="14" actId="47"/>
        <pc:sldMkLst>
          <pc:docMk/>
          <pc:sldMk cId="0" sldId="320"/>
        </pc:sldMkLst>
      </pc:sldChg>
      <pc:sldChg chg="del">
        <pc:chgData name="Khaza Ahmed" userId="6208a464-c5ab-4937-94a9-9b4e1df3dac2" providerId="ADAL" clId="{EEFF3FEC-B14E-42AD-9F40-009FE6C3A775}" dt="2023-05-15T14:20:22.096" v="14" actId="47"/>
        <pc:sldMkLst>
          <pc:docMk/>
          <pc:sldMk cId="2785239842" sldId="321"/>
        </pc:sldMkLst>
      </pc:sldChg>
      <pc:sldChg chg="del">
        <pc:chgData name="Khaza Ahmed" userId="6208a464-c5ab-4937-94a9-9b4e1df3dac2" providerId="ADAL" clId="{EEFF3FEC-B14E-42AD-9F40-009FE6C3A775}" dt="2023-05-15T14:18:51.616" v="7" actId="47"/>
        <pc:sldMkLst>
          <pc:docMk/>
          <pc:sldMk cId="0" sldId="332"/>
        </pc:sldMkLst>
      </pc:sldChg>
      <pc:sldChg chg="del">
        <pc:chgData name="Khaza Ahmed" userId="6208a464-c5ab-4937-94a9-9b4e1df3dac2" providerId="ADAL" clId="{EEFF3FEC-B14E-42AD-9F40-009FE6C3A775}" dt="2023-05-15T14:20:22.096" v="14" actId="47"/>
        <pc:sldMkLst>
          <pc:docMk/>
          <pc:sldMk cId="0" sldId="333"/>
        </pc:sldMkLst>
      </pc:sldChg>
      <pc:sldChg chg="del">
        <pc:chgData name="Khaza Ahmed" userId="6208a464-c5ab-4937-94a9-9b4e1df3dac2" providerId="ADAL" clId="{EEFF3FEC-B14E-42AD-9F40-009FE6C3A775}" dt="2023-05-15T14:20:22.096" v="14" actId="47"/>
        <pc:sldMkLst>
          <pc:docMk/>
          <pc:sldMk cId="1026198861" sldId="334"/>
        </pc:sldMkLst>
      </pc:sldChg>
      <pc:sldChg chg="add">
        <pc:chgData name="Khaza Ahmed" userId="6208a464-c5ab-4937-94a9-9b4e1df3dac2" providerId="ADAL" clId="{EEFF3FEC-B14E-42AD-9F40-009FE6C3A775}" dt="2023-05-15T14:17:55.921" v="4"/>
        <pc:sldMkLst>
          <pc:docMk/>
          <pc:sldMk cId="3304817357" sldId="336"/>
        </pc:sldMkLst>
      </pc:sldChg>
      <pc:sldChg chg="add">
        <pc:chgData name="Khaza Ahmed" userId="6208a464-c5ab-4937-94a9-9b4e1df3dac2" providerId="ADAL" clId="{EEFF3FEC-B14E-42AD-9F40-009FE6C3A775}" dt="2023-05-15T14:18:09.561" v="6"/>
        <pc:sldMkLst>
          <pc:docMk/>
          <pc:sldMk cId="4233800655" sldId="337"/>
        </pc:sldMkLst>
      </pc:sldChg>
      <pc:sldChg chg="add del">
        <pc:chgData name="Khaza Ahmed" userId="6208a464-c5ab-4937-94a9-9b4e1df3dac2" providerId="ADAL" clId="{EEFF3FEC-B14E-42AD-9F40-009FE6C3A775}" dt="2023-05-15T14:19:39.706" v="9" actId="47"/>
        <pc:sldMkLst>
          <pc:docMk/>
          <pc:sldMk cId="3400722040" sldId="338"/>
        </pc:sldMkLst>
      </pc:sldChg>
      <pc:sldChg chg="add del">
        <pc:chgData name="Khaza Ahmed" userId="6208a464-c5ab-4937-94a9-9b4e1df3dac2" providerId="ADAL" clId="{EEFF3FEC-B14E-42AD-9F40-009FE6C3A775}" dt="2023-05-15T14:19:41.476" v="10" actId="47"/>
        <pc:sldMkLst>
          <pc:docMk/>
          <pc:sldMk cId="2691123860" sldId="339"/>
        </pc:sldMkLst>
      </pc:sldChg>
      <pc:sldChg chg="add del">
        <pc:chgData name="Khaza Ahmed" userId="6208a464-c5ab-4937-94a9-9b4e1df3dac2" providerId="ADAL" clId="{EEFF3FEC-B14E-42AD-9F40-009FE6C3A775}" dt="2023-05-15T14:19:42.071" v="11" actId="47"/>
        <pc:sldMkLst>
          <pc:docMk/>
          <pc:sldMk cId="2591740334" sldId="340"/>
        </pc:sldMkLst>
      </pc:sldChg>
      <pc:sldChg chg="add del">
        <pc:chgData name="Khaza Ahmed" userId="6208a464-c5ab-4937-94a9-9b4e1df3dac2" providerId="ADAL" clId="{EEFF3FEC-B14E-42AD-9F40-009FE6C3A775}" dt="2023-05-15T14:19:42.757" v="12" actId="47"/>
        <pc:sldMkLst>
          <pc:docMk/>
          <pc:sldMk cId="1292831263" sldId="341"/>
        </pc:sldMkLst>
      </pc:sldChg>
      <pc:sldChg chg="add del">
        <pc:chgData name="Khaza Ahmed" userId="6208a464-c5ab-4937-94a9-9b4e1df3dac2" providerId="ADAL" clId="{EEFF3FEC-B14E-42AD-9F40-009FE6C3A775}" dt="2023-05-15T14:19:44.394" v="13" actId="47"/>
        <pc:sldMkLst>
          <pc:docMk/>
          <pc:sldMk cId="3883282705" sldId="342"/>
        </pc:sldMkLst>
      </pc:sldChg>
      <pc:sldChg chg="add">
        <pc:chgData name="Khaza Ahmed" userId="6208a464-c5ab-4937-94a9-9b4e1df3dac2" providerId="ADAL" clId="{EEFF3FEC-B14E-42AD-9F40-009FE6C3A775}" dt="2023-05-15T14:19:28.236" v="8"/>
        <pc:sldMkLst>
          <pc:docMk/>
          <pc:sldMk cId="1620931857" sldId="343"/>
        </pc:sldMkLst>
      </pc:sldChg>
      <pc:sldChg chg="modSp add mod">
        <pc:chgData name="Khaza Ahmed" userId="6208a464-c5ab-4937-94a9-9b4e1df3dac2" providerId="ADAL" clId="{EEFF3FEC-B14E-42AD-9F40-009FE6C3A775}" dt="2023-05-15T14:24:14.275" v="62" actId="207"/>
        <pc:sldMkLst>
          <pc:docMk/>
          <pc:sldMk cId="2187666140" sldId="344"/>
        </pc:sldMkLst>
        <pc:spChg chg="mod">
          <ac:chgData name="Khaza Ahmed" userId="6208a464-c5ab-4937-94a9-9b4e1df3dac2" providerId="ADAL" clId="{EEFF3FEC-B14E-42AD-9F40-009FE6C3A775}" dt="2023-05-15T14:24:14.275" v="62" actId="207"/>
          <ac:spMkLst>
            <pc:docMk/>
            <pc:sldMk cId="2187666140" sldId="344"/>
            <ac:spMk id="3" creationId="{F9D0D4B9-147E-3682-DF40-1BE8B4A39103}"/>
          </ac:spMkLst>
        </pc:spChg>
      </pc:sldChg>
      <pc:sldChg chg="add">
        <pc:chgData name="Khaza Ahmed" userId="6208a464-c5ab-4937-94a9-9b4e1df3dac2" providerId="ADAL" clId="{EEFF3FEC-B14E-42AD-9F40-009FE6C3A775}" dt="2023-05-15T14:19:28.236" v="8"/>
        <pc:sldMkLst>
          <pc:docMk/>
          <pc:sldMk cId="0" sldId="345"/>
        </pc:sldMkLst>
      </pc:sldChg>
      <pc:sldChg chg="add">
        <pc:chgData name="Khaza Ahmed" userId="6208a464-c5ab-4937-94a9-9b4e1df3dac2" providerId="ADAL" clId="{EEFF3FEC-B14E-42AD-9F40-009FE6C3A775}" dt="2023-05-15T14:19:28.236" v="8"/>
        <pc:sldMkLst>
          <pc:docMk/>
          <pc:sldMk cId="4285154807" sldId="346"/>
        </pc:sldMkLst>
      </pc:sldChg>
      <pc:sldChg chg="add">
        <pc:chgData name="Khaza Ahmed" userId="6208a464-c5ab-4937-94a9-9b4e1df3dac2" providerId="ADAL" clId="{EEFF3FEC-B14E-42AD-9F40-009FE6C3A775}" dt="2023-05-15T14:19:28.236" v="8"/>
        <pc:sldMkLst>
          <pc:docMk/>
          <pc:sldMk cId="3743769784" sldId="347"/>
        </pc:sldMkLst>
      </pc:sldChg>
      <pc:sldChg chg="add">
        <pc:chgData name="Khaza Ahmed" userId="6208a464-c5ab-4937-94a9-9b4e1df3dac2" providerId="ADAL" clId="{EEFF3FEC-B14E-42AD-9F40-009FE6C3A775}" dt="2023-05-15T14:19:28.236" v="8"/>
        <pc:sldMkLst>
          <pc:docMk/>
          <pc:sldMk cId="0" sldId="348"/>
        </pc:sldMkLst>
      </pc:sldChg>
      <pc:sldChg chg="add ord">
        <pc:chgData name="Khaza Ahmed" userId="6208a464-c5ab-4937-94a9-9b4e1df3dac2" providerId="ADAL" clId="{EEFF3FEC-B14E-42AD-9F40-009FE6C3A775}" dt="2023-05-15T14:21:17.971" v="18"/>
        <pc:sldMkLst>
          <pc:docMk/>
          <pc:sldMk cId="1648617752" sldId="349"/>
        </pc:sldMkLst>
      </pc:sldChg>
      <pc:sldChg chg="add ord">
        <pc:chgData name="Khaza Ahmed" userId="6208a464-c5ab-4937-94a9-9b4e1df3dac2" providerId="ADAL" clId="{EEFF3FEC-B14E-42AD-9F40-009FE6C3A775}" dt="2023-05-15T14:21:17.971" v="18"/>
        <pc:sldMkLst>
          <pc:docMk/>
          <pc:sldMk cId="2072666809" sldId="350"/>
        </pc:sldMkLst>
      </pc:sldChg>
      <pc:sldChg chg="add del">
        <pc:chgData name="Khaza Ahmed" userId="6208a464-c5ab-4937-94a9-9b4e1df3dac2" providerId="ADAL" clId="{EEFF3FEC-B14E-42AD-9F40-009FE6C3A775}" dt="2023-05-15T14:21:24.071" v="19" actId="47"/>
        <pc:sldMkLst>
          <pc:docMk/>
          <pc:sldMk cId="3795899234" sldId="351"/>
        </pc:sldMkLst>
      </pc:sldChg>
    </pc:docChg>
  </pc:docChgLst>
</pc:chgInfo>
</file>

<file path=ppt/diagrams/_rels/data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E911EF-FF51-498C-9E27-E738B0696D7D}" type="doc">
      <dgm:prSet loTypeId="urn:microsoft.com/office/officeart/2016/7/layout/VerticalSolidActionList" loCatId="List" qsTypeId="urn:microsoft.com/office/officeart/2005/8/quickstyle/simple4" qsCatId="simple" csTypeId="urn:microsoft.com/office/officeart/2005/8/colors/colorful4" csCatId="colorful" phldr="1"/>
      <dgm:spPr/>
      <dgm:t>
        <a:bodyPr/>
        <a:lstStyle/>
        <a:p>
          <a:endParaRPr lang="en-US"/>
        </a:p>
      </dgm:t>
    </dgm:pt>
    <dgm:pt modelId="{29A757AE-8B1E-4D6B-BCC4-3AD3868A7DAD}">
      <dgm:prSet/>
      <dgm:spPr/>
      <dgm:t>
        <a:bodyPr/>
        <a:lstStyle/>
        <a:p>
          <a:r>
            <a:rPr lang="en-US"/>
            <a:t>Attend</a:t>
          </a:r>
        </a:p>
      </dgm:t>
    </dgm:pt>
    <dgm:pt modelId="{78410438-223A-40A9-88E7-586B75101B6D}" type="parTrans" cxnId="{F3134A1E-978F-4EC2-8B39-4FD9EB6466E5}">
      <dgm:prSet/>
      <dgm:spPr/>
      <dgm:t>
        <a:bodyPr/>
        <a:lstStyle/>
        <a:p>
          <a:endParaRPr lang="en-US"/>
        </a:p>
      </dgm:t>
    </dgm:pt>
    <dgm:pt modelId="{C9824F6A-A5D2-4153-BED4-9607E4B0CB5D}" type="sibTrans" cxnId="{F3134A1E-978F-4EC2-8B39-4FD9EB6466E5}">
      <dgm:prSet/>
      <dgm:spPr/>
      <dgm:t>
        <a:bodyPr/>
        <a:lstStyle/>
        <a:p>
          <a:endParaRPr lang="en-US"/>
        </a:p>
      </dgm:t>
    </dgm:pt>
    <dgm:pt modelId="{BD1181CD-B459-475D-8568-124B72959942}">
      <dgm:prSet/>
      <dgm:spPr/>
      <dgm:t>
        <a:bodyPr/>
        <a:lstStyle/>
        <a:p>
          <a:r>
            <a:rPr lang="en-US"/>
            <a:t>Attend and actively participate in all lessons</a:t>
          </a:r>
        </a:p>
      </dgm:t>
    </dgm:pt>
    <dgm:pt modelId="{00EE2C9B-65A7-4D19-8BF5-DCDFF9BAAAC5}" type="parTrans" cxnId="{A618A681-3677-43BE-B589-36A9BC742A92}">
      <dgm:prSet/>
      <dgm:spPr/>
      <dgm:t>
        <a:bodyPr/>
        <a:lstStyle/>
        <a:p>
          <a:endParaRPr lang="en-US"/>
        </a:p>
      </dgm:t>
    </dgm:pt>
    <dgm:pt modelId="{A1B3604E-41AE-41A1-8F9C-4DE4E5653D50}" type="sibTrans" cxnId="{A618A681-3677-43BE-B589-36A9BC742A92}">
      <dgm:prSet/>
      <dgm:spPr/>
      <dgm:t>
        <a:bodyPr/>
        <a:lstStyle/>
        <a:p>
          <a:endParaRPr lang="en-US"/>
        </a:p>
      </dgm:t>
    </dgm:pt>
    <dgm:pt modelId="{973B4C2B-B7F8-4E5E-9DC6-620E628214FC}">
      <dgm:prSet/>
      <dgm:spPr/>
      <dgm:t>
        <a:bodyPr/>
        <a:lstStyle/>
        <a:p>
          <a:r>
            <a:rPr lang="en-US"/>
            <a:t>Be</a:t>
          </a:r>
        </a:p>
      </dgm:t>
    </dgm:pt>
    <dgm:pt modelId="{A6134388-F153-4951-8A77-810EB26C98F2}" type="parTrans" cxnId="{51B9EFFD-B43F-4812-80B4-F6B7F45053C1}">
      <dgm:prSet/>
      <dgm:spPr/>
      <dgm:t>
        <a:bodyPr/>
        <a:lstStyle/>
        <a:p>
          <a:endParaRPr lang="en-US"/>
        </a:p>
      </dgm:t>
    </dgm:pt>
    <dgm:pt modelId="{C39B556A-B175-4DF5-BB9C-BCD1CECAFDDE}" type="sibTrans" cxnId="{51B9EFFD-B43F-4812-80B4-F6B7F45053C1}">
      <dgm:prSet/>
      <dgm:spPr/>
      <dgm:t>
        <a:bodyPr/>
        <a:lstStyle/>
        <a:p>
          <a:endParaRPr lang="en-US"/>
        </a:p>
      </dgm:t>
    </dgm:pt>
    <dgm:pt modelId="{6ED15900-720F-469E-9513-9284997ED106}">
      <dgm:prSet/>
      <dgm:spPr/>
      <dgm:t>
        <a:bodyPr/>
        <a:lstStyle/>
        <a:p>
          <a:r>
            <a:rPr lang="en-US"/>
            <a:t>Be on time.</a:t>
          </a:r>
        </a:p>
      </dgm:t>
    </dgm:pt>
    <dgm:pt modelId="{661ABDDD-BB30-4685-8855-B5A0214119EE}" type="parTrans" cxnId="{00EE0562-CAEA-4A0A-86FC-66367F70E1E1}">
      <dgm:prSet/>
      <dgm:spPr/>
      <dgm:t>
        <a:bodyPr/>
        <a:lstStyle/>
        <a:p>
          <a:endParaRPr lang="en-US"/>
        </a:p>
      </dgm:t>
    </dgm:pt>
    <dgm:pt modelId="{E765D829-F685-4AC1-B604-E2A01313D0EC}" type="sibTrans" cxnId="{00EE0562-CAEA-4A0A-86FC-66367F70E1E1}">
      <dgm:prSet/>
      <dgm:spPr/>
      <dgm:t>
        <a:bodyPr/>
        <a:lstStyle/>
        <a:p>
          <a:endParaRPr lang="en-US"/>
        </a:p>
      </dgm:t>
    </dgm:pt>
    <dgm:pt modelId="{F2D49D3D-BCC2-4011-B231-8636D3C5135A}">
      <dgm:prSet/>
      <dgm:spPr/>
      <dgm:t>
        <a:bodyPr/>
        <a:lstStyle/>
        <a:p>
          <a:r>
            <a:rPr lang="en-US"/>
            <a:t>Study</a:t>
          </a:r>
        </a:p>
      </dgm:t>
    </dgm:pt>
    <dgm:pt modelId="{47787EF7-F136-4AF7-B24C-53023058606F}" type="parTrans" cxnId="{2D5FF834-993D-441B-B253-49731B774B95}">
      <dgm:prSet/>
      <dgm:spPr/>
      <dgm:t>
        <a:bodyPr/>
        <a:lstStyle/>
        <a:p>
          <a:endParaRPr lang="en-US"/>
        </a:p>
      </dgm:t>
    </dgm:pt>
    <dgm:pt modelId="{75F98362-8C8B-4A68-A290-4512807A3DF1}" type="sibTrans" cxnId="{2D5FF834-993D-441B-B253-49731B774B95}">
      <dgm:prSet/>
      <dgm:spPr/>
      <dgm:t>
        <a:bodyPr/>
        <a:lstStyle/>
        <a:p>
          <a:endParaRPr lang="en-US"/>
        </a:p>
      </dgm:t>
    </dgm:pt>
    <dgm:pt modelId="{4EEF43DE-42DB-41BA-AE79-F2557FD1DCC9}">
      <dgm:prSet/>
      <dgm:spPr/>
      <dgm:t>
        <a:bodyPr/>
        <a:lstStyle/>
        <a:p>
          <a:r>
            <a:rPr lang="en-US" dirty="0"/>
            <a:t>Study regularly. Start early. Use active learning techniques.</a:t>
          </a:r>
        </a:p>
      </dgm:t>
    </dgm:pt>
    <dgm:pt modelId="{539B5DA4-835A-4324-AEB2-258C0413F4C0}" type="parTrans" cxnId="{F76E0B4A-A615-4327-A052-24ACB2F19CA5}">
      <dgm:prSet/>
      <dgm:spPr/>
      <dgm:t>
        <a:bodyPr/>
        <a:lstStyle/>
        <a:p>
          <a:endParaRPr lang="en-US"/>
        </a:p>
      </dgm:t>
    </dgm:pt>
    <dgm:pt modelId="{3FC39F6D-E878-4254-998F-14B252E47250}" type="sibTrans" cxnId="{F76E0B4A-A615-4327-A052-24ACB2F19CA5}">
      <dgm:prSet/>
      <dgm:spPr/>
      <dgm:t>
        <a:bodyPr/>
        <a:lstStyle/>
        <a:p>
          <a:endParaRPr lang="en-US"/>
        </a:p>
      </dgm:t>
    </dgm:pt>
    <dgm:pt modelId="{452FA79D-6B2F-438A-9C8A-8F6B1FF70DF1}">
      <dgm:prSet/>
      <dgm:spPr/>
      <dgm:t>
        <a:bodyPr/>
        <a:lstStyle/>
        <a:p>
          <a:r>
            <a:rPr lang="en-US"/>
            <a:t>Check</a:t>
          </a:r>
        </a:p>
      </dgm:t>
    </dgm:pt>
    <dgm:pt modelId="{CFBB4A0A-2880-4713-9B17-6F260A5AFF58}" type="parTrans" cxnId="{BDAF2622-AA7A-43C7-A0AE-38F6F943D8DE}">
      <dgm:prSet/>
      <dgm:spPr/>
      <dgm:t>
        <a:bodyPr/>
        <a:lstStyle/>
        <a:p>
          <a:endParaRPr lang="en-US"/>
        </a:p>
      </dgm:t>
    </dgm:pt>
    <dgm:pt modelId="{F07CE7F4-080D-4E78-8900-DBD46CBA26D4}" type="sibTrans" cxnId="{BDAF2622-AA7A-43C7-A0AE-38F6F943D8DE}">
      <dgm:prSet/>
      <dgm:spPr/>
      <dgm:t>
        <a:bodyPr/>
        <a:lstStyle/>
        <a:p>
          <a:endParaRPr lang="en-US"/>
        </a:p>
      </dgm:t>
    </dgm:pt>
    <dgm:pt modelId="{1F5FF959-6D12-4E0C-A7DE-8509C946107F}">
      <dgm:prSet/>
      <dgm:spPr/>
      <dgm:t>
        <a:bodyPr/>
        <a:lstStyle/>
        <a:p>
          <a:r>
            <a:rPr lang="en-US" dirty="0"/>
            <a:t>Check emails, Moodle frequently.</a:t>
          </a:r>
        </a:p>
      </dgm:t>
    </dgm:pt>
    <dgm:pt modelId="{1A2AFC6D-EE85-415E-8694-4CC5A5EB610A}" type="parTrans" cxnId="{F2865707-2F42-4307-A363-2F62E7E669D5}">
      <dgm:prSet/>
      <dgm:spPr/>
      <dgm:t>
        <a:bodyPr/>
        <a:lstStyle/>
        <a:p>
          <a:endParaRPr lang="en-US"/>
        </a:p>
      </dgm:t>
    </dgm:pt>
    <dgm:pt modelId="{09844363-A37B-4503-AF0C-ECF4CD2A21FD}" type="sibTrans" cxnId="{F2865707-2F42-4307-A363-2F62E7E669D5}">
      <dgm:prSet/>
      <dgm:spPr/>
      <dgm:t>
        <a:bodyPr/>
        <a:lstStyle/>
        <a:p>
          <a:endParaRPr lang="en-US"/>
        </a:p>
      </dgm:t>
    </dgm:pt>
    <dgm:pt modelId="{AD8D1D66-95A6-4E07-BB53-BB48A13E9751}">
      <dgm:prSet/>
      <dgm:spPr/>
      <dgm:t>
        <a:bodyPr/>
        <a:lstStyle/>
        <a:p>
          <a:r>
            <a:rPr lang="en-US" dirty="0"/>
            <a:t>Seek</a:t>
          </a:r>
        </a:p>
      </dgm:t>
    </dgm:pt>
    <dgm:pt modelId="{83CDA8DA-CE32-44AB-AD39-8ED3AD67566B}" type="parTrans" cxnId="{83AA8C65-B700-4374-923E-F02D0457A74E}">
      <dgm:prSet/>
      <dgm:spPr/>
      <dgm:t>
        <a:bodyPr/>
        <a:lstStyle/>
        <a:p>
          <a:endParaRPr lang="en-US"/>
        </a:p>
      </dgm:t>
    </dgm:pt>
    <dgm:pt modelId="{B87CADA1-5F7C-4E68-A086-4944968945D8}" type="sibTrans" cxnId="{83AA8C65-B700-4374-923E-F02D0457A74E}">
      <dgm:prSet/>
      <dgm:spPr/>
      <dgm:t>
        <a:bodyPr/>
        <a:lstStyle/>
        <a:p>
          <a:endParaRPr lang="en-US"/>
        </a:p>
      </dgm:t>
    </dgm:pt>
    <dgm:pt modelId="{F6FA28EB-5D42-4F71-A621-0D187E7A27FB}">
      <dgm:prSet/>
      <dgm:spPr/>
      <dgm:t>
        <a:bodyPr/>
        <a:lstStyle/>
        <a:p>
          <a:r>
            <a:rPr lang="en-US" dirty="0"/>
            <a:t>Seek help when you need it.</a:t>
          </a:r>
        </a:p>
      </dgm:t>
    </dgm:pt>
    <dgm:pt modelId="{920EAE31-71D2-4C0F-BC04-E5E0557D3BFA}" type="parTrans" cxnId="{919C1C0C-E963-4085-B493-F155176D09F4}">
      <dgm:prSet/>
      <dgm:spPr/>
      <dgm:t>
        <a:bodyPr/>
        <a:lstStyle/>
        <a:p>
          <a:endParaRPr lang="en-US"/>
        </a:p>
      </dgm:t>
    </dgm:pt>
    <dgm:pt modelId="{F0465975-FD0E-421D-A741-9B61E4016BB4}" type="sibTrans" cxnId="{919C1C0C-E963-4085-B493-F155176D09F4}">
      <dgm:prSet/>
      <dgm:spPr/>
      <dgm:t>
        <a:bodyPr/>
        <a:lstStyle/>
        <a:p>
          <a:endParaRPr lang="en-US"/>
        </a:p>
      </dgm:t>
    </dgm:pt>
    <dgm:pt modelId="{12D5EB95-71DD-4F57-86F7-5EE4CDCDE99A}">
      <dgm:prSet/>
      <dgm:spPr/>
      <dgm:t>
        <a:bodyPr/>
        <a:lstStyle/>
        <a:p>
          <a:r>
            <a:rPr lang="en-US"/>
            <a:t>Question</a:t>
          </a:r>
        </a:p>
      </dgm:t>
    </dgm:pt>
    <dgm:pt modelId="{C4EF26B1-E327-40AB-8139-AAC23C1ECC9D}" type="parTrans" cxnId="{B0A731E2-DF3D-49BA-AB87-D2DEBE2A5F5E}">
      <dgm:prSet/>
      <dgm:spPr/>
      <dgm:t>
        <a:bodyPr/>
        <a:lstStyle/>
        <a:p>
          <a:endParaRPr lang="en-US"/>
        </a:p>
      </dgm:t>
    </dgm:pt>
    <dgm:pt modelId="{0C68825F-3FF5-42E0-B59A-D4804A7BB1BD}" type="sibTrans" cxnId="{B0A731E2-DF3D-49BA-AB87-D2DEBE2A5F5E}">
      <dgm:prSet/>
      <dgm:spPr/>
      <dgm:t>
        <a:bodyPr/>
        <a:lstStyle/>
        <a:p>
          <a:endParaRPr lang="en-US"/>
        </a:p>
      </dgm:t>
    </dgm:pt>
    <dgm:pt modelId="{3B156DEE-E8BB-4853-A870-46EE5A258898}">
      <dgm:prSet/>
      <dgm:spPr/>
      <dgm:t>
        <a:bodyPr/>
        <a:lstStyle/>
        <a:p>
          <a:r>
            <a:rPr lang="en-US"/>
            <a:t>Question practice! Question practice! Question practice! </a:t>
          </a:r>
        </a:p>
      </dgm:t>
    </dgm:pt>
    <dgm:pt modelId="{5E7986F7-A89B-4320-B7EC-AB4D9868DD75}" type="parTrans" cxnId="{93B4E321-ADFE-4CED-87FE-CEE5103151C8}">
      <dgm:prSet/>
      <dgm:spPr/>
      <dgm:t>
        <a:bodyPr/>
        <a:lstStyle/>
        <a:p>
          <a:endParaRPr lang="en-US"/>
        </a:p>
      </dgm:t>
    </dgm:pt>
    <dgm:pt modelId="{EF2301B3-2E0D-4638-B21C-EC8D30DC36AE}" type="sibTrans" cxnId="{93B4E321-ADFE-4CED-87FE-CEE5103151C8}">
      <dgm:prSet/>
      <dgm:spPr/>
      <dgm:t>
        <a:bodyPr/>
        <a:lstStyle/>
        <a:p>
          <a:endParaRPr lang="en-US"/>
        </a:p>
      </dgm:t>
    </dgm:pt>
    <dgm:pt modelId="{82AFEAD9-B4B4-4D99-9868-BD7AF6A0348E}" type="pres">
      <dgm:prSet presAssocID="{24E911EF-FF51-498C-9E27-E738B0696D7D}" presName="Name0" presStyleCnt="0">
        <dgm:presLayoutVars>
          <dgm:dir/>
          <dgm:animLvl val="lvl"/>
          <dgm:resizeHandles val="exact"/>
        </dgm:presLayoutVars>
      </dgm:prSet>
      <dgm:spPr/>
    </dgm:pt>
    <dgm:pt modelId="{EF499D87-A3BD-4C46-ABDA-8E37ADB49EB4}" type="pres">
      <dgm:prSet presAssocID="{29A757AE-8B1E-4D6B-BCC4-3AD3868A7DAD}" presName="linNode" presStyleCnt="0"/>
      <dgm:spPr/>
    </dgm:pt>
    <dgm:pt modelId="{DCBF485F-DFCB-4488-95FE-C9C2A852EF04}" type="pres">
      <dgm:prSet presAssocID="{29A757AE-8B1E-4D6B-BCC4-3AD3868A7DAD}" presName="parentText" presStyleLbl="alignNode1" presStyleIdx="0" presStyleCnt="6">
        <dgm:presLayoutVars>
          <dgm:chMax val="1"/>
          <dgm:bulletEnabled/>
        </dgm:presLayoutVars>
      </dgm:prSet>
      <dgm:spPr/>
    </dgm:pt>
    <dgm:pt modelId="{01EC914C-9B84-4555-BC9A-3C607CFA8A34}" type="pres">
      <dgm:prSet presAssocID="{29A757AE-8B1E-4D6B-BCC4-3AD3868A7DAD}" presName="descendantText" presStyleLbl="alignAccFollowNode1" presStyleIdx="0" presStyleCnt="6">
        <dgm:presLayoutVars>
          <dgm:bulletEnabled/>
        </dgm:presLayoutVars>
      </dgm:prSet>
      <dgm:spPr/>
    </dgm:pt>
    <dgm:pt modelId="{F36A3FA9-B5A7-4531-8BBA-899269151D21}" type="pres">
      <dgm:prSet presAssocID="{C9824F6A-A5D2-4153-BED4-9607E4B0CB5D}" presName="sp" presStyleCnt="0"/>
      <dgm:spPr/>
    </dgm:pt>
    <dgm:pt modelId="{58CB4F0F-1957-46D1-AD70-EBB95C0AEDBE}" type="pres">
      <dgm:prSet presAssocID="{973B4C2B-B7F8-4E5E-9DC6-620E628214FC}" presName="linNode" presStyleCnt="0"/>
      <dgm:spPr/>
    </dgm:pt>
    <dgm:pt modelId="{C8A56312-216F-4DD6-A0E4-E24540980099}" type="pres">
      <dgm:prSet presAssocID="{973B4C2B-B7F8-4E5E-9DC6-620E628214FC}" presName="parentText" presStyleLbl="alignNode1" presStyleIdx="1" presStyleCnt="6">
        <dgm:presLayoutVars>
          <dgm:chMax val="1"/>
          <dgm:bulletEnabled/>
        </dgm:presLayoutVars>
      </dgm:prSet>
      <dgm:spPr/>
    </dgm:pt>
    <dgm:pt modelId="{106BB84E-C68B-43C8-B28B-8CDE3A138761}" type="pres">
      <dgm:prSet presAssocID="{973B4C2B-B7F8-4E5E-9DC6-620E628214FC}" presName="descendantText" presStyleLbl="alignAccFollowNode1" presStyleIdx="1" presStyleCnt="6">
        <dgm:presLayoutVars>
          <dgm:bulletEnabled/>
        </dgm:presLayoutVars>
      </dgm:prSet>
      <dgm:spPr/>
    </dgm:pt>
    <dgm:pt modelId="{30A5B921-6345-4FD6-BFF2-4DDE515DC43F}" type="pres">
      <dgm:prSet presAssocID="{C39B556A-B175-4DF5-BB9C-BCD1CECAFDDE}" presName="sp" presStyleCnt="0"/>
      <dgm:spPr/>
    </dgm:pt>
    <dgm:pt modelId="{64CA71E1-9077-4B1F-AC6F-BE7F2C5D6C72}" type="pres">
      <dgm:prSet presAssocID="{F2D49D3D-BCC2-4011-B231-8636D3C5135A}" presName="linNode" presStyleCnt="0"/>
      <dgm:spPr/>
    </dgm:pt>
    <dgm:pt modelId="{1FD3AAC4-8FB9-4DF1-831A-B24C324EAF5D}" type="pres">
      <dgm:prSet presAssocID="{F2D49D3D-BCC2-4011-B231-8636D3C5135A}" presName="parentText" presStyleLbl="alignNode1" presStyleIdx="2" presStyleCnt="6">
        <dgm:presLayoutVars>
          <dgm:chMax val="1"/>
          <dgm:bulletEnabled/>
        </dgm:presLayoutVars>
      </dgm:prSet>
      <dgm:spPr/>
    </dgm:pt>
    <dgm:pt modelId="{07655590-5B36-4A73-AA2A-70A66AE044B5}" type="pres">
      <dgm:prSet presAssocID="{F2D49D3D-BCC2-4011-B231-8636D3C5135A}" presName="descendantText" presStyleLbl="alignAccFollowNode1" presStyleIdx="2" presStyleCnt="6">
        <dgm:presLayoutVars>
          <dgm:bulletEnabled/>
        </dgm:presLayoutVars>
      </dgm:prSet>
      <dgm:spPr/>
    </dgm:pt>
    <dgm:pt modelId="{2EA79CD9-C218-46D7-BBE7-FF345AD0CD56}" type="pres">
      <dgm:prSet presAssocID="{75F98362-8C8B-4A68-A290-4512807A3DF1}" presName="sp" presStyleCnt="0"/>
      <dgm:spPr/>
    </dgm:pt>
    <dgm:pt modelId="{5C29B808-5A14-4167-A238-C8E753F6B52B}" type="pres">
      <dgm:prSet presAssocID="{452FA79D-6B2F-438A-9C8A-8F6B1FF70DF1}" presName="linNode" presStyleCnt="0"/>
      <dgm:spPr/>
    </dgm:pt>
    <dgm:pt modelId="{FC520546-F416-4D9A-9344-85CA8314D1A3}" type="pres">
      <dgm:prSet presAssocID="{452FA79D-6B2F-438A-9C8A-8F6B1FF70DF1}" presName="parentText" presStyleLbl="alignNode1" presStyleIdx="3" presStyleCnt="6">
        <dgm:presLayoutVars>
          <dgm:chMax val="1"/>
          <dgm:bulletEnabled/>
        </dgm:presLayoutVars>
      </dgm:prSet>
      <dgm:spPr/>
    </dgm:pt>
    <dgm:pt modelId="{8D6B33B7-2FA2-4D20-B6BE-435B60966BDE}" type="pres">
      <dgm:prSet presAssocID="{452FA79D-6B2F-438A-9C8A-8F6B1FF70DF1}" presName="descendantText" presStyleLbl="alignAccFollowNode1" presStyleIdx="3" presStyleCnt="6">
        <dgm:presLayoutVars>
          <dgm:bulletEnabled/>
        </dgm:presLayoutVars>
      </dgm:prSet>
      <dgm:spPr/>
    </dgm:pt>
    <dgm:pt modelId="{58A66C85-CE4F-499E-B068-17AE0A579B06}" type="pres">
      <dgm:prSet presAssocID="{F07CE7F4-080D-4E78-8900-DBD46CBA26D4}" presName="sp" presStyleCnt="0"/>
      <dgm:spPr/>
    </dgm:pt>
    <dgm:pt modelId="{6678B7B5-DD3B-47E7-B15E-2F3FF60B88DD}" type="pres">
      <dgm:prSet presAssocID="{AD8D1D66-95A6-4E07-BB53-BB48A13E9751}" presName="linNode" presStyleCnt="0"/>
      <dgm:spPr/>
    </dgm:pt>
    <dgm:pt modelId="{0B0FFE1F-E183-4CF2-94B6-9AE0C83F4887}" type="pres">
      <dgm:prSet presAssocID="{AD8D1D66-95A6-4E07-BB53-BB48A13E9751}" presName="parentText" presStyleLbl="alignNode1" presStyleIdx="4" presStyleCnt="6">
        <dgm:presLayoutVars>
          <dgm:chMax val="1"/>
          <dgm:bulletEnabled/>
        </dgm:presLayoutVars>
      </dgm:prSet>
      <dgm:spPr/>
    </dgm:pt>
    <dgm:pt modelId="{C560ED58-ED96-44D6-A241-1E8005ECA8CB}" type="pres">
      <dgm:prSet presAssocID="{AD8D1D66-95A6-4E07-BB53-BB48A13E9751}" presName="descendantText" presStyleLbl="alignAccFollowNode1" presStyleIdx="4" presStyleCnt="6">
        <dgm:presLayoutVars>
          <dgm:bulletEnabled/>
        </dgm:presLayoutVars>
      </dgm:prSet>
      <dgm:spPr/>
    </dgm:pt>
    <dgm:pt modelId="{D35D8293-A54E-43B7-AA6A-936EEDA42305}" type="pres">
      <dgm:prSet presAssocID="{B87CADA1-5F7C-4E68-A086-4944968945D8}" presName="sp" presStyleCnt="0"/>
      <dgm:spPr/>
    </dgm:pt>
    <dgm:pt modelId="{878E55F3-DD92-47D5-931E-FD0687C84870}" type="pres">
      <dgm:prSet presAssocID="{12D5EB95-71DD-4F57-86F7-5EE4CDCDE99A}" presName="linNode" presStyleCnt="0"/>
      <dgm:spPr/>
    </dgm:pt>
    <dgm:pt modelId="{C99F3C03-1DB4-484B-B12A-E46139983B79}" type="pres">
      <dgm:prSet presAssocID="{12D5EB95-71DD-4F57-86F7-5EE4CDCDE99A}" presName="parentText" presStyleLbl="alignNode1" presStyleIdx="5" presStyleCnt="6">
        <dgm:presLayoutVars>
          <dgm:chMax val="1"/>
          <dgm:bulletEnabled/>
        </dgm:presLayoutVars>
      </dgm:prSet>
      <dgm:spPr/>
    </dgm:pt>
    <dgm:pt modelId="{2FD5F080-BF8E-4D4F-8381-A0A512A793CF}" type="pres">
      <dgm:prSet presAssocID="{12D5EB95-71DD-4F57-86F7-5EE4CDCDE99A}" presName="descendantText" presStyleLbl="alignAccFollowNode1" presStyleIdx="5" presStyleCnt="6">
        <dgm:presLayoutVars>
          <dgm:bulletEnabled/>
        </dgm:presLayoutVars>
      </dgm:prSet>
      <dgm:spPr/>
    </dgm:pt>
  </dgm:ptLst>
  <dgm:cxnLst>
    <dgm:cxn modelId="{F2865707-2F42-4307-A363-2F62E7E669D5}" srcId="{452FA79D-6B2F-438A-9C8A-8F6B1FF70DF1}" destId="{1F5FF959-6D12-4E0C-A7DE-8509C946107F}" srcOrd="0" destOrd="0" parTransId="{1A2AFC6D-EE85-415E-8694-4CC5A5EB610A}" sibTransId="{09844363-A37B-4503-AF0C-ECF4CD2A21FD}"/>
    <dgm:cxn modelId="{919C1C0C-E963-4085-B493-F155176D09F4}" srcId="{AD8D1D66-95A6-4E07-BB53-BB48A13E9751}" destId="{F6FA28EB-5D42-4F71-A621-0D187E7A27FB}" srcOrd="0" destOrd="0" parTransId="{920EAE31-71D2-4C0F-BC04-E5E0557D3BFA}" sibTransId="{F0465975-FD0E-421D-A741-9B61E4016BB4}"/>
    <dgm:cxn modelId="{F3134A1E-978F-4EC2-8B39-4FD9EB6466E5}" srcId="{24E911EF-FF51-498C-9E27-E738B0696D7D}" destId="{29A757AE-8B1E-4D6B-BCC4-3AD3868A7DAD}" srcOrd="0" destOrd="0" parTransId="{78410438-223A-40A9-88E7-586B75101B6D}" sibTransId="{C9824F6A-A5D2-4153-BED4-9607E4B0CB5D}"/>
    <dgm:cxn modelId="{02BB0A1F-765A-4D5B-86EF-0BF31C92B2E2}" type="presOf" srcId="{1F5FF959-6D12-4E0C-A7DE-8509C946107F}" destId="{8D6B33B7-2FA2-4D20-B6BE-435B60966BDE}" srcOrd="0" destOrd="0" presId="urn:microsoft.com/office/officeart/2016/7/layout/VerticalSolidActionList"/>
    <dgm:cxn modelId="{0997261F-0CE3-4686-88D5-2F49E53003A5}" type="presOf" srcId="{AD8D1D66-95A6-4E07-BB53-BB48A13E9751}" destId="{0B0FFE1F-E183-4CF2-94B6-9AE0C83F4887}" srcOrd="0" destOrd="0" presId="urn:microsoft.com/office/officeart/2016/7/layout/VerticalSolidActionList"/>
    <dgm:cxn modelId="{93B4E321-ADFE-4CED-87FE-CEE5103151C8}" srcId="{12D5EB95-71DD-4F57-86F7-5EE4CDCDE99A}" destId="{3B156DEE-E8BB-4853-A870-46EE5A258898}" srcOrd="0" destOrd="0" parTransId="{5E7986F7-A89B-4320-B7EC-AB4D9868DD75}" sibTransId="{EF2301B3-2E0D-4638-B21C-EC8D30DC36AE}"/>
    <dgm:cxn modelId="{BDAF2622-AA7A-43C7-A0AE-38F6F943D8DE}" srcId="{24E911EF-FF51-498C-9E27-E738B0696D7D}" destId="{452FA79D-6B2F-438A-9C8A-8F6B1FF70DF1}" srcOrd="3" destOrd="0" parTransId="{CFBB4A0A-2880-4713-9B17-6F260A5AFF58}" sibTransId="{F07CE7F4-080D-4E78-8900-DBD46CBA26D4}"/>
    <dgm:cxn modelId="{3F78CE22-08C7-4ECA-9A96-9894C1721C67}" type="presOf" srcId="{29A757AE-8B1E-4D6B-BCC4-3AD3868A7DAD}" destId="{DCBF485F-DFCB-4488-95FE-C9C2A852EF04}" srcOrd="0" destOrd="0" presId="urn:microsoft.com/office/officeart/2016/7/layout/VerticalSolidActionList"/>
    <dgm:cxn modelId="{2EAA422C-44D1-49F0-8FC4-68872193861C}" type="presOf" srcId="{6ED15900-720F-469E-9513-9284997ED106}" destId="{106BB84E-C68B-43C8-B28B-8CDE3A138761}" srcOrd="0" destOrd="0" presId="urn:microsoft.com/office/officeart/2016/7/layout/VerticalSolidActionList"/>
    <dgm:cxn modelId="{2D5FF834-993D-441B-B253-49731B774B95}" srcId="{24E911EF-FF51-498C-9E27-E738B0696D7D}" destId="{F2D49D3D-BCC2-4011-B231-8636D3C5135A}" srcOrd="2" destOrd="0" parTransId="{47787EF7-F136-4AF7-B24C-53023058606F}" sibTransId="{75F98362-8C8B-4A68-A290-4512807A3DF1}"/>
    <dgm:cxn modelId="{28911E3D-BE0B-4B62-AC92-5F1A18305F78}" type="presOf" srcId="{973B4C2B-B7F8-4E5E-9DC6-620E628214FC}" destId="{C8A56312-216F-4DD6-A0E4-E24540980099}" srcOrd="0" destOrd="0" presId="urn:microsoft.com/office/officeart/2016/7/layout/VerticalSolidActionList"/>
    <dgm:cxn modelId="{80FEB13D-3D77-4CC9-ABB9-3B15C5BF5398}" type="presOf" srcId="{12D5EB95-71DD-4F57-86F7-5EE4CDCDE99A}" destId="{C99F3C03-1DB4-484B-B12A-E46139983B79}" srcOrd="0" destOrd="0" presId="urn:microsoft.com/office/officeart/2016/7/layout/VerticalSolidActionList"/>
    <dgm:cxn modelId="{00EE0562-CAEA-4A0A-86FC-66367F70E1E1}" srcId="{973B4C2B-B7F8-4E5E-9DC6-620E628214FC}" destId="{6ED15900-720F-469E-9513-9284997ED106}" srcOrd="0" destOrd="0" parTransId="{661ABDDD-BB30-4685-8855-B5A0214119EE}" sibTransId="{E765D829-F685-4AC1-B604-E2A01313D0EC}"/>
    <dgm:cxn modelId="{83AA8C65-B700-4374-923E-F02D0457A74E}" srcId="{24E911EF-FF51-498C-9E27-E738B0696D7D}" destId="{AD8D1D66-95A6-4E07-BB53-BB48A13E9751}" srcOrd="4" destOrd="0" parTransId="{83CDA8DA-CE32-44AB-AD39-8ED3AD67566B}" sibTransId="{B87CADA1-5F7C-4E68-A086-4944968945D8}"/>
    <dgm:cxn modelId="{76984E48-C14C-4EE7-8096-8F34946169D2}" type="presOf" srcId="{BD1181CD-B459-475D-8568-124B72959942}" destId="{01EC914C-9B84-4555-BC9A-3C607CFA8A34}" srcOrd="0" destOrd="0" presId="urn:microsoft.com/office/officeart/2016/7/layout/VerticalSolidActionList"/>
    <dgm:cxn modelId="{F76E0B4A-A615-4327-A052-24ACB2F19CA5}" srcId="{F2D49D3D-BCC2-4011-B231-8636D3C5135A}" destId="{4EEF43DE-42DB-41BA-AE79-F2557FD1DCC9}" srcOrd="0" destOrd="0" parTransId="{539B5DA4-835A-4324-AEB2-258C0413F4C0}" sibTransId="{3FC39F6D-E878-4254-998F-14B252E47250}"/>
    <dgm:cxn modelId="{8DDAF36F-B143-43C9-96B1-C2AFFBD69C2B}" type="presOf" srcId="{4EEF43DE-42DB-41BA-AE79-F2557FD1DCC9}" destId="{07655590-5B36-4A73-AA2A-70A66AE044B5}" srcOrd="0" destOrd="0" presId="urn:microsoft.com/office/officeart/2016/7/layout/VerticalSolidActionList"/>
    <dgm:cxn modelId="{A618A681-3677-43BE-B589-36A9BC742A92}" srcId="{29A757AE-8B1E-4D6B-BCC4-3AD3868A7DAD}" destId="{BD1181CD-B459-475D-8568-124B72959942}" srcOrd="0" destOrd="0" parTransId="{00EE2C9B-65A7-4D19-8BF5-DCDFF9BAAAC5}" sibTransId="{A1B3604E-41AE-41A1-8F9C-4DE4E5653D50}"/>
    <dgm:cxn modelId="{1CD28E99-6297-4AD0-B257-187CE72782D0}" type="presOf" srcId="{24E911EF-FF51-498C-9E27-E738B0696D7D}" destId="{82AFEAD9-B4B4-4D99-9868-BD7AF6A0348E}" srcOrd="0" destOrd="0" presId="urn:microsoft.com/office/officeart/2016/7/layout/VerticalSolidActionList"/>
    <dgm:cxn modelId="{0618489A-4DB4-4A13-AC45-D7E625FB7D26}" type="presOf" srcId="{452FA79D-6B2F-438A-9C8A-8F6B1FF70DF1}" destId="{FC520546-F416-4D9A-9344-85CA8314D1A3}" srcOrd="0" destOrd="0" presId="urn:microsoft.com/office/officeart/2016/7/layout/VerticalSolidActionList"/>
    <dgm:cxn modelId="{2F65AD9F-D2AB-4DD8-AE71-CCD697E4C97D}" type="presOf" srcId="{F6FA28EB-5D42-4F71-A621-0D187E7A27FB}" destId="{C560ED58-ED96-44D6-A241-1E8005ECA8CB}" srcOrd="0" destOrd="0" presId="urn:microsoft.com/office/officeart/2016/7/layout/VerticalSolidActionList"/>
    <dgm:cxn modelId="{B0A731E2-DF3D-49BA-AB87-D2DEBE2A5F5E}" srcId="{24E911EF-FF51-498C-9E27-E738B0696D7D}" destId="{12D5EB95-71DD-4F57-86F7-5EE4CDCDE99A}" srcOrd="5" destOrd="0" parTransId="{C4EF26B1-E327-40AB-8139-AAC23C1ECC9D}" sibTransId="{0C68825F-3FF5-42E0-B59A-D4804A7BB1BD}"/>
    <dgm:cxn modelId="{0FFCD3F1-8A38-4DB1-B369-56F0C904D54E}" type="presOf" srcId="{3B156DEE-E8BB-4853-A870-46EE5A258898}" destId="{2FD5F080-BF8E-4D4F-8381-A0A512A793CF}" srcOrd="0" destOrd="0" presId="urn:microsoft.com/office/officeart/2016/7/layout/VerticalSolidActionList"/>
    <dgm:cxn modelId="{51B9EFFD-B43F-4812-80B4-F6B7F45053C1}" srcId="{24E911EF-FF51-498C-9E27-E738B0696D7D}" destId="{973B4C2B-B7F8-4E5E-9DC6-620E628214FC}" srcOrd="1" destOrd="0" parTransId="{A6134388-F153-4951-8A77-810EB26C98F2}" sibTransId="{C39B556A-B175-4DF5-BB9C-BCD1CECAFDDE}"/>
    <dgm:cxn modelId="{605D4CFF-09C5-40C5-9833-816F97933284}" type="presOf" srcId="{F2D49D3D-BCC2-4011-B231-8636D3C5135A}" destId="{1FD3AAC4-8FB9-4DF1-831A-B24C324EAF5D}" srcOrd="0" destOrd="0" presId="urn:microsoft.com/office/officeart/2016/7/layout/VerticalSolidActionList"/>
    <dgm:cxn modelId="{163ED7FB-C729-4716-9A43-57CDC686EA29}" type="presParOf" srcId="{82AFEAD9-B4B4-4D99-9868-BD7AF6A0348E}" destId="{EF499D87-A3BD-4C46-ABDA-8E37ADB49EB4}" srcOrd="0" destOrd="0" presId="urn:microsoft.com/office/officeart/2016/7/layout/VerticalSolidActionList"/>
    <dgm:cxn modelId="{6AD327F3-D604-44A5-B81E-071F5BDFFB69}" type="presParOf" srcId="{EF499D87-A3BD-4C46-ABDA-8E37ADB49EB4}" destId="{DCBF485F-DFCB-4488-95FE-C9C2A852EF04}" srcOrd="0" destOrd="0" presId="urn:microsoft.com/office/officeart/2016/7/layout/VerticalSolidActionList"/>
    <dgm:cxn modelId="{B6EAC696-8454-4032-9349-32D40B25ED60}" type="presParOf" srcId="{EF499D87-A3BD-4C46-ABDA-8E37ADB49EB4}" destId="{01EC914C-9B84-4555-BC9A-3C607CFA8A34}" srcOrd="1" destOrd="0" presId="urn:microsoft.com/office/officeart/2016/7/layout/VerticalSolidActionList"/>
    <dgm:cxn modelId="{93E4DD31-0D14-41D9-9DD0-058D7BF41AB7}" type="presParOf" srcId="{82AFEAD9-B4B4-4D99-9868-BD7AF6A0348E}" destId="{F36A3FA9-B5A7-4531-8BBA-899269151D21}" srcOrd="1" destOrd="0" presId="urn:microsoft.com/office/officeart/2016/7/layout/VerticalSolidActionList"/>
    <dgm:cxn modelId="{C43082AF-C722-408B-B033-C0F9413C841B}" type="presParOf" srcId="{82AFEAD9-B4B4-4D99-9868-BD7AF6A0348E}" destId="{58CB4F0F-1957-46D1-AD70-EBB95C0AEDBE}" srcOrd="2" destOrd="0" presId="urn:microsoft.com/office/officeart/2016/7/layout/VerticalSolidActionList"/>
    <dgm:cxn modelId="{79162258-E6CF-4FB7-856D-87EC644A4DC5}" type="presParOf" srcId="{58CB4F0F-1957-46D1-AD70-EBB95C0AEDBE}" destId="{C8A56312-216F-4DD6-A0E4-E24540980099}" srcOrd="0" destOrd="0" presId="urn:microsoft.com/office/officeart/2016/7/layout/VerticalSolidActionList"/>
    <dgm:cxn modelId="{E33A92F8-F8D0-4ED9-B663-746A4BD7EA9C}" type="presParOf" srcId="{58CB4F0F-1957-46D1-AD70-EBB95C0AEDBE}" destId="{106BB84E-C68B-43C8-B28B-8CDE3A138761}" srcOrd="1" destOrd="0" presId="urn:microsoft.com/office/officeart/2016/7/layout/VerticalSolidActionList"/>
    <dgm:cxn modelId="{DB99CBAF-E2CF-42C6-9202-21215922B082}" type="presParOf" srcId="{82AFEAD9-B4B4-4D99-9868-BD7AF6A0348E}" destId="{30A5B921-6345-4FD6-BFF2-4DDE515DC43F}" srcOrd="3" destOrd="0" presId="urn:microsoft.com/office/officeart/2016/7/layout/VerticalSolidActionList"/>
    <dgm:cxn modelId="{86D4F1A0-17DC-4B48-9383-C4BBD1EF20FE}" type="presParOf" srcId="{82AFEAD9-B4B4-4D99-9868-BD7AF6A0348E}" destId="{64CA71E1-9077-4B1F-AC6F-BE7F2C5D6C72}" srcOrd="4" destOrd="0" presId="urn:microsoft.com/office/officeart/2016/7/layout/VerticalSolidActionList"/>
    <dgm:cxn modelId="{96581BB4-BAF6-4763-BE12-7169909FD49D}" type="presParOf" srcId="{64CA71E1-9077-4B1F-AC6F-BE7F2C5D6C72}" destId="{1FD3AAC4-8FB9-4DF1-831A-B24C324EAF5D}" srcOrd="0" destOrd="0" presId="urn:microsoft.com/office/officeart/2016/7/layout/VerticalSolidActionList"/>
    <dgm:cxn modelId="{D5EC93F3-405A-463C-9DDF-BD1A5FDF3B56}" type="presParOf" srcId="{64CA71E1-9077-4B1F-AC6F-BE7F2C5D6C72}" destId="{07655590-5B36-4A73-AA2A-70A66AE044B5}" srcOrd="1" destOrd="0" presId="urn:microsoft.com/office/officeart/2016/7/layout/VerticalSolidActionList"/>
    <dgm:cxn modelId="{4B0CF421-46C9-4918-A197-75EBAB9929FA}" type="presParOf" srcId="{82AFEAD9-B4B4-4D99-9868-BD7AF6A0348E}" destId="{2EA79CD9-C218-46D7-BBE7-FF345AD0CD56}" srcOrd="5" destOrd="0" presId="urn:microsoft.com/office/officeart/2016/7/layout/VerticalSolidActionList"/>
    <dgm:cxn modelId="{74F76DE1-75EA-403F-92CE-3650C8E5089C}" type="presParOf" srcId="{82AFEAD9-B4B4-4D99-9868-BD7AF6A0348E}" destId="{5C29B808-5A14-4167-A238-C8E753F6B52B}" srcOrd="6" destOrd="0" presId="urn:microsoft.com/office/officeart/2016/7/layout/VerticalSolidActionList"/>
    <dgm:cxn modelId="{5C888268-5D02-42B3-86E1-9E5959067663}" type="presParOf" srcId="{5C29B808-5A14-4167-A238-C8E753F6B52B}" destId="{FC520546-F416-4D9A-9344-85CA8314D1A3}" srcOrd="0" destOrd="0" presId="urn:microsoft.com/office/officeart/2016/7/layout/VerticalSolidActionList"/>
    <dgm:cxn modelId="{B1414B95-A801-4616-B990-0C3D4436037D}" type="presParOf" srcId="{5C29B808-5A14-4167-A238-C8E753F6B52B}" destId="{8D6B33B7-2FA2-4D20-B6BE-435B60966BDE}" srcOrd="1" destOrd="0" presId="urn:microsoft.com/office/officeart/2016/7/layout/VerticalSolidActionList"/>
    <dgm:cxn modelId="{7FAA3CE6-7524-47CE-9A77-B25710758B0D}" type="presParOf" srcId="{82AFEAD9-B4B4-4D99-9868-BD7AF6A0348E}" destId="{58A66C85-CE4F-499E-B068-17AE0A579B06}" srcOrd="7" destOrd="0" presId="urn:microsoft.com/office/officeart/2016/7/layout/VerticalSolidActionList"/>
    <dgm:cxn modelId="{ED432D14-8E4C-4BB9-AF75-6FD9501F272A}" type="presParOf" srcId="{82AFEAD9-B4B4-4D99-9868-BD7AF6A0348E}" destId="{6678B7B5-DD3B-47E7-B15E-2F3FF60B88DD}" srcOrd="8" destOrd="0" presId="urn:microsoft.com/office/officeart/2016/7/layout/VerticalSolidActionList"/>
    <dgm:cxn modelId="{3B6B4F6C-B097-4DD5-9CA3-EB6FB5A74796}" type="presParOf" srcId="{6678B7B5-DD3B-47E7-B15E-2F3FF60B88DD}" destId="{0B0FFE1F-E183-4CF2-94B6-9AE0C83F4887}" srcOrd="0" destOrd="0" presId="urn:microsoft.com/office/officeart/2016/7/layout/VerticalSolidActionList"/>
    <dgm:cxn modelId="{0D3F9B24-48B1-4B04-82FC-124A9305C351}" type="presParOf" srcId="{6678B7B5-DD3B-47E7-B15E-2F3FF60B88DD}" destId="{C560ED58-ED96-44D6-A241-1E8005ECA8CB}" srcOrd="1" destOrd="0" presId="urn:microsoft.com/office/officeart/2016/7/layout/VerticalSolidActionList"/>
    <dgm:cxn modelId="{D11E7B49-D9A5-4A2A-96C5-70D63BCB1B61}" type="presParOf" srcId="{82AFEAD9-B4B4-4D99-9868-BD7AF6A0348E}" destId="{D35D8293-A54E-43B7-AA6A-936EEDA42305}" srcOrd="9" destOrd="0" presId="urn:microsoft.com/office/officeart/2016/7/layout/VerticalSolidActionList"/>
    <dgm:cxn modelId="{87FF5323-6417-4517-9BF5-73ECED138D7B}" type="presParOf" srcId="{82AFEAD9-B4B4-4D99-9868-BD7AF6A0348E}" destId="{878E55F3-DD92-47D5-931E-FD0687C84870}" srcOrd="10" destOrd="0" presId="urn:microsoft.com/office/officeart/2016/7/layout/VerticalSolidActionList"/>
    <dgm:cxn modelId="{940B96C7-A41B-412B-9D14-8450119A48BF}" type="presParOf" srcId="{878E55F3-DD92-47D5-931E-FD0687C84870}" destId="{C99F3C03-1DB4-484B-B12A-E46139983B79}" srcOrd="0" destOrd="0" presId="urn:microsoft.com/office/officeart/2016/7/layout/VerticalSolidActionList"/>
    <dgm:cxn modelId="{503B12C9-DAC6-4BC4-8ED9-58338CAC17EB}" type="presParOf" srcId="{878E55F3-DD92-47D5-931E-FD0687C84870}" destId="{2FD5F080-BF8E-4D4F-8381-A0A512A793CF}"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0FE1D9-8349-4316-BDED-4D1739EC46D5}" type="doc">
      <dgm:prSet loTypeId="urn:microsoft.com/office/officeart/2005/8/layout/process1" loCatId="process" qsTypeId="urn:microsoft.com/office/officeart/2005/8/quickstyle/simple1" qsCatId="simple" csTypeId="urn:microsoft.com/office/officeart/2005/8/colors/accent0_3" csCatId="mainScheme" phldr="1"/>
      <dgm:spPr/>
      <dgm:t>
        <a:bodyPr/>
        <a:lstStyle/>
        <a:p>
          <a:endParaRPr lang="en-GB"/>
        </a:p>
      </dgm:t>
    </dgm:pt>
    <dgm:pt modelId="{F2507D6F-FE4A-48F8-B4E7-27ADF5C50315}">
      <dgm:prSet custT="1"/>
      <dgm:spPr/>
      <dgm:t>
        <a:bodyPr/>
        <a:lstStyle/>
        <a:p>
          <a:pPr algn="ctr"/>
          <a:r>
            <a:rPr lang="en-US" sz="2000" b="1" dirty="0"/>
            <a:t>Finance is the system or study of creating, circulating and managing money – Investopedia </a:t>
          </a:r>
          <a:endParaRPr lang="en-GB" sz="2000" dirty="0"/>
        </a:p>
      </dgm:t>
    </dgm:pt>
    <dgm:pt modelId="{99596F64-7EA2-4A99-A058-F97A8451868C}" type="parTrans" cxnId="{4FFAE51C-065C-4A97-A0A5-08E2109F90E0}">
      <dgm:prSet/>
      <dgm:spPr/>
      <dgm:t>
        <a:bodyPr/>
        <a:lstStyle/>
        <a:p>
          <a:endParaRPr lang="en-GB"/>
        </a:p>
      </dgm:t>
    </dgm:pt>
    <dgm:pt modelId="{B9599620-EC1D-4D08-B3E0-52F444EF8C6B}" type="sibTrans" cxnId="{4FFAE51C-065C-4A97-A0A5-08E2109F90E0}">
      <dgm:prSet/>
      <dgm:spPr/>
      <dgm:t>
        <a:bodyPr/>
        <a:lstStyle/>
        <a:p>
          <a:endParaRPr lang="en-GB"/>
        </a:p>
      </dgm:t>
    </dgm:pt>
    <dgm:pt modelId="{0AD72A9E-5DC5-4573-9E6F-FA182526785C}" type="pres">
      <dgm:prSet presAssocID="{860FE1D9-8349-4316-BDED-4D1739EC46D5}" presName="Name0" presStyleCnt="0">
        <dgm:presLayoutVars>
          <dgm:dir/>
          <dgm:resizeHandles val="exact"/>
        </dgm:presLayoutVars>
      </dgm:prSet>
      <dgm:spPr/>
    </dgm:pt>
    <dgm:pt modelId="{6378D739-30D0-431A-8B79-FE24481E3FDC}" type="pres">
      <dgm:prSet presAssocID="{F2507D6F-FE4A-48F8-B4E7-27ADF5C50315}" presName="node" presStyleLbl="node1" presStyleIdx="0" presStyleCnt="1" custScaleX="81821" custLinFactNeighborX="601" custLinFactNeighborY="-12954">
        <dgm:presLayoutVars>
          <dgm:bulletEnabled val="1"/>
        </dgm:presLayoutVars>
      </dgm:prSet>
      <dgm:spPr/>
    </dgm:pt>
  </dgm:ptLst>
  <dgm:cxnLst>
    <dgm:cxn modelId="{C5C82B0F-8EAC-4ADE-827E-B95EC21909FA}" type="presOf" srcId="{F2507D6F-FE4A-48F8-B4E7-27ADF5C50315}" destId="{6378D739-30D0-431A-8B79-FE24481E3FDC}" srcOrd="0" destOrd="0" presId="urn:microsoft.com/office/officeart/2005/8/layout/process1"/>
    <dgm:cxn modelId="{4FFAE51C-065C-4A97-A0A5-08E2109F90E0}" srcId="{860FE1D9-8349-4316-BDED-4D1739EC46D5}" destId="{F2507D6F-FE4A-48F8-B4E7-27ADF5C50315}" srcOrd="0" destOrd="0" parTransId="{99596F64-7EA2-4A99-A058-F97A8451868C}" sibTransId="{B9599620-EC1D-4D08-B3E0-52F444EF8C6B}"/>
    <dgm:cxn modelId="{3AB31068-9F21-49AF-8D88-31817162B81C}" type="presOf" srcId="{860FE1D9-8349-4316-BDED-4D1739EC46D5}" destId="{0AD72A9E-5DC5-4573-9E6F-FA182526785C}" srcOrd="0" destOrd="0" presId="urn:microsoft.com/office/officeart/2005/8/layout/process1"/>
    <dgm:cxn modelId="{BD995399-714A-4B79-8F17-00DAA594A78A}" type="presParOf" srcId="{0AD72A9E-5DC5-4573-9E6F-FA182526785C}" destId="{6378D739-30D0-431A-8B79-FE24481E3FDC}" srcOrd="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7A0A92-12BB-4514-B621-1E601155A00B}" type="doc">
      <dgm:prSet loTypeId="urn:microsoft.com/office/officeart/2005/8/layout/rings+Icon" loCatId="relationship" qsTypeId="urn:microsoft.com/office/officeart/2005/8/quickstyle/simple1" qsCatId="simple" csTypeId="urn:microsoft.com/office/officeart/2005/8/colors/accent4_5" csCatId="accent4" phldr="1"/>
      <dgm:spPr/>
      <dgm:t>
        <a:bodyPr/>
        <a:lstStyle/>
        <a:p>
          <a:endParaRPr lang="en-GB"/>
        </a:p>
      </dgm:t>
    </dgm:pt>
    <dgm:pt modelId="{DC8EC361-2BB1-4FBC-AA2A-9B05E84C6911}">
      <dgm:prSet/>
      <dgm:spPr/>
      <dgm:t>
        <a:bodyPr/>
        <a:lstStyle/>
        <a:p>
          <a:r>
            <a:rPr lang="en-US" b="1" dirty="0"/>
            <a:t>Corporate finance</a:t>
          </a:r>
          <a:endParaRPr lang="en-GB" b="1" dirty="0"/>
        </a:p>
      </dgm:t>
    </dgm:pt>
    <dgm:pt modelId="{3BEB65A8-480A-4597-A02D-826360DC86C2}" type="parTrans" cxnId="{D67760AE-0BCB-409B-9B2B-C294ABE370B2}">
      <dgm:prSet/>
      <dgm:spPr/>
      <dgm:t>
        <a:bodyPr/>
        <a:lstStyle/>
        <a:p>
          <a:endParaRPr lang="en-GB"/>
        </a:p>
      </dgm:t>
    </dgm:pt>
    <dgm:pt modelId="{C854EE87-0B01-49AE-B643-A922CAB17EE6}" type="sibTrans" cxnId="{D67760AE-0BCB-409B-9B2B-C294ABE370B2}">
      <dgm:prSet/>
      <dgm:spPr/>
      <dgm:t>
        <a:bodyPr/>
        <a:lstStyle/>
        <a:p>
          <a:endParaRPr lang="en-GB"/>
        </a:p>
      </dgm:t>
    </dgm:pt>
    <dgm:pt modelId="{7114B587-5729-44D9-ADF0-54F2D69FFCA4}">
      <dgm:prSet custT="1"/>
      <dgm:spPr/>
      <dgm:t>
        <a:bodyPr/>
        <a:lstStyle/>
        <a:p>
          <a:pPr algn="ctr"/>
          <a:endParaRPr lang="en-US" sz="1000" b="1" dirty="0"/>
        </a:p>
        <a:p>
          <a:pPr algn="ctr"/>
          <a:r>
            <a:rPr lang="en-US" sz="1400" b="1" dirty="0"/>
            <a:t>Capital markets</a:t>
          </a:r>
        </a:p>
        <a:p>
          <a:pPr algn="ctr"/>
          <a:r>
            <a:rPr lang="en-GB" sz="1000" dirty="0"/>
            <a:t>Bonds, stocks, currency</a:t>
          </a:r>
          <a:endParaRPr lang="en-GB" sz="1000" b="1" dirty="0"/>
        </a:p>
      </dgm:t>
    </dgm:pt>
    <dgm:pt modelId="{D4EB8BA5-6AB1-4D4A-8F0F-9F649D913C12}" type="parTrans" cxnId="{5BBC8B95-7341-4663-B4B4-BA65BA807DC7}">
      <dgm:prSet/>
      <dgm:spPr/>
      <dgm:t>
        <a:bodyPr/>
        <a:lstStyle/>
        <a:p>
          <a:endParaRPr lang="en-GB"/>
        </a:p>
      </dgm:t>
    </dgm:pt>
    <dgm:pt modelId="{D923A25B-3F65-4EFF-9B98-84DEF3B36FF0}" type="sibTrans" cxnId="{5BBC8B95-7341-4663-B4B4-BA65BA807DC7}">
      <dgm:prSet/>
      <dgm:spPr/>
      <dgm:t>
        <a:bodyPr/>
        <a:lstStyle/>
        <a:p>
          <a:endParaRPr lang="en-GB"/>
        </a:p>
      </dgm:t>
    </dgm:pt>
    <dgm:pt modelId="{5D43C743-9794-485F-B99E-01486E04782F}">
      <dgm:prSet/>
      <dgm:spPr/>
      <dgm:t>
        <a:bodyPr/>
        <a:lstStyle/>
        <a:p>
          <a:r>
            <a:rPr lang="en-US" b="1" dirty="0"/>
            <a:t>Investments</a:t>
          </a:r>
          <a:endParaRPr lang="en-GB" b="1" dirty="0"/>
        </a:p>
      </dgm:t>
    </dgm:pt>
    <dgm:pt modelId="{DDE8B020-403D-4330-94C8-350123CCA0F9}" type="parTrans" cxnId="{F432A530-351C-4657-BB51-AB4D4A411A95}">
      <dgm:prSet/>
      <dgm:spPr/>
      <dgm:t>
        <a:bodyPr/>
        <a:lstStyle/>
        <a:p>
          <a:endParaRPr lang="en-GB"/>
        </a:p>
      </dgm:t>
    </dgm:pt>
    <dgm:pt modelId="{9BABC5C1-BD3A-4D18-AF2C-DA86AD53D41A}" type="sibTrans" cxnId="{F432A530-351C-4657-BB51-AB4D4A411A95}">
      <dgm:prSet/>
      <dgm:spPr/>
      <dgm:t>
        <a:bodyPr/>
        <a:lstStyle/>
        <a:p>
          <a:endParaRPr lang="en-GB"/>
        </a:p>
      </dgm:t>
    </dgm:pt>
    <dgm:pt modelId="{84D5A096-7AA8-43A1-A375-4528450336BF}">
      <dgm:prSet/>
      <dgm:spPr/>
      <dgm:t>
        <a:bodyPr/>
        <a:lstStyle/>
        <a:p>
          <a:r>
            <a:rPr lang="en-US" b="1" dirty="0"/>
            <a:t>Banking</a:t>
          </a:r>
          <a:endParaRPr lang="en-GB" b="1" dirty="0"/>
        </a:p>
      </dgm:t>
    </dgm:pt>
    <dgm:pt modelId="{560C47F3-A923-46AC-AF00-946C2F7DADC3}" type="parTrans" cxnId="{808F6BA6-30C8-4A3F-8898-74BCB9B3EA4F}">
      <dgm:prSet/>
      <dgm:spPr/>
      <dgm:t>
        <a:bodyPr/>
        <a:lstStyle/>
        <a:p>
          <a:endParaRPr lang="en-GB"/>
        </a:p>
      </dgm:t>
    </dgm:pt>
    <dgm:pt modelId="{0D18D02B-716A-400C-8F37-2DF1F49E82B3}" type="sibTrans" cxnId="{808F6BA6-30C8-4A3F-8898-74BCB9B3EA4F}">
      <dgm:prSet/>
      <dgm:spPr/>
      <dgm:t>
        <a:bodyPr/>
        <a:lstStyle/>
        <a:p>
          <a:endParaRPr lang="en-GB"/>
        </a:p>
      </dgm:t>
    </dgm:pt>
    <dgm:pt modelId="{0E7D21B0-2F51-4427-B572-D7B4812475A6}">
      <dgm:prSet/>
      <dgm:spPr/>
      <dgm:t>
        <a:bodyPr/>
        <a:lstStyle/>
        <a:p>
          <a:r>
            <a:rPr lang="en-US" b="1" dirty="0"/>
            <a:t>Credit</a:t>
          </a:r>
          <a:endParaRPr lang="en-GB" b="1" dirty="0"/>
        </a:p>
      </dgm:t>
    </dgm:pt>
    <dgm:pt modelId="{CC77541E-7A29-4BFF-80A7-F20A834E100A}" type="parTrans" cxnId="{09209190-194E-4F7F-9FCC-1C69A938B7BA}">
      <dgm:prSet/>
      <dgm:spPr/>
      <dgm:t>
        <a:bodyPr/>
        <a:lstStyle/>
        <a:p>
          <a:endParaRPr lang="en-GB"/>
        </a:p>
      </dgm:t>
    </dgm:pt>
    <dgm:pt modelId="{FDF168EB-82F4-4D78-94DF-74E5A058AD68}" type="sibTrans" cxnId="{09209190-194E-4F7F-9FCC-1C69A938B7BA}">
      <dgm:prSet/>
      <dgm:spPr/>
      <dgm:t>
        <a:bodyPr/>
        <a:lstStyle/>
        <a:p>
          <a:endParaRPr lang="en-GB"/>
        </a:p>
      </dgm:t>
    </dgm:pt>
    <dgm:pt modelId="{4ECCA220-979B-4134-A8E5-5E7D69E1F600}" type="pres">
      <dgm:prSet presAssocID="{677A0A92-12BB-4514-B621-1E601155A00B}" presName="Name0" presStyleCnt="0">
        <dgm:presLayoutVars>
          <dgm:chMax val="7"/>
          <dgm:dir/>
          <dgm:resizeHandles val="exact"/>
        </dgm:presLayoutVars>
      </dgm:prSet>
      <dgm:spPr/>
    </dgm:pt>
    <dgm:pt modelId="{2CBF062F-B94D-4BE2-B7D1-5EC8A2FE4795}" type="pres">
      <dgm:prSet presAssocID="{677A0A92-12BB-4514-B621-1E601155A00B}" presName="ellipse1" presStyleLbl="vennNode1" presStyleIdx="0" presStyleCnt="5">
        <dgm:presLayoutVars>
          <dgm:bulletEnabled val="1"/>
        </dgm:presLayoutVars>
      </dgm:prSet>
      <dgm:spPr/>
    </dgm:pt>
    <dgm:pt modelId="{745E2FE1-133C-49F8-8340-13C51BB8BC7E}" type="pres">
      <dgm:prSet presAssocID="{677A0A92-12BB-4514-B621-1E601155A00B}" presName="ellipse2" presStyleLbl="vennNode1" presStyleIdx="1" presStyleCnt="5">
        <dgm:presLayoutVars>
          <dgm:bulletEnabled val="1"/>
        </dgm:presLayoutVars>
      </dgm:prSet>
      <dgm:spPr/>
    </dgm:pt>
    <dgm:pt modelId="{3C590A13-3229-412B-AA8B-0115CEF5B081}" type="pres">
      <dgm:prSet presAssocID="{677A0A92-12BB-4514-B621-1E601155A00B}" presName="ellipse3" presStyleLbl="vennNode1" presStyleIdx="2" presStyleCnt="5">
        <dgm:presLayoutVars>
          <dgm:bulletEnabled val="1"/>
        </dgm:presLayoutVars>
      </dgm:prSet>
      <dgm:spPr/>
    </dgm:pt>
    <dgm:pt modelId="{F55A3D8F-D0B8-46C2-BB47-AA36DC5F008B}" type="pres">
      <dgm:prSet presAssocID="{677A0A92-12BB-4514-B621-1E601155A00B}" presName="ellipse4" presStyleLbl="vennNode1" presStyleIdx="3" presStyleCnt="5">
        <dgm:presLayoutVars>
          <dgm:bulletEnabled val="1"/>
        </dgm:presLayoutVars>
      </dgm:prSet>
      <dgm:spPr/>
    </dgm:pt>
    <dgm:pt modelId="{77F5E414-A723-466C-BE2C-C866E13909BA}" type="pres">
      <dgm:prSet presAssocID="{677A0A92-12BB-4514-B621-1E601155A00B}" presName="ellipse5" presStyleLbl="vennNode1" presStyleIdx="4" presStyleCnt="5">
        <dgm:presLayoutVars>
          <dgm:bulletEnabled val="1"/>
        </dgm:presLayoutVars>
      </dgm:prSet>
      <dgm:spPr/>
    </dgm:pt>
  </dgm:ptLst>
  <dgm:cxnLst>
    <dgm:cxn modelId="{669DC614-5E8E-48D4-B1DA-B731052E2DC8}" type="presOf" srcId="{677A0A92-12BB-4514-B621-1E601155A00B}" destId="{4ECCA220-979B-4134-A8E5-5E7D69E1F600}" srcOrd="0" destOrd="0" presId="urn:microsoft.com/office/officeart/2005/8/layout/rings+Icon"/>
    <dgm:cxn modelId="{C5CFAE23-75ED-4A48-8442-49E486F17FFD}" type="presOf" srcId="{84D5A096-7AA8-43A1-A375-4528450336BF}" destId="{F55A3D8F-D0B8-46C2-BB47-AA36DC5F008B}" srcOrd="0" destOrd="0" presId="urn:microsoft.com/office/officeart/2005/8/layout/rings+Icon"/>
    <dgm:cxn modelId="{F432A530-351C-4657-BB51-AB4D4A411A95}" srcId="{677A0A92-12BB-4514-B621-1E601155A00B}" destId="{5D43C743-9794-485F-B99E-01486E04782F}" srcOrd="2" destOrd="0" parTransId="{DDE8B020-403D-4330-94C8-350123CCA0F9}" sibTransId="{9BABC5C1-BD3A-4D18-AF2C-DA86AD53D41A}"/>
    <dgm:cxn modelId="{E32EC66B-8085-4D64-89D2-2D1420EDF432}" type="presOf" srcId="{0E7D21B0-2F51-4427-B572-D7B4812475A6}" destId="{77F5E414-A723-466C-BE2C-C866E13909BA}" srcOrd="0" destOrd="0" presId="urn:microsoft.com/office/officeart/2005/8/layout/rings+Icon"/>
    <dgm:cxn modelId="{09209190-194E-4F7F-9FCC-1C69A938B7BA}" srcId="{677A0A92-12BB-4514-B621-1E601155A00B}" destId="{0E7D21B0-2F51-4427-B572-D7B4812475A6}" srcOrd="4" destOrd="0" parTransId="{CC77541E-7A29-4BFF-80A7-F20A834E100A}" sibTransId="{FDF168EB-82F4-4D78-94DF-74E5A058AD68}"/>
    <dgm:cxn modelId="{5BBC8B95-7341-4663-B4B4-BA65BA807DC7}" srcId="{677A0A92-12BB-4514-B621-1E601155A00B}" destId="{7114B587-5729-44D9-ADF0-54F2D69FFCA4}" srcOrd="1" destOrd="0" parTransId="{D4EB8BA5-6AB1-4D4A-8F0F-9F649D913C12}" sibTransId="{D923A25B-3F65-4EFF-9B98-84DEF3B36FF0}"/>
    <dgm:cxn modelId="{808F6BA6-30C8-4A3F-8898-74BCB9B3EA4F}" srcId="{677A0A92-12BB-4514-B621-1E601155A00B}" destId="{84D5A096-7AA8-43A1-A375-4528450336BF}" srcOrd="3" destOrd="0" parTransId="{560C47F3-A923-46AC-AF00-946C2F7DADC3}" sibTransId="{0D18D02B-716A-400C-8F37-2DF1F49E82B3}"/>
    <dgm:cxn modelId="{D67760AE-0BCB-409B-9B2B-C294ABE370B2}" srcId="{677A0A92-12BB-4514-B621-1E601155A00B}" destId="{DC8EC361-2BB1-4FBC-AA2A-9B05E84C6911}" srcOrd="0" destOrd="0" parTransId="{3BEB65A8-480A-4597-A02D-826360DC86C2}" sibTransId="{C854EE87-0B01-49AE-B643-A922CAB17EE6}"/>
    <dgm:cxn modelId="{C093DEC9-551F-41FB-8550-A9E79546207B}" type="presOf" srcId="{7114B587-5729-44D9-ADF0-54F2D69FFCA4}" destId="{745E2FE1-133C-49F8-8340-13C51BB8BC7E}" srcOrd="0" destOrd="0" presId="urn:microsoft.com/office/officeart/2005/8/layout/rings+Icon"/>
    <dgm:cxn modelId="{040C93E5-B963-4407-961F-366628E0A145}" type="presOf" srcId="{5D43C743-9794-485F-B99E-01486E04782F}" destId="{3C590A13-3229-412B-AA8B-0115CEF5B081}" srcOrd="0" destOrd="0" presId="urn:microsoft.com/office/officeart/2005/8/layout/rings+Icon"/>
    <dgm:cxn modelId="{6368C0F8-9D2C-4B82-9212-D5EACFC825FB}" type="presOf" srcId="{DC8EC361-2BB1-4FBC-AA2A-9B05E84C6911}" destId="{2CBF062F-B94D-4BE2-B7D1-5EC8A2FE4795}" srcOrd="0" destOrd="0" presId="urn:microsoft.com/office/officeart/2005/8/layout/rings+Icon"/>
    <dgm:cxn modelId="{ACE5C3AB-2825-4697-A42B-D02220B4D014}" type="presParOf" srcId="{4ECCA220-979B-4134-A8E5-5E7D69E1F600}" destId="{2CBF062F-B94D-4BE2-B7D1-5EC8A2FE4795}" srcOrd="0" destOrd="0" presId="urn:microsoft.com/office/officeart/2005/8/layout/rings+Icon"/>
    <dgm:cxn modelId="{7468EB24-B5DF-4344-AD06-8EEA1A4B258C}" type="presParOf" srcId="{4ECCA220-979B-4134-A8E5-5E7D69E1F600}" destId="{745E2FE1-133C-49F8-8340-13C51BB8BC7E}" srcOrd="1" destOrd="0" presId="urn:microsoft.com/office/officeart/2005/8/layout/rings+Icon"/>
    <dgm:cxn modelId="{7579C580-C389-4359-B00E-8837A686223E}" type="presParOf" srcId="{4ECCA220-979B-4134-A8E5-5E7D69E1F600}" destId="{3C590A13-3229-412B-AA8B-0115CEF5B081}" srcOrd="2" destOrd="0" presId="urn:microsoft.com/office/officeart/2005/8/layout/rings+Icon"/>
    <dgm:cxn modelId="{91E2AF0D-949D-45FC-9BB3-0D03B102F6E0}" type="presParOf" srcId="{4ECCA220-979B-4134-A8E5-5E7D69E1F600}" destId="{F55A3D8F-D0B8-46C2-BB47-AA36DC5F008B}" srcOrd="3" destOrd="0" presId="urn:microsoft.com/office/officeart/2005/8/layout/rings+Icon"/>
    <dgm:cxn modelId="{E2247D2E-96FB-4083-B6D1-421FE39F4B22}" type="presParOf" srcId="{4ECCA220-979B-4134-A8E5-5E7D69E1F600}" destId="{77F5E414-A723-466C-BE2C-C866E13909BA}" srcOrd="4" destOrd="0" presId="urn:microsoft.com/office/officeart/2005/8/layout/rings+Icon"/>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F7FFF5-FAE8-43DD-BB29-A5C2F9641710}" type="doc">
      <dgm:prSet loTypeId="urn:microsoft.com/office/officeart/2005/8/layout/chart3" loCatId="cycle" qsTypeId="urn:microsoft.com/office/officeart/2005/8/quickstyle/simple4" qsCatId="simple" csTypeId="urn:microsoft.com/office/officeart/2005/8/colors/colorful4" csCatId="colorful" phldr="1"/>
      <dgm:spPr/>
    </dgm:pt>
    <dgm:pt modelId="{594BD273-23EC-464A-802D-336B3D893E71}">
      <dgm:prSet phldrT="[Text]"/>
      <dgm:spPr/>
      <dgm:t>
        <a:bodyPr/>
        <a:lstStyle/>
        <a:p>
          <a:r>
            <a:rPr lang="en-GB" dirty="0"/>
            <a:t>Finance</a:t>
          </a:r>
        </a:p>
      </dgm:t>
    </dgm:pt>
    <dgm:pt modelId="{4A1931E7-DF15-46A3-8D5D-7381AC5032B4}" type="parTrans" cxnId="{910173D9-50B2-4874-996F-002F17069B69}">
      <dgm:prSet/>
      <dgm:spPr/>
      <dgm:t>
        <a:bodyPr/>
        <a:lstStyle/>
        <a:p>
          <a:endParaRPr lang="en-GB"/>
        </a:p>
      </dgm:t>
    </dgm:pt>
    <dgm:pt modelId="{78461FFB-5857-4B7D-B44C-910EB852F81C}" type="sibTrans" cxnId="{910173D9-50B2-4874-996F-002F17069B69}">
      <dgm:prSet/>
      <dgm:spPr/>
      <dgm:t>
        <a:bodyPr/>
        <a:lstStyle/>
        <a:p>
          <a:endParaRPr lang="en-GB"/>
        </a:p>
      </dgm:t>
    </dgm:pt>
    <dgm:pt modelId="{6A189AF0-E4E7-46FA-B2EA-37FD7C408B8F}">
      <dgm:prSet phldrT="[Text]"/>
      <dgm:spPr/>
      <dgm:t>
        <a:bodyPr/>
        <a:lstStyle/>
        <a:p>
          <a:r>
            <a:rPr lang="en-GB" dirty="0"/>
            <a:t>Accounting</a:t>
          </a:r>
        </a:p>
      </dgm:t>
    </dgm:pt>
    <dgm:pt modelId="{B2AFE63B-41DE-4283-B915-8E4A3DD685CD}" type="parTrans" cxnId="{834F4BC0-160B-42F9-9391-E1CF361E0C64}">
      <dgm:prSet/>
      <dgm:spPr/>
      <dgm:t>
        <a:bodyPr/>
        <a:lstStyle/>
        <a:p>
          <a:endParaRPr lang="en-GB"/>
        </a:p>
      </dgm:t>
    </dgm:pt>
    <dgm:pt modelId="{43FE2BE1-D0AF-4ACA-A86D-1B195BDCE7F8}" type="sibTrans" cxnId="{834F4BC0-160B-42F9-9391-E1CF361E0C64}">
      <dgm:prSet/>
      <dgm:spPr/>
      <dgm:t>
        <a:bodyPr/>
        <a:lstStyle/>
        <a:p>
          <a:endParaRPr lang="en-GB"/>
        </a:p>
      </dgm:t>
    </dgm:pt>
    <dgm:pt modelId="{8DFC6CB6-09C1-4003-92B2-5ED6584A321D}">
      <dgm:prSet phldrT="[Text]"/>
      <dgm:spPr/>
      <dgm:t>
        <a:bodyPr/>
        <a:lstStyle/>
        <a:p>
          <a:r>
            <a:rPr lang="en-GB" dirty="0"/>
            <a:t>Economics</a:t>
          </a:r>
        </a:p>
      </dgm:t>
    </dgm:pt>
    <dgm:pt modelId="{26D741F4-BC54-4147-8405-BAEC5FAF67C7}" type="parTrans" cxnId="{B0A136AB-9122-4282-80A2-1FB4E1792C3F}">
      <dgm:prSet/>
      <dgm:spPr/>
      <dgm:t>
        <a:bodyPr/>
        <a:lstStyle/>
        <a:p>
          <a:endParaRPr lang="en-GB"/>
        </a:p>
      </dgm:t>
    </dgm:pt>
    <dgm:pt modelId="{835F93C7-CF80-4E6B-82E6-C6BEA4F79C54}" type="sibTrans" cxnId="{B0A136AB-9122-4282-80A2-1FB4E1792C3F}">
      <dgm:prSet/>
      <dgm:spPr/>
      <dgm:t>
        <a:bodyPr/>
        <a:lstStyle/>
        <a:p>
          <a:endParaRPr lang="en-GB"/>
        </a:p>
      </dgm:t>
    </dgm:pt>
    <dgm:pt modelId="{4BAD6FB6-7B43-45E8-9FC0-3ADF462CF179}" type="pres">
      <dgm:prSet presAssocID="{F5F7FFF5-FAE8-43DD-BB29-A5C2F9641710}" presName="compositeShape" presStyleCnt="0">
        <dgm:presLayoutVars>
          <dgm:chMax val="7"/>
          <dgm:dir/>
          <dgm:resizeHandles val="exact"/>
        </dgm:presLayoutVars>
      </dgm:prSet>
      <dgm:spPr/>
    </dgm:pt>
    <dgm:pt modelId="{AACE480E-FB4A-4F72-8156-B84A794FF5B3}" type="pres">
      <dgm:prSet presAssocID="{F5F7FFF5-FAE8-43DD-BB29-A5C2F9641710}" presName="wedge1" presStyleLbl="node1" presStyleIdx="0" presStyleCnt="3"/>
      <dgm:spPr/>
    </dgm:pt>
    <dgm:pt modelId="{449DF340-0C04-4A94-AC2B-0948D7DA762F}" type="pres">
      <dgm:prSet presAssocID="{F5F7FFF5-FAE8-43DD-BB29-A5C2F9641710}" presName="wedge1Tx" presStyleLbl="node1" presStyleIdx="0" presStyleCnt="3">
        <dgm:presLayoutVars>
          <dgm:chMax val="0"/>
          <dgm:chPref val="0"/>
          <dgm:bulletEnabled val="1"/>
        </dgm:presLayoutVars>
      </dgm:prSet>
      <dgm:spPr/>
    </dgm:pt>
    <dgm:pt modelId="{E479811B-39BF-4F75-8508-DCCFBA7B8AAD}" type="pres">
      <dgm:prSet presAssocID="{F5F7FFF5-FAE8-43DD-BB29-A5C2F9641710}" presName="wedge2" presStyleLbl="node1" presStyleIdx="1" presStyleCnt="3"/>
      <dgm:spPr/>
    </dgm:pt>
    <dgm:pt modelId="{9ABEDBA3-ED51-47EE-993D-B8FCCF914349}" type="pres">
      <dgm:prSet presAssocID="{F5F7FFF5-FAE8-43DD-BB29-A5C2F9641710}" presName="wedge2Tx" presStyleLbl="node1" presStyleIdx="1" presStyleCnt="3">
        <dgm:presLayoutVars>
          <dgm:chMax val="0"/>
          <dgm:chPref val="0"/>
          <dgm:bulletEnabled val="1"/>
        </dgm:presLayoutVars>
      </dgm:prSet>
      <dgm:spPr/>
    </dgm:pt>
    <dgm:pt modelId="{C085DC1F-15C8-4567-AF1A-887F71728223}" type="pres">
      <dgm:prSet presAssocID="{F5F7FFF5-FAE8-43DD-BB29-A5C2F9641710}" presName="wedge3" presStyleLbl="node1" presStyleIdx="2" presStyleCnt="3"/>
      <dgm:spPr/>
    </dgm:pt>
    <dgm:pt modelId="{CF8C9F91-7AC9-4D37-9E31-A0C7193CD075}" type="pres">
      <dgm:prSet presAssocID="{F5F7FFF5-FAE8-43DD-BB29-A5C2F9641710}" presName="wedge3Tx" presStyleLbl="node1" presStyleIdx="2" presStyleCnt="3">
        <dgm:presLayoutVars>
          <dgm:chMax val="0"/>
          <dgm:chPref val="0"/>
          <dgm:bulletEnabled val="1"/>
        </dgm:presLayoutVars>
      </dgm:prSet>
      <dgm:spPr/>
    </dgm:pt>
  </dgm:ptLst>
  <dgm:cxnLst>
    <dgm:cxn modelId="{FE578001-3C50-4935-9F45-6818585BCA97}" type="presOf" srcId="{594BD273-23EC-464A-802D-336B3D893E71}" destId="{449DF340-0C04-4A94-AC2B-0948D7DA762F}" srcOrd="1" destOrd="0" presId="urn:microsoft.com/office/officeart/2005/8/layout/chart3"/>
    <dgm:cxn modelId="{52E1D10D-7E4B-4AC1-ABFE-19729EC751E6}" type="presOf" srcId="{6A189AF0-E4E7-46FA-B2EA-37FD7C408B8F}" destId="{E479811B-39BF-4F75-8508-DCCFBA7B8AAD}" srcOrd="0" destOrd="0" presId="urn:microsoft.com/office/officeart/2005/8/layout/chart3"/>
    <dgm:cxn modelId="{BCE5C422-D117-4330-B654-D18BB843CB87}" type="presOf" srcId="{8DFC6CB6-09C1-4003-92B2-5ED6584A321D}" destId="{CF8C9F91-7AC9-4D37-9E31-A0C7193CD075}" srcOrd="1" destOrd="0" presId="urn:microsoft.com/office/officeart/2005/8/layout/chart3"/>
    <dgm:cxn modelId="{C303F17B-E563-4603-AC23-99F8133FC0F4}" type="presOf" srcId="{594BD273-23EC-464A-802D-336B3D893E71}" destId="{AACE480E-FB4A-4F72-8156-B84A794FF5B3}" srcOrd="0" destOrd="0" presId="urn:microsoft.com/office/officeart/2005/8/layout/chart3"/>
    <dgm:cxn modelId="{955E8196-08DB-40B1-8F83-5E2ECDC0FD0F}" type="presOf" srcId="{F5F7FFF5-FAE8-43DD-BB29-A5C2F9641710}" destId="{4BAD6FB6-7B43-45E8-9FC0-3ADF462CF179}" srcOrd="0" destOrd="0" presId="urn:microsoft.com/office/officeart/2005/8/layout/chart3"/>
    <dgm:cxn modelId="{B0A136AB-9122-4282-80A2-1FB4E1792C3F}" srcId="{F5F7FFF5-FAE8-43DD-BB29-A5C2F9641710}" destId="{8DFC6CB6-09C1-4003-92B2-5ED6584A321D}" srcOrd="2" destOrd="0" parTransId="{26D741F4-BC54-4147-8405-BAEC5FAF67C7}" sibTransId="{835F93C7-CF80-4E6B-82E6-C6BEA4F79C54}"/>
    <dgm:cxn modelId="{834F4BC0-160B-42F9-9391-E1CF361E0C64}" srcId="{F5F7FFF5-FAE8-43DD-BB29-A5C2F9641710}" destId="{6A189AF0-E4E7-46FA-B2EA-37FD7C408B8F}" srcOrd="1" destOrd="0" parTransId="{B2AFE63B-41DE-4283-B915-8E4A3DD685CD}" sibTransId="{43FE2BE1-D0AF-4ACA-A86D-1B195BDCE7F8}"/>
    <dgm:cxn modelId="{45A8F3D4-6802-4790-9AC9-F779FCA46B0E}" type="presOf" srcId="{6A189AF0-E4E7-46FA-B2EA-37FD7C408B8F}" destId="{9ABEDBA3-ED51-47EE-993D-B8FCCF914349}" srcOrd="1" destOrd="0" presId="urn:microsoft.com/office/officeart/2005/8/layout/chart3"/>
    <dgm:cxn modelId="{910173D9-50B2-4874-996F-002F17069B69}" srcId="{F5F7FFF5-FAE8-43DD-BB29-A5C2F9641710}" destId="{594BD273-23EC-464A-802D-336B3D893E71}" srcOrd="0" destOrd="0" parTransId="{4A1931E7-DF15-46A3-8D5D-7381AC5032B4}" sibTransId="{78461FFB-5857-4B7D-B44C-910EB852F81C}"/>
    <dgm:cxn modelId="{175036E3-5AA9-4A2B-86A8-99158701A85E}" type="presOf" srcId="{8DFC6CB6-09C1-4003-92B2-5ED6584A321D}" destId="{C085DC1F-15C8-4567-AF1A-887F71728223}" srcOrd="0" destOrd="0" presId="urn:microsoft.com/office/officeart/2005/8/layout/chart3"/>
    <dgm:cxn modelId="{AEC2263E-519C-4953-B1D6-199CC06F2623}" type="presParOf" srcId="{4BAD6FB6-7B43-45E8-9FC0-3ADF462CF179}" destId="{AACE480E-FB4A-4F72-8156-B84A794FF5B3}" srcOrd="0" destOrd="0" presId="urn:microsoft.com/office/officeart/2005/8/layout/chart3"/>
    <dgm:cxn modelId="{91369618-4D70-4C37-8E1D-4A198BBE4888}" type="presParOf" srcId="{4BAD6FB6-7B43-45E8-9FC0-3ADF462CF179}" destId="{449DF340-0C04-4A94-AC2B-0948D7DA762F}" srcOrd="1" destOrd="0" presId="urn:microsoft.com/office/officeart/2005/8/layout/chart3"/>
    <dgm:cxn modelId="{7757C38A-F144-41B9-BA78-AF3967432176}" type="presParOf" srcId="{4BAD6FB6-7B43-45E8-9FC0-3ADF462CF179}" destId="{E479811B-39BF-4F75-8508-DCCFBA7B8AAD}" srcOrd="2" destOrd="0" presId="urn:microsoft.com/office/officeart/2005/8/layout/chart3"/>
    <dgm:cxn modelId="{F704AD5C-A6EE-41A3-AC99-77BEFC8E04DF}" type="presParOf" srcId="{4BAD6FB6-7B43-45E8-9FC0-3ADF462CF179}" destId="{9ABEDBA3-ED51-47EE-993D-B8FCCF914349}" srcOrd="3" destOrd="0" presId="urn:microsoft.com/office/officeart/2005/8/layout/chart3"/>
    <dgm:cxn modelId="{A95D9985-01CE-4298-8767-E1DF03B11D62}" type="presParOf" srcId="{4BAD6FB6-7B43-45E8-9FC0-3ADF462CF179}" destId="{C085DC1F-15C8-4567-AF1A-887F71728223}" srcOrd="4" destOrd="0" presId="urn:microsoft.com/office/officeart/2005/8/layout/chart3"/>
    <dgm:cxn modelId="{F66FF21F-7DCA-48B0-98AB-ACC3A2228427}" type="presParOf" srcId="{4BAD6FB6-7B43-45E8-9FC0-3ADF462CF179}" destId="{CF8C9F91-7AC9-4D37-9E31-A0C7193CD075}" srcOrd="5" destOrd="0" presId="urn:microsoft.com/office/officeart/2005/8/layout/chart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E334197-33FD-42D0-A8CC-125233E90A0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06C5C2E-8DEC-4B37-9557-556CDB744D4D}">
      <dgm:prSet/>
      <dgm:spPr>
        <a:xfrm>
          <a:off x="0" y="70627"/>
          <a:ext cx="5744684" cy="1488020"/>
        </a:xfrm>
        <a:prstGeom prst="roundRect">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GB">
              <a:solidFill>
                <a:sysClr val="window" lastClr="FFFFFF"/>
              </a:solidFill>
              <a:latin typeface="Calibri"/>
              <a:ea typeface="+mn-ea"/>
              <a:cs typeface="+mn-cs"/>
            </a:rPr>
            <a:t>Its objectives must be in line with the overall objectives of business.</a:t>
          </a:r>
          <a:endParaRPr lang="en-US" dirty="0">
            <a:solidFill>
              <a:sysClr val="window" lastClr="FFFFFF"/>
            </a:solidFill>
            <a:latin typeface="Calibri"/>
            <a:ea typeface="+mn-ea"/>
            <a:cs typeface="+mn-cs"/>
          </a:endParaRPr>
        </a:p>
      </dgm:t>
    </dgm:pt>
    <dgm:pt modelId="{F8321980-0082-4F29-84DC-7CAAA7B98F2E}" type="parTrans" cxnId="{51104392-8A5B-47CD-BBF8-788FFC97CA7D}">
      <dgm:prSet/>
      <dgm:spPr/>
      <dgm:t>
        <a:bodyPr/>
        <a:lstStyle/>
        <a:p>
          <a:endParaRPr lang="en-US"/>
        </a:p>
      </dgm:t>
    </dgm:pt>
    <dgm:pt modelId="{80EEBCF5-8DD8-4E36-AA10-7D0B310A73E3}" type="sibTrans" cxnId="{51104392-8A5B-47CD-BBF8-788FFC97CA7D}">
      <dgm:prSet/>
      <dgm:spPr/>
      <dgm:t>
        <a:bodyPr/>
        <a:lstStyle/>
        <a:p>
          <a:endParaRPr lang="en-US"/>
        </a:p>
      </dgm:t>
    </dgm:pt>
    <dgm:pt modelId="{101A4F2E-8853-4A27-982B-ACBE03D4C528}">
      <dgm:prSet/>
      <dgm:spPr>
        <a:xfrm>
          <a:off x="0" y="1619127"/>
          <a:ext cx="5744684" cy="1488020"/>
        </a:xfrm>
        <a:prstGeom prst="roundRect">
          <a:avLst/>
        </a:prstGeom>
        <a:solidFill>
          <a:srgbClr val="ED7D31">
            <a:hueOff val="-727682"/>
            <a:satOff val="-41964"/>
            <a:lumOff val="4314"/>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GB">
              <a:solidFill>
                <a:sysClr val="window" lastClr="FFFFFF"/>
              </a:solidFill>
              <a:latin typeface="Calibri"/>
              <a:ea typeface="+mn-ea"/>
              <a:cs typeface="+mn-cs"/>
            </a:rPr>
            <a:t>The overall objective of financial management is to provide maximum return to the owners on their investment in the long term. This is known as wealth maximisation.</a:t>
          </a:r>
          <a:endParaRPr lang="en-US">
            <a:solidFill>
              <a:sysClr val="window" lastClr="FFFFFF"/>
            </a:solidFill>
            <a:latin typeface="Calibri"/>
            <a:ea typeface="+mn-ea"/>
            <a:cs typeface="+mn-cs"/>
          </a:endParaRPr>
        </a:p>
      </dgm:t>
    </dgm:pt>
    <dgm:pt modelId="{42464034-3ED3-4063-938C-8ACC65E08609}" type="parTrans" cxnId="{D9E16814-8659-4E08-8969-CCB1CB573A56}">
      <dgm:prSet/>
      <dgm:spPr/>
      <dgm:t>
        <a:bodyPr/>
        <a:lstStyle/>
        <a:p>
          <a:endParaRPr lang="en-US"/>
        </a:p>
      </dgm:t>
    </dgm:pt>
    <dgm:pt modelId="{C13C31BC-D762-4717-AF82-1E6C8440F8FC}" type="sibTrans" cxnId="{D9E16814-8659-4E08-8969-CCB1CB573A56}">
      <dgm:prSet/>
      <dgm:spPr/>
      <dgm:t>
        <a:bodyPr/>
        <a:lstStyle/>
        <a:p>
          <a:endParaRPr lang="en-US"/>
        </a:p>
      </dgm:t>
    </dgm:pt>
    <dgm:pt modelId="{ED33C68D-3763-4957-87BF-73EC19F4006F}">
      <dgm:prSet/>
      <dgm:spPr>
        <a:xfrm>
          <a:off x="0" y="3167628"/>
          <a:ext cx="5744684" cy="1488020"/>
        </a:xfrm>
        <a:prstGeom prst="roundRect">
          <a:avLst/>
        </a:prstGeom>
        <a:solidFill>
          <a:srgbClr val="ED7D31">
            <a:hueOff val="-1455363"/>
            <a:satOff val="-83928"/>
            <a:lumOff val="8628"/>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GB">
              <a:solidFill>
                <a:sysClr val="window" lastClr="FFFFFF"/>
              </a:solidFill>
              <a:latin typeface="Calibri"/>
              <a:ea typeface="+mn-ea"/>
              <a:cs typeface="+mn-cs"/>
            </a:rPr>
            <a:t>Wealth maximisation means maximising the market value of investment in shares of the company</a:t>
          </a:r>
          <a:endParaRPr lang="en-US">
            <a:solidFill>
              <a:sysClr val="window" lastClr="FFFFFF"/>
            </a:solidFill>
            <a:latin typeface="Calibri"/>
            <a:ea typeface="+mn-ea"/>
            <a:cs typeface="+mn-cs"/>
          </a:endParaRPr>
        </a:p>
      </dgm:t>
    </dgm:pt>
    <dgm:pt modelId="{BE3B8177-45B0-4138-A2C7-6F675B191E78}" type="parTrans" cxnId="{36F6D580-9E50-4C70-B681-3BDF86456846}">
      <dgm:prSet/>
      <dgm:spPr/>
      <dgm:t>
        <a:bodyPr/>
        <a:lstStyle/>
        <a:p>
          <a:endParaRPr lang="en-US"/>
        </a:p>
      </dgm:t>
    </dgm:pt>
    <dgm:pt modelId="{F1045846-BEA2-4F54-BDE4-B21EADC77038}" type="sibTrans" cxnId="{36F6D580-9E50-4C70-B681-3BDF86456846}">
      <dgm:prSet/>
      <dgm:spPr/>
      <dgm:t>
        <a:bodyPr/>
        <a:lstStyle/>
        <a:p>
          <a:endParaRPr lang="en-US"/>
        </a:p>
      </dgm:t>
    </dgm:pt>
    <dgm:pt modelId="{A664CA75-26CF-43E3-B341-27F4D514173D}" type="pres">
      <dgm:prSet presAssocID="{2E334197-33FD-42D0-A8CC-125233E90A06}" presName="linear" presStyleCnt="0">
        <dgm:presLayoutVars>
          <dgm:animLvl val="lvl"/>
          <dgm:resizeHandles val="exact"/>
        </dgm:presLayoutVars>
      </dgm:prSet>
      <dgm:spPr/>
    </dgm:pt>
    <dgm:pt modelId="{71A91FA6-848D-4788-B4CE-B4EC2DED06CA}" type="pres">
      <dgm:prSet presAssocID="{C06C5C2E-8DEC-4B37-9557-556CDB744D4D}" presName="parentText" presStyleLbl="node1" presStyleIdx="0" presStyleCnt="3" custLinFactY="-1009" custLinFactNeighborX="-38527" custLinFactNeighborY="-100000">
        <dgm:presLayoutVars>
          <dgm:chMax val="0"/>
          <dgm:bulletEnabled val="1"/>
        </dgm:presLayoutVars>
      </dgm:prSet>
      <dgm:spPr/>
    </dgm:pt>
    <dgm:pt modelId="{72BD3501-95E8-4949-A748-5C3E66280DCC}" type="pres">
      <dgm:prSet presAssocID="{80EEBCF5-8DD8-4E36-AA10-7D0B310A73E3}" presName="spacer" presStyleCnt="0"/>
      <dgm:spPr/>
    </dgm:pt>
    <dgm:pt modelId="{A049C468-DDE7-45AD-8EA2-97DB5668F432}" type="pres">
      <dgm:prSet presAssocID="{101A4F2E-8853-4A27-982B-ACBE03D4C528}" presName="parentText" presStyleLbl="node1" presStyleIdx="1" presStyleCnt="3">
        <dgm:presLayoutVars>
          <dgm:chMax val="0"/>
          <dgm:bulletEnabled val="1"/>
        </dgm:presLayoutVars>
      </dgm:prSet>
      <dgm:spPr/>
    </dgm:pt>
    <dgm:pt modelId="{36C952B3-CAEB-444A-8937-E4DC79D5B232}" type="pres">
      <dgm:prSet presAssocID="{C13C31BC-D762-4717-AF82-1E6C8440F8FC}" presName="spacer" presStyleCnt="0"/>
      <dgm:spPr/>
    </dgm:pt>
    <dgm:pt modelId="{6E4BA60E-550E-4D22-93D5-F720A706F50F}" type="pres">
      <dgm:prSet presAssocID="{ED33C68D-3763-4957-87BF-73EC19F4006F}" presName="parentText" presStyleLbl="node1" presStyleIdx="2" presStyleCnt="3">
        <dgm:presLayoutVars>
          <dgm:chMax val="0"/>
          <dgm:bulletEnabled val="1"/>
        </dgm:presLayoutVars>
      </dgm:prSet>
      <dgm:spPr/>
    </dgm:pt>
  </dgm:ptLst>
  <dgm:cxnLst>
    <dgm:cxn modelId="{D9E16814-8659-4E08-8969-CCB1CB573A56}" srcId="{2E334197-33FD-42D0-A8CC-125233E90A06}" destId="{101A4F2E-8853-4A27-982B-ACBE03D4C528}" srcOrd="1" destOrd="0" parTransId="{42464034-3ED3-4063-938C-8ACC65E08609}" sibTransId="{C13C31BC-D762-4717-AF82-1E6C8440F8FC}"/>
    <dgm:cxn modelId="{9CC5855E-771D-4CF1-9837-AA2E56DD3934}" type="presOf" srcId="{C06C5C2E-8DEC-4B37-9557-556CDB744D4D}" destId="{71A91FA6-848D-4788-B4CE-B4EC2DED06CA}" srcOrd="0" destOrd="0" presId="urn:microsoft.com/office/officeart/2005/8/layout/vList2"/>
    <dgm:cxn modelId="{F40A6D46-2A43-4487-862B-844A63A77F27}" type="presOf" srcId="{2E334197-33FD-42D0-A8CC-125233E90A06}" destId="{A664CA75-26CF-43E3-B341-27F4D514173D}" srcOrd="0" destOrd="0" presId="urn:microsoft.com/office/officeart/2005/8/layout/vList2"/>
    <dgm:cxn modelId="{0841017D-B74B-4679-8C5F-7CA87E6BA176}" type="presOf" srcId="{101A4F2E-8853-4A27-982B-ACBE03D4C528}" destId="{A049C468-DDE7-45AD-8EA2-97DB5668F432}" srcOrd="0" destOrd="0" presId="urn:microsoft.com/office/officeart/2005/8/layout/vList2"/>
    <dgm:cxn modelId="{36F6D580-9E50-4C70-B681-3BDF86456846}" srcId="{2E334197-33FD-42D0-A8CC-125233E90A06}" destId="{ED33C68D-3763-4957-87BF-73EC19F4006F}" srcOrd="2" destOrd="0" parTransId="{BE3B8177-45B0-4138-A2C7-6F675B191E78}" sibTransId="{F1045846-BEA2-4F54-BDE4-B21EADC77038}"/>
    <dgm:cxn modelId="{51104392-8A5B-47CD-BBF8-788FFC97CA7D}" srcId="{2E334197-33FD-42D0-A8CC-125233E90A06}" destId="{C06C5C2E-8DEC-4B37-9557-556CDB744D4D}" srcOrd="0" destOrd="0" parTransId="{F8321980-0082-4F29-84DC-7CAAA7B98F2E}" sibTransId="{80EEBCF5-8DD8-4E36-AA10-7D0B310A73E3}"/>
    <dgm:cxn modelId="{E4F37CB9-80C6-41C8-A982-595BFCB2B180}" type="presOf" srcId="{ED33C68D-3763-4957-87BF-73EC19F4006F}" destId="{6E4BA60E-550E-4D22-93D5-F720A706F50F}" srcOrd="0" destOrd="0" presId="urn:microsoft.com/office/officeart/2005/8/layout/vList2"/>
    <dgm:cxn modelId="{333E778E-9711-4E59-8365-1182818AC713}" type="presParOf" srcId="{A664CA75-26CF-43E3-B341-27F4D514173D}" destId="{71A91FA6-848D-4788-B4CE-B4EC2DED06CA}" srcOrd="0" destOrd="0" presId="urn:microsoft.com/office/officeart/2005/8/layout/vList2"/>
    <dgm:cxn modelId="{15316A24-0378-46AF-95CB-5BCF65E4C4D4}" type="presParOf" srcId="{A664CA75-26CF-43E3-B341-27F4D514173D}" destId="{72BD3501-95E8-4949-A748-5C3E66280DCC}" srcOrd="1" destOrd="0" presId="urn:microsoft.com/office/officeart/2005/8/layout/vList2"/>
    <dgm:cxn modelId="{7B945662-99F8-4A76-9C78-49B27562208E}" type="presParOf" srcId="{A664CA75-26CF-43E3-B341-27F4D514173D}" destId="{A049C468-DDE7-45AD-8EA2-97DB5668F432}" srcOrd="2" destOrd="0" presId="urn:microsoft.com/office/officeart/2005/8/layout/vList2"/>
    <dgm:cxn modelId="{8E144690-ADAB-4F7D-B4DF-D44415A318E4}" type="presParOf" srcId="{A664CA75-26CF-43E3-B341-27F4D514173D}" destId="{36C952B3-CAEB-444A-8937-E4DC79D5B232}" srcOrd="3" destOrd="0" presId="urn:microsoft.com/office/officeart/2005/8/layout/vList2"/>
    <dgm:cxn modelId="{3DDDCD94-1921-4654-902B-789E710B5A3A}" type="presParOf" srcId="{A664CA75-26CF-43E3-B341-27F4D514173D}" destId="{6E4BA60E-550E-4D22-93D5-F720A706F50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6A331BB-2339-409A-AAA0-6B0D2D7B3A91}" type="doc">
      <dgm:prSet loTypeId="urn:microsoft.com/office/officeart/2005/8/layout/hProcess9" loCatId="process" qsTypeId="urn:microsoft.com/office/officeart/2005/8/quickstyle/simple1" qsCatId="simple" csTypeId="urn:microsoft.com/office/officeart/2005/8/colors/accent1_2" csCatId="accent1" phldr="1"/>
      <dgm:spPr/>
    </dgm:pt>
    <dgm:pt modelId="{9BF801D9-D156-49F2-B7E7-AF2B362D83E5}">
      <dgm:prSet>
        <dgm:style>
          <a:lnRef idx="1">
            <a:schemeClr val="accent5"/>
          </a:lnRef>
          <a:fillRef idx="2">
            <a:schemeClr val="accent5"/>
          </a:fillRef>
          <a:effectRef idx="1">
            <a:schemeClr val="accent5"/>
          </a:effectRef>
          <a:fontRef idx="minor">
            <a:schemeClr val="dk1"/>
          </a:fontRef>
        </dgm:style>
      </dgm:prSet>
      <dgm:spPr/>
      <dgm:t>
        <a:bodyPr/>
        <a:lstStyle/>
        <a:p>
          <a:r>
            <a:rPr lang="en-GB" b="1" dirty="0">
              <a:solidFill>
                <a:schemeClr val="tx1"/>
              </a:solidFill>
            </a:rPr>
            <a:t>To ensure availability of sufficient funds at reasonable cost (liquidity).</a:t>
          </a:r>
          <a:endParaRPr lang="en-US" b="1" dirty="0">
            <a:solidFill>
              <a:schemeClr val="tx1"/>
            </a:solidFill>
          </a:endParaRPr>
        </a:p>
      </dgm:t>
    </dgm:pt>
    <dgm:pt modelId="{BD3090EB-EABB-4625-8353-1C7955579D07}" type="parTrans" cxnId="{BC97C2A1-A8D2-4DF2-8F5D-CE5B7084F757}">
      <dgm:prSet/>
      <dgm:spPr/>
      <dgm:t>
        <a:bodyPr/>
        <a:lstStyle/>
        <a:p>
          <a:endParaRPr lang="en-GB"/>
        </a:p>
      </dgm:t>
    </dgm:pt>
    <dgm:pt modelId="{6AC5EA41-671B-4DB7-A4BA-4A5496A7ECF0}" type="sibTrans" cxnId="{BC97C2A1-A8D2-4DF2-8F5D-CE5B7084F757}">
      <dgm:prSet/>
      <dgm:spPr/>
      <dgm:t>
        <a:bodyPr/>
        <a:lstStyle/>
        <a:p>
          <a:endParaRPr lang="en-GB"/>
        </a:p>
      </dgm:t>
    </dgm:pt>
    <dgm:pt modelId="{0AAA37AB-AB0E-44DD-AF6B-D807F0050704}">
      <dgm:prSet>
        <dgm:style>
          <a:lnRef idx="1">
            <a:schemeClr val="accent5"/>
          </a:lnRef>
          <a:fillRef idx="2">
            <a:schemeClr val="accent5"/>
          </a:fillRef>
          <a:effectRef idx="1">
            <a:schemeClr val="accent5"/>
          </a:effectRef>
          <a:fontRef idx="minor">
            <a:schemeClr val="dk1"/>
          </a:fontRef>
        </dgm:style>
      </dgm:prSet>
      <dgm:spPr/>
      <dgm:t>
        <a:bodyPr/>
        <a:lstStyle/>
        <a:p>
          <a:r>
            <a:rPr lang="en-GB" b="1">
              <a:solidFill>
                <a:schemeClr val="tx1"/>
              </a:solidFill>
            </a:rPr>
            <a:t>To ensure effective utilisation of funds (financial control).</a:t>
          </a:r>
          <a:endParaRPr lang="en-US" b="1">
            <a:solidFill>
              <a:schemeClr val="tx1"/>
            </a:solidFill>
          </a:endParaRPr>
        </a:p>
      </dgm:t>
    </dgm:pt>
    <dgm:pt modelId="{25013076-1199-4BE4-8966-E506F9863DDF}" type="parTrans" cxnId="{02DA397E-1117-4574-9246-FFD8CE8E1050}">
      <dgm:prSet/>
      <dgm:spPr/>
      <dgm:t>
        <a:bodyPr/>
        <a:lstStyle/>
        <a:p>
          <a:endParaRPr lang="en-GB"/>
        </a:p>
      </dgm:t>
    </dgm:pt>
    <dgm:pt modelId="{0FD5DDDB-DB8D-4A87-B617-B321676EC6DD}" type="sibTrans" cxnId="{02DA397E-1117-4574-9246-FFD8CE8E1050}">
      <dgm:prSet/>
      <dgm:spPr/>
      <dgm:t>
        <a:bodyPr/>
        <a:lstStyle/>
        <a:p>
          <a:endParaRPr lang="en-GB"/>
        </a:p>
      </dgm:t>
    </dgm:pt>
    <dgm:pt modelId="{7AE2911D-0A60-4D93-889C-A3C71277CA2F}">
      <dgm:prSet>
        <dgm:style>
          <a:lnRef idx="1">
            <a:schemeClr val="accent5"/>
          </a:lnRef>
          <a:fillRef idx="2">
            <a:schemeClr val="accent5"/>
          </a:fillRef>
          <a:effectRef idx="1">
            <a:schemeClr val="accent5"/>
          </a:effectRef>
          <a:fontRef idx="minor">
            <a:schemeClr val="dk1"/>
          </a:fontRef>
        </dgm:style>
      </dgm:prSet>
      <dgm:spPr/>
      <dgm:t>
        <a:bodyPr/>
        <a:lstStyle/>
        <a:p>
          <a:r>
            <a:rPr lang="en-GB" b="1" dirty="0">
              <a:solidFill>
                <a:schemeClr val="tx1"/>
              </a:solidFill>
            </a:rPr>
            <a:t>To ensure safety of funds by creating reserves, re-investing profit, etc (minimisation of risk).</a:t>
          </a:r>
          <a:endParaRPr lang="en-US" b="1" dirty="0">
            <a:solidFill>
              <a:schemeClr val="tx1"/>
            </a:solidFill>
          </a:endParaRPr>
        </a:p>
      </dgm:t>
    </dgm:pt>
    <dgm:pt modelId="{8FEBD959-2BDE-413D-9146-701F89FDC139}" type="parTrans" cxnId="{565FAC96-6108-4D24-BC3A-4003487B339C}">
      <dgm:prSet/>
      <dgm:spPr/>
      <dgm:t>
        <a:bodyPr/>
        <a:lstStyle/>
        <a:p>
          <a:endParaRPr lang="en-GB"/>
        </a:p>
      </dgm:t>
    </dgm:pt>
    <dgm:pt modelId="{B020D7B8-5804-486B-AC55-BED562BF8C55}" type="sibTrans" cxnId="{565FAC96-6108-4D24-BC3A-4003487B339C}">
      <dgm:prSet/>
      <dgm:spPr/>
      <dgm:t>
        <a:bodyPr/>
        <a:lstStyle/>
        <a:p>
          <a:endParaRPr lang="en-GB"/>
        </a:p>
      </dgm:t>
    </dgm:pt>
    <dgm:pt modelId="{F5F93BF1-9975-4463-ABAF-D3106FE023EC}">
      <dgm:prSet>
        <dgm:style>
          <a:lnRef idx="1">
            <a:schemeClr val="accent5"/>
          </a:lnRef>
          <a:fillRef idx="2">
            <a:schemeClr val="accent5"/>
          </a:fillRef>
          <a:effectRef idx="1">
            <a:schemeClr val="accent5"/>
          </a:effectRef>
          <a:fontRef idx="minor">
            <a:schemeClr val="dk1"/>
          </a:fontRef>
        </dgm:style>
      </dgm:prSet>
      <dgm:spPr/>
      <dgm:t>
        <a:bodyPr/>
        <a:lstStyle/>
        <a:p>
          <a:r>
            <a:rPr lang="en-GB" b="1">
              <a:solidFill>
                <a:schemeClr val="tx1"/>
              </a:solidFill>
            </a:rPr>
            <a:t>To ensure adequate return on investment (profitability).</a:t>
          </a:r>
          <a:endParaRPr lang="en-US" b="1">
            <a:solidFill>
              <a:schemeClr val="tx1"/>
            </a:solidFill>
          </a:endParaRPr>
        </a:p>
      </dgm:t>
    </dgm:pt>
    <dgm:pt modelId="{45920354-48E5-4B18-9BA6-97F7482C6362}" type="parTrans" cxnId="{70E537D3-4FDB-43CD-AA6C-5FC2FC746340}">
      <dgm:prSet/>
      <dgm:spPr/>
      <dgm:t>
        <a:bodyPr/>
        <a:lstStyle/>
        <a:p>
          <a:endParaRPr lang="en-GB"/>
        </a:p>
      </dgm:t>
    </dgm:pt>
    <dgm:pt modelId="{8E985554-1C21-4935-88F1-24CDE861CCD6}" type="sibTrans" cxnId="{70E537D3-4FDB-43CD-AA6C-5FC2FC746340}">
      <dgm:prSet/>
      <dgm:spPr/>
      <dgm:t>
        <a:bodyPr/>
        <a:lstStyle/>
        <a:p>
          <a:endParaRPr lang="en-GB"/>
        </a:p>
      </dgm:t>
    </dgm:pt>
    <dgm:pt modelId="{77EDEDCC-83AE-4B17-B42F-7DF1E51307A4}">
      <dgm:prSet>
        <dgm:style>
          <a:lnRef idx="1">
            <a:schemeClr val="accent5"/>
          </a:lnRef>
          <a:fillRef idx="2">
            <a:schemeClr val="accent5"/>
          </a:fillRef>
          <a:effectRef idx="1">
            <a:schemeClr val="accent5"/>
          </a:effectRef>
          <a:fontRef idx="minor">
            <a:schemeClr val="dk1"/>
          </a:fontRef>
        </dgm:style>
      </dgm:prSet>
      <dgm:spPr/>
      <dgm:t>
        <a:bodyPr/>
        <a:lstStyle/>
        <a:p>
          <a:r>
            <a:rPr lang="en-GB" b="1">
              <a:solidFill>
                <a:schemeClr val="tx1"/>
              </a:solidFill>
            </a:rPr>
            <a:t>To generate and build up surplus for expansion and growth (growth).</a:t>
          </a:r>
          <a:endParaRPr lang="en-US" b="1">
            <a:solidFill>
              <a:schemeClr val="tx1"/>
            </a:solidFill>
          </a:endParaRPr>
        </a:p>
      </dgm:t>
    </dgm:pt>
    <dgm:pt modelId="{CD5830EC-2E6C-4E27-92E1-A333C0D6BAEE}" type="parTrans" cxnId="{32193BB9-8C62-4EC2-B731-5DFB164A8175}">
      <dgm:prSet/>
      <dgm:spPr/>
      <dgm:t>
        <a:bodyPr/>
        <a:lstStyle/>
        <a:p>
          <a:endParaRPr lang="en-GB"/>
        </a:p>
      </dgm:t>
    </dgm:pt>
    <dgm:pt modelId="{C921FC09-05F8-4531-821E-D063F576BEB1}" type="sibTrans" cxnId="{32193BB9-8C62-4EC2-B731-5DFB164A8175}">
      <dgm:prSet/>
      <dgm:spPr/>
      <dgm:t>
        <a:bodyPr/>
        <a:lstStyle/>
        <a:p>
          <a:endParaRPr lang="en-GB"/>
        </a:p>
      </dgm:t>
    </dgm:pt>
    <dgm:pt modelId="{B944D9CE-9F93-4707-80EB-8D811A57B781}">
      <dgm:prSet>
        <dgm:style>
          <a:lnRef idx="1">
            <a:schemeClr val="accent5"/>
          </a:lnRef>
          <a:fillRef idx="2">
            <a:schemeClr val="accent5"/>
          </a:fillRef>
          <a:effectRef idx="1">
            <a:schemeClr val="accent5"/>
          </a:effectRef>
          <a:fontRef idx="minor">
            <a:schemeClr val="dk1"/>
          </a:fontRef>
        </dgm:style>
      </dgm:prSet>
      <dgm:spPr/>
      <dgm:t>
        <a:bodyPr/>
        <a:lstStyle/>
        <a:p>
          <a:r>
            <a:rPr lang="en-GB" b="1">
              <a:solidFill>
                <a:schemeClr val="tx1"/>
              </a:solidFill>
            </a:rPr>
            <a:t>To minimise cost of capital by developing a sound and economical combination of corporate securities (economy).</a:t>
          </a:r>
          <a:endParaRPr lang="en-US" b="1">
            <a:solidFill>
              <a:schemeClr val="tx1"/>
            </a:solidFill>
          </a:endParaRPr>
        </a:p>
      </dgm:t>
    </dgm:pt>
    <dgm:pt modelId="{B56A3091-1D15-4457-8E88-F097CCB555A9}" type="parTrans" cxnId="{A3C7DB9C-2EDB-4B59-B974-AF986A7281D2}">
      <dgm:prSet/>
      <dgm:spPr/>
      <dgm:t>
        <a:bodyPr/>
        <a:lstStyle/>
        <a:p>
          <a:endParaRPr lang="en-GB"/>
        </a:p>
      </dgm:t>
    </dgm:pt>
    <dgm:pt modelId="{69928835-B985-4358-9A97-33F32C94098D}" type="sibTrans" cxnId="{A3C7DB9C-2EDB-4B59-B974-AF986A7281D2}">
      <dgm:prSet/>
      <dgm:spPr/>
      <dgm:t>
        <a:bodyPr/>
        <a:lstStyle/>
        <a:p>
          <a:endParaRPr lang="en-GB"/>
        </a:p>
      </dgm:t>
    </dgm:pt>
    <dgm:pt modelId="{C2A94D4B-2679-4775-8D94-897A387417DC}">
      <dgm:prSet>
        <dgm:style>
          <a:lnRef idx="1">
            <a:schemeClr val="accent5"/>
          </a:lnRef>
          <a:fillRef idx="2">
            <a:schemeClr val="accent5"/>
          </a:fillRef>
          <a:effectRef idx="1">
            <a:schemeClr val="accent5"/>
          </a:effectRef>
          <a:fontRef idx="minor">
            <a:schemeClr val="dk1"/>
          </a:fontRef>
        </dgm:style>
      </dgm:prSet>
      <dgm:spPr/>
      <dgm:t>
        <a:bodyPr/>
        <a:lstStyle/>
        <a:p>
          <a:r>
            <a:rPr lang="en-GB" b="1" dirty="0">
              <a:solidFill>
                <a:schemeClr val="tx1"/>
              </a:solidFill>
            </a:rPr>
            <a:t>To coordinate the activities of the finance department with the activities of other departments of the firm (cooperation).</a:t>
          </a:r>
          <a:endParaRPr lang="en-US" b="1" dirty="0">
            <a:solidFill>
              <a:schemeClr val="tx1"/>
            </a:solidFill>
          </a:endParaRPr>
        </a:p>
      </dgm:t>
    </dgm:pt>
    <dgm:pt modelId="{7FF2FC28-16E7-477B-BF12-C2DFC5280B8E}" type="parTrans" cxnId="{245DB9BB-E77A-4797-8527-B743657BB16B}">
      <dgm:prSet/>
      <dgm:spPr/>
      <dgm:t>
        <a:bodyPr/>
        <a:lstStyle/>
        <a:p>
          <a:endParaRPr lang="en-GB"/>
        </a:p>
      </dgm:t>
    </dgm:pt>
    <dgm:pt modelId="{182E6C01-56D7-4C90-9811-EC1FE2E0AB73}" type="sibTrans" cxnId="{245DB9BB-E77A-4797-8527-B743657BB16B}">
      <dgm:prSet/>
      <dgm:spPr/>
      <dgm:t>
        <a:bodyPr/>
        <a:lstStyle/>
        <a:p>
          <a:endParaRPr lang="en-GB"/>
        </a:p>
      </dgm:t>
    </dgm:pt>
    <dgm:pt modelId="{AFAD467C-4021-44DB-B05D-57700D84776D}" type="pres">
      <dgm:prSet presAssocID="{46A331BB-2339-409A-AAA0-6B0D2D7B3A91}" presName="CompostProcess" presStyleCnt="0">
        <dgm:presLayoutVars>
          <dgm:dir/>
          <dgm:resizeHandles val="exact"/>
        </dgm:presLayoutVars>
      </dgm:prSet>
      <dgm:spPr/>
    </dgm:pt>
    <dgm:pt modelId="{897DAEBB-B7F4-4D0E-96AE-558C6A719B08}" type="pres">
      <dgm:prSet presAssocID="{46A331BB-2339-409A-AAA0-6B0D2D7B3A91}" presName="arrow" presStyleLbl="bgShp" presStyleIdx="0" presStyleCnt="1"/>
      <dgm:spPr/>
    </dgm:pt>
    <dgm:pt modelId="{6CCD70F7-44A1-4494-A8E6-788F6F26D17C}" type="pres">
      <dgm:prSet presAssocID="{46A331BB-2339-409A-AAA0-6B0D2D7B3A91}" presName="linearProcess" presStyleCnt="0"/>
      <dgm:spPr/>
    </dgm:pt>
    <dgm:pt modelId="{22B3517A-8CCB-405E-A240-3A067BF4233E}" type="pres">
      <dgm:prSet presAssocID="{9BF801D9-D156-49F2-B7E7-AF2B362D83E5}" presName="textNode" presStyleLbl="node1" presStyleIdx="0" presStyleCnt="7">
        <dgm:presLayoutVars>
          <dgm:bulletEnabled val="1"/>
        </dgm:presLayoutVars>
      </dgm:prSet>
      <dgm:spPr/>
    </dgm:pt>
    <dgm:pt modelId="{C2A13329-520C-4AE5-B620-45C633830150}" type="pres">
      <dgm:prSet presAssocID="{6AC5EA41-671B-4DB7-A4BA-4A5496A7ECF0}" presName="sibTrans" presStyleCnt="0"/>
      <dgm:spPr/>
    </dgm:pt>
    <dgm:pt modelId="{931E56F4-6F12-4281-92C0-147548F96DEE}" type="pres">
      <dgm:prSet presAssocID="{0AAA37AB-AB0E-44DD-AF6B-D807F0050704}" presName="textNode" presStyleLbl="node1" presStyleIdx="1" presStyleCnt="7">
        <dgm:presLayoutVars>
          <dgm:bulletEnabled val="1"/>
        </dgm:presLayoutVars>
      </dgm:prSet>
      <dgm:spPr/>
    </dgm:pt>
    <dgm:pt modelId="{4304EA39-15C6-42C1-AFDC-1B8FA8C43AA4}" type="pres">
      <dgm:prSet presAssocID="{0FD5DDDB-DB8D-4A87-B617-B321676EC6DD}" presName="sibTrans" presStyleCnt="0"/>
      <dgm:spPr/>
    </dgm:pt>
    <dgm:pt modelId="{3A8DF965-86D7-4558-AB00-F433918A9398}" type="pres">
      <dgm:prSet presAssocID="{7AE2911D-0A60-4D93-889C-A3C71277CA2F}" presName="textNode" presStyleLbl="node1" presStyleIdx="2" presStyleCnt="7">
        <dgm:presLayoutVars>
          <dgm:bulletEnabled val="1"/>
        </dgm:presLayoutVars>
      </dgm:prSet>
      <dgm:spPr/>
    </dgm:pt>
    <dgm:pt modelId="{E068D11C-FD98-4057-9DF7-024032BCF877}" type="pres">
      <dgm:prSet presAssocID="{B020D7B8-5804-486B-AC55-BED562BF8C55}" presName="sibTrans" presStyleCnt="0"/>
      <dgm:spPr/>
    </dgm:pt>
    <dgm:pt modelId="{EAADA6D0-26DA-4027-897A-C7BCA4CACB7F}" type="pres">
      <dgm:prSet presAssocID="{F5F93BF1-9975-4463-ABAF-D3106FE023EC}" presName="textNode" presStyleLbl="node1" presStyleIdx="3" presStyleCnt="7">
        <dgm:presLayoutVars>
          <dgm:bulletEnabled val="1"/>
        </dgm:presLayoutVars>
      </dgm:prSet>
      <dgm:spPr/>
    </dgm:pt>
    <dgm:pt modelId="{066C3890-C615-4C45-A8E6-A131D97C37DE}" type="pres">
      <dgm:prSet presAssocID="{8E985554-1C21-4935-88F1-24CDE861CCD6}" presName="sibTrans" presStyleCnt="0"/>
      <dgm:spPr/>
    </dgm:pt>
    <dgm:pt modelId="{46227268-75AA-4B4A-8211-56EC924852B5}" type="pres">
      <dgm:prSet presAssocID="{77EDEDCC-83AE-4B17-B42F-7DF1E51307A4}" presName="textNode" presStyleLbl="node1" presStyleIdx="4" presStyleCnt="7">
        <dgm:presLayoutVars>
          <dgm:bulletEnabled val="1"/>
        </dgm:presLayoutVars>
      </dgm:prSet>
      <dgm:spPr/>
    </dgm:pt>
    <dgm:pt modelId="{11B62195-F5FB-4F16-BDF2-6D32DF53E0FC}" type="pres">
      <dgm:prSet presAssocID="{C921FC09-05F8-4531-821E-D063F576BEB1}" presName="sibTrans" presStyleCnt="0"/>
      <dgm:spPr/>
    </dgm:pt>
    <dgm:pt modelId="{EB950A74-E15F-4937-8F77-AC7D900A558E}" type="pres">
      <dgm:prSet presAssocID="{B944D9CE-9F93-4707-80EB-8D811A57B781}" presName="textNode" presStyleLbl="node1" presStyleIdx="5" presStyleCnt="7">
        <dgm:presLayoutVars>
          <dgm:bulletEnabled val="1"/>
        </dgm:presLayoutVars>
      </dgm:prSet>
      <dgm:spPr/>
    </dgm:pt>
    <dgm:pt modelId="{03680260-4D19-42D6-BBDE-3B6C0D5D5753}" type="pres">
      <dgm:prSet presAssocID="{69928835-B985-4358-9A97-33F32C94098D}" presName="sibTrans" presStyleCnt="0"/>
      <dgm:spPr/>
    </dgm:pt>
    <dgm:pt modelId="{52226905-5849-4CF3-83D2-23CA43D9034F}" type="pres">
      <dgm:prSet presAssocID="{C2A94D4B-2679-4775-8D94-897A387417DC}" presName="textNode" presStyleLbl="node1" presStyleIdx="6" presStyleCnt="7">
        <dgm:presLayoutVars>
          <dgm:bulletEnabled val="1"/>
        </dgm:presLayoutVars>
      </dgm:prSet>
      <dgm:spPr/>
    </dgm:pt>
  </dgm:ptLst>
  <dgm:cxnLst>
    <dgm:cxn modelId="{E5E7F409-E151-486D-86C7-95DD0B256A17}" type="presOf" srcId="{7AE2911D-0A60-4D93-889C-A3C71277CA2F}" destId="{3A8DF965-86D7-4558-AB00-F433918A9398}" srcOrd="0" destOrd="0" presId="urn:microsoft.com/office/officeart/2005/8/layout/hProcess9"/>
    <dgm:cxn modelId="{2811D40F-D87B-4C99-8019-6A29B515E77E}" type="presOf" srcId="{46A331BB-2339-409A-AAA0-6B0D2D7B3A91}" destId="{AFAD467C-4021-44DB-B05D-57700D84776D}" srcOrd="0" destOrd="0" presId="urn:microsoft.com/office/officeart/2005/8/layout/hProcess9"/>
    <dgm:cxn modelId="{1490EE12-2D55-4057-98D6-2A8BB9D86621}" type="presOf" srcId="{9BF801D9-D156-49F2-B7E7-AF2B362D83E5}" destId="{22B3517A-8CCB-405E-A240-3A067BF4233E}" srcOrd="0" destOrd="0" presId="urn:microsoft.com/office/officeart/2005/8/layout/hProcess9"/>
    <dgm:cxn modelId="{BE8E0E70-9FAB-4B8F-BAF1-738B12126EE6}" type="presOf" srcId="{F5F93BF1-9975-4463-ABAF-D3106FE023EC}" destId="{EAADA6D0-26DA-4027-897A-C7BCA4CACB7F}" srcOrd="0" destOrd="0" presId="urn:microsoft.com/office/officeart/2005/8/layout/hProcess9"/>
    <dgm:cxn modelId="{02DA397E-1117-4574-9246-FFD8CE8E1050}" srcId="{46A331BB-2339-409A-AAA0-6B0D2D7B3A91}" destId="{0AAA37AB-AB0E-44DD-AF6B-D807F0050704}" srcOrd="1" destOrd="0" parTransId="{25013076-1199-4BE4-8966-E506F9863DDF}" sibTransId="{0FD5DDDB-DB8D-4A87-B617-B321676EC6DD}"/>
    <dgm:cxn modelId="{2AAE8D88-4834-453B-9123-C5A3EE11C139}" type="presOf" srcId="{0AAA37AB-AB0E-44DD-AF6B-D807F0050704}" destId="{931E56F4-6F12-4281-92C0-147548F96DEE}" srcOrd="0" destOrd="0" presId="urn:microsoft.com/office/officeart/2005/8/layout/hProcess9"/>
    <dgm:cxn modelId="{565FAC96-6108-4D24-BC3A-4003487B339C}" srcId="{46A331BB-2339-409A-AAA0-6B0D2D7B3A91}" destId="{7AE2911D-0A60-4D93-889C-A3C71277CA2F}" srcOrd="2" destOrd="0" parTransId="{8FEBD959-2BDE-413D-9146-701F89FDC139}" sibTransId="{B020D7B8-5804-486B-AC55-BED562BF8C55}"/>
    <dgm:cxn modelId="{A3C7DB9C-2EDB-4B59-B974-AF986A7281D2}" srcId="{46A331BB-2339-409A-AAA0-6B0D2D7B3A91}" destId="{B944D9CE-9F93-4707-80EB-8D811A57B781}" srcOrd="5" destOrd="0" parTransId="{B56A3091-1D15-4457-8E88-F097CCB555A9}" sibTransId="{69928835-B985-4358-9A97-33F32C94098D}"/>
    <dgm:cxn modelId="{721DB4A0-DE3B-4593-9FA7-8E06178EE4B1}" type="presOf" srcId="{B944D9CE-9F93-4707-80EB-8D811A57B781}" destId="{EB950A74-E15F-4937-8F77-AC7D900A558E}" srcOrd="0" destOrd="0" presId="urn:microsoft.com/office/officeart/2005/8/layout/hProcess9"/>
    <dgm:cxn modelId="{BC97C2A1-A8D2-4DF2-8F5D-CE5B7084F757}" srcId="{46A331BB-2339-409A-AAA0-6B0D2D7B3A91}" destId="{9BF801D9-D156-49F2-B7E7-AF2B362D83E5}" srcOrd="0" destOrd="0" parTransId="{BD3090EB-EABB-4625-8353-1C7955579D07}" sibTransId="{6AC5EA41-671B-4DB7-A4BA-4A5496A7ECF0}"/>
    <dgm:cxn modelId="{32193BB9-8C62-4EC2-B731-5DFB164A8175}" srcId="{46A331BB-2339-409A-AAA0-6B0D2D7B3A91}" destId="{77EDEDCC-83AE-4B17-B42F-7DF1E51307A4}" srcOrd="4" destOrd="0" parTransId="{CD5830EC-2E6C-4E27-92E1-A333C0D6BAEE}" sibTransId="{C921FC09-05F8-4531-821E-D063F576BEB1}"/>
    <dgm:cxn modelId="{245DB9BB-E77A-4797-8527-B743657BB16B}" srcId="{46A331BB-2339-409A-AAA0-6B0D2D7B3A91}" destId="{C2A94D4B-2679-4775-8D94-897A387417DC}" srcOrd="6" destOrd="0" parTransId="{7FF2FC28-16E7-477B-BF12-C2DFC5280B8E}" sibTransId="{182E6C01-56D7-4C90-9811-EC1FE2E0AB73}"/>
    <dgm:cxn modelId="{70E537D3-4FDB-43CD-AA6C-5FC2FC746340}" srcId="{46A331BB-2339-409A-AAA0-6B0D2D7B3A91}" destId="{F5F93BF1-9975-4463-ABAF-D3106FE023EC}" srcOrd="3" destOrd="0" parTransId="{45920354-48E5-4B18-9BA6-97F7482C6362}" sibTransId="{8E985554-1C21-4935-88F1-24CDE861CCD6}"/>
    <dgm:cxn modelId="{E29783E2-6F28-4940-8580-2641A5F3BDBC}" type="presOf" srcId="{77EDEDCC-83AE-4B17-B42F-7DF1E51307A4}" destId="{46227268-75AA-4B4A-8211-56EC924852B5}" srcOrd="0" destOrd="0" presId="urn:microsoft.com/office/officeart/2005/8/layout/hProcess9"/>
    <dgm:cxn modelId="{585480FC-06B9-4EAF-A633-FE0D7F429226}" type="presOf" srcId="{C2A94D4B-2679-4775-8D94-897A387417DC}" destId="{52226905-5849-4CF3-83D2-23CA43D9034F}" srcOrd="0" destOrd="0" presId="urn:microsoft.com/office/officeart/2005/8/layout/hProcess9"/>
    <dgm:cxn modelId="{964DABA9-6012-42C0-B8FD-52A4F7C669E9}" type="presParOf" srcId="{AFAD467C-4021-44DB-B05D-57700D84776D}" destId="{897DAEBB-B7F4-4D0E-96AE-558C6A719B08}" srcOrd="0" destOrd="0" presId="urn:microsoft.com/office/officeart/2005/8/layout/hProcess9"/>
    <dgm:cxn modelId="{19CAEF41-FF66-440A-975E-DE207E33F322}" type="presParOf" srcId="{AFAD467C-4021-44DB-B05D-57700D84776D}" destId="{6CCD70F7-44A1-4494-A8E6-788F6F26D17C}" srcOrd="1" destOrd="0" presId="urn:microsoft.com/office/officeart/2005/8/layout/hProcess9"/>
    <dgm:cxn modelId="{BBF3B1E9-6754-4458-B1FA-1C5E65E96643}" type="presParOf" srcId="{6CCD70F7-44A1-4494-A8E6-788F6F26D17C}" destId="{22B3517A-8CCB-405E-A240-3A067BF4233E}" srcOrd="0" destOrd="0" presId="urn:microsoft.com/office/officeart/2005/8/layout/hProcess9"/>
    <dgm:cxn modelId="{A3124DBE-B7FD-481E-9079-9F076FA14874}" type="presParOf" srcId="{6CCD70F7-44A1-4494-A8E6-788F6F26D17C}" destId="{C2A13329-520C-4AE5-B620-45C633830150}" srcOrd="1" destOrd="0" presId="urn:microsoft.com/office/officeart/2005/8/layout/hProcess9"/>
    <dgm:cxn modelId="{608B0F15-4CA7-4866-AF01-80B10FAF9299}" type="presParOf" srcId="{6CCD70F7-44A1-4494-A8E6-788F6F26D17C}" destId="{931E56F4-6F12-4281-92C0-147548F96DEE}" srcOrd="2" destOrd="0" presId="urn:microsoft.com/office/officeart/2005/8/layout/hProcess9"/>
    <dgm:cxn modelId="{1E2A2E18-F156-46B8-BCF5-4D6B226515E3}" type="presParOf" srcId="{6CCD70F7-44A1-4494-A8E6-788F6F26D17C}" destId="{4304EA39-15C6-42C1-AFDC-1B8FA8C43AA4}" srcOrd="3" destOrd="0" presId="urn:microsoft.com/office/officeart/2005/8/layout/hProcess9"/>
    <dgm:cxn modelId="{2FD725DB-1369-4FBF-B08F-C86295C55EEE}" type="presParOf" srcId="{6CCD70F7-44A1-4494-A8E6-788F6F26D17C}" destId="{3A8DF965-86D7-4558-AB00-F433918A9398}" srcOrd="4" destOrd="0" presId="urn:microsoft.com/office/officeart/2005/8/layout/hProcess9"/>
    <dgm:cxn modelId="{7BE70C49-AA9C-489A-957B-1654AF815EDC}" type="presParOf" srcId="{6CCD70F7-44A1-4494-A8E6-788F6F26D17C}" destId="{E068D11C-FD98-4057-9DF7-024032BCF877}" srcOrd="5" destOrd="0" presId="urn:microsoft.com/office/officeart/2005/8/layout/hProcess9"/>
    <dgm:cxn modelId="{3D4BD554-96D6-4619-A169-4A89C7EC9C72}" type="presParOf" srcId="{6CCD70F7-44A1-4494-A8E6-788F6F26D17C}" destId="{EAADA6D0-26DA-4027-897A-C7BCA4CACB7F}" srcOrd="6" destOrd="0" presId="urn:microsoft.com/office/officeart/2005/8/layout/hProcess9"/>
    <dgm:cxn modelId="{0E8977D5-C924-4846-9196-C5F0DE1D70A1}" type="presParOf" srcId="{6CCD70F7-44A1-4494-A8E6-788F6F26D17C}" destId="{066C3890-C615-4C45-A8E6-A131D97C37DE}" srcOrd="7" destOrd="0" presId="urn:microsoft.com/office/officeart/2005/8/layout/hProcess9"/>
    <dgm:cxn modelId="{AE1C67B5-5A95-4B6E-BA61-2DBC1698E784}" type="presParOf" srcId="{6CCD70F7-44A1-4494-A8E6-788F6F26D17C}" destId="{46227268-75AA-4B4A-8211-56EC924852B5}" srcOrd="8" destOrd="0" presId="urn:microsoft.com/office/officeart/2005/8/layout/hProcess9"/>
    <dgm:cxn modelId="{1CA7EB56-DA80-4E1A-94CE-B7639C462A69}" type="presParOf" srcId="{6CCD70F7-44A1-4494-A8E6-788F6F26D17C}" destId="{11B62195-F5FB-4F16-BDF2-6D32DF53E0FC}" srcOrd="9" destOrd="0" presId="urn:microsoft.com/office/officeart/2005/8/layout/hProcess9"/>
    <dgm:cxn modelId="{F924A5F1-C614-4861-A04A-DF9D8B334F06}" type="presParOf" srcId="{6CCD70F7-44A1-4494-A8E6-788F6F26D17C}" destId="{EB950A74-E15F-4937-8F77-AC7D900A558E}" srcOrd="10" destOrd="0" presId="urn:microsoft.com/office/officeart/2005/8/layout/hProcess9"/>
    <dgm:cxn modelId="{9667204F-BC39-4E22-B531-71B2D93ED39D}" type="presParOf" srcId="{6CCD70F7-44A1-4494-A8E6-788F6F26D17C}" destId="{03680260-4D19-42D6-BBDE-3B6C0D5D5753}" srcOrd="11" destOrd="0" presId="urn:microsoft.com/office/officeart/2005/8/layout/hProcess9"/>
    <dgm:cxn modelId="{129FFF0A-F211-4C11-9BC7-EC4B9C0D3090}" type="presParOf" srcId="{6CCD70F7-44A1-4494-A8E6-788F6F26D17C}" destId="{52226905-5849-4CF3-83D2-23CA43D9034F}" srcOrd="12"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DB34E83-EF47-48B2-9162-15BDC1DA1037}" type="doc">
      <dgm:prSet loTypeId="urn:microsoft.com/office/officeart/2018/2/layout/IconLabelDescriptionList" loCatId="icon" qsTypeId="urn:microsoft.com/office/officeart/2005/8/quickstyle/simple1" qsCatId="simple" csTypeId="urn:microsoft.com/office/officeart/2018/5/colors/Iconchunking_neutralbg_colorful2" csCatId="colorful" phldr="1"/>
      <dgm:spPr/>
      <dgm:t>
        <a:bodyPr/>
        <a:lstStyle/>
        <a:p>
          <a:endParaRPr lang="en-GB"/>
        </a:p>
      </dgm:t>
    </dgm:pt>
    <dgm:pt modelId="{68A72B8A-89EB-48B1-AE28-028DE7DA74A2}">
      <dgm:prSet phldrT="[Text]"/>
      <dgm:spPr/>
      <dgm:t>
        <a:bodyPr/>
        <a:lstStyle/>
        <a:p>
          <a:pPr>
            <a:lnSpc>
              <a:spcPct val="100000"/>
            </a:lnSpc>
            <a:defRPr b="1"/>
          </a:pPr>
          <a:r>
            <a:rPr lang="en-GB">
              <a:latin typeface="Arial"/>
              <a:cs typeface="Arial"/>
            </a:rPr>
            <a:t>Year 0</a:t>
          </a:r>
        </a:p>
      </dgm:t>
    </dgm:pt>
    <dgm:pt modelId="{F6B56BAE-3254-47A3-BC00-491E525D11ED}" type="parTrans" cxnId="{7CAD117E-B7BD-4900-8E20-53D1D916AFA8}">
      <dgm:prSet/>
      <dgm:spPr/>
      <dgm:t>
        <a:bodyPr/>
        <a:lstStyle/>
        <a:p>
          <a:endParaRPr lang="en-GB"/>
        </a:p>
      </dgm:t>
    </dgm:pt>
    <dgm:pt modelId="{23681400-0568-478A-825C-1D03A789AA9E}" type="sibTrans" cxnId="{7CAD117E-B7BD-4900-8E20-53D1D916AFA8}">
      <dgm:prSet/>
      <dgm:spPr/>
      <dgm:t>
        <a:bodyPr/>
        <a:lstStyle/>
        <a:p>
          <a:endParaRPr lang="en-GB"/>
        </a:p>
      </dgm:t>
    </dgm:pt>
    <dgm:pt modelId="{8587E114-A630-4C0F-B884-B65C74A7CEE9}">
      <dgm:prSet phldrT="[Text]"/>
      <dgm:spPr/>
      <dgm:t>
        <a:bodyPr/>
        <a:lstStyle/>
        <a:p>
          <a:pPr>
            <a:lnSpc>
              <a:spcPct val="100000"/>
            </a:lnSpc>
          </a:pPr>
          <a:r>
            <a:rPr lang="en-GB" dirty="0">
              <a:latin typeface="Arial"/>
              <a:cs typeface="Arial"/>
            </a:rPr>
            <a:t>You invest £100 at 10%</a:t>
          </a:r>
        </a:p>
      </dgm:t>
    </dgm:pt>
    <dgm:pt modelId="{AF36AB95-2254-469B-8CCB-C6611D86C9AB}" type="parTrans" cxnId="{974BC11A-6FAC-416F-A5AF-DAE7CE7A80CB}">
      <dgm:prSet/>
      <dgm:spPr/>
      <dgm:t>
        <a:bodyPr/>
        <a:lstStyle/>
        <a:p>
          <a:endParaRPr lang="en-GB"/>
        </a:p>
      </dgm:t>
    </dgm:pt>
    <dgm:pt modelId="{BBA5CB1C-2317-4B4D-A362-157F709DDDED}" type="sibTrans" cxnId="{974BC11A-6FAC-416F-A5AF-DAE7CE7A80CB}">
      <dgm:prSet/>
      <dgm:spPr/>
      <dgm:t>
        <a:bodyPr/>
        <a:lstStyle/>
        <a:p>
          <a:endParaRPr lang="en-GB"/>
        </a:p>
      </dgm:t>
    </dgm:pt>
    <dgm:pt modelId="{75280ADD-6A36-46ED-8447-8ADF2A8394A3}">
      <dgm:prSet phldrT="[Text]"/>
      <dgm:spPr/>
      <dgm:t>
        <a:bodyPr/>
        <a:lstStyle/>
        <a:p>
          <a:pPr>
            <a:lnSpc>
              <a:spcPct val="100000"/>
            </a:lnSpc>
            <a:defRPr b="1"/>
          </a:pPr>
          <a:r>
            <a:rPr lang="en-GB">
              <a:latin typeface="Arial"/>
              <a:cs typeface="Arial"/>
            </a:rPr>
            <a:t>Year 1</a:t>
          </a:r>
        </a:p>
      </dgm:t>
    </dgm:pt>
    <dgm:pt modelId="{B04C34ED-DB13-4316-86B7-A7686AA6BD1D}" type="parTrans" cxnId="{747FC58B-E7EC-4522-96CD-BB1EB4B056F6}">
      <dgm:prSet/>
      <dgm:spPr/>
      <dgm:t>
        <a:bodyPr/>
        <a:lstStyle/>
        <a:p>
          <a:endParaRPr lang="en-GB"/>
        </a:p>
      </dgm:t>
    </dgm:pt>
    <dgm:pt modelId="{714C74C1-290D-4D4A-8F59-627ACD9A6FB9}" type="sibTrans" cxnId="{747FC58B-E7EC-4522-96CD-BB1EB4B056F6}">
      <dgm:prSet/>
      <dgm:spPr/>
      <dgm:t>
        <a:bodyPr/>
        <a:lstStyle/>
        <a:p>
          <a:endParaRPr lang="en-GB"/>
        </a:p>
      </dgm:t>
    </dgm:pt>
    <dgm:pt modelId="{F6E23F93-7128-439F-8F95-E337BC02674C}">
      <dgm:prSet phldrT="[Text]"/>
      <dgm:spPr/>
      <dgm:t>
        <a:bodyPr/>
        <a:lstStyle/>
        <a:p>
          <a:pPr>
            <a:lnSpc>
              <a:spcPct val="100000"/>
            </a:lnSpc>
          </a:pPr>
          <a:r>
            <a:rPr lang="en-GB" dirty="0">
              <a:latin typeface="Arial"/>
              <a:cs typeface="Arial"/>
            </a:rPr>
            <a:t>Your money grows to £100 + 10% of £100 = £110</a:t>
          </a:r>
        </a:p>
      </dgm:t>
    </dgm:pt>
    <dgm:pt modelId="{8E24B342-614D-4AC4-9DFE-1A354A00711A}" type="parTrans" cxnId="{67B7B023-3ECC-43D9-BD8D-2338CA99F439}">
      <dgm:prSet/>
      <dgm:spPr/>
      <dgm:t>
        <a:bodyPr/>
        <a:lstStyle/>
        <a:p>
          <a:endParaRPr lang="en-GB"/>
        </a:p>
      </dgm:t>
    </dgm:pt>
    <dgm:pt modelId="{B15B3518-17B4-45C1-AED1-FF2000578B8D}" type="sibTrans" cxnId="{67B7B023-3ECC-43D9-BD8D-2338CA99F439}">
      <dgm:prSet/>
      <dgm:spPr/>
      <dgm:t>
        <a:bodyPr/>
        <a:lstStyle/>
        <a:p>
          <a:endParaRPr lang="en-GB"/>
        </a:p>
      </dgm:t>
    </dgm:pt>
    <dgm:pt modelId="{367D4FCF-686B-461B-ABE2-DB6DD471ADBB}" type="pres">
      <dgm:prSet presAssocID="{2DB34E83-EF47-48B2-9162-15BDC1DA1037}" presName="root" presStyleCnt="0">
        <dgm:presLayoutVars>
          <dgm:dir/>
          <dgm:resizeHandles val="exact"/>
        </dgm:presLayoutVars>
      </dgm:prSet>
      <dgm:spPr/>
    </dgm:pt>
    <dgm:pt modelId="{44DA1965-40AD-42CC-B2A1-BEE33A1F6E85}" type="pres">
      <dgm:prSet presAssocID="{68A72B8A-89EB-48B1-AE28-028DE7DA74A2}" presName="compNode" presStyleCnt="0"/>
      <dgm:spPr/>
    </dgm:pt>
    <dgm:pt modelId="{B87356C8-E9ED-41FE-BFE3-06CEF2673F7F}" type="pres">
      <dgm:prSet presAssocID="{68A72B8A-89EB-48B1-AE28-028DE7DA74A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5EC1BC0E-F615-489F-B82A-399B461C6587}" type="pres">
      <dgm:prSet presAssocID="{68A72B8A-89EB-48B1-AE28-028DE7DA74A2}" presName="iconSpace" presStyleCnt="0"/>
      <dgm:spPr/>
    </dgm:pt>
    <dgm:pt modelId="{CF4F6CB6-00BE-491D-B392-6A27A583C0FF}" type="pres">
      <dgm:prSet presAssocID="{68A72B8A-89EB-48B1-AE28-028DE7DA74A2}" presName="parTx" presStyleLbl="revTx" presStyleIdx="0" presStyleCnt="4">
        <dgm:presLayoutVars>
          <dgm:chMax val="0"/>
          <dgm:chPref val="0"/>
        </dgm:presLayoutVars>
      </dgm:prSet>
      <dgm:spPr/>
    </dgm:pt>
    <dgm:pt modelId="{3A2FECA4-8D5A-4CBC-B695-6BAA691E2E13}" type="pres">
      <dgm:prSet presAssocID="{68A72B8A-89EB-48B1-AE28-028DE7DA74A2}" presName="txSpace" presStyleCnt="0"/>
      <dgm:spPr/>
    </dgm:pt>
    <dgm:pt modelId="{BEC97B29-C4D0-4C8C-88FA-B8D63B4F3D8F}" type="pres">
      <dgm:prSet presAssocID="{68A72B8A-89EB-48B1-AE28-028DE7DA74A2}" presName="desTx" presStyleLbl="revTx" presStyleIdx="1" presStyleCnt="4">
        <dgm:presLayoutVars/>
      </dgm:prSet>
      <dgm:spPr/>
    </dgm:pt>
    <dgm:pt modelId="{D147299D-D068-41ED-90CA-79D29438C01D}" type="pres">
      <dgm:prSet presAssocID="{23681400-0568-478A-825C-1D03A789AA9E}" presName="sibTrans" presStyleCnt="0"/>
      <dgm:spPr/>
    </dgm:pt>
    <dgm:pt modelId="{39FF1CF1-4CED-4E30-BF36-42D48CA65252}" type="pres">
      <dgm:prSet presAssocID="{75280ADD-6A36-46ED-8447-8ADF2A8394A3}" presName="compNode" presStyleCnt="0"/>
      <dgm:spPr/>
    </dgm:pt>
    <dgm:pt modelId="{3C12137F-8F1E-4648-88A9-56ED7D677EF2}" type="pres">
      <dgm:prSet presAssocID="{75280ADD-6A36-46ED-8447-8ADF2A8394A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0948C065-1210-4771-80F2-20FC9DBA9996}" type="pres">
      <dgm:prSet presAssocID="{75280ADD-6A36-46ED-8447-8ADF2A8394A3}" presName="iconSpace" presStyleCnt="0"/>
      <dgm:spPr/>
    </dgm:pt>
    <dgm:pt modelId="{41F59ECA-A9A9-45D6-A8B5-54469825D8DE}" type="pres">
      <dgm:prSet presAssocID="{75280ADD-6A36-46ED-8447-8ADF2A8394A3}" presName="parTx" presStyleLbl="revTx" presStyleIdx="2" presStyleCnt="4">
        <dgm:presLayoutVars>
          <dgm:chMax val="0"/>
          <dgm:chPref val="0"/>
        </dgm:presLayoutVars>
      </dgm:prSet>
      <dgm:spPr/>
    </dgm:pt>
    <dgm:pt modelId="{6A39249B-971E-403D-AE22-9523A764F9DA}" type="pres">
      <dgm:prSet presAssocID="{75280ADD-6A36-46ED-8447-8ADF2A8394A3}" presName="txSpace" presStyleCnt="0"/>
      <dgm:spPr/>
    </dgm:pt>
    <dgm:pt modelId="{C4720FF9-2668-46FF-8186-330D5B07098B}" type="pres">
      <dgm:prSet presAssocID="{75280ADD-6A36-46ED-8447-8ADF2A8394A3}" presName="desTx" presStyleLbl="revTx" presStyleIdx="3" presStyleCnt="4" custScaleX="173789">
        <dgm:presLayoutVars/>
      </dgm:prSet>
      <dgm:spPr/>
    </dgm:pt>
  </dgm:ptLst>
  <dgm:cxnLst>
    <dgm:cxn modelId="{974BC11A-6FAC-416F-A5AF-DAE7CE7A80CB}" srcId="{68A72B8A-89EB-48B1-AE28-028DE7DA74A2}" destId="{8587E114-A630-4C0F-B884-B65C74A7CEE9}" srcOrd="0" destOrd="0" parTransId="{AF36AB95-2254-469B-8CCB-C6611D86C9AB}" sibTransId="{BBA5CB1C-2317-4B4D-A362-157F709DDDED}"/>
    <dgm:cxn modelId="{67B7B023-3ECC-43D9-BD8D-2338CA99F439}" srcId="{75280ADD-6A36-46ED-8447-8ADF2A8394A3}" destId="{F6E23F93-7128-439F-8F95-E337BC02674C}" srcOrd="0" destOrd="0" parTransId="{8E24B342-614D-4AC4-9DFE-1A354A00711A}" sibTransId="{B15B3518-17B4-45C1-AED1-FF2000578B8D}"/>
    <dgm:cxn modelId="{67E2512C-28AE-4105-95CD-A40990ABB735}" type="presOf" srcId="{2DB34E83-EF47-48B2-9162-15BDC1DA1037}" destId="{367D4FCF-686B-461B-ABE2-DB6DD471ADBB}" srcOrd="0" destOrd="0" presId="urn:microsoft.com/office/officeart/2018/2/layout/IconLabelDescriptionList"/>
    <dgm:cxn modelId="{7CAD117E-B7BD-4900-8E20-53D1D916AFA8}" srcId="{2DB34E83-EF47-48B2-9162-15BDC1DA1037}" destId="{68A72B8A-89EB-48B1-AE28-028DE7DA74A2}" srcOrd="0" destOrd="0" parTransId="{F6B56BAE-3254-47A3-BC00-491E525D11ED}" sibTransId="{23681400-0568-478A-825C-1D03A789AA9E}"/>
    <dgm:cxn modelId="{747FC58B-E7EC-4522-96CD-BB1EB4B056F6}" srcId="{2DB34E83-EF47-48B2-9162-15BDC1DA1037}" destId="{75280ADD-6A36-46ED-8447-8ADF2A8394A3}" srcOrd="1" destOrd="0" parTransId="{B04C34ED-DB13-4316-86B7-A7686AA6BD1D}" sibTransId="{714C74C1-290D-4D4A-8F59-627ACD9A6FB9}"/>
    <dgm:cxn modelId="{61DEFF95-EEB8-4F02-9C55-98278392EDEA}" type="presOf" srcId="{8587E114-A630-4C0F-B884-B65C74A7CEE9}" destId="{BEC97B29-C4D0-4C8C-88FA-B8D63B4F3D8F}" srcOrd="0" destOrd="0" presId="urn:microsoft.com/office/officeart/2018/2/layout/IconLabelDescriptionList"/>
    <dgm:cxn modelId="{4FF1379F-7379-4D5E-AB9C-7E1E315DEFAD}" type="presOf" srcId="{75280ADD-6A36-46ED-8447-8ADF2A8394A3}" destId="{41F59ECA-A9A9-45D6-A8B5-54469825D8DE}" srcOrd="0" destOrd="0" presId="urn:microsoft.com/office/officeart/2018/2/layout/IconLabelDescriptionList"/>
    <dgm:cxn modelId="{E2807FAC-6633-4CAD-B005-7BC7B9610503}" type="presOf" srcId="{F6E23F93-7128-439F-8F95-E337BC02674C}" destId="{C4720FF9-2668-46FF-8186-330D5B07098B}" srcOrd="0" destOrd="0" presId="urn:microsoft.com/office/officeart/2018/2/layout/IconLabelDescriptionList"/>
    <dgm:cxn modelId="{726C9DB3-30F2-4F1E-979F-C50D8C039D06}" type="presOf" srcId="{68A72B8A-89EB-48B1-AE28-028DE7DA74A2}" destId="{CF4F6CB6-00BE-491D-B392-6A27A583C0FF}" srcOrd="0" destOrd="0" presId="urn:microsoft.com/office/officeart/2018/2/layout/IconLabelDescriptionList"/>
    <dgm:cxn modelId="{3844A586-3A59-491D-94C2-58D96FB7C58B}" type="presParOf" srcId="{367D4FCF-686B-461B-ABE2-DB6DD471ADBB}" destId="{44DA1965-40AD-42CC-B2A1-BEE33A1F6E85}" srcOrd="0" destOrd="0" presId="urn:microsoft.com/office/officeart/2018/2/layout/IconLabelDescriptionList"/>
    <dgm:cxn modelId="{E3E76F40-1E05-48C8-A162-56C4D9714EF2}" type="presParOf" srcId="{44DA1965-40AD-42CC-B2A1-BEE33A1F6E85}" destId="{B87356C8-E9ED-41FE-BFE3-06CEF2673F7F}" srcOrd="0" destOrd="0" presId="urn:microsoft.com/office/officeart/2018/2/layout/IconLabelDescriptionList"/>
    <dgm:cxn modelId="{9CE4A8E8-CB0A-4D91-8145-1DF56D0B4199}" type="presParOf" srcId="{44DA1965-40AD-42CC-B2A1-BEE33A1F6E85}" destId="{5EC1BC0E-F615-489F-B82A-399B461C6587}" srcOrd="1" destOrd="0" presId="urn:microsoft.com/office/officeart/2018/2/layout/IconLabelDescriptionList"/>
    <dgm:cxn modelId="{B5BD0911-7C0E-49D4-B4D5-EE98C9B3990B}" type="presParOf" srcId="{44DA1965-40AD-42CC-B2A1-BEE33A1F6E85}" destId="{CF4F6CB6-00BE-491D-B392-6A27A583C0FF}" srcOrd="2" destOrd="0" presId="urn:microsoft.com/office/officeart/2018/2/layout/IconLabelDescriptionList"/>
    <dgm:cxn modelId="{495A1DB3-7101-4DB3-B2F1-B195B30F074A}" type="presParOf" srcId="{44DA1965-40AD-42CC-B2A1-BEE33A1F6E85}" destId="{3A2FECA4-8D5A-4CBC-B695-6BAA691E2E13}" srcOrd="3" destOrd="0" presId="urn:microsoft.com/office/officeart/2018/2/layout/IconLabelDescriptionList"/>
    <dgm:cxn modelId="{A77B9B44-7A82-47CA-8062-DC5C82B90B18}" type="presParOf" srcId="{44DA1965-40AD-42CC-B2A1-BEE33A1F6E85}" destId="{BEC97B29-C4D0-4C8C-88FA-B8D63B4F3D8F}" srcOrd="4" destOrd="0" presId="urn:microsoft.com/office/officeart/2018/2/layout/IconLabelDescriptionList"/>
    <dgm:cxn modelId="{1BCC0864-6B60-4D72-8D4F-C9B72D67ACB4}" type="presParOf" srcId="{367D4FCF-686B-461B-ABE2-DB6DD471ADBB}" destId="{D147299D-D068-41ED-90CA-79D29438C01D}" srcOrd="1" destOrd="0" presId="urn:microsoft.com/office/officeart/2018/2/layout/IconLabelDescriptionList"/>
    <dgm:cxn modelId="{A39C385D-32D8-4271-B966-E9809891B27D}" type="presParOf" srcId="{367D4FCF-686B-461B-ABE2-DB6DD471ADBB}" destId="{39FF1CF1-4CED-4E30-BF36-42D48CA65252}" srcOrd="2" destOrd="0" presId="urn:microsoft.com/office/officeart/2018/2/layout/IconLabelDescriptionList"/>
    <dgm:cxn modelId="{A2EF620D-760B-4B57-9816-A7DE303E9958}" type="presParOf" srcId="{39FF1CF1-4CED-4E30-BF36-42D48CA65252}" destId="{3C12137F-8F1E-4648-88A9-56ED7D677EF2}" srcOrd="0" destOrd="0" presId="urn:microsoft.com/office/officeart/2018/2/layout/IconLabelDescriptionList"/>
    <dgm:cxn modelId="{45EAF512-8076-46EB-AF35-BF6545AAAA09}" type="presParOf" srcId="{39FF1CF1-4CED-4E30-BF36-42D48CA65252}" destId="{0948C065-1210-4771-80F2-20FC9DBA9996}" srcOrd="1" destOrd="0" presId="urn:microsoft.com/office/officeart/2018/2/layout/IconLabelDescriptionList"/>
    <dgm:cxn modelId="{0ABEB19C-08CA-4D46-882F-FC988FDD0AB2}" type="presParOf" srcId="{39FF1CF1-4CED-4E30-BF36-42D48CA65252}" destId="{41F59ECA-A9A9-45D6-A8B5-54469825D8DE}" srcOrd="2" destOrd="0" presId="urn:microsoft.com/office/officeart/2018/2/layout/IconLabelDescriptionList"/>
    <dgm:cxn modelId="{78832EA3-1319-4F56-9B2A-7AE1F8E7636E}" type="presParOf" srcId="{39FF1CF1-4CED-4E30-BF36-42D48CA65252}" destId="{6A39249B-971E-403D-AE22-9523A764F9DA}" srcOrd="3" destOrd="0" presId="urn:microsoft.com/office/officeart/2018/2/layout/IconLabelDescriptionList"/>
    <dgm:cxn modelId="{74C4911F-4A93-4F8F-820F-4FEA1FDFB548}" type="presParOf" srcId="{39FF1CF1-4CED-4E30-BF36-42D48CA65252}" destId="{C4720FF9-2668-46FF-8186-330D5B07098B}"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CE8DAF1-9C83-4253-8A76-8A5118367F84}" type="doc">
      <dgm:prSet loTypeId="urn:microsoft.com/office/officeart/2018/2/layout/IconLabelDescriptionList" loCatId="icon" qsTypeId="urn:microsoft.com/office/officeart/2005/8/quickstyle/simple1" qsCatId="simple" csTypeId="urn:microsoft.com/office/officeart/2018/5/colors/Iconchunking_neutralbg_colorful2" csCatId="colorful" phldr="1"/>
      <dgm:spPr/>
      <dgm:t>
        <a:bodyPr/>
        <a:lstStyle/>
        <a:p>
          <a:endParaRPr lang="en-GB"/>
        </a:p>
      </dgm:t>
    </dgm:pt>
    <dgm:pt modelId="{6FDDE95F-D34D-491B-A153-7F96E407F42C}">
      <dgm:prSet phldrT="[Text]"/>
      <dgm:spPr/>
      <dgm:t>
        <a:bodyPr/>
        <a:lstStyle/>
        <a:p>
          <a:pPr>
            <a:lnSpc>
              <a:spcPct val="100000"/>
            </a:lnSpc>
            <a:defRPr b="1"/>
          </a:pPr>
          <a:r>
            <a:rPr lang="en-GB">
              <a:latin typeface="Arial"/>
              <a:cs typeface="Arial"/>
            </a:rPr>
            <a:t>Year 0</a:t>
          </a:r>
        </a:p>
      </dgm:t>
    </dgm:pt>
    <dgm:pt modelId="{1C2A5A10-E275-466E-A029-8624FD31823D}" type="parTrans" cxnId="{8EE1DA7C-FB52-4F44-98EB-06D95E0FBA29}">
      <dgm:prSet/>
      <dgm:spPr/>
      <dgm:t>
        <a:bodyPr/>
        <a:lstStyle/>
        <a:p>
          <a:endParaRPr lang="en-GB"/>
        </a:p>
      </dgm:t>
    </dgm:pt>
    <dgm:pt modelId="{C9AB041F-0436-4FFE-A80D-69CB33522962}" type="sibTrans" cxnId="{8EE1DA7C-FB52-4F44-98EB-06D95E0FBA29}">
      <dgm:prSet/>
      <dgm:spPr/>
      <dgm:t>
        <a:bodyPr/>
        <a:lstStyle/>
        <a:p>
          <a:endParaRPr lang="en-GB"/>
        </a:p>
      </dgm:t>
    </dgm:pt>
    <dgm:pt modelId="{1440DBD8-A41D-4F14-9417-2A73A5CB44F3}">
      <dgm:prSet phldrT="[Text]"/>
      <dgm:spPr/>
      <dgm:t>
        <a:bodyPr/>
        <a:lstStyle/>
        <a:p>
          <a:pPr>
            <a:lnSpc>
              <a:spcPct val="100000"/>
            </a:lnSpc>
          </a:pPr>
          <a:r>
            <a:rPr lang="en-GB" dirty="0">
              <a:latin typeface="Arial"/>
              <a:cs typeface="Arial"/>
            </a:rPr>
            <a:t>Invest £100 at 10%</a:t>
          </a:r>
        </a:p>
      </dgm:t>
    </dgm:pt>
    <dgm:pt modelId="{45916F03-75B0-4287-B094-48F68F72D88A}" type="parTrans" cxnId="{DBB656D8-C295-4F27-826F-06E0299588D2}">
      <dgm:prSet/>
      <dgm:spPr/>
      <dgm:t>
        <a:bodyPr/>
        <a:lstStyle/>
        <a:p>
          <a:endParaRPr lang="en-GB"/>
        </a:p>
      </dgm:t>
    </dgm:pt>
    <dgm:pt modelId="{7F25E068-90AB-459C-8A65-89FD348A28DA}" type="sibTrans" cxnId="{DBB656D8-C295-4F27-826F-06E0299588D2}">
      <dgm:prSet/>
      <dgm:spPr/>
      <dgm:t>
        <a:bodyPr/>
        <a:lstStyle/>
        <a:p>
          <a:endParaRPr lang="en-GB"/>
        </a:p>
      </dgm:t>
    </dgm:pt>
    <dgm:pt modelId="{D6FC11A5-B95E-4284-A02D-743F2493D0CC}">
      <dgm:prSet phldrT="[Text]"/>
      <dgm:spPr/>
      <dgm:t>
        <a:bodyPr/>
        <a:lstStyle/>
        <a:p>
          <a:pPr>
            <a:lnSpc>
              <a:spcPct val="100000"/>
            </a:lnSpc>
            <a:defRPr b="1"/>
          </a:pPr>
          <a:r>
            <a:rPr lang="en-GB">
              <a:latin typeface="Arial"/>
              <a:cs typeface="Arial"/>
            </a:rPr>
            <a:t>Year 1</a:t>
          </a:r>
        </a:p>
      </dgm:t>
    </dgm:pt>
    <dgm:pt modelId="{42493393-F5B6-4712-9110-55CE24743C16}" type="parTrans" cxnId="{66BEE7E3-1A47-4D85-9FA9-F2EDCF6E51FF}">
      <dgm:prSet/>
      <dgm:spPr/>
      <dgm:t>
        <a:bodyPr/>
        <a:lstStyle/>
        <a:p>
          <a:endParaRPr lang="en-GB"/>
        </a:p>
      </dgm:t>
    </dgm:pt>
    <dgm:pt modelId="{73890B8B-E0EF-4BA3-8D7F-311FA1A644F0}" type="sibTrans" cxnId="{66BEE7E3-1A47-4D85-9FA9-F2EDCF6E51FF}">
      <dgm:prSet/>
      <dgm:spPr/>
      <dgm:t>
        <a:bodyPr/>
        <a:lstStyle/>
        <a:p>
          <a:endParaRPr lang="en-GB"/>
        </a:p>
      </dgm:t>
    </dgm:pt>
    <dgm:pt modelId="{5AC2DF1A-8D69-47D8-BE01-DCF9CE3DAE15}">
      <dgm:prSet phldrT="[Text]"/>
      <dgm:spPr/>
      <dgm:t>
        <a:bodyPr/>
        <a:lstStyle/>
        <a:p>
          <a:pPr>
            <a:lnSpc>
              <a:spcPct val="100000"/>
            </a:lnSpc>
          </a:pPr>
          <a:r>
            <a:rPr lang="en-GB" dirty="0">
              <a:latin typeface="Arial"/>
              <a:cs typeface="Arial"/>
            </a:rPr>
            <a:t>£100(1.1) = £110</a:t>
          </a:r>
        </a:p>
      </dgm:t>
    </dgm:pt>
    <dgm:pt modelId="{6E875CC8-F222-40C3-995C-1E194EDC39F1}" type="parTrans" cxnId="{0C0C1040-9077-42DF-8397-4C1DA26E616B}">
      <dgm:prSet/>
      <dgm:spPr/>
      <dgm:t>
        <a:bodyPr/>
        <a:lstStyle/>
        <a:p>
          <a:endParaRPr lang="en-GB"/>
        </a:p>
      </dgm:t>
    </dgm:pt>
    <dgm:pt modelId="{73FA407C-6FBE-4774-821F-2C2D04239396}" type="sibTrans" cxnId="{0C0C1040-9077-42DF-8397-4C1DA26E616B}">
      <dgm:prSet/>
      <dgm:spPr/>
      <dgm:t>
        <a:bodyPr/>
        <a:lstStyle/>
        <a:p>
          <a:endParaRPr lang="en-GB"/>
        </a:p>
      </dgm:t>
    </dgm:pt>
    <dgm:pt modelId="{B1BD2397-2A70-4D16-BDB8-670310459B57}">
      <dgm:prSet phldrT="[Text]"/>
      <dgm:spPr/>
      <dgm:t>
        <a:bodyPr/>
        <a:lstStyle/>
        <a:p>
          <a:pPr>
            <a:lnSpc>
              <a:spcPct val="100000"/>
            </a:lnSpc>
            <a:defRPr b="1"/>
          </a:pPr>
          <a:r>
            <a:rPr lang="en-GB">
              <a:latin typeface="Arial"/>
              <a:cs typeface="Arial"/>
            </a:rPr>
            <a:t>Year 2</a:t>
          </a:r>
        </a:p>
      </dgm:t>
    </dgm:pt>
    <dgm:pt modelId="{F4453BAE-D757-4C81-96B6-08B30EA8FB7C}" type="parTrans" cxnId="{CB741D7B-3542-47CE-BB7D-AB00BFBF53D3}">
      <dgm:prSet/>
      <dgm:spPr/>
      <dgm:t>
        <a:bodyPr/>
        <a:lstStyle/>
        <a:p>
          <a:endParaRPr lang="en-GB"/>
        </a:p>
      </dgm:t>
    </dgm:pt>
    <dgm:pt modelId="{D2D911A9-AB10-4C83-96EE-55E741894EB5}" type="sibTrans" cxnId="{CB741D7B-3542-47CE-BB7D-AB00BFBF53D3}">
      <dgm:prSet/>
      <dgm:spPr/>
      <dgm:t>
        <a:bodyPr/>
        <a:lstStyle/>
        <a:p>
          <a:endParaRPr lang="en-GB"/>
        </a:p>
      </dgm:t>
    </dgm:pt>
    <dgm:pt modelId="{98B4335F-0227-4C7E-896C-3A7587C55581}">
      <dgm:prSet phldrT="[Text]"/>
      <dgm:spPr/>
      <dgm:t>
        <a:bodyPr/>
        <a:lstStyle/>
        <a:p>
          <a:pPr>
            <a:lnSpc>
              <a:spcPct val="100000"/>
            </a:lnSpc>
          </a:pPr>
          <a:r>
            <a:rPr lang="en-GB" dirty="0">
              <a:latin typeface="Arial"/>
              <a:cs typeface="Arial"/>
            </a:rPr>
            <a:t>£100(1.1)(1.1) = £121</a:t>
          </a:r>
        </a:p>
      </dgm:t>
    </dgm:pt>
    <dgm:pt modelId="{C1AA4504-7B34-44AA-A596-D54E4A35BDE9}" type="parTrans" cxnId="{104DEA22-9796-48DD-9D32-864C35E81206}">
      <dgm:prSet/>
      <dgm:spPr/>
      <dgm:t>
        <a:bodyPr/>
        <a:lstStyle/>
        <a:p>
          <a:endParaRPr lang="en-GB"/>
        </a:p>
      </dgm:t>
    </dgm:pt>
    <dgm:pt modelId="{18370017-64FA-4DAC-9200-3244FC54CD6E}" type="sibTrans" cxnId="{104DEA22-9796-48DD-9D32-864C35E81206}">
      <dgm:prSet/>
      <dgm:spPr/>
      <dgm:t>
        <a:bodyPr/>
        <a:lstStyle/>
        <a:p>
          <a:endParaRPr lang="en-GB"/>
        </a:p>
      </dgm:t>
    </dgm:pt>
    <dgm:pt modelId="{BE05C9F0-CD18-4C00-B063-D5554A4BD70B}" type="pres">
      <dgm:prSet presAssocID="{CCE8DAF1-9C83-4253-8A76-8A5118367F84}" presName="root" presStyleCnt="0">
        <dgm:presLayoutVars>
          <dgm:dir/>
          <dgm:resizeHandles val="exact"/>
        </dgm:presLayoutVars>
      </dgm:prSet>
      <dgm:spPr/>
    </dgm:pt>
    <dgm:pt modelId="{BBA49FC2-4E7A-4A5A-9D74-D94E9482DF28}" type="pres">
      <dgm:prSet presAssocID="{6FDDE95F-D34D-491B-A153-7F96E407F42C}" presName="compNode" presStyleCnt="0"/>
      <dgm:spPr/>
    </dgm:pt>
    <dgm:pt modelId="{D16C12E3-816E-468B-98D2-3631C7DE3DF9}" type="pres">
      <dgm:prSet presAssocID="{6FDDE95F-D34D-491B-A153-7F96E407F42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3D897AA7-A623-43E9-81E2-F320E3270B60}" type="pres">
      <dgm:prSet presAssocID="{6FDDE95F-D34D-491B-A153-7F96E407F42C}" presName="iconSpace" presStyleCnt="0"/>
      <dgm:spPr/>
    </dgm:pt>
    <dgm:pt modelId="{30575724-BD84-45FE-8D96-3004D483BE16}" type="pres">
      <dgm:prSet presAssocID="{6FDDE95F-D34D-491B-A153-7F96E407F42C}" presName="parTx" presStyleLbl="revTx" presStyleIdx="0" presStyleCnt="6">
        <dgm:presLayoutVars>
          <dgm:chMax val="0"/>
          <dgm:chPref val="0"/>
        </dgm:presLayoutVars>
      </dgm:prSet>
      <dgm:spPr/>
    </dgm:pt>
    <dgm:pt modelId="{5CE232F3-C3D8-4603-882F-55D768452407}" type="pres">
      <dgm:prSet presAssocID="{6FDDE95F-D34D-491B-A153-7F96E407F42C}" presName="txSpace" presStyleCnt="0"/>
      <dgm:spPr/>
    </dgm:pt>
    <dgm:pt modelId="{D44FC001-3FFE-451F-B7C1-D5D8696133D2}" type="pres">
      <dgm:prSet presAssocID="{6FDDE95F-D34D-491B-A153-7F96E407F42C}" presName="desTx" presStyleLbl="revTx" presStyleIdx="1" presStyleCnt="6">
        <dgm:presLayoutVars/>
      </dgm:prSet>
      <dgm:spPr/>
    </dgm:pt>
    <dgm:pt modelId="{BD095754-3F4B-4767-8457-238E8B88FD86}" type="pres">
      <dgm:prSet presAssocID="{C9AB041F-0436-4FFE-A80D-69CB33522962}" presName="sibTrans" presStyleCnt="0"/>
      <dgm:spPr/>
    </dgm:pt>
    <dgm:pt modelId="{7797919B-619F-4BA5-8A43-42C73EF0F5EB}" type="pres">
      <dgm:prSet presAssocID="{D6FC11A5-B95E-4284-A02D-743F2493D0CC}" presName="compNode" presStyleCnt="0"/>
      <dgm:spPr/>
    </dgm:pt>
    <dgm:pt modelId="{F1C6611F-D7CD-48B2-8DA4-3ACFF1F661B5}" type="pres">
      <dgm:prSet presAssocID="{D6FC11A5-B95E-4284-A02D-743F2493D0C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0B2F73C3-3DD9-4719-B397-810F49062465}" type="pres">
      <dgm:prSet presAssocID="{D6FC11A5-B95E-4284-A02D-743F2493D0CC}" presName="iconSpace" presStyleCnt="0"/>
      <dgm:spPr/>
    </dgm:pt>
    <dgm:pt modelId="{A194E11A-3ED7-428E-BDFA-2BB952EBBE83}" type="pres">
      <dgm:prSet presAssocID="{D6FC11A5-B95E-4284-A02D-743F2493D0CC}" presName="parTx" presStyleLbl="revTx" presStyleIdx="2" presStyleCnt="6">
        <dgm:presLayoutVars>
          <dgm:chMax val="0"/>
          <dgm:chPref val="0"/>
        </dgm:presLayoutVars>
      </dgm:prSet>
      <dgm:spPr/>
    </dgm:pt>
    <dgm:pt modelId="{B3C4C1AC-E6D4-435A-8FEB-697CFBDCD2B2}" type="pres">
      <dgm:prSet presAssocID="{D6FC11A5-B95E-4284-A02D-743F2493D0CC}" presName="txSpace" presStyleCnt="0"/>
      <dgm:spPr/>
    </dgm:pt>
    <dgm:pt modelId="{FDF6A4E6-9989-4C3F-9E74-1B75C2010F2F}" type="pres">
      <dgm:prSet presAssocID="{D6FC11A5-B95E-4284-A02D-743F2493D0CC}" presName="desTx" presStyleLbl="revTx" presStyleIdx="3" presStyleCnt="6">
        <dgm:presLayoutVars/>
      </dgm:prSet>
      <dgm:spPr/>
    </dgm:pt>
    <dgm:pt modelId="{BA0ADBAD-BE6C-45AC-8EBE-B845677FA3D7}" type="pres">
      <dgm:prSet presAssocID="{73890B8B-E0EF-4BA3-8D7F-311FA1A644F0}" presName="sibTrans" presStyleCnt="0"/>
      <dgm:spPr/>
    </dgm:pt>
    <dgm:pt modelId="{21778218-07F4-4AB8-87AA-AD996ED5E51D}" type="pres">
      <dgm:prSet presAssocID="{B1BD2397-2A70-4D16-BDB8-670310459B57}" presName="compNode" presStyleCnt="0"/>
      <dgm:spPr/>
    </dgm:pt>
    <dgm:pt modelId="{0009717F-C4B7-42BC-96E7-8D7AA39EA123}" type="pres">
      <dgm:prSet presAssocID="{B1BD2397-2A70-4D16-BDB8-670310459B5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86F96507-68E8-4FA6-BC08-932805C8D7C0}" type="pres">
      <dgm:prSet presAssocID="{B1BD2397-2A70-4D16-BDB8-670310459B57}" presName="iconSpace" presStyleCnt="0"/>
      <dgm:spPr/>
    </dgm:pt>
    <dgm:pt modelId="{BEC6B2A3-9684-4365-968F-ED94A3037EF1}" type="pres">
      <dgm:prSet presAssocID="{B1BD2397-2A70-4D16-BDB8-670310459B57}" presName="parTx" presStyleLbl="revTx" presStyleIdx="4" presStyleCnt="6">
        <dgm:presLayoutVars>
          <dgm:chMax val="0"/>
          <dgm:chPref val="0"/>
        </dgm:presLayoutVars>
      </dgm:prSet>
      <dgm:spPr/>
    </dgm:pt>
    <dgm:pt modelId="{8BC21EFD-1844-444D-9C8D-67CD0043C79F}" type="pres">
      <dgm:prSet presAssocID="{B1BD2397-2A70-4D16-BDB8-670310459B57}" presName="txSpace" presStyleCnt="0"/>
      <dgm:spPr/>
    </dgm:pt>
    <dgm:pt modelId="{688C407D-5608-4096-BB9E-EDB5FB9B9804}" type="pres">
      <dgm:prSet presAssocID="{B1BD2397-2A70-4D16-BDB8-670310459B57}" presName="desTx" presStyleLbl="revTx" presStyleIdx="5" presStyleCnt="6">
        <dgm:presLayoutVars/>
      </dgm:prSet>
      <dgm:spPr/>
    </dgm:pt>
  </dgm:ptLst>
  <dgm:cxnLst>
    <dgm:cxn modelId="{EC7AD903-5BAB-4BA8-9BD9-9FA989812C99}" type="presOf" srcId="{5AC2DF1A-8D69-47D8-BE01-DCF9CE3DAE15}" destId="{FDF6A4E6-9989-4C3F-9E74-1B75C2010F2F}" srcOrd="0" destOrd="0" presId="urn:microsoft.com/office/officeart/2018/2/layout/IconLabelDescriptionList"/>
    <dgm:cxn modelId="{9BC22810-7361-4194-821B-A807539D74D2}" type="presOf" srcId="{98B4335F-0227-4C7E-896C-3A7587C55581}" destId="{688C407D-5608-4096-BB9E-EDB5FB9B9804}" srcOrd="0" destOrd="0" presId="urn:microsoft.com/office/officeart/2018/2/layout/IconLabelDescriptionList"/>
    <dgm:cxn modelId="{104DEA22-9796-48DD-9D32-864C35E81206}" srcId="{B1BD2397-2A70-4D16-BDB8-670310459B57}" destId="{98B4335F-0227-4C7E-896C-3A7587C55581}" srcOrd="0" destOrd="0" parTransId="{C1AA4504-7B34-44AA-A596-D54E4A35BDE9}" sibTransId="{18370017-64FA-4DAC-9200-3244FC54CD6E}"/>
    <dgm:cxn modelId="{0C0C1040-9077-42DF-8397-4C1DA26E616B}" srcId="{D6FC11A5-B95E-4284-A02D-743F2493D0CC}" destId="{5AC2DF1A-8D69-47D8-BE01-DCF9CE3DAE15}" srcOrd="0" destOrd="0" parTransId="{6E875CC8-F222-40C3-995C-1E194EDC39F1}" sibTransId="{73FA407C-6FBE-4774-821F-2C2D04239396}"/>
    <dgm:cxn modelId="{AB49B86E-C618-4B38-8B2B-32747C54B797}" type="presOf" srcId="{CCE8DAF1-9C83-4253-8A76-8A5118367F84}" destId="{BE05C9F0-CD18-4C00-B063-D5554A4BD70B}" srcOrd="0" destOrd="0" presId="urn:microsoft.com/office/officeart/2018/2/layout/IconLabelDescriptionList"/>
    <dgm:cxn modelId="{CB741D7B-3542-47CE-BB7D-AB00BFBF53D3}" srcId="{CCE8DAF1-9C83-4253-8A76-8A5118367F84}" destId="{B1BD2397-2A70-4D16-BDB8-670310459B57}" srcOrd="2" destOrd="0" parTransId="{F4453BAE-D757-4C81-96B6-08B30EA8FB7C}" sibTransId="{D2D911A9-AB10-4C83-96EE-55E741894EB5}"/>
    <dgm:cxn modelId="{8EE1DA7C-FB52-4F44-98EB-06D95E0FBA29}" srcId="{CCE8DAF1-9C83-4253-8A76-8A5118367F84}" destId="{6FDDE95F-D34D-491B-A153-7F96E407F42C}" srcOrd="0" destOrd="0" parTransId="{1C2A5A10-E275-466E-A029-8624FD31823D}" sibTransId="{C9AB041F-0436-4FFE-A80D-69CB33522962}"/>
    <dgm:cxn modelId="{68C71E94-6E1E-4633-831B-820640193A61}" type="presOf" srcId="{1440DBD8-A41D-4F14-9417-2A73A5CB44F3}" destId="{D44FC001-3FFE-451F-B7C1-D5D8696133D2}" srcOrd="0" destOrd="0" presId="urn:microsoft.com/office/officeart/2018/2/layout/IconLabelDescriptionList"/>
    <dgm:cxn modelId="{E550E9B6-13D2-49B1-9B3D-12AE092E24C6}" type="presOf" srcId="{B1BD2397-2A70-4D16-BDB8-670310459B57}" destId="{BEC6B2A3-9684-4365-968F-ED94A3037EF1}" srcOrd="0" destOrd="0" presId="urn:microsoft.com/office/officeart/2018/2/layout/IconLabelDescriptionList"/>
    <dgm:cxn modelId="{D48EFBCD-F941-439B-B0B7-53197AE81FC3}" type="presOf" srcId="{D6FC11A5-B95E-4284-A02D-743F2493D0CC}" destId="{A194E11A-3ED7-428E-BDFA-2BB952EBBE83}" srcOrd="0" destOrd="0" presId="urn:microsoft.com/office/officeart/2018/2/layout/IconLabelDescriptionList"/>
    <dgm:cxn modelId="{DBB656D8-C295-4F27-826F-06E0299588D2}" srcId="{6FDDE95F-D34D-491B-A153-7F96E407F42C}" destId="{1440DBD8-A41D-4F14-9417-2A73A5CB44F3}" srcOrd="0" destOrd="0" parTransId="{45916F03-75B0-4287-B094-48F68F72D88A}" sibTransId="{7F25E068-90AB-459C-8A65-89FD348A28DA}"/>
    <dgm:cxn modelId="{08CA66E0-C595-4D49-AFC4-380E76806BBF}" type="presOf" srcId="{6FDDE95F-D34D-491B-A153-7F96E407F42C}" destId="{30575724-BD84-45FE-8D96-3004D483BE16}" srcOrd="0" destOrd="0" presId="urn:microsoft.com/office/officeart/2018/2/layout/IconLabelDescriptionList"/>
    <dgm:cxn modelId="{66BEE7E3-1A47-4D85-9FA9-F2EDCF6E51FF}" srcId="{CCE8DAF1-9C83-4253-8A76-8A5118367F84}" destId="{D6FC11A5-B95E-4284-A02D-743F2493D0CC}" srcOrd="1" destOrd="0" parTransId="{42493393-F5B6-4712-9110-55CE24743C16}" sibTransId="{73890B8B-E0EF-4BA3-8D7F-311FA1A644F0}"/>
    <dgm:cxn modelId="{EA380620-CE08-473F-A1C0-473758004A50}" type="presParOf" srcId="{BE05C9F0-CD18-4C00-B063-D5554A4BD70B}" destId="{BBA49FC2-4E7A-4A5A-9D74-D94E9482DF28}" srcOrd="0" destOrd="0" presId="urn:microsoft.com/office/officeart/2018/2/layout/IconLabelDescriptionList"/>
    <dgm:cxn modelId="{477F569C-0408-434A-AC42-4C59F9E5B001}" type="presParOf" srcId="{BBA49FC2-4E7A-4A5A-9D74-D94E9482DF28}" destId="{D16C12E3-816E-468B-98D2-3631C7DE3DF9}" srcOrd="0" destOrd="0" presId="urn:microsoft.com/office/officeart/2018/2/layout/IconLabelDescriptionList"/>
    <dgm:cxn modelId="{2DB95A04-C849-413F-8816-156F927CC986}" type="presParOf" srcId="{BBA49FC2-4E7A-4A5A-9D74-D94E9482DF28}" destId="{3D897AA7-A623-43E9-81E2-F320E3270B60}" srcOrd="1" destOrd="0" presId="urn:microsoft.com/office/officeart/2018/2/layout/IconLabelDescriptionList"/>
    <dgm:cxn modelId="{972C45E8-4263-4184-A80A-2E4532EEED8D}" type="presParOf" srcId="{BBA49FC2-4E7A-4A5A-9D74-D94E9482DF28}" destId="{30575724-BD84-45FE-8D96-3004D483BE16}" srcOrd="2" destOrd="0" presId="urn:microsoft.com/office/officeart/2018/2/layout/IconLabelDescriptionList"/>
    <dgm:cxn modelId="{3C55CDEF-BB4C-4BF3-B69E-F7CD71AA36A7}" type="presParOf" srcId="{BBA49FC2-4E7A-4A5A-9D74-D94E9482DF28}" destId="{5CE232F3-C3D8-4603-882F-55D768452407}" srcOrd="3" destOrd="0" presId="urn:microsoft.com/office/officeart/2018/2/layout/IconLabelDescriptionList"/>
    <dgm:cxn modelId="{914C275D-E236-4104-90CD-FF35CB5A909A}" type="presParOf" srcId="{BBA49FC2-4E7A-4A5A-9D74-D94E9482DF28}" destId="{D44FC001-3FFE-451F-B7C1-D5D8696133D2}" srcOrd="4" destOrd="0" presId="urn:microsoft.com/office/officeart/2018/2/layout/IconLabelDescriptionList"/>
    <dgm:cxn modelId="{64C36BEF-E83E-4537-86E0-5F91C69AF6CA}" type="presParOf" srcId="{BE05C9F0-CD18-4C00-B063-D5554A4BD70B}" destId="{BD095754-3F4B-4767-8457-238E8B88FD86}" srcOrd="1" destOrd="0" presId="urn:microsoft.com/office/officeart/2018/2/layout/IconLabelDescriptionList"/>
    <dgm:cxn modelId="{0B8C46C6-42F8-4CFB-9595-15F6C45941AD}" type="presParOf" srcId="{BE05C9F0-CD18-4C00-B063-D5554A4BD70B}" destId="{7797919B-619F-4BA5-8A43-42C73EF0F5EB}" srcOrd="2" destOrd="0" presId="urn:microsoft.com/office/officeart/2018/2/layout/IconLabelDescriptionList"/>
    <dgm:cxn modelId="{796BF957-A696-470A-A328-3EA0815B87B1}" type="presParOf" srcId="{7797919B-619F-4BA5-8A43-42C73EF0F5EB}" destId="{F1C6611F-D7CD-48B2-8DA4-3ACFF1F661B5}" srcOrd="0" destOrd="0" presId="urn:microsoft.com/office/officeart/2018/2/layout/IconLabelDescriptionList"/>
    <dgm:cxn modelId="{00A332E9-DF22-46AF-A30B-59524DDAF069}" type="presParOf" srcId="{7797919B-619F-4BA5-8A43-42C73EF0F5EB}" destId="{0B2F73C3-3DD9-4719-B397-810F49062465}" srcOrd="1" destOrd="0" presId="urn:microsoft.com/office/officeart/2018/2/layout/IconLabelDescriptionList"/>
    <dgm:cxn modelId="{F720A9D4-0AF6-4B69-8E27-0ACE753C4005}" type="presParOf" srcId="{7797919B-619F-4BA5-8A43-42C73EF0F5EB}" destId="{A194E11A-3ED7-428E-BDFA-2BB952EBBE83}" srcOrd="2" destOrd="0" presId="urn:microsoft.com/office/officeart/2018/2/layout/IconLabelDescriptionList"/>
    <dgm:cxn modelId="{4C11FE9D-6A15-48C2-AF02-D54C5883292C}" type="presParOf" srcId="{7797919B-619F-4BA5-8A43-42C73EF0F5EB}" destId="{B3C4C1AC-E6D4-435A-8FEB-697CFBDCD2B2}" srcOrd="3" destOrd="0" presId="urn:microsoft.com/office/officeart/2018/2/layout/IconLabelDescriptionList"/>
    <dgm:cxn modelId="{DD3F4DA2-9631-4291-AA28-6D5AFE2F7889}" type="presParOf" srcId="{7797919B-619F-4BA5-8A43-42C73EF0F5EB}" destId="{FDF6A4E6-9989-4C3F-9E74-1B75C2010F2F}" srcOrd="4" destOrd="0" presId="urn:microsoft.com/office/officeart/2018/2/layout/IconLabelDescriptionList"/>
    <dgm:cxn modelId="{D836C687-D21D-47D5-A1D4-CA38DC07B992}" type="presParOf" srcId="{BE05C9F0-CD18-4C00-B063-D5554A4BD70B}" destId="{BA0ADBAD-BE6C-45AC-8EBE-B845677FA3D7}" srcOrd="3" destOrd="0" presId="urn:microsoft.com/office/officeart/2018/2/layout/IconLabelDescriptionList"/>
    <dgm:cxn modelId="{DB30F1A5-838E-4F7F-81A5-24647570E9FD}" type="presParOf" srcId="{BE05C9F0-CD18-4C00-B063-D5554A4BD70B}" destId="{21778218-07F4-4AB8-87AA-AD996ED5E51D}" srcOrd="4" destOrd="0" presId="urn:microsoft.com/office/officeart/2018/2/layout/IconLabelDescriptionList"/>
    <dgm:cxn modelId="{E80B6F83-396A-4923-B765-32B02F29BE44}" type="presParOf" srcId="{21778218-07F4-4AB8-87AA-AD996ED5E51D}" destId="{0009717F-C4B7-42BC-96E7-8D7AA39EA123}" srcOrd="0" destOrd="0" presId="urn:microsoft.com/office/officeart/2018/2/layout/IconLabelDescriptionList"/>
    <dgm:cxn modelId="{92D36AB4-6837-4883-A389-5270F8191337}" type="presParOf" srcId="{21778218-07F4-4AB8-87AA-AD996ED5E51D}" destId="{86F96507-68E8-4FA6-BC08-932805C8D7C0}" srcOrd="1" destOrd="0" presId="urn:microsoft.com/office/officeart/2018/2/layout/IconLabelDescriptionList"/>
    <dgm:cxn modelId="{01523FE5-D544-4E7B-92C8-4E1F3A6CF892}" type="presParOf" srcId="{21778218-07F4-4AB8-87AA-AD996ED5E51D}" destId="{BEC6B2A3-9684-4365-968F-ED94A3037EF1}" srcOrd="2" destOrd="0" presId="urn:microsoft.com/office/officeart/2018/2/layout/IconLabelDescriptionList"/>
    <dgm:cxn modelId="{51DD2EEC-FD2E-48AF-9927-59C22A76A62E}" type="presParOf" srcId="{21778218-07F4-4AB8-87AA-AD996ED5E51D}" destId="{8BC21EFD-1844-444D-9C8D-67CD0043C79F}" srcOrd="3" destOrd="0" presId="urn:microsoft.com/office/officeart/2018/2/layout/IconLabelDescriptionList"/>
    <dgm:cxn modelId="{AD2B70AA-32E2-49B9-81B3-318608C0AB8C}" type="presParOf" srcId="{21778218-07F4-4AB8-87AA-AD996ED5E51D}" destId="{688C407D-5608-4096-BB9E-EDB5FB9B9804}"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EC914C-9B84-4555-BC9A-3C607CFA8A34}">
      <dsp:nvSpPr>
        <dsp:cNvPr id="0" name=""/>
        <dsp:cNvSpPr/>
      </dsp:nvSpPr>
      <dsp:spPr>
        <a:xfrm>
          <a:off x="1606448" y="499"/>
          <a:ext cx="6425794" cy="649117"/>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4678" tIns="164876" rIns="124678" bIns="164876" numCol="1" spcCol="1270" anchor="ctr" anchorCtr="0">
          <a:noAutofit/>
        </a:bodyPr>
        <a:lstStyle/>
        <a:p>
          <a:pPr marL="0" lvl="0" indent="0" algn="l" defTabSz="844550">
            <a:lnSpc>
              <a:spcPct val="90000"/>
            </a:lnSpc>
            <a:spcBef>
              <a:spcPct val="0"/>
            </a:spcBef>
            <a:spcAft>
              <a:spcPct val="35000"/>
            </a:spcAft>
            <a:buNone/>
          </a:pPr>
          <a:r>
            <a:rPr lang="en-US" sz="1900" kern="1200"/>
            <a:t>Attend and actively participate in all lessons</a:t>
          </a:r>
        </a:p>
      </dsp:txBody>
      <dsp:txXfrm>
        <a:off x="1606448" y="499"/>
        <a:ext cx="6425794" cy="649117"/>
      </dsp:txXfrm>
    </dsp:sp>
    <dsp:sp modelId="{DCBF485F-DFCB-4488-95FE-C9C2A852EF04}">
      <dsp:nvSpPr>
        <dsp:cNvPr id="0" name=""/>
        <dsp:cNvSpPr/>
      </dsp:nvSpPr>
      <dsp:spPr>
        <a:xfrm>
          <a:off x="0" y="499"/>
          <a:ext cx="1606448" cy="649117"/>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85008" tIns="64118" rIns="85008" bIns="64118" numCol="1" spcCol="1270" anchor="ctr" anchorCtr="0">
          <a:noAutofit/>
        </a:bodyPr>
        <a:lstStyle/>
        <a:p>
          <a:pPr marL="0" lvl="0" indent="0" algn="ctr" defTabSz="1066800">
            <a:lnSpc>
              <a:spcPct val="90000"/>
            </a:lnSpc>
            <a:spcBef>
              <a:spcPct val="0"/>
            </a:spcBef>
            <a:spcAft>
              <a:spcPct val="35000"/>
            </a:spcAft>
            <a:buNone/>
          </a:pPr>
          <a:r>
            <a:rPr lang="en-US" sz="2400" kern="1200"/>
            <a:t>Attend</a:t>
          </a:r>
        </a:p>
      </dsp:txBody>
      <dsp:txXfrm>
        <a:off x="0" y="499"/>
        <a:ext cx="1606448" cy="649117"/>
      </dsp:txXfrm>
    </dsp:sp>
    <dsp:sp modelId="{106BB84E-C68B-43C8-B28B-8CDE3A138761}">
      <dsp:nvSpPr>
        <dsp:cNvPr id="0" name=""/>
        <dsp:cNvSpPr/>
      </dsp:nvSpPr>
      <dsp:spPr>
        <a:xfrm>
          <a:off x="1606448" y="688564"/>
          <a:ext cx="6425794" cy="649117"/>
        </a:xfrm>
        <a:prstGeom prst="rect">
          <a:avLst/>
        </a:prstGeom>
        <a:solidFill>
          <a:schemeClr val="accent4">
            <a:tint val="40000"/>
            <a:alpha val="90000"/>
            <a:hueOff val="-789142"/>
            <a:satOff val="4431"/>
            <a:lumOff val="282"/>
            <a:alphaOff val="0"/>
          </a:schemeClr>
        </a:solidFill>
        <a:ln w="9525" cap="flat" cmpd="sng" algn="ctr">
          <a:solidFill>
            <a:schemeClr val="accent4">
              <a:tint val="40000"/>
              <a:alpha val="90000"/>
              <a:hueOff val="-789142"/>
              <a:satOff val="4431"/>
              <a:lumOff val="28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4678" tIns="164876" rIns="124678" bIns="164876" numCol="1" spcCol="1270" anchor="ctr" anchorCtr="0">
          <a:noAutofit/>
        </a:bodyPr>
        <a:lstStyle/>
        <a:p>
          <a:pPr marL="0" lvl="0" indent="0" algn="l" defTabSz="844550">
            <a:lnSpc>
              <a:spcPct val="90000"/>
            </a:lnSpc>
            <a:spcBef>
              <a:spcPct val="0"/>
            </a:spcBef>
            <a:spcAft>
              <a:spcPct val="35000"/>
            </a:spcAft>
            <a:buNone/>
          </a:pPr>
          <a:r>
            <a:rPr lang="en-US" sz="1900" kern="1200"/>
            <a:t>Be on time.</a:t>
          </a:r>
        </a:p>
      </dsp:txBody>
      <dsp:txXfrm>
        <a:off x="1606448" y="688564"/>
        <a:ext cx="6425794" cy="649117"/>
      </dsp:txXfrm>
    </dsp:sp>
    <dsp:sp modelId="{C8A56312-216F-4DD6-A0E4-E24540980099}">
      <dsp:nvSpPr>
        <dsp:cNvPr id="0" name=""/>
        <dsp:cNvSpPr/>
      </dsp:nvSpPr>
      <dsp:spPr>
        <a:xfrm>
          <a:off x="0" y="688564"/>
          <a:ext cx="1606448" cy="649117"/>
        </a:xfrm>
        <a:prstGeom prst="rect">
          <a:avLst/>
        </a:prstGeom>
        <a:gradFill rotWithShape="0">
          <a:gsLst>
            <a:gs pos="0">
              <a:schemeClr val="accent4">
                <a:hueOff val="-892954"/>
                <a:satOff val="5380"/>
                <a:lumOff val="431"/>
                <a:alphaOff val="0"/>
                <a:shade val="51000"/>
                <a:satMod val="130000"/>
              </a:schemeClr>
            </a:gs>
            <a:gs pos="80000">
              <a:schemeClr val="accent4">
                <a:hueOff val="-892954"/>
                <a:satOff val="5380"/>
                <a:lumOff val="431"/>
                <a:alphaOff val="0"/>
                <a:shade val="93000"/>
                <a:satMod val="130000"/>
              </a:schemeClr>
            </a:gs>
            <a:gs pos="100000">
              <a:schemeClr val="accent4">
                <a:hueOff val="-892954"/>
                <a:satOff val="5380"/>
                <a:lumOff val="431"/>
                <a:alphaOff val="0"/>
                <a:shade val="94000"/>
                <a:satMod val="135000"/>
              </a:schemeClr>
            </a:gs>
          </a:gsLst>
          <a:lin ang="16200000" scaled="0"/>
        </a:gradFill>
        <a:ln w="9525" cap="flat" cmpd="sng" algn="ctr">
          <a:solidFill>
            <a:schemeClr val="accent4">
              <a:hueOff val="-892954"/>
              <a:satOff val="5380"/>
              <a:lumOff val="431"/>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85008" tIns="64118" rIns="85008" bIns="64118" numCol="1" spcCol="1270" anchor="ctr" anchorCtr="0">
          <a:noAutofit/>
        </a:bodyPr>
        <a:lstStyle/>
        <a:p>
          <a:pPr marL="0" lvl="0" indent="0" algn="ctr" defTabSz="1066800">
            <a:lnSpc>
              <a:spcPct val="90000"/>
            </a:lnSpc>
            <a:spcBef>
              <a:spcPct val="0"/>
            </a:spcBef>
            <a:spcAft>
              <a:spcPct val="35000"/>
            </a:spcAft>
            <a:buNone/>
          </a:pPr>
          <a:r>
            <a:rPr lang="en-US" sz="2400" kern="1200"/>
            <a:t>Be</a:t>
          </a:r>
        </a:p>
      </dsp:txBody>
      <dsp:txXfrm>
        <a:off x="0" y="688564"/>
        <a:ext cx="1606448" cy="649117"/>
      </dsp:txXfrm>
    </dsp:sp>
    <dsp:sp modelId="{07655590-5B36-4A73-AA2A-70A66AE044B5}">
      <dsp:nvSpPr>
        <dsp:cNvPr id="0" name=""/>
        <dsp:cNvSpPr/>
      </dsp:nvSpPr>
      <dsp:spPr>
        <a:xfrm>
          <a:off x="1606448" y="1376628"/>
          <a:ext cx="6425794" cy="649117"/>
        </a:xfrm>
        <a:prstGeom prst="rect">
          <a:avLst/>
        </a:prstGeom>
        <a:solidFill>
          <a:schemeClr val="accent4">
            <a:tint val="40000"/>
            <a:alpha val="90000"/>
            <a:hueOff val="-1578284"/>
            <a:satOff val="8863"/>
            <a:lumOff val="563"/>
            <a:alphaOff val="0"/>
          </a:schemeClr>
        </a:solidFill>
        <a:ln w="9525" cap="flat" cmpd="sng" algn="ctr">
          <a:solidFill>
            <a:schemeClr val="accent4">
              <a:tint val="40000"/>
              <a:alpha val="90000"/>
              <a:hueOff val="-1578284"/>
              <a:satOff val="8863"/>
              <a:lumOff val="56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4678" tIns="164876" rIns="124678" bIns="164876" numCol="1" spcCol="1270" anchor="ctr" anchorCtr="0">
          <a:noAutofit/>
        </a:bodyPr>
        <a:lstStyle/>
        <a:p>
          <a:pPr marL="0" lvl="0" indent="0" algn="l" defTabSz="844550">
            <a:lnSpc>
              <a:spcPct val="90000"/>
            </a:lnSpc>
            <a:spcBef>
              <a:spcPct val="0"/>
            </a:spcBef>
            <a:spcAft>
              <a:spcPct val="35000"/>
            </a:spcAft>
            <a:buNone/>
          </a:pPr>
          <a:r>
            <a:rPr lang="en-US" sz="1900" kern="1200" dirty="0"/>
            <a:t>Study regularly. Start early. Use active learning techniques.</a:t>
          </a:r>
        </a:p>
      </dsp:txBody>
      <dsp:txXfrm>
        <a:off x="1606448" y="1376628"/>
        <a:ext cx="6425794" cy="649117"/>
      </dsp:txXfrm>
    </dsp:sp>
    <dsp:sp modelId="{1FD3AAC4-8FB9-4DF1-831A-B24C324EAF5D}">
      <dsp:nvSpPr>
        <dsp:cNvPr id="0" name=""/>
        <dsp:cNvSpPr/>
      </dsp:nvSpPr>
      <dsp:spPr>
        <a:xfrm>
          <a:off x="0" y="1376628"/>
          <a:ext cx="1606448" cy="649117"/>
        </a:xfrm>
        <a:prstGeom prst="rect">
          <a:avLst/>
        </a:prstGeom>
        <a:gradFill rotWithShape="0">
          <a:gsLst>
            <a:gs pos="0">
              <a:schemeClr val="accent4">
                <a:hueOff val="-1785908"/>
                <a:satOff val="10760"/>
                <a:lumOff val="862"/>
                <a:alphaOff val="0"/>
                <a:shade val="51000"/>
                <a:satMod val="130000"/>
              </a:schemeClr>
            </a:gs>
            <a:gs pos="80000">
              <a:schemeClr val="accent4">
                <a:hueOff val="-1785908"/>
                <a:satOff val="10760"/>
                <a:lumOff val="862"/>
                <a:alphaOff val="0"/>
                <a:shade val="93000"/>
                <a:satMod val="130000"/>
              </a:schemeClr>
            </a:gs>
            <a:gs pos="100000">
              <a:schemeClr val="accent4">
                <a:hueOff val="-1785908"/>
                <a:satOff val="10760"/>
                <a:lumOff val="862"/>
                <a:alphaOff val="0"/>
                <a:shade val="94000"/>
                <a:satMod val="135000"/>
              </a:schemeClr>
            </a:gs>
          </a:gsLst>
          <a:lin ang="16200000" scaled="0"/>
        </a:gradFill>
        <a:ln w="9525" cap="flat" cmpd="sng" algn="ctr">
          <a:solidFill>
            <a:schemeClr val="accent4">
              <a:hueOff val="-1785908"/>
              <a:satOff val="10760"/>
              <a:lumOff val="862"/>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85008" tIns="64118" rIns="85008" bIns="64118" numCol="1" spcCol="1270" anchor="ctr" anchorCtr="0">
          <a:noAutofit/>
        </a:bodyPr>
        <a:lstStyle/>
        <a:p>
          <a:pPr marL="0" lvl="0" indent="0" algn="ctr" defTabSz="1066800">
            <a:lnSpc>
              <a:spcPct val="90000"/>
            </a:lnSpc>
            <a:spcBef>
              <a:spcPct val="0"/>
            </a:spcBef>
            <a:spcAft>
              <a:spcPct val="35000"/>
            </a:spcAft>
            <a:buNone/>
          </a:pPr>
          <a:r>
            <a:rPr lang="en-US" sz="2400" kern="1200"/>
            <a:t>Study</a:t>
          </a:r>
        </a:p>
      </dsp:txBody>
      <dsp:txXfrm>
        <a:off x="0" y="1376628"/>
        <a:ext cx="1606448" cy="649117"/>
      </dsp:txXfrm>
    </dsp:sp>
    <dsp:sp modelId="{8D6B33B7-2FA2-4D20-B6BE-435B60966BDE}">
      <dsp:nvSpPr>
        <dsp:cNvPr id="0" name=""/>
        <dsp:cNvSpPr/>
      </dsp:nvSpPr>
      <dsp:spPr>
        <a:xfrm>
          <a:off x="1606448" y="2064693"/>
          <a:ext cx="6425794" cy="649117"/>
        </a:xfrm>
        <a:prstGeom prst="rect">
          <a:avLst/>
        </a:prstGeom>
        <a:solidFill>
          <a:schemeClr val="accent4">
            <a:tint val="40000"/>
            <a:alpha val="90000"/>
            <a:hueOff val="-2367426"/>
            <a:satOff val="13294"/>
            <a:lumOff val="845"/>
            <a:alphaOff val="0"/>
          </a:schemeClr>
        </a:solidFill>
        <a:ln w="9525" cap="flat" cmpd="sng" algn="ctr">
          <a:solidFill>
            <a:schemeClr val="accent4">
              <a:tint val="40000"/>
              <a:alpha val="90000"/>
              <a:hueOff val="-2367426"/>
              <a:satOff val="13294"/>
              <a:lumOff val="84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4678" tIns="164876" rIns="124678" bIns="164876" numCol="1" spcCol="1270" anchor="ctr" anchorCtr="0">
          <a:noAutofit/>
        </a:bodyPr>
        <a:lstStyle/>
        <a:p>
          <a:pPr marL="0" lvl="0" indent="0" algn="l" defTabSz="844550">
            <a:lnSpc>
              <a:spcPct val="90000"/>
            </a:lnSpc>
            <a:spcBef>
              <a:spcPct val="0"/>
            </a:spcBef>
            <a:spcAft>
              <a:spcPct val="35000"/>
            </a:spcAft>
            <a:buNone/>
          </a:pPr>
          <a:r>
            <a:rPr lang="en-US" sz="1900" kern="1200" dirty="0"/>
            <a:t>Check emails, Moodle frequently.</a:t>
          </a:r>
        </a:p>
      </dsp:txBody>
      <dsp:txXfrm>
        <a:off x="1606448" y="2064693"/>
        <a:ext cx="6425794" cy="649117"/>
      </dsp:txXfrm>
    </dsp:sp>
    <dsp:sp modelId="{FC520546-F416-4D9A-9344-85CA8314D1A3}">
      <dsp:nvSpPr>
        <dsp:cNvPr id="0" name=""/>
        <dsp:cNvSpPr/>
      </dsp:nvSpPr>
      <dsp:spPr>
        <a:xfrm>
          <a:off x="0" y="2064693"/>
          <a:ext cx="1606448" cy="649117"/>
        </a:xfrm>
        <a:prstGeom prst="rect">
          <a:avLst/>
        </a:prstGeom>
        <a:gradFill rotWithShape="0">
          <a:gsLst>
            <a:gs pos="0">
              <a:schemeClr val="accent4">
                <a:hueOff val="-2678862"/>
                <a:satOff val="16139"/>
                <a:lumOff val="1294"/>
                <a:alphaOff val="0"/>
                <a:shade val="51000"/>
                <a:satMod val="130000"/>
              </a:schemeClr>
            </a:gs>
            <a:gs pos="80000">
              <a:schemeClr val="accent4">
                <a:hueOff val="-2678862"/>
                <a:satOff val="16139"/>
                <a:lumOff val="1294"/>
                <a:alphaOff val="0"/>
                <a:shade val="93000"/>
                <a:satMod val="130000"/>
              </a:schemeClr>
            </a:gs>
            <a:gs pos="100000">
              <a:schemeClr val="accent4">
                <a:hueOff val="-2678862"/>
                <a:satOff val="16139"/>
                <a:lumOff val="1294"/>
                <a:alphaOff val="0"/>
                <a:shade val="94000"/>
                <a:satMod val="135000"/>
              </a:schemeClr>
            </a:gs>
          </a:gsLst>
          <a:lin ang="16200000" scaled="0"/>
        </a:gradFill>
        <a:ln w="9525" cap="flat" cmpd="sng" algn="ctr">
          <a:solidFill>
            <a:schemeClr val="accent4">
              <a:hueOff val="-2678862"/>
              <a:satOff val="16139"/>
              <a:lumOff val="1294"/>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85008" tIns="64118" rIns="85008" bIns="64118" numCol="1" spcCol="1270" anchor="ctr" anchorCtr="0">
          <a:noAutofit/>
        </a:bodyPr>
        <a:lstStyle/>
        <a:p>
          <a:pPr marL="0" lvl="0" indent="0" algn="ctr" defTabSz="1066800">
            <a:lnSpc>
              <a:spcPct val="90000"/>
            </a:lnSpc>
            <a:spcBef>
              <a:spcPct val="0"/>
            </a:spcBef>
            <a:spcAft>
              <a:spcPct val="35000"/>
            </a:spcAft>
            <a:buNone/>
          </a:pPr>
          <a:r>
            <a:rPr lang="en-US" sz="2400" kern="1200"/>
            <a:t>Check</a:t>
          </a:r>
        </a:p>
      </dsp:txBody>
      <dsp:txXfrm>
        <a:off x="0" y="2064693"/>
        <a:ext cx="1606448" cy="649117"/>
      </dsp:txXfrm>
    </dsp:sp>
    <dsp:sp modelId="{C560ED58-ED96-44D6-A241-1E8005ECA8CB}">
      <dsp:nvSpPr>
        <dsp:cNvPr id="0" name=""/>
        <dsp:cNvSpPr/>
      </dsp:nvSpPr>
      <dsp:spPr>
        <a:xfrm>
          <a:off x="1606448" y="2752758"/>
          <a:ext cx="6425794" cy="649117"/>
        </a:xfrm>
        <a:prstGeom prst="rect">
          <a:avLst/>
        </a:prstGeom>
        <a:solidFill>
          <a:schemeClr val="accent4">
            <a:tint val="40000"/>
            <a:alpha val="90000"/>
            <a:hueOff val="-3156568"/>
            <a:satOff val="17726"/>
            <a:lumOff val="1126"/>
            <a:alphaOff val="0"/>
          </a:schemeClr>
        </a:solidFill>
        <a:ln w="9525" cap="flat" cmpd="sng" algn="ctr">
          <a:solidFill>
            <a:schemeClr val="accent4">
              <a:tint val="40000"/>
              <a:alpha val="90000"/>
              <a:hueOff val="-3156568"/>
              <a:satOff val="17726"/>
              <a:lumOff val="112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4678" tIns="164876" rIns="124678" bIns="164876" numCol="1" spcCol="1270" anchor="ctr" anchorCtr="0">
          <a:noAutofit/>
        </a:bodyPr>
        <a:lstStyle/>
        <a:p>
          <a:pPr marL="0" lvl="0" indent="0" algn="l" defTabSz="844550">
            <a:lnSpc>
              <a:spcPct val="90000"/>
            </a:lnSpc>
            <a:spcBef>
              <a:spcPct val="0"/>
            </a:spcBef>
            <a:spcAft>
              <a:spcPct val="35000"/>
            </a:spcAft>
            <a:buNone/>
          </a:pPr>
          <a:r>
            <a:rPr lang="en-US" sz="1900" kern="1200" dirty="0"/>
            <a:t>Seek help when you need it.</a:t>
          </a:r>
        </a:p>
      </dsp:txBody>
      <dsp:txXfrm>
        <a:off x="1606448" y="2752758"/>
        <a:ext cx="6425794" cy="649117"/>
      </dsp:txXfrm>
    </dsp:sp>
    <dsp:sp modelId="{0B0FFE1F-E183-4CF2-94B6-9AE0C83F4887}">
      <dsp:nvSpPr>
        <dsp:cNvPr id="0" name=""/>
        <dsp:cNvSpPr/>
      </dsp:nvSpPr>
      <dsp:spPr>
        <a:xfrm>
          <a:off x="0" y="2752758"/>
          <a:ext cx="1606448" cy="649117"/>
        </a:xfrm>
        <a:prstGeom prst="rect">
          <a:avLst/>
        </a:prstGeom>
        <a:gradFill rotWithShape="0">
          <a:gsLst>
            <a:gs pos="0">
              <a:schemeClr val="accent4">
                <a:hueOff val="-3571816"/>
                <a:satOff val="21519"/>
                <a:lumOff val="1725"/>
                <a:alphaOff val="0"/>
                <a:shade val="51000"/>
                <a:satMod val="130000"/>
              </a:schemeClr>
            </a:gs>
            <a:gs pos="80000">
              <a:schemeClr val="accent4">
                <a:hueOff val="-3571816"/>
                <a:satOff val="21519"/>
                <a:lumOff val="1725"/>
                <a:alphaOff val="0"/>
                <a:shade val="93000"/>
                <a:satMod val="130000"/>
              </a:schemeClr>
            </a:gs>
            <a:gs pos="100000">
              <a:schemeClr val="accent4">
                <a:hueOff val="-3571816"/>
                <a:satOff val="21519"/>
                <a:lumOff val="1725"/>
                <a:alphaOff val="0"/>
                <a:shade val="94000"/>
                <a:satMod val="135000"/>
              </a:schemeClr>
            </a:gs>
          </a:gsLst>
          <a:lin ang="16200000" scaled="0"/>
        </a:gradFill>
        <a:ln w="9525" cap="flat" cmpd="sng" algn="ctr">
          <a:solidFill>
            <a:schemeClr val="accent4">
              <a:hueOff val="-3571816"/>
              <a:satOff val="21519"/>
              <a:lumOff val="1725"/>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85008" tIns="64118" rIns="85008" bIns="64118" numCol="1" spcCol="1270" anchor="ctr" anchorCtr="0">
          <a:noAutofit/>
        </a:bodyPr>
        <a:lstStyle/>
        <a:p>
          <a:pPr marL="0" lvl="0" indent="0" algn="ctr" defTabSz="1066800">
            <a:lnSpc>
              <a:spcPct val="90000"/>
            </a:lnSpc>
            <a:spcBef>
              <a:spcPct val="0"/>
            </a:spcBef>
            <a:spcAft>
              <a:spcPct val="35000"/>
            </a:spcAft>
            <a:buNone/>
          </a:pPr>
          <a:r>
            <a:rPr lang="en-US" sz="2400" kern="1200" dirty="0"/>
            <a:t>Seek</a:t>
          </a:r>
        </a:p>
      </dsp:txBody>
      <dsp:txXfrm>
        <a:off x="0" y="2752758"/>
        <a:ext cx="1606448" cy="649117"/>
      </dsp:txXfrm>
    </dsp:sp>
    <dsp:sp modelId="{2FD5F080-BF8E-4D4F-8381-A0A512A793CF}">
      <dsp:nvSpPr>
        <dsp:cNvPr id="0" name=""/>
        <dsp:cNvSpPr/>
      </dsp:nvSpPr>
      <dsp:spPr>
        <a:xfrm>
          <a:off x="1606448" y="3440823"/>
          <a:ext cx="6425794" cy="649117"/>
        </a:xfrm>
        <a:prstGeom prst="rect">
          <a:avLst/>
        </a:prstGeom>
        <a:solidFill>
          <a:schemeClr val="accent4">
            <a:tint val="40000"/>
            <a:alpha val="90000"/>
            <a:hueOff val="-3945710"/>
            <a:satOff val="22157"/>
            <a:lumOff val="1408"/>
            <a:alphaOff val="0"/>
          </a:schemeClr>
        </a:solidFill>
        <a:ln w="9525" cap="flat" cmpd="sng" algn="ctr">
          <a:solidFill>
            <a:schemeClr val="accent4">
              <a:tint val="40000"/>
              <a:alpha val="90000"/>
              <a:hueOff val="-3945710"/>
              <a:satOff val="22157"/>
              <a:lumOff val="140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4678" tIns="164876" rIns="124678" bIns="164876" numCol="1" spcCol="1270" anchor="ctr" anchorCtr="0">
          <a:noAutofit/>
        </a:bodyPr>
        <a:lstStyle/>
        <a:p>
          <a:pPr marL="0" lvl="0" indent="0" algn="l" defTabSz="844550">
            <a:lnSpc>
              <a:spcPct val="90000"/>
            </a:lnSpc>
            <a:spcBef>
              <a:spcPct val="0"/>
            </a:spcBef>
            <a:spcAft>
              <a:spcPct val="35000"/>
            </a:spcAft>
            <a:buNone/>
          </a:pPr>
          <a:r>
            <a:rPr lang="en-US" sz="1900" kern="1200"/>
            <a:t>Question practice! Question practice! Question practice! </a:t>
          </a:r>
        </a:p>
      </dsp:txBody>
      <dsp:txXfrm>
        <a:off x="1606448" y="3440823"/>
        <a:ext cx="6425794" cy="649117"/>
      </dsp:txXfrm>
    </dsp:sp>
    <dsp:sp modelId="{C99F3C03-1DB4-484B-B12A-E46139983B79}">
      <dsp:nvSpPr>
        <dsp:cNvPr id="0" name=""/>
        <dsp:cNvSpPr/>
      </dsp:nvSpPr>
      <dsp:spPr>
        <a:xfrm>
          <a:off x="0" y="3440823"/>
          <a:ext cx="1606448" cy="649117"/>
        </a:xfrm>
        <a:prstGeom prst="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w="9525" cap="flat" cmpd="sng" algn="ctr">
          <a:solidFill>
            <a:schemeClr val="accent4">
              <a:hueOff val="-4464770"/>
              <a:satOff val="26899"/>
              <a:lumOff val="2156"/>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85008" tIns="64118" rIns="85008" bIns="64118" numCol="1" spcCol="1270" anchor="ctr" anchorCtr="0">
          <a:noAutofit/>
        </a:bodyPr>
        <a:lstStyle/>
        <a:p>
          <a:pPr marL="0" lvl="0" indent="0" algn="ctr" defTabSz="1066800">
            <a:lnSpc>
              <a:spcPct val="90000"/>
            </a:lnSpc>
            <a:spcBef>
              <a:spcPct val="0"/>
            </a:spcBef>
            <a:spcAft>
              <a:spcPct val="35000"/>
            </a:spcAft>
            <a:buNone/>
          </a:pPr>
          <a:r>
            <a:rPr lang="en-US" sz="2400" kern="1200"/>
            <a:t>Question</a:t>
          </a:r>
        </a:p>
      </dsp:txBody>
      <dsp:txXfrm>
        <a:off x="0" y="3440823"/>
        <a:ext cx="1606448" cy="6491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78D739-30D0-431A-8B79-FE24481E3FDC}">
      <dsp:nvSpPr>
        <dsp:cNvPr id="0" name=""/>
        <dsp:cNvSpPr/>
      </dsp:nvSpPr>
      <dsp:spPr>
        <a:xfrm>
          <a:off x="875318" y="0"/>
          <a:ext cx="7353596" cy="1501629"/>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t>Finance is the system or study of creating, circulating and managing money – Investopedia </a:t>
          </a:r>
          <a:endParaRPr lang="en-GB" sz="2000" kern="1200" dirty="0"/>
        </a:p>
      </dsp:txBody>
      <dsp:txXfrm>
        <a:off x="919299" y="43981"/>
        <a:ext cx="7265634" cy="14136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BF062F-B94D-4BE2-B7D1-5EC8A2FE4795}">
      <dsp:nvSpPr>
        <dsp:cNvPr id="0" name=""/>
        <dsp:cNvSpPr/>
      </dsp:nvSpPr>
      <dsp:spPr>
        <a:xfrm>
          <a:off x="0" y="305696"/>
          <a:ext cx="1366531" cy="1366528"/>
        </a:xfrm>
        <a:prstGeom prst="ellipse">
          <a:avLst/>
        </a:prstGeom>
        <a:solidFill>
          <a:schemeClr val="accent4">
            <a:shade val="80000"/>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Corporate finance</a:t>
          </a:r>
          <a:endParaRPr lang="en-GB" sz="1200" b="1" kern="1200" dirty="0"/>
        </a:p>
      </dsp:txBody>
      <dsp:txXfrm>
        <a:off x="200124" y="505819"/>
        <a:ext cx="966283" cy="966282"/>
      </dsp:txXfrm>
    </dsp:sp>
    <dsp:sp modelId="{745E2FE1-133C-49F8-8340-13C51BB8BC7E}">
      <dsp:nvSpPr>
        <dsp:cNvPr id="0" name=""/>
        <dsp:cNvSpPr/>
      </dsp:nvSpPr>
      <dsp:spPr>
        <a:xfrm>
          <a:off x="702692" y="1217095"/>
          <a:ext cx="1366531" cy="1366528"/>
        </a:xfrm>
        <a:prstGeom prst="ellipse">
          <a:avLst/>
        </a:prstGeom>
        <a:solidFill>
          <a:schemeClr val="accent4">
            <a:shade val="80000"/>
            <a:alpha val="50000"/>
            <a:hueOff val="-14"/>
            <a:satOff val="271"/>
            <a:lumOff val="1262"/>
            <a:alphaOff val="75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endParaRPr lang="en-US" sz="1000" b="1" kern="1200" dirty="0"/>
        </a:p>
        <a:p>
          <a:pPr marL="0" lvl="0" indent="0" algn="ctr" defTabSz="444500">
            <a:lnSpc>
              <a:spcPct val="90000"/>
            </a:lnSpc>
            <a:spcBef>
              <a:spcPct val="0"/>
            </a:spcBef>
            <a:spcAft>
              <a:spcPct val="35000"/>
            </a:spcAft>
            <a:buNone/>
          </a:pPr>
          <a:r>
            <a:rPr lang="en-US" sz="1400" b="1" kern="1200" dirty="0"/>
            <a:t>Capital markets</a:t>
          </a:r>
        </a:p>
        <a:p>
          <a:pPr marL="0" lvl="0" indent="0" algn="ctr" defTabSz="444500">
            <a:lnSpc>
              <a:spcPct val="90000"/>
            </a:lnSpc>
            <a:spcBef>
              <a:spcPct val="0"/>
            </a:spcBef>
            <a:spcAft>
              <a:spcPct val="35000"/>
            </a:spcAft>
            <a:buNone/>
          </a:pPr>
          <a:r>
            <a:rPr lang="en-GB" sz="1000" kern="1200" dirty="0"/>
            <a:t>Bonds, stocks, currency</a:t>
          </a:r>
          <a:endParaRPr lang="en-GB" sz="1000" b="1" kern="1200" dirty="0"/>
        </a:p>
      </dsp:txBody>
      <dsp:txXfrm>
        <a:off x="902816" y="1417218"/>
        <a:ext cx="966283" cy="966282"/>
      </dsp:txXfrm>
    </dsp:sp>
    <dsp:sp modelId="{3C590A13-3229-412B-AA8B-0115CEF5B081}">
      <dsp:nvSpPr>
        <dsp:cNvPr id="0" name=""/>
        <dsp:cNvSpPr/>
      </dsp:nvSpPr>
      <dsp:spPr>
        <a:xfrm>
          <a:off x="1405802" y="305696"/>
          <a:ext cx="1366531" cy="1366528"/>
        </a:xfrm>
        <a:prstGeom prst="ellipse">
          <a:avLst/>
        </a:prstGeom>
        <a:solidFill>
          <a:schemeClr val="accent4">
            <a:shade val="80000"/>
            <a:alpha val="50000"/>
            <a:hueOff val="-28"/>
            <a:satOff val="543"/>
            <a:lumOff val="2525"/>
            <a:alphaOff val="1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Investments</a:t>
          </a:r>
          <a:endParaRPr lang="en-GB" sz="1200" b="1" kern="1200" dirty="0"/>
        </a:p>
      </dsp:txBody>
      <dsp:txXfrm>
        <a:off x="1605926" y="505819"/>
        <a:ext cx="966283" cy="966282"/>
      </dsp:txXfrm>
    </dsp:sp>
    <dsp:sp modelId="{F55A3D8F-D0B8-46C2-BB47-AA36DC5F008B}">
      <dsp:nvSpPr>
        <dsp:cNvPr id="0" name=""/>
        <dsp:cNvSpPr/>
      </dsp:nvSpPr>
      <dsp:spPr>
        <a:xfrm>
          <a:off x="2108494" y="1217095"/>
          <a:ext cx="1366531" cy="1366528"/>
        </a:xfrm>
        <a:prstGeom prst="ellipse">
          <a:avLst/>
        </a:prstGeom>
        <a:solidFill>
          <a:schemeClr val="accent4">
            <a:shade val="80000"/>
            <a:alpha val="50000"/>
            <a:hueOff val="-43"/>
            <a:satOff val="814"/>
            <a:lumOff val="3787"/>
            <a:alphaOff val="225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Banking</a:t>
          </a:r>
          <a:endParaRPr lang="en-GB" sz="1200" b="1" kern="1200" dirty="0"/>
        </a:p>
      </dsp:txBody>
      <dsp:txXfrm>
        <a:off x="2308618" y="1417218"/>
        <a:ext cx="966283" cy="966282"/>
      </dsp:txXfrm>
    </dsp:sp>
    <dsp:sp modelId="{77F5E414-A723-466C-BE2C-C866E13909BA}">
      <dsp:nvSpPr>
        <dsp:cNvPr id="0" name=""/>
        <dsp:cNvSpPr/>
      </dsp:nvSpPr>
      <dsp:spPr>
        <a:xfrm>
          <a:off x="2811187" y="305696"/>
          <a:ext cx="1366531" cy="1366528"/>
        </a:xfrm>
        <a:prstGeom prst="ellipse">
          <a:avLst/>
        </a:prstGeom>
        <a:solidFill>
          <a:schemeClr val="accent4">
            <a:shade val="80000"/>
            <a:alpha val="50000"/>
            <a:hueOff val="-57"/>
            <a:satOff val="1086"/>
            <a:lumOff val="5050"/>
            <a:alphaOff val="3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Credit</a:t>
          </a:r>
          <a:endParaRPr lang="en-GB" sz="1200" b="1" kern="1200" dirty="0"/>
        </a:p>
      </dsp:txBody>
      <dsp:txXfrm>
        <a:off x="3011311" y="505819"/>
        <a:ext cx="966283" cy="9662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CE480E-FB4A-4F72-8156-B84A794FF5B3}">
      <dsp:nvSpPr>
        <dsp:cNvPr id="0" name=""/>
        <dsp:cNvSpPr/>
      </dsp:nvSpPr>
      <dsp:spPr>
        <a:xfrm>
          <a:off x="750885" y="238661"/>
          <a:ext cx="2970009" cy="2970009"/>
        </a:xfrm>
        <a:prstGeom prst="pie">
          <a:avLst>
            <a:gd name="adj1" fmla="val 16200000"/>
            <a:gd name="adj2" fmla="val 180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Finance</a:t>
          </a:r>
        </a:p>
      </dsp:txBody>
      <dsp:txXfrm>
        <a:off x="2365651" y="786699"/>
        <a:ext cx="1007681" cy="990003"/>
      </dsp:txXfrm>
    </dsp:sp>
    <dsp:sp modelId="{E479811B-39BF-4F75-8508-DCCFBA7B8AAD}">
      <dsp:nvSpPr>
        <dsp:cNvPr id="0" name=""/>
        <dsp:cNvSpPr/>
      </dsp:nvSpPr>
      <dsp:spPr>
        <a:xfrm>
          <a:off x="597788" y="327054"/>
          <a:ext cx="2970009" cy="2970009"/>
        </a:xfrm>
        <a:prstGeom prst="pie">
          <a:avLst>
            <a:gd name="adj1" fmla="val 1800000"/>
            <a:gd name="adj2" fmla="val 900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Accounting</a:t>
          </a:r>
        </a:p>
      </dsp:txBody>
      <dsp:txXfrm>
        <a:off x="1411005" y="2200989"/>
        <a:ext cx="1343575" cy="919288"/>
      </dsp:txXfrm>
    </dsp:sp>
    <dsp:sp modelId="{C085DC1F-15C8-4567-AF1A-887F71728223}">
      <dsp:nvSpPr>
        <dsp:cNvPr id="0" name=""/>
        <dsp:cNvSpPr/>
      </dsp:nvSpPr>
      <dsp:spPr>
        <a:xfrm>
          <a:off x="597788" y="327054"/>
          <a:ext cx="2970009" cy="2970009"/>
        </a:xfrm>
        <a:prstGeom prst="pie">
          <a:avLst>
            <a:gd name="adj1" fmla="val 9000000"/>
            <a:gd name="adj2" fmla="val 1620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Economics</a:t>
          </a:r>
        </a:p>
      </dsp:txBody>
      <dsp:txXfrm>
        <a:off x="916003" y="910449"/>
        <a:ext cx="1007681" cy="9900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A91FA6-848D-4788-B4CE-B4EC2DED06CA}">
      <dsp:nvSpPr>
        <dsp:cNvPr id="0" name=""/>
        <dsp:cNvSpPr/>
      </dsp:nvSpPr>
      <dsp:spPr>
        <a:xfrm>
          <a:off x="0" y="263002"/>
          <a:ext cx="6337537" cy="1062871"/>
        </a:xfrm>
        <a:prstGeom prst="roundRect">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solidFill>
                <a:sysClr val="window" lastClr="FFFFFF"/>
              </a:solidFill>
              <a:latin typeface="Calibri"/>
              <a:ea typeface="+mn-ea"/>
              <a:cs typeface="+mn-cs"/>
            </a:rPr>
            <a:t>Its objectives must be in line with the overall objectives of business.</a:t>
          </a:r>
          <a:endParaRPr lang="en-US" sz="1900" kern="1200" dirty="0">
            <a:solidFill>
              <a:sysClr val="window" lastClr="FFFFFF"/>
            </a:solidFill>
            <a:latin typeface="Calibri"/>
            <a:ea typeface="+mn-ea"/>
            <a:cs typeface="+mn-cs"/>
          </a:endParaRPr>
        </a:p>
      </dsp:txBody>
      <dsp:txXfrm>
        <a:off x="51885" y="314887"/>
        <a:ext cx="6233767" cy="959101"/>
      </dsp:txXfrm>
    </dsp:sp>
    <dsp:sp modelId="{A049C468-DDE7-45AD-8EA2-97DB5668F432}">
      <dsp:nvSpPr>
        <dsp:cNvPr id="0" name=""/>
        <dsp:cNvSpPr/>
      </dsp:nvSpPr>
      <dsp:spPr>
        <a:xfrm>
          <a:off x="0" y="1446038"/>
          <a:ext cx="6337537" cy="1062871"/>
        </a:xfrm>
        <a:prstGeom prst="roundRect">
          <a:avLst/>
        </a:prstGeom>
        <a:solidFill>
          <a:srgbClr val="ED7D31">
            <a:hueOff val="-727682"/>
            <a:satOff val="-41964"/>
            <a:lumOff val="4314"/>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solidFill>
                <a:sysClr val="window" lastClr="FFFFFF"/>
              </a:solidFill>
              <a:latin typeface="Calibri"/>
              <a:ea typeface="+mn-ea"/>
              <a:cs typeface="+mn-cs"/>
            </a:rPr>
            <a:t>The overall objective of financial management is to provide maximum return to the owners on their investment in the long term. This is known as wealth maximisation.</a:t>
          </a:r>
          <a:endParaRPr lang="en-US" sz="1900" kern="1200">
            <a:solidFill>
              <a:sysClr val="window" lastClr="FFFFFF"/>
            </a:solidFill>
            <a:latin typeface="Calibri"/>
            <a:ea typeface="+mn-ea"/>
            <a:cs typeface="+mn-cs"/>
          </a:endParaRPr>
        </a:p>
      </dsp:txBody>
      <dsp:txXfrm>
        <a:off x="51885" y="1497923"/>
        <a:ext cx="6233767" cy="959101"/>
      </dsp:txXfrm>
    </dsp:sp>
    <dsp:sp modelId="{6E4BA60E-550E-4D22-93D5-F720A706F50F}">
      <dsp:nvSpPr>
        <dsp:cNvPr id="0" name=""/>
        <dsp:cNvSpPr/>
      </dsp:nvSpPr>
      <dsp:spPr>
        <a:xfrm>
          <a:off x="0" y="2563630"/>
          <a:ext cx="6337537" cy="1062871"/>
        </a:xfrm>
        <a:prstGeom prst="roundRect">
          <a:avLst/>
        </a:prstGeom>
        <a:solidFill>
          <a:srgbClr val="ED7D31">
            <a:hueOff val="-1455363"/>
            <a:satOff val="-83928"/>
            <a:lumOff val="8628"/>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solidFill>
                <a:sysClr val="window" lastClr="FFFFFF"/>
              </a:solidFill>
              <a:latin typeface="Calibri"/>
              <a:ea typeface="+mn-ea"/>
              <a:cs typeface="+mn-cs"/>
            </a:rPr>
            <a:t>Wealth maximisation means maximising the market value of investment in shares of the company</a:t>
          </a:r>
          <a:endParaRPr lang="en-US" sz="1900" kern="1200">
            <a:solidFill>
              <a:sysClr val="window" lastClr="FFFFFF"/>
            </a:solidFill>
            <a:latin typeface="Calibri"/>
            <a:ea typeface="+mn-ea"/>
            <a:cs typeface="+mn-cs"/>
          </a:endParaRPr>
        </a:p>
      </dsp:txBody>
      <dsp:txXfrm>
        <a:off x="51885" y="2615515"/>
        <a:ext cx="6233767" cy="9591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7DAEBB-B7F4-4D0E-96AE-558C6A719B08}">
      <dsp:nvSpPr>
        <dsp:cNvPr id="0" name=""/>
        <dsp:cNvSpPr/>
      </dsp:nvSpPr>
      <dsp:spPr>
        <a:xfrm>
          <a:off x="673845" y="0"/>
          <a:ext cx="7636917" cy="4211274"/>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B3517A-8CCB-405E-A240-3A067BF4233E}">
      <dsp:nvSpPr>
        <dsp:cNvPr id="0" name=""/>
        <dsp:cNvSpPr/>
      </dsp:nvSpPr>
      <dsp:spPr>
        <a:xfrm>
          <a:off x="767" y="1263382"/>
          <a:ext cx="1230558" cy="1684509"/>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solidFill>
                <a:schemeClr val="tx1"/>
              </a:solidFill>
            </a:rPr>
            <a:t>To ensure availability of sufficient funds at reasonable cost (liquidity).</a:t>
          </a:r>
          <a:endParaRPr lang="en-US" sz="1000" b="1" kern="1200" dirty="0">
            <a:solidFill>
              <a:schemeClr val="tx1"/>
            </a:solidFill>
          </a:endParaRPr>
        </a:p>
      </dsp:txBody>
      <dsp:txXfrm>
        <a:off x="60838" y="1323453"/>
        <a:ext cx="1110416" cy="1564367"/>
      </dsp:txXfrm>
    </dsp:sp>
    <dsp:sp modelId="{931E56F4-6F12-4281-92C0-147548F96DEE}">
      <dsp:nvSpPr>
        <dsp:cNvPr id="0" name=""/>
        <dsp:cNvSpPr/>
      </dsp:nvSpPr>
      <dsp:spPr>
        <a:xfrm>
          <a:off x="1292853" y="1263382"/>
          <a:ext cx="1230558" cy="1684509"/>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solidFill>
                <a:schemeClr val="tx1"/>
              </a:solidFill>
            </a:rPr>
            <a:t>To ensure effective utilisation of funds (financial control).</a:t>
          </a:r>
          <a:endParaRPr lang="en-US" sz="1000" b="1" kern="1200">
            <a:solidFill>
              <a:schemeClr val="tx1"/>
            </a:solidFill>
          </a:endParaRPr>
        </a:p>
      </dsp:txBody>
      <dsp:txXfrm>
        <a:off x="1352924" y="1323453"/>
        <a:ext cx="1110416" cy="1564367"/>
      </dsp:txXfrm>
    </dsp:sp>
    <dsp:sp modelId="{3A8DF965-86D7-4558-AB00-F433918A9398}">
      <dsp:nvSpPr>
        <dsp:cNvPr id="0" name=""/>
        <dsp:cNvSpPr/>
      </dsp:nvSpPr>
      <dsp:spPr>
        <a:xfrm>
          <a:off x="2584939" y="1263382"/>
          <a:ext cx="1230558" cy="1684509"/>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solidFill>
                <a:schemeClr val="tx1"/>
              </a:solidFill>
            </a:rPr>
            <a:t>To ensure safety of funds by creating reserves, re-investing profit, etc (minimisation of risk).</a:t>
          </a:r>
          <a:endParaRPr lang="en-US" sz="1000" b="1" kern="1200" dirty="0">
            <a:solidFill>
              <a:schemeClr val="tx1"/>
            </a:solidFill>
          </a:endParaRPr>
        </a:p>
      </dsp:txBody>
      <dsp:txXfrm>
        <a:off x="2645010" y="1323453"/>
        <a:ext cx="1110416" cy="1564367"/>
      </dsp:txXfrm>
    </dsp:sp>
    <dsp:sp modelId="{EAADA6D0-26DA-4027-897A-C7BCA4CACB7F}">
      <dsp:nvSpPr>
        <dsp:cNvPr id="0" name=""/>
        <dsp:cNvSpPr/>
      </dsp:nvSpPr>
      <dsp:spPr>
        <a:xfrm>
          <a:off x="3877025" y="1263382"/>
          <a:ext cx="1230558" cy="1684509"/>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solidFill>
                <a:schemeClr val="tx1"/>
              </a:solidFill>
            </a:rPr>
            <a:t>To ensure adequate return on investment (profitability).</a:t>
          </a:r>
          <a:endParaRPr lang="en-US" sz="1000" b="1" kern="1200">
            <a:solidFill>
              <a:schemeClr val="tx1"/>
            </a:solidFill>
          </a:endParaRPr>
        </a:p>
      </dsp:txBody>
      <dsp:txXfrm>
        <a:off x="3937096" y="1323453"/>
        <a:ext cx="1110416" cy="1564367"/>
      </dsp:txXfrm>
    </dsp:sp>
    <dsp:sp modelId="{46227268-75AA-4B4A-8211-56EC924852B5}">
      <dsp:nvSpPr>
        <dsp:cNvPr id="0" name=""/>
        <dsp:cNvSpPr/>
      </dsp:nvSpPr>
      <dsp:spPr>
        <a:xfrm>
          <a:off x="5169111" y="1263382"/>
          <a:ext cx="1230558" cy="1684509"/>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solidFill>
                <a:schemeClr val="tx1"/>
              </a:solidFill>
            </a:rPr>
            <a:t>To generate and build up surplus for expansion and growth (growth).</a:t>
          </a:r>
          <a:endParaRPr lang="en-US" sz="1000" b="1" kern="1200">
            <a:solidFill>
              <a:schemeClr val="tx1"/>
            </a:solidFill>
          </a:endParaRPr>
        </a:p>
      </dsp:txBody>
      <dsp:txXfrm>
        <a:off x="5229182" y="1323453"/>
        <a:ext cx="1110416" cy="1564367"/>
      </dsp:txXfrm>
    </dsp:sp>
    <dsp:sp modelId="{EB950A74-E15F-4937-8F77-AC7D900A558E}">
      <dsp:nvSpPr>
        <dsp:cNvPr id="0" name=""/>
        <dsp:cNvSpPr/>
      </dsp:nvSpPr>
      <dsp:spPr>
        <a:xfrm>
          <a:off x="6461197" y="1263382"/>
          <a:ext cx="1230558" cy="1684509"/>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solidFill>
                <a:schemeClr val="tx1"/>
              </a:solidFill>
            </a:rPr>
            <a:t>To minimise cost of capital by developing a sound and economical combination of corporate securities (economy).</a:t>
          </a:r>
          <a:endParaRPr lang="en-US" sz="1000" b="1" kern="1200">
            <a:solidFill>
              <a:schemeClr val="tx1"/>
            </a:solidFill>
          </a:endParaRPr>
        </a:p>
      </dsp:txBody>
      <dsp:txXfrm>
        <a:off x="6521268" y="1323453"/>
        <a:ext cx="1110416" cy="1564367"/>
      </dsp:txXfrm>
    </dsp:sp>
    <dsp:sp modelId="{52226905-5849-4CF3-83D2-23CA43D9034F}">
      <dsp:nvSpPr>
        <dsp:cNvPr id="0" name=""/>
        <dsp:cNvSpPr/>
      </dsp:nvSpPr>
      <dsp:spPr>
        <a:xfrm>
          <a:off x="7753283" y="1263382"/>
          <a:ext cx="1230558" cy="1684509"/>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solidFill>
                <a:schemeClr val="tx1"/>
              </a:solidFill>
            </a:rPr>
            <a:t>To coordinate the activities of the finance department with the activities of other departments of the firm (cooperation).</a:t>
          </a:r>
          <a:endParaRPr lang="en-US" sz="1000" b="1" kern="1200" dirty="0">
            <a:solidFill>
              <a:schemeClr val="tx1"/>
            </a:solidFill>
          </a:endParaRPr>
        </a:p>
      </dsp:txBody>
      <dsp:txXfrm>
        <a:off x="7813354" y="1323453"/>
        <a:ext cx="1110416" cy="156436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7356C8-E9ED-41FE-BFE3-06CEF2673F7F}">
      <dsp:nvSpPr>
        <dsp:cNvPr id="0" name=""/>
        <dsp:cNvSpPr/>
      </dsp:nvSpPr>
      <dsp:spPr>
        <a:xfrm>
          <a:off x="9776" y="688573"/>
          <a:ext cx="982430" cy="9824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F4F6CB6-00BE-491D-B392-6A27A583C0FF}">
      <dsp:nvSpPr>
        <dsp:cNvPr id="0" name=""/>
        <dsp:cNvSpPr/>
      </dsp:nvSpPr>
      <dsp:spPr>
        <a:xfrm>
          <a:off x="9776" y="1747004"/>
          <a:ext cx="2806943" cy="421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44600">
            <a:lnSpc>
              <a:spcPct val="100000"/>
            </a:lnSpc>
            <a:spcBef>
              <a:spcPct val="0"/>
            </a:spcBef>
            <a:spcAft>
              <a:spcPct val="35000"/>
            </a:spcAft>
            <a:buNone/>
            <a:defRPr b="1"/>
          </a:pPr>
          <a:r>
            <a:rPr lang="en-GB" sz="2800" kern="1200">
              <a:latin typeface="Arial"/>
              <a:cs typeface="Arial"/>
            </a:rPr>
            <a:t>Year 0</a:t>
          </a:r>
        </a:p>
      </dsp:txBody>
      <dsp:txXfrm>
        <a:off x="9776" y="1747004"/>
        <a:ext cx="2806943" cy="421041"/>
      </dsp:txXfrm>
    </dsp:sp>
    <dsp:sp modelId="{BEC97B29-C4D0-4C8C-88FA-B8D63B4F3D8F}">
      <dsp:nvSpPr>
        <dsp:cNvPr id="0" name=""/>
        <dsp:cNvSpPr/>
      </dsp:nvSpPr>
      <dsp:spPr>
        <a:xfrm>
          <a:off x="9776" y="2203394"/>
          <a:ext cx="2806943" cy="252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You invest £100 at 10%</a:t>
          </a:r>
        </a:p>
      </dsp:txBody>
      <dsp:txXfrm>
        <a:off x="9776" y="2203394"/>
        <a:ext cx="2806943" cy="252636"/>
      </dsp:txXfrm>
    </dsp:sp>
    <dsp:sp modelId="{3C12137F-8F1E-4648-88A9-56ED7D677EF2}">
      <dsp:nvSpPr>
        <dsp:cNvPr id="0" name=""/>
        <dsp:cNvSpPr/>
      </dsp:nvSpPr>
      <dsp:spPr>
        <a:xfrm>
          <a:off x="4343543" y="678491"/>
          <a:ext cx="982430" cy="9824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F59ECA-A9A9-45D6-A8B5-54469825D8DE}">
      <dsp:nvSpPr>
        <dsp:cNvPr id="0" name=""/>
        <dsp:cNvSpPr/>
      </dsp:nvSpPr>
      <dsp:spPr>
        <a:xfrm>
          <a:off x="4343543" y="1736922"/>
          <a:ext cx="2806943" cy="421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44600">
            <a:lnSpc>
              <a:spcPct val="100000"/>
            </a:lnSpc>
            <a:spcBef>
              <a:spcPct val="0"/>
            </a:spcBef>
            <a:spcAft>
              <a:spcPct val="35000"/>
            </a:spcAft>
            <a:buNone/>
            <a:defRPr b="1"/>
          </a:pPr>
          <a:r>
            <a:rPr lang="en-GB" sz="2800" kern="1200">
              <a:latin typeface="Arial"/>
              <a:cs typeface="Arial"/>
            </a:rPr>
            <a:t>Year 1</a:t>
          </a:r>
        </a:p>
      </dsp:txBody>
      <dsp:txXfrm>
        <a:off x="4343543" y="1736922"/>
        <a:ext cx="2806943" cy="421041"/>
      </dsp:txXfrm>
    </dsp:sp>
    <dsp:sp modelId="{C4720FF9-2668-46FF-8186-330D5B07098B}">
      <dsp:nvSpPr>
        <dsp:cNvPr id="0" name=""/>
        <dsp:cNvSpPr/>
      </dsp:nvSpPr>
      <dsp:spPr>
        <a:xfrm>
          <a:off x="3307935" y="2173151"/>
          <a:ext cx="4878159" cy="292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Your money grows to £100 + 10% of £100 = £110</a:t>
          </a:r>
        </a:p>
      </dsp:txBody>
      <dsp:txXfrm>
        <a:off x="3307935" y="2173151"/>
        <a:ext cx="4878159" cy="29296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6C12E3-816E-468B-98D2-3631C7DE3DF9}">
      <dsp:nvSpPr>
        <dsp:cNvPr id="0" name=""/>
        <dsp:cNvSpPr/>
      </dsp:nvSpPr>
      <dsp:spPr>
        <a:xfrm>
          <a:off x="10482" y="786688"/>
          <a:ext cx="854094" cy="8540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575724-BD84-45FE-8D96-3004D483BE16}">
      <dsp:nvSpPr>
        <dsp:cNvPr id="0" name=""/>
        <dsp:cNvSpPr/>
      </dsp:nvSpPr>
      <dsp:spPr>
        <a:xfrm>
          <a:off x="10482" y="1708345"/>
          <a:ext cx="2440270" cy="366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100000"/>
            </a:lnSpc>
            <a:spcBef>
              <a:spcPct val="0"/>
            </a:spcBef>
            <a:spcAft>
              <a:spcPct val="35000"/>
            </a:spcAft>
            <a:buNone/>
            <a:defRPr b="1"/>
          </a:pPr>
          <a:r>
            <a:rPr lang="en-GB" sz="2500" kern="1200">
              <a:latin typeface="Arial"/>
              <a:cs typeface="Arial"/>
            </a:rPr>
            <a:t>Year 0</a:t>
          </a:r>
        </a:p>
      </dsp:txBody>
      <dsp:txXfrm>
        <a:off x="10482" y="1708345"/>
        <a:ext cx="2440270" cy="366040"/>
      </dsp:txXfrm>
    </dsp:sp>
    <dsp:sp modelId="{D44FC001-3FFE-451F-B7C1-D5D8696133D2}">
      <dsp:nvSpPr>
        <dsp:cNvPr id="0" name=""/>
        <dsp:cNvSpPr/>
      </dsp:nvSpPr>
      <dsp:spPr>
        <a:xfrm>
          <a:off x="10482" y="2105811"/>
          <a:ext cx="2440270" cy="252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Invest £100 at 10%</a:t>
          </a:r>
        </a:p>
      </dsp:txBody>
      <dsp:txXfrm>
        <a:off x="10482" y="2105811"/>
        <a:ext cx="2440270" cy="252104"/>
      </dsp:txXfrm>
    </dsp:sp>
    <dsp:sp modelId="{F1C6611F-D7CD-48B2-8DA4-3ACFF1F661B5}">
      <dsp:nvSpPr>
        <dsp:cNvPr id="0" name=""/>
        <dsp:cNvSpPr/>
      </dsp:nvSpPr>
      <dsp:spPr>
        <a:xfrm>
          <a:off x="2877800" y="786688"/>
          <a:ext cx="854094" cy="8540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94E11A-3ED7-428E-BDFA-2BB952EBBE83}">
      <dsp:nvSpPr>
        <dsp:cNvPr id="0" name=""/>
        <dsp:cNvSpPr/>
      </dsp:nvSpPr>
      <dsp:spPr>
        <a:xfrm>
          <a:off x="2877800" y="1708345"/>
          <a:ext cx="2440270" cy="366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100000"/>
            </a:lnSpc>
            <a:spcBef>
              <a:spcPct val="0"/>
            </a:spcBef>
            <a:spcAft>
              <a:spcPct val="35000"/>
            </a:spcAft>
            <a:buNone/>
            <a:defRPr b="1"/>
          </a:pPr>
          <a:r>
            <a:rPr lang="en-GB" sz="2500" kern="1200">
              <a:latin typeface="Arial"/>
              <a:cs typeface="Arial"/>
            </a:rPr>
            <a:t>Year 1</a:t>
          </a:r>
        </a:p>
      </dsp:txBody>
      <dsp:txXfrm>
        <a:off x="2877800" y="1708345"/>
        <a:ext cx="2440270" cy="366040"/>
      </dsp:txXfrm>
    </dsp:sp>
    <dsp:sp modelId="{FDF6A4E6-9989-4C3F-9E74-1B75C2010F2F}">
      <dsp:nvSpPr>
        <dsp:cNvPr id="0" name=""/>
        <dsp:cNvSpPr/>
      </dsp:nvSpPr>
      <dsp:spPr>
        <a:xfrm>
          <a:off x="2877800" y="2105811"/>
          <a:ext cx="2440270" cy="252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£100(1.1) = £110</a:t>
          </a:r>
        </a:p>
      </dsp:txBody>
      <dsp:txXfrm>
        <a:off x="2877800" y="2105811"/>
        <a:ext cx="2440270" cy="252104"/>
      </dsp:txXfrm>
    </dsp:sp>
    <dsp:sp modelId="{0009717F-C4B7-42BC-96E7-8D7AA39EA123}">
      <dsp:nvSpPr>
        <dsp:cNvPr id="0" name=""/>
        <dsp:cNvSpPr/>
      </dsp:nvSpPr>
      <dsp:spPr>
        <a:xfrm>
          <a:off x="5745118" y="786688"/>
          <a:ext cx="854094" cy="8540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C6B2A3-9684-4365-968F-ED94A3037EF1}">
      <dsp:nvSpPr>
        <dsp:cNvPr id="0" name=""/>
        <dsp:cNvSpPr/>
      </dsp:nvSpPr>
      <dsp:spPr>
        <a:xfrm>
          <a:off x="5745118" y="1708345"/>
          <a:ext cx="2440270" cy="366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100000"/>
            </a:lnSpc>
            <a:spcBef>
              <a:spcPct val="0"/>
            </a:spcBef>
            <a:spcAft>
              <a:spcPct val="35000"/>
            </a:spcAft>
            <a:buNone/>
            <a:defRPr b="1"/>
          </a:pPr>
          <a:r>
            <a:rPr lang="en-GB" sz="2500" kern="1200">
              <a:latin typeface="Arial"/>
              <a:cs typeface="Arial"/>
            </a:rPr>
            <a:t>Year 2</a:t>
          </a:r>
        </a:p>
      </dsp:txBody>
      <dsp:txXfrm>
        <a:off x="5745118" y="1708345"/>
        <a:ext cx="2440270" cy="366040"/>
      </dsp:txXfrm>
    </dsp:sp>
    <dsp:sp modelId="{688C407D-5608-4096-BB9E-EDB5FB9B9804}">
      <dsp:nvSpPr>
        <dsp:cNvPr id="0" name=""/>
        <dsp:cNvSpPr/>
      </dsp:nvSpPr>
      <dsp:spPr>
        <a:xfrm>
          <a:off x="5745118" y="2105811"/>
          <a:ext cx="2440270" cy="252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£100(1.1)(1.1) = £121</a:t>
          </a:r>
        </a:p>
      </dsp:txBody>
      <dsp:txXfrm>
        <a:off x="5745118" y="2105811"/>
        <a:ext cx="2440270" cy="252104"/>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4.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BD764D-B6D1-4879-A70C-674375E3CE59}" type="datetimeFigureOut">
              <a:rPr lang="en-GB" smtClean="0"/>
              <a:t>15/05/2023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F9AA8C-64DB-4750-8C4C-232D6D7B7E75}" type="slidenum">
              <a:rPr lang="en-GB" smtClean="0"/>
              <a:t>‹#›</a:t>
            </a:fld>
            <a:endParaRPr lang="en-GB"/>
          </a:p>
        </p:txBody>
      </p:sp>
    </p:spTree>
    <p:extLst>
      <p:ext uri="{BB962C8B-B14F-4D97-AF65-F5344CB8AC3E}">
        <p14:creationId xmlns:p14="http://schemas.microsoft.com/office/powerpoint/2010/main" val="3312051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Exhibit 1.15  The flow of cash between capital markets and the firm’s operations</a:t>
            </a:r>
          </a:p>
          <a:p>
            <a:endParaRPr lang="en-IN" dirty="0"/>
          </a:p>
        </p:txBody>
      </p:sp>
      <p:sp>
        <p:nvSpPr>
          <p:cNvPr id="4" name="Slide Number Placeholder 3"/>
          <p:cNvSpPr>
            <a:spLocks noGrp="1"/>
          </p:cNvSpPr>
          <p:nvPr>
            <p:ph type="sldNum" sz="quarter" idx="5"/>
          </p:nvPr>
        </p:nvSpPr>
        <p:spPr/>
        <p:txBody>
          <a:bodyPr/>
          <a:lstStyle/>
          <a:p>
            <a:fld id="{39BBCA5A-0932-45AA-9036-6BE85B94C148}" type="slidenum">
              <a:rPr lang="en-IN" smtClean="0"/>
              <a:pPr/>
              <a:t>20</a:t>
            </a:fld>
            <a:endParaRPr lang="en-IN"/>
          </a:p>
        </p:txBody>
      </p:sp>
    </p:spTree>
    <p:extLst>
      <p:ext uri="{BB962C8B-B14F-4D97-AF65-F5344CB8AC3E}">
        <p14:creationId xmlns:p14="http://schemas.microsoft.com/office/powerpoint/2010/main" val="41746802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7"/>
            <a:ext cx="971550" cy="219075"/>
          </a:xfrm>
        </p:spPr>
        <p:txBody>
          <a:bodyPr/>
          <a:lstStyle>
            <a:lvl1pPr>
              <a:defRPr/>
            </a:lvl1pPr>
          </a:lstStyle>
          <a:p>
            <a:fld id="{06803C2A-1CDF-49BE-A6CB-71EA524127E9}" type="datetime1">
              <a:rPr lang="en-GB" smtClean="0"/>
              <a:t>15/05/2023</a:t>
            </a:fld>
            <a:endParaRPr lang="en-GB"/>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r>
              <a:rPr lang="en-GB"/>
              <a:t>International Financial Management</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530122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fld id="{EC8A9B3F-EF95-46CF-A3C6-AEC3D21447E9}" type="datetime1">
              <a:rPr lang="en-GB" smtClean="0"/>
              <a:t>15/05/2023</a:t>
            </a:fld>
            <a:endParaRPr lang="en-GB"/>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r>
              <a:rPr lang="en-GB"/>
              <a:t>International Financial Management</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1877085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D45E7E4-5C83-4E4D-AB1D-B5D553137229}" type="datetime1">
              <a:rPr lang="en-GB" smtClean="0"/>
              <a:t>15/05/2023</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017684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A39FD243-ADF3-4BCA-BDCB-C5D6C0AE4B66}" type="datetime1">
              <a:rPr lang="en-GB" smtClean="0"/>
              <a:t>15/05/2023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699619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C237593E-D2A7-4DD2-99F8-8ECA11FBA508}" type="datetime1">
              <a:rPr lang="en-GB" smtClean="0"/>
              <a:t>15/05/2023</a:t>
            </a:fld>
            <a:endParaRPr lang="en-GB"/>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560442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64A1C52-5ECE-4A5F-9E4F-1CCD1C2B0987}" type="datetime1">
              <a:rPr lang="en-GB" smtClean="0"/>
              <a:t>15/05/2023</a:t>
            </a:fld>
            <a:endParaRPr lang="en-GB"/>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265945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3356C4E1-AED4-4217-B84A-16F265EAF1EB}" type="datetime1">
              <a:rPr lang="en-GB" smtClean="0"/>
              <a:t>15/05/2023</a:t>
            </a:fld>
            <a:endParaRPr lang="en-GB"/>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724110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8135CAB6-8E39-44F1-97E9-5CD9C03FF56A}" type="datetime1">
              <a:rPr lang="en-GB" smtClean="0"/>
              <a:t>15/05/2023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641499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943BE73C-E32C-437D-9211-97086E7325C8}" type="datetime1">
              <a:rPr lang="en-GB" smtClean="0"/>
              <a:t>15/05/2023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843004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BFCEAC8-84FE-4561-A79F-471DBFFC941F}" type="datetime1">
              <a:rPr lang="en-GB" smtClean="0"/>
              <a:t>15/05/2023</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1672202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84030C6-9F44-43EF-9DA8-7AF5CBD10261}" type="datetime1">
              <a:rPr lang="en-GB" smtClean="0"/>
              <a:t>15/05/2023</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4286854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fld id="{71FFEDD4-5072-4321-9AD2-2801448D51A0}" type="datetime1">
              <a:rPr lang="en-GB" smtClean="0"/>
              <a:t>15/05/2023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yriad Pro"/>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2043009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p:txStyles>
    <p:title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diagramLayout" Target="../diagrams/layout4.xml"/><Relationship Id="rId3" Type="http://schemas.openxmlformats.org/officeDocument/2006/relationships/diagramLayout" Target="../diagrams/layout2.xml"/><Relationship Id="rId7" Type="http://schemas.openxmlformats.org/officeDocument/2006/relationships/diagramData" Target="../diagrams/data3.xml"/><Relationship Id="rId12" Type="http://schemas.openxmlformats.org/officeDocument/2006/relationships/diagramData" Target="../diagrams/data4.xml"/><Relationship Id="rId2" Type="http://schemas.openxmlformats.org/officeDocument/2006/relationships/diagramData" Target="../diagrams/data2.xml"/><Relationship Id="rId16" Type="http://schemas.microsoft.com/office/2007/relationships/diagramDrawing" Target="../diagrams/drawing4.xml"/><Relationship Id="rId1" Type="http://schemas.openxmlformats.org/officeDocument/2006/relationships/slideLayout" Target="../slideLayouts/slideLayout4.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5" Type="http://schemas.openxmlformats.org/officeDocument/2006/relationships/diagramColors" Target="../diagrams/colors4.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 Id="rId1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99432" y="2091961"/>
            <a:ext cx="7745136" cy="765564"/>
          </a:xfrm>
        </p:spPr>
        <p:txBody>
          <a:bodyPr/>
          <a:lstStyle/>
          <a:p>
            <a:r>
              <a:rPr lang="en-GB" altLang="en-US" sz="2400" b="1" dirty="0">
                <a:solidFill>
                  <a:schemeClr val="accent2">
                    <a:lumMod val="60000"/>
                    <a:lumOff val="40000"/>
                  </a:schemeClr>
                </a:solidFill>
              </a:rPr>
              <a:t>Module Title: International Financial Management</a:t>
            </a:r>
            <a:br>
              <a:rPr lang="en-GB" altLang="en-US" sz="2400" b="1" dirty="0">
                <a:solidFill>
                  <a:schemeClr val="accent2">
                    <a:lumMod val="60000"/>
                    <a:lumOff val="40000"/>
                  </a:schemeClr>
                </a:solidFill>
              </a:rPr>
            </a:br>
            <a:r>
              <a:rPr lang="en-GB" altLang="en-US" sz="1500" b="1" dirty="0">
                <a:solidFill>
                  <a:schemeClr val="accent2">
                    <a:lumMod val="60000"/>
                    <a:lumOff val="40000"/>
                  </a:schemeClr>
                </a:solidFill>
              </a:rPr>
              <a:t>Module Code: LCBB6002</a:t>
            </a:r>
            <a:endParaRPr lang="en-GB" altLang="en-US" sz="2400" b="1" dirty="0">
              <a:solidFill>
                <a:schemeClr val="accent2">
                  <a:lumMod val="60000"/>
                  <a:lumOff val="40000"/>
                </a:schemeClr>
              </a:solidFill>
            </a:endParaRPr>
          </a:p>
        </p:txBody>
      </p:sp>
      <p:sp>
        <p:nvSpPr>
          <p:cNvPr id="6147" name="Subtitle 4"/>
          <p:cNvSpPr>
            <a:spLocks noGrp="1"/>
          </p:cNvSpPr>
          <p:nvPr>
            <p:ph type="subTitle" idx="1"/>
          </p:nvPr>
        </p:nvSpPr>
        <p:spPr>
          <a:xfrm>
            <a:off x="1486249" y="3103903"/>
            <a:ext cx="5840057" cy="1793147"/>
          </a:xfrm>
        </p:spPr>
        <p:txBody>
          <a:bodyPr/>
          <a:lstStyle/>
          <a:p>
            <a:pPr eaLnBrk="1" hangingPunct="1"/>
            <a:endParaRPr lang="en-GB" altLang="en-US" dirty="0">
              <a:solidFill>
                <a:schemeClr val="accent2"/>
              </a:solidFill>
            </a:endParaRPr>
          </a:p>
          <a:p>
            <a:pPr eaLnBrk="1" hangingPunct="1"/>
            <a:r>
              <a:rPr lang="en-GB" altLang="en-US" dirty="0">
                <a:solidFill>
                  <a:schemeClr val="accent2">
                    <a:lumMod val="60000"/>
                    <a:lumOff val="40000"/>
                  </a:schemeClr>
                </a:solidFill>
              </a:rPr>
              <a:t>Week 1</a:t>
            </a:r>
          </a:p>
          <a:p>
            <a:pPr eaLnBrk="1" hangingPunct="1"/>
            <a:endParaRPr lang="en-GB" altLang="en-US" sz="2100" b="1" dirty="0">
              <a:solidFill>
                <a:schemeClr val="accent2">
                  <a:lumMod val="60000"/>
                  <a:lumOff val="40000"/>
                </a:schemeClr>
              </a:solidFill>
            </a:endParaRPr>
          </a:p>
          <a:p>
            <a:pPr eaLnBrk="1" hangingPunct="1"/>
            <a:r>
              <a:rPr lang="en-GB" altLang="en-US" sz="2100" b="1" dirty="0">
                <a:solidFill>
                  <a:schemeClr val="accent2">
                    <a:lumMod val="60000"/>
                    <a:lumOff val="40000"/>
                  </a:schemeClr>
                </a:solidFill>
              </a:rPr>
              <a:t>Introduction</a:t>
            </a:r>
          </a:p>
          <a:p>
            <a:pPr eaLnBrk="1" hangingPunct="1"/>
            <a:endParaRPr lang="en-GB" altLang="en-US" sz="2100" dirty="0">
              <a:solidFill>
                <a:schemeClr val="accent2"/>
              </a:solidFill>
            </a:endParaRPr>
          </a:p>
          <a:p>
            <a:pPr eaLnBrk="1" hangingPunct="1"/>
            <a:endParaRPr lang="en-GB" altLang="en-US" sz="3600" b="1" dirty="0">
              <a:solidFill>
                <a:schemeClr val="accent2"/>
              </a:solidFill>
            </a:endParaRPr>
          </a:p>
        </p:txBody>
      </p:sp>
      <p:sp>
        <p:nvSpPr>
          <p:cNvPr id="6149" name="Slide Number Placeholder 5"/>
          <p:cNvSpPr>
            <a:spLocks noGrp="1" noChangeArrowheads="1"/>
          </p:cNvSpPr>
          <p:nvPr>
            <p:ph type="sldNum" sz="quarter" idx="12"/>
          </p:nvPr>
        </p:nvSpPr>
        <p:spPr bwMode="auto">
          <a:xfrm>
            <a:off x="7326306" y="5697253"/>
            <a:ext cx="547688" cy="25479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spcBef>
                <a:spcPct val="0"/>
              </a:spcBef>
              <a:buFontTx/>
              <a:buNone/>
            </a:pPr>
            <a:fld id="{B6282CF4-F11D-4118-ADBB-5F84001E3BD5}" type="slidenum">
              <a:rPr lang="en-GB" altLang="en-US" sz="900">
                <a:solidFill>
                  <a:srgbClr val="898989"/>
                </a:solidFill>
              </a:rPr>
              <a:pPr>
                <a:spcBef>
                  <a:spcPct val="0"/>
                </a:spcBef>
                <a:buFontTx/>
                <a:buNone/>
              </a:pPr>
              <a:t>1</a:t>
            </a:fld>
            <a:endParaRPr lang="en-GB" altLang="en-US" sz="900" dirty="0">
              <a:solidFill>
                <a:srgbClr val="898989"/>
              </a:solidFill>
            </a:endParaRPr>
          </a:p>
        </p:txBody>
      </p:sp>
      <p:sp>
        <p:nvSpPr>
          <p:cNvPr id="6" name="TextBox 5">
            <a:extLst>
              <a:ext uri="{FF2B5EF4-FFF2-40B4-BE49-F238E27FC236}">
                <a16:creationId xmlns:a16="http://schemas.microsoft.com/office/drawing/2014/main" id="{019F0EED-E6B1-48C9-BFDA-6191CC451C7C}"/>
              </a:ext>
            </a:extLst>
          </p:cNvPr>
          <p:cNvSpPr txBox="1"/>
          <p:nvPr/>
        </p:nvSpPr>
        <p:spPr>
          <a:xfrm>
            <a:off x="3194895" y="1547438"/>
            <a:ext cx="2754210" cy="421334"/>
          </a:xfrm>
          <a:prstGeom prst="rect">
            <a:avLst/>
          </a:prstGeom>
          <a:noFill/>
        </p:spPr>
        <p:txBody>
          <a:bodyPr wrap="square">
            <a:spAutoFit/>
          </a:bodyPr>
          <a:lstStyle/>
          <a:p>
            <a:pPr algn="l"/>
            <a:endParaRPr lang="en-GB" sz="788" dirty="0">
              <a:solidFill>
                <a:srgbClr val="000000"/>
              </a:solidFill>
            </a:endParaRPr>
          </a:p>
          <a:p>
            <a:r>
              <a:rPr lang="en-GB" sz="788" dirty="0">
                <a:solidFill>
                  <a:srgbClr val="000000"/>
                </a:solidFill>
              </a:rPr>
              <a:t> </a:t>
            </a:r>
            <a:r>
              <a:rPr lang="en-GB" sz="1350" b="1" dirty="0">
                <a:solidFill>
                  <a:srgbClr val="FF0000"/>
                </a:solidFill>
              </a:rPr>
              <a:t>BA BUSINESS MANAGEMENT </a:t>
            </a:r>
            <a:endParaRPr lang="en-GB" dirty="0">
              <a:solidFill>
                <a:srgbClr val="FF0000"/>
              </a:solidFill>
            </a:endParaRPr>
          </a:p>
        </p:txBody>
      </p:sp>
      <p:sp>
        <p:nvSpPr>
          <p:cNvPr id="3" name="Date Placeholder 2">
            <a:extLst>
              <a:ext uri="{FF2B5EF4-FFF2-40B4-BE49-F238E27FC236}">
                <a16:creationId xmlns:a16="http://schemas.microsoft.com/office/drawing/2014/main" id="{495CC6A3-C6D9-4264-9089-CA30207D781B}"/>
              </a:ext>
            </a:extLst>
          </p:cNvPr>
          <p:cNvSpPr>
            <a:spLocks noGrp="1"/>
          </p:cNvSpPr>
          <p:nvPr>
            <p:ph type="dt" sz="half" idx="10"/>
          </p:nvPr>
        </p:nvSpPr>
        <p:spPr/>
        <p:txBody>
          <a:bodyPr/>
          <a:lstStyle/>
          <a:p>
            <a:fld id="{3A7B033E-86E3-4B32-95AB-8F3AF42363E9}" type="datetime1">
              <a:rPr lang="en-GB" smtClean="0"/>
              <a:t>15/05/2023</a:t>
            </a:fld>
            <a:endParaRPr lang="en-GB"/>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73568"/>
            <a:ext cx="8229600" cy="857250"/>
          </a:xfrm>
        </p:spPr>
        <p:txBody>
          <a:bodyPr wrap="square" anchor="ctr">
            <a:normAutofit/>
          </a:bodyPr>
          <a:lstStyle/>
          <a:p>
            <a:r>
              <a:rPr lang="en-GB" b="1" dirty="0">
                <a:latin typeface="Arial" panose="020B0604020202020204" pitchFamily="34" charset="0"/>
                <a:cs typeface="Arial" panose="020B0604020202020204" pitchFamily="34" charset="0"/>
              </a:rPr>
              <a:t>Aims and LOs</a:t>
            </a:r>
          </a:p>
        </p:txBody>
      </p:sp>
      <p:sp>
        <p:nvSpPr>
          <p:cNvPr id="3" name="Content Placeholder 2"/>
          <p:cNvSpPr>
            <a:spLocks noGrp="1"/>
          </p:cNvSpPr>
          <p:nvPr>
            <p:ph sz="half" idx="1"/>
          </p:nvPr>
        </p:nvSpPr>
        <p:spPr>
          <a:xfrm>
            <a:off x="906011" y="2025942"/>
            <a:ext cx="7606718" cy="2991780"/>
          </a:xfrm>
        </p:spPr>
        <p:txBody>
          <a:bodyPr wrap="square" anchor="t">
            <a:normAutofit/>
          </a:bodyPr>
          <a:lstStyle/>
          <a:p>
            <a:pPr marL="0" indent="0">
              <a:lnSpc>
                <a:spcPct val="90000"/>
              </a:lnSpc>
              <a:buNone/>
            </a:pPr>
            <a:r>
              <a:rPr lang="en-GB" sz="1125" b="1" dirty="0"/>
              <a:t>Learning Outcomes for International Financial Management:</a:t>
            </a:r>
          </a:p>
          <a:p>
            <a:pPr marL="0" indent="0">
              <a:lnSpc>
                <a:spcPct val="90000"/>
              </a:lnSpc>
              <a:buNone/>
            </a:pPr>
            <a:endParaRPr lang="en-GB" sz="1125" dirty="0"/>
          </a:p>
          <a:p>
            <a:pPr>
              <a:lnSpc>
                <a:spcPct val="90000"/>
              </a:lnSpc>
              <a:buFont typeface="Wingdings" panose="05000000000000000000" pitchFamily="2" charset="2"/>
              <a:buChar char="§"/>
            </a:pPr>
            <a:r>
              <a:rPr lang="en-GB" sz="1125" dirty="0"/>
              <a:t>apply and critically evaluate the relevant theoretical framework and models of international financial management; </a:t>
            </a:r>
          </a:p>
          <a:p>
            <a:pPr>
              <a:lnSpc>
                <a:spcPct val="90000"/>
              </a:lnSpc>
              <a:buFont typeface="Wingdings" panose="05000000000000000000" pitchFamily="2" charset="2"/>
              <a:buChar char="§"/>
            </a:pPr>
            <a:endParaRPr lang="en-GB" sz="1125" dirty="0"/>
          </a:p>
          <a:p>
            <a:pPr>
              <a:lnSpc>
                <a:spcPct val="90000"/>
              </a:lnSpc>
              <a:buFont typeface="Wingdings" panose="05000000000000000000" pitchFamily="2" charset="2"/>
              <a:buChar char="§"/>
            </a:pPr>
            <a:r>
              <a:rPr lang="en-GB" sz="1125" dirty="0"/>
              <a:t>evaluate, apply and critically discuss various methods and techniques relating to the financing of an international business; </a:t>
            </a:r>
          </a:p>
          <a:p>
            <a:pPr>
              <a:lnSpc>
                <a:spcPct val="90000"/>
              </a:lnSpc>
              <a:buFont typeface="Wingdings" panose="05000000000000000000" pitchFamily="2" charset="2"/>
              <a:buChar char="§"/>
            </a:pPr>
            <a:endParaRPr lang="en-GB" sz="1125" dirty="0"/>
          </a:p>
          <a:p>
            <a:pPr>
              <a:lnSpc>
                <a:spcPct val="90000"/>
              </a:lnSpc>
              <a:buFont typeface="Wingdings" panose="05000000000000000000" pitchFamily="2" charset="2"/>
              <a:buChar char="§"/>
            </a:pPr>
            <a:r>
              <a:rPr lang="en-GB" sz="1125" dirty="0"/>
              <a:t>apply and critically appraise various theoretical models of corporate value, international cost of capital, and financial structure. </a:t>
            </a:r>
          </a:p>
          <a:p>
            <a:pPr marL="0" indent="0">
              <a:lnSpc>
                <a:spcPct val="90000"/>
              </a:lnSpc>
              <a:buNone/>
            </a:pPr>
            <a:endParaRPr lang="en-GB" sz="1125" dirty="0"/>
          </a:p>
          <a:p>
            <a:pPr marL="0" indent="0">
              <a:lnSpc>
                <a:spcPct val="90000"/>
              </a:lnSpc>
              <a:buNone/>
            </a:pPr>
            <a:r>
              <a:rPr lang="en-GB" sz="1125" dirty="0"/>
              <a:t>(UWTSD Module Descriptor, 2018)</a:t>
            </a:r>
          </a:p>
        </p:txBody>
      </p:sp>
      <p:sp>
        <p:nvSpPr>
          <p:cNvPr id="4" name="Date Placeholder 3"/>
          <p:cNvSpPr>
            <a:spLocks noGrp="1"/>
          </p:cNvSpPr>
          <p:nvPr>
            <p:ph type="dt" sz="half" idx="10"/>
          </p:nvPr>
        </p:nvSpPr>
        <p:spPr>
          <a:xfrm>
            <a:off x="250825" y="5750720"/>
            <a:ext cx="971550" cy="164306"/>
          </a:xfrm>
        </p:spPr>
        <p:txBody>
          <a:bodyPr anchor="ctr">
            <a:normAutofit fontScale="92500" lnSpcReduction="20000"/>
          </a:bodyPr>
          <a:lstStyle/>
          <a:p>
            <a:pPr>
              <a:lnSpc>
                <a:spcPct val="90000"/>
              </a:lnSpc>
              <a:spcAft>
                <a:spcPts val="450"/>
              </a:spcAft>
              <a:defRPr/>
            </a:pPr>
            <a:fld id="{522351A0-EC59-43FA-9D01-40E3F89903B1}" type="datetime1">
              <a:rPr lang="en-GB" altLang="en-US" sz="675" smtClean="0"/>
              <a:t>15/05/2023</a:t>
            </a:fld>
            <a:endParaRPr lang="en-GB" altLang="en-US" sz="675"/>
          </a:p>
        </p:txBody>
      </p:sp>
      <p:sp>
        <p:nvSpPr>
          <p:cNvPr id="5" name="Slide Number Placeholder 4"/>
          <p:cNvSpPr>
            <a:spLocks noGrp="1"/>
          </p:cNvSpPr>
          <p:nvPr>
            <p:ph type="sldNum" sz="quarter" idx="11"/>
          </p:nvPr>
        </p:nvSpPr>
        <p:spPr>
          <a:xfrm>
            <a:off x="7956550" y="5643564"/>
            <a:ext cx="730250" cy="254794"/>
          </a:xfrm>
        </p:spPr>
        <p:txBody>
          <a:bodyPr wrap="square" anchor="ctr">
            <a:normAutofit/>
          </a:bodyPr>
          <a:lstStyle/>
          <a:p>
            <a:pPr>
              <a:spcAft>
                <a:spcPts val="450"/>
              </a:spcAft>
              <a:defRPr/>
            </a:pPr>
            <a:fld id="{6550E941-99E4-4403-A917-B30FF69A9617}" type="slidenum">
              <a:rPr lang="en-GB" altLang="en-US" smtClean="0"/>
              <a:pPr>
                <a:spcAft>
                  <a:spcPts val="450"/>
                </a:spcAft>
                <a:defRPr/>
              </a:pPr>
              <a:t>2</a:t>
            </a:fld>
            <a:endParaRPr lang="en-GB" altLang="en-US"/>
          </a:p>
        </p:txBody>
      </p:sp>
    </p:spTree>
    <p:extLst>
      <p:ext uri="{BB962C8B-B14F-4D97-AF65-F5344CB8AC3E}">
        <p14:creationId xmlns:p14="http://schemas.microsoft.com/office/powerpoint/2010/main" val="8076878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1EE03-8FB5-48A0-9BF9-D90DC3909E3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Weekly Schedule</a:t>
            </a:r>
          </a:p>
        </p:txBody>
      </p:sp>
      <p:graphicFrame>
        <p:nvGraphicFramePr>
          <p:cNvPr id="8" name="Table 8">
            <a:extLst>
              <a:ext uri="{FF2B5EF4-FFF2-40B4-BE49-F238E27FC236}">
                <a16:creationId xmlns:a16="http://schemas.microsoft.com/office/drawing/2014/main" id="{50DDEED6-3AB5-4C58-8A94-CF1974FA6A2C}"/>
              </a:ext>
            </a:extLst>
          </p:cNvPr>
          <p:cNvGraphicFramePr>
            <a:graphicFrameLocks noGrp="1"/>
          </p:cNvGraphicFramePr>
          <p:nvPr>
            <p:ph idx="1"/>
            <p:extLst>
              <p:ext uri="{D42A27DB-BD31-4B8C-83A1-F6EECF244321}">
                <p14:modId xmlns:p14="http://schemas.microsoft.com/office/powerpoint/2010/main" val="2942009227"/>
              </p:ext>
            </p:extLst>
          </p:nvPr>
        </p:nvGraphicFramePr>
        <p:xfrm>
          <a:off x="1652664" y="1499000"/>
          <a:ext cx="5649985" cy="3708400"/>
        </p:xfrm>
        <a:graphic>
          <a:graphicData uri="http://schemas.openxmlformats.org/drawingml/2006/table">
            <a:tbl>
              <a:tblPr firstRow="1" bandRow="1">
                <a:tableStyleId>{0505E3EF-67EA-436B-97B2-0124C06EBD24}</a:tableStyleId>
              </a:tblPr>
              <a:tblGrid>
                <a:gridCol w="1016537">
                  <a:extLst>
                    <a:ext uri="{9D8B030D-6E8A-4147-A177-3AD203B41FA5}">
                      <a16:colId xmlns:a16="http://schemas.microsoft.com/office/drawing/2014/main" val="703729110"/>
                    </a:ext>
                  </a:extLst>
                </a:gridCol>
                <a:gridCol w="4633448">
                  <a:extLst>
                    <a:ext uri="{9D8B030D-6E8A-4147-A177-3AD203B41FA5}">
                      <a16:colId xmlns:a16="http://schemas.microsoft.com/office/drawing/2014/main" val="3684238859"/>
                    </a:ext>
                  </a:extLst>
                </a:gridCol>
              </a:tblGrid>
              <a:tr h="370840">
                <a:tc>
                  <a:txBody>
                    <a:bodyPr/>
                    <a:lstStyle/>
                    <a:p>
                      <a:r>
                        <a:rPr lang="en-GB" dirty="0"/>
                        <a:t>Week 1</a:t>
                      </a:r>
                    </a:p>
                  </a:txBody>
                  <a:tcPr/>
                </a:tc>
                <a:tc>
                  <a:txBody>
                    <a:bodyPr/>
                    <a:lstStyle/>
                    <a:p>
                      <a:r>
                        <a:rPr lang="en-GB" b="1" dirty="0"/>
                        <a:t>Introduction</a:t>
                      </a:r>
                    </a:p>
                  </a:txBody>
                  <a:tcPr/>
                </a:tc>
                <a:extLst>
                  <a:ext uri="{0D108BD9-81ED-4DB2-BD59-A6C34878D82A}">
                    <a16:rowId xmlns:a16="http://schemas.microsoft.com/office/drawing/2014/main" val="657429520"/>
                  </a:ext>
                </a:extLst>
              </a:tr>
              <a:tr h="370840">
                <a:tc>
                  <a:txBody>
                    <a:bodyPr/>
                    <a:lstStyle/>
                    <a:p>
                      <a:r>
                        <a:rPr lang="en-GB" b="1" dirty="0"/>
                        <a:t>Week 2</a:t>
                      </a:r>
                    </a:p>
                  </a:txBody>
                  <a:tcPr/>
                </a:tc>
                <a:tc>
                  <a:txBody>
                    <a:bodyPr/>
                    <a:lstStyle/>
                    <a:p>
                      <a:r>
                        <a:rPr lang="en-GB" b="1" dirty="0"/>
                        <a:t>Sources of Financing Business</a:t>
                      </a:r>
                    </a:p>
                  </a:txBody>
                  <a:tcPr/>
                </a:tc>
                <a:extLst>
                  <a:ext uri="{0D108BD9-81ED-4DB2-BD59-A6C34878D82A}">
                    <a16:rowId xmlns:a16="http://schemas.microsoft.com/office/drawing/2014/main" val="1802523253"/>
                  </a:ext>
                </a:extLst>
              </a:tr>
              <a:tr h="370840">
                <a:tc>
                  <a:txBody>
                    <a:bodyPr/>
                    <a:lstStyle/>
                    <a:p>
                      <a:r>
                        <a:rPr lang="en-GB" b="1" dirty="0"/>
                        <a:t>Week 3</a:t>
                      </a:r>
                    </a:p>
                  </a:txBody>
                  <a:tcPr/>
                </a:tc>
                <a:tc>
                  <a:txBody>
                    <a:bodyPr/>
                    <a:lstStyle/>
                    <a:p>
                      <a:r>
                        <a:rPr lang="en-GB" b="1" dirty="0"/>
                        <a:t>Investment Appraisal</a:t>
                      </a:r>
                    </a:p>
                  </a:txBody>
                  <a:tcPr/>
                </a:tc>
                <a:extLst>
                  <a:ext uri="{0D108BD9-81ED-4DB2-BD59-A6C34878D82A}">
                    <a16:rowId xmlns:a16="http://schemas.microsoft.com/office/drawing/2014/main" val="3233557477"/>
                  </a:ext>
                </a:extLst>
              </a:tr>
              <a:tr h="370840">
                <a:tc>
                  <a:txBody>
                    <a:bodyPr/>
                    <a:lstStyle/>
                    <a:p>
                      <a:r>
                        <a:rPr lang="en-GB" b="1" dirty="0"/>
                        <a:t>Week 4</a:t>
                      </a:r>
                    </a:p>
                  </a:txBody>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b="1" dirty="0"/>
                        <a:t>International Financial Environment</a:t>
                      </a:r>
                    </a:p>
                  </a:txBody>
                  <a:tcPr/>
                </a:tc>
                <a:extLst>
                  <a:ext uri="{0D108BD9-81ED-4DB2-BD59-A6C34878D82A}">
                    <a16:rowId xmlns:a16="http://schemas.microsoft.com/office/drawing/2014/main" val="986104918"/>
                  </a:ext>
                </a:extLst>
              </a:tr>
              <a:tr h="370840">
                <a:tc>
                  <a:txBody>
                    <a:bodyPr/>
                    <a:lstStyle/>
                    <a:p>
                      <a:r>
                        <a:rPr lang="en-GB" b="1" dirty="0"/>
                        <a:t>Week 5</a:t>
                      </a:r>
                    </a:p>
                  </a:txBody>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b="1" dirty="0"/>
                        <a:t>Stakeholder Theory; Dividend Policy</a:t>
                      </a:r>
                    </a:p>
                  </a:txBody>
                  <a:tcPr/>
                </a:tc>
                <a:extLst>
                  <a:ext uri="{0D108BD9-81ED-4DB2-BD59-A6C34878D82A}">
                    <a16:rowId xmlns:a16="http://schemas.microsoft.com/office/drawing/2014/main" val="3585365564"/>
                  </a:ext>
                </a:extLst>
              </a:tr>
              <a:tr h="370840">
                <a:tc>
                  <a:txBody>
                    <a:bodyPr/>
                    <a:lstStyle/>
                    <a:p>
                      <a:r>
                        <a:rPr lang="en-GB" b="1" dirty="0"/>
                        <a:t>Week 6</a:t>
                      </a:r>
                    </a:p>
                  </a:txBody>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b="1" dirty="0"/>
                        <a:t>International Financial Markets </a:t>
                      </a:r>
                    </a:p>
                  </a:txBody>
                  <a:tcPr/>
                </a:tc>
                <a:extLst>
                  <a:ext uri="{0D108BD9-81ED-4DB2-BD59-A6C34878D82A}">
                    <a16:rowId xmlns:a16="http://schemas.microsoft.com/office/drawing/2014/main" val="897170047"/>
                  </a:ext>
                </a:extLst>
              </a:tr>
              <a:tr h="370840">
                <a:tc>
                  <a:txBody>
                    <a:bodyPr/>
                    <a:lstStyle/>
                    <a:p>
                      <a:r>
                        <a:rPr lang="en-GB" b="1" dirty="0"/>
                        <a:t>Week 7</a:t>
                      </a:r>
                    </a:p>
                  </a:txBody>
                  <a:tcPr/>
                </a:tc>
                <a:tc>
                  <a:txBody>
                    <a:bodyPr/>
                    <a:lstStyle/>
                    <a:p>
                      <a:r>
                        <a:rPr lang="en-GB" b="1" dirty="0"/>
                        <a:t>Foreign Exchange Market and Risks </a:t>
                      </a:r>
                    </a:p>
                  </a:txBody>
                  <a:tcPr/>
                </a:tc>
                <a:extLst>
                  <a:ext uri="{0D108BD9-81ED-4DB2-BD59-A6C34878D82A}">
                    <a16:rowId xmlns:a16="http://schemas.microsoft.com/office/drawing/2014/main" val="3090967318"/>
                  </a:ext>
                </a:extLst>
              </a:tr>
              <a:tr h="370840">
                <a:tc>
                  <a:txBody>
                    <a:bodyPr/>
                    <a:lstStyle/>
                    <a:p>
                      <a:r>
                        <a:rPr lang="en-GB" b="1" dirty="0"/>
                        <a:t>Week 8 </a:t>
                      </a:r>
                    </a:p>
                  </a:txBody>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b="1" dirty="0"/>
                        <a:t>International Capital Market</a:t>
                      </a:r>
                    </a:p>
                  </a:txBody>
                  <a:tcPr/>
                </a:tc>
                <a:extLst>
                  <a:ext uri="{0D108BD9-81ED-4DB2-BD59-A6C34878D82A}">
                    <a16:rowId xmlns:a16="http://schemas.microsoft.com/office/drawing/2014/main" val="277200327"/>
                  </a:ext>
                </a:extLst>
              </a:tr>
              <a:tr h="370840">
                <a:tc>
                  <a:txBody>
                    <a:bodyPr/>
                    <a:lstStyle/>
                    <a:p>
                      <a:r>
                        <a:rPr lang="en-GB" b="1" dirty="0"/>
                        <a:t>Week 9</a:t>
                      </a:r>
                    </a:p>
                  </a:txBody>
                  <a:tcPr/>
                </a:tc>
                <a:tc>
                  <a:txBody>
                    <a:bodyPr/>
                    <a:lstStyle/>
                    <a:p>
                      <a:r>
                        <a:rPr lang="en-GB" b="1" dirty="0"/>
                        <a:t>Workshop</a:t>
                      </a:r>
                    </a:p>
                  </a:txBody>
                  <a:tcPr/>
                </a:tc>
                <a:extLst>
                  <a:ext uri="{0D108BD9-81ED-4DB2-BD59-A6C34878D82A}">
                    <a16:rowId xmlns:a16="http://schemas.microsoft.com/office/drawing/2014/main" val="3647528400"/>
                  </a:ext>
                </a:extLst>
              </a:tr>
              <a:tr h="370840">
                <a:tc>
                  <a:txBody>
                    <a:bodyPr/>
                    <a:lstStyle/>
                    <a:p>
                      <a:r>
                        <a:rPr lang="en-GB" b="1" dirty="0"/>
                        <a:t>Week 10</a:t>
                      </a:r>
                    </a:p>
                  </a:txBody>
                  <a:tcPr/>
                </a:tc>
                <a:tc>
                  <a:txBody>
                    <a:bodyPr/>
                    <a:lstStyle/>
                    <a:p>
                      <a:r>
                        <a:rPr lang="en-GB" b="1" dirty="0"/>
                        <a:t>Mock Test</a:t>
                      </a:r>
                    </a:p>
                  </a:txBody>
                  <a:tcPr/>
                </a:tc>
                <a:extLst>
                  <a:ext uri="{0D108BD9-81ED-4DB2-BD59-A6C34878D82A}">
                    <a16:rowId xmlns:a16="http://schemas.microsoft.com/office/drawing/2014/main" val="4055401996"/>
                  </a:ext>
                </a:extLst>
              </a:tr>
            </a:tbl>
          </a:graphicData>
        </a:graphic>
      </p:graphicFrame>
      <p:sp>
        <p:nvSpPr>
          <p:cNvPr id="4" name="Date Placeholder 3">
            <a:extLst>
              <a:ext uri="{FF2B5EF4-FFF2-40B4-BE49-F238E27FC236}">
                <a16:creationId xmlns:a16="http://schemas.microsoft.com/office/drawing/2014/main" id="{622EF0F3-62AD-4AB0-BBFD-52017B95E85A}"/>
              </a:ext>
            </a:extLst>
          </p:cNvPr>
          <p:cNvSpPr>
            <a:spLocks noGrp="1"/>
          </p:cNvSpPr>
          <p:nvPr>
            <p:ph type="dt" sz="half" idx="10"/>
          </p:nvPr>
        </p:nvSpPr>
        <p:spPr/>
        <p:txBody>
          <a:bodyPr/>
          <a:lstStyle/>
          <a:p>
            <a:fld id="{8AA4BA00-9FAF-462D-B291-4D51CB45B1A7}" type="datetime1">
              <a:rPr lang="en-GB" smtClean="0"/>
              <a:t>15/05/2023</a:t>
            </a:fld>
            <a:endParaRPr lang="en-GB"/>
          </a:p>
        </p:txBody>
      </p:sp>
      <p:sp>
        <p:nvSpPr>
          <p:cNvPr id="6" name="Slide Number Placeholder 5">
            <a:extLst>
              <a:ext uri="{FF2B5EF4-FFF2-40B4-BE49-F238E27FC236}">
                <a16:creationId xmlns:a16="http://schemas.microsoft.com/office/drawing/2014/main" id="{D9C776C6-7597-4593-8745-B83F57A0E4D5}"/>
              </a:ext>
            </a:extLst>
          </p:cNvPr>
          <p:cNvSpPr>
            <a:spLocks noGrp="1"/>
          </p:cNvSpPr>
          <p:nvPr>
            <p:ph type="sldNum" sz="quarter" idx="12"/>
          </p:nvPr>
        </p:nvSpPr>
        <p:spPr/>
        <p:txBody>
          <a:bodyPr/>
          <a:lstStyle/>
          <a:p>
            <a:fld id="{F4BD6A3A-4F9D-41E3-A65D-BCC7D77E66B6}" type="slidenum">
              <a:rPr lang="en-GB" smtClean="0"/>
              <a:t>3</a:t>
            </a:fld>
            <a:endParaRPr lang="en-GB"/>
          </a:p>
        </p:txBody>
      </p:sp>
    </p:spTree>
    <p:extLst>
      <p:ext uri="{BB962C8B-B14F-4D97-AF65-F5344CB8AC3E}">
        <p14:creationId xmlns:p14="http://schemas.microsoft.com/office/powerpoint/2010/main" val="37017507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99CFC4-1F68-4CDA-A27C-B7DC5595732A}"/>
              </a:ext>
            </a:extLst>
          </p:cNvPr>
          <p:cNvSpPr>
            <a:spLocks noGrp="1"/>
          </p:cNvSpPr>
          <p:nvPr>
            <p:ph idx="1"/>
          </p:nvPr>
        </p:nvSpPr>
        <p:spPr>
          <a:xfrm>
            <a:off x="1222375" y="1964596"/>
            <a:ext cx="6172200" cy="2780951"/>
          </a:xfrm>
        </p:spPr>
        <p:txBody>
          <a:bodyPr/>
          <a:lstStyle/>
          <a:p>
            <a:pPr marL="0" indent="0">
              <a:buNone/>
            </a:pPr>
            <a:r>
              <a:rPr lang="en-GB" sz="1500" dirty="0">
                <a:ea typeface="+mn-lt"/>
                <a:cs typeface="+mn-lt"/>
              </a:rPr>
              <a:t> The study time for the module is divided as follows:</a:t>
            </a:r>
          </a:p>
          <a:p>
            <a:pPr marL="0" indent="0">
              <a:buNone/>
            </a:pPr>
            <a:endParaRPr lang="en-GB" sz="1500" dirty="0">
              <a:ea typeface="+mn-lt"/>
              <a:cs typeface="+mn-lt"/>
            </a:endParaRPr>
          </a:p>
          <a:p>
            <a:pPr marL="0" indent="0">
              <a:buNone/>
            </a:pPr>
            <a:endParaRPr lang="en-GB" sz="1500" dirty="0">
              <a:ea typeface="+mn-lt"/>
              <a:cs typeface="+mn-lt"/>
            </a:endParaRPr>
          </a:p>
          <a:p>
            <a:pPr marL="0" indent="0">
              <a:buNone/>
            </a:pPr>
            <a:endParaRPr lang="en-GB" sz="1500" dirty="0">
              <a:ea typeface="+mn-lt"/>
              <a:cs typeface="+mn-lt"/>
            </a:endParaRPr>
          </a:p>
          <a:p>
            <a:pPr marL="0" indent="0">
              <a:buNone/>
            </a:pPr>
            <a:endParaRPr lang="en-GB" sz="1050" dirty="0">
              <a:solidFill>
                <a:srgbClr val="FF0000"/>
              </a:solidFill>
              <a:ea typeface="+mn-lt"/>
              <a:cs typeface="+mn-lt"/>
            </a:endParaRPr>
          </a:p>
          <a:p>
            <a:pPr marL="0" indent="0">
              <a:buNone/>
            </a:pPr>
            <a:endParaRPr lang="en-GB" sz="1050" dirty="0">
              <a:solidFill>
                <a:srgbClr val="FF0000"/>
              </a:solidFill>
              <a:ea typeface="+mn-lt"/>
              <a:cs typeface="+mn-lt"/>
            </a:endParaRPr>
          </a:p>
          <a:p>
            <a:pPr marL="0" indent="0">
              <a:buNone/>
            </a:pPr>
            <a:endParaRPr lang="en-GB" sz="1050" dirty="0">
              <a:solidFill>
                <a:srgbClr val="FF0000"/>
              </a:solidFill>
              <a:ea typeface="+mn-lt"/>
              <a:cs typeface="+mn-lt"/>
            </a:endParaRPr>
          </a:p>
          <a:p>
            <a:pPr marL="0" indent="0">
              <a:buNone/>
            </a:pPr>
            <a:endParaRPr lang="en-GB" sz="1050" dirty="0">
              <a:solidFill>
                <a:srgbClr val="FF0000"/>
              </a:solidFill>
              <a:ea typeface="+mn-lt"/>
              <a:cs typeface="+mn-lt"/>
            </a:endParaRPr>
          </a:p>
          <a:p>
            <a:pPr marL="0" indent="0">
              <a:buNone/>
            </a:pPr>
            <a:endParaRPr lang="en-GB" sz="1050" dirty="0">
              <a:solidFill>
                <a:srgbClr val="FF0000"/>
              </a:solidFill>
              <a:ea typeface="+mn-lt"/>
              <a:cs typeface="+mn-lt"/>
            </a:endParaRPr>
          </a:p>
          <a:p>
            <a:pPr marL="0" indent="0">
              <a:buNone/>
            </a:pPr>
            <a:endParaRPr lang="en-GB" sz="1050" dirty="0">
              <a:solidFill>
                <a:srgbClr val="FF0000"/>
              </a:solidFill>
              <a:ea typeface="+mn-lt"/>
              <a:cs typeface="+mn-lt"/>
            </a:endParaRPr>
          </a:p>
          <a:p>
            <a:pPr marL="0" indent="0">
              <a:buNone/>
            </a:pPr>
            <a:endParaRPr lang="en-GB" sz="1050" dirty="0">
              <a:solidFill>
                <a:srgbClr val="FF0000"/>
              </a:solidFill>
              <a:ea typeface="+mn-lt"/>
              <a:cs typeface="+mn-lt"/>
            </a:endParaRPr>
          </a:p>
          <a:p>
            <a:pPr marL="0" indent="0">
              <a:buNone/>
            </a:pPr>
            <a:endParaRPr lang="en-GB" sz="1050" dirty="0">
              <a:solidFill>
                <a:srgbClr val="FF0000"/>
              </a:solidFill>
              <a:ea typeface="+mn-lt"/>
              <a:cs typeface="+mn-lt"/>
            </a:endParaRPr>
          </a:p>
          <a:p>
            <a:pPr marL="0" indent="0">
              <a:buNone/>
            </a:pPr>
            <a:r>
              <a:rPr lang="en-GB" sz="1050" dirty="0">
                <a:solidFill>
                  <a:srgbClr val="FF0000"/>
                </a:solidFill>
                <a:ea typeface="+mn-lt"/>
                <a:cs typeface="+mn-lt"/>
              </a:rPr>
              <a:t>Source: UWTSD Module Descriptor</a:t>
            </a:r>
            <a:endParaRPr lang="en-GB" sz="1050" dirty="0">
              <a:solidFill>
                <a:srgbClr val="FF0000"/>
              </a:solidFill>
            </a:endParaRPr>
          </a:p>
          <a:p>
            <a:pPr marL="0" indent="0">
              <a:buNone/>
            </a:pPr>
            <a:endParaRPr lang="en-GB" sz="1500" dirty="0">
              <a:solidFill>
                <a:srgbClr val="FF0000"/>
              </a:solidFill>
              <a:ea typeface="+mn-lt"/>
              <a:cs typeface="+mn-lt"/>
            </a:endParaRPr>
          </a:p>
          <a:p>
            <a:pPr marL="0" indent="0">
              <a:buNone/>
            </a:pPr>
            <a:endParaRPr lang="en-GB" sz="1500" dirty="0">
              <a:solidFill>
                <a:srgbClr val="FF0000"/>
              </a:solidFill>
              <a:ea typeface="+mn-lt"/>
              <a:cs typeface="+mn-lt"/>
            </a:endParaRPr>
          </a:p>
          <a:p>
            <a:pPr marL="0" indent="0">
              <a:buNone/>
            </a:pPr>
            <a:endParaRPr lang="en-GB" sz="1500" dirty="0">
              <a:solidFill>
                <a:srgbClr val="FF0000"/>
              </a:solidFill>
              <a:ea typeface="+mn-lt"/>
              <a:cs typeface="+mn-lt"/>
            </a:endParaRPr>
          </a:p>
          <a:p>
            <a:pPr marL="0" indent="0">
              <a:buNone/>
            </a:pPr>
            <a:endParaRPr lang="en-GB" sz="1500" dirty="0">
              <a:solidFill>
                <a:srgbClr val="FF0000"/>
              </a:solidFill>
              <a:ea typeface="+mn-lt"/>
              <a:cs typeface="+mn-lt"/>
            </a:endParaRPr>
          </a:p>
          <a:p>
            <a:pPr marL="0" indent="0">
              <a:buNone/>
            </a:pPr>
            <a:endParaRPr lang="en-GB" sz="1500" dirty="0">
              <a:solidFill>
                <a:srgbClr val="FF0000"/>
              </a:solidFill>
              <a:ea typeface="+mn-lt"/>
              <a:cs typeface="+mn-lt"/>
            </a:endParaRPr>
          </a:p>
          <a:p>
            <a:pPr marL="0" indent="0">
              <a:buNone/>
            </a:pPr>
            <a:endParaRPr lang="en-GB" sz="1500" dirty="0">
              <a:solidFill>
                <a:srgbClr val="FF0000"/>
              </a:solidFill>
              <a:ea typeface="+mn-lt"/>
              <a:cs typeface="+mn-lt"/>
            </a:endParaRPr>
          </a:p>
          <a:p>
            <a:pPr marL="0" indent="0">
              <a:buNone/>
            </a:pPr>
            <a:endParaRPr lang="en-GB" sz="1500" dirty="0">
              <a:solidFill>
                <a:srgbClr val="FF0000"/>
              </a:solidFill>
              <a:ea typeface="+mn-lt"/>
              <a:cs typeface="+mn-lt"/>
            </a:endParaRPr>
          </a:p>
          <a:p>
            <a:pPr marL="0" indent="0">
              <a:buNone/>
            </a:pPr>
            <a:endParaRPr lang="en-GB" sz="1500" dirty="0">
              <a:solidFill>
                <a:srgbClr val="FF0000"/>
              </a:solidFill>
              <a:ea typeface="+mn-lt"/>
              <a:cs typeface="+mn-lt"/>
            </a:endParaRPr>
          </a:p>
          <a:p>
            <a:pPr marL="0" indent="0">
              <a:buNone/>
            </a:pPr>
            <a:endParaRPr lang="en-GB" sz="1500" dirty="0">
              <a:solidFill>
                <a:srgbClr val="FF0000"/>
              </a:solidFill>
              <a:ea typeface="+mn-lt"/>
              <a:cs typeface="+mn-lt"/>
            </a:endParaRPr>
          </a:p>
          <a:p>
            <a:pPr marL="0" indent="0">
              <a:buNone/>
            </a:pPr>
            <a:endParaRPr lang="en-GB" sz="1500" dirty="0">
              <a:solidFill>
                <a:srgbClr val="FF0000"/>
              </a:solidFill>
              <a:ea typeface="+mn-lt"/>
              <a:cs typeface="+mn-lt"/>
            </a:endParaRPr>
          </a:p>
        </p:txBody>
      </p:sp>
      <p:sp>
        <p:nvSpPr>
          <p:cNvPr id="4" name="Date Placeholder 3">
            <a:extLst>
              <a:ext uri="{FF2B5EF4-FFF2-40B4-BE49-F238E27FC236}">
                <a16:creationId xmlns:a16="http://schemas.microsoft.com/office/drawing/2014/main" id="{CCF92A6A-B6A6-461C-A0A2-AE81A333181A}"/>
              </a:ext>
            </a:extLst>
          </p:cNvPr>
          <p:cNvSpPr>
            <a:spLocks noGrp="1"/>
          </p:cNvSpPr>
          <p:nvPr>
            <p:ph type="dt" sz="half" idx="10"/>
          </p:nvPr>
        </p:nvSpPr>
        <p:spPr/>
        <p:txBody>
          <a:bodyPr/>
          <a:lstStyle/>
          <a:p>
            <a:pPr>
              <a:defRPr/>
            </a:pPr>
            <a:fld id="{1EBAB61F-969B-47FA-B7D5-5D850AF4D630}" type="datetime1">
              <a:rPr lang="en-GB" altLang="en-US" smtClean="0">
                <a:solidFill>
                  <a:prstClr val="black">
                    <a:tint val="75000"/>
                  </a:prstClr>
                </a:solidFill>
                <a:latin typeface="Myriad Pro"/>
              </a:rPr>
              <a:t>15/05/2023</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CFF4438B-D677-4675-BD7C-5A3C3D3EFC4E}"/>
              </a:ext>
            </a:extLst>
          </p:cNvPr>
          <p:cNvSpPr>
            <a:spLocks noGrp="1"/>
          </p:cNvSpPr>
          <p:nvPr>
            <p:ph type="sldNum" sz="quarter" idx="12"/>
          </p:nvPr>
        </p:nvSpPr>
        <p:spPr/>
        <p:txBody>
          <a:bodyPr/>
          <a:lstStyle/>
          <a:p>
            <a:pPr>
              <a:defRPr/>
            </a:pPr>
            <a:fld id="{6550E941-99E4-4403-A917-B30FF69A9617}" type="slidenum">
              <a:rPr lang="en-GB" altLang="en-US"/>
              <a:pPr>
                <a:defRPr/>
              </a:pPr>
              <a:t>4</a:t>
            </a:fld>
            <a:endParaRPr lang="en-GB" altLang="en-US"/>
          </a:p>
        </p:txBody>
      </p:sp>
      <p:graphicFrame>
        <p:nvGraphicFramePr>
          <p:cNvPr id="8" name="Table 7"/>
          <p:cNvGraphicFramePr>
            <a:graphicFrameLocks noGrp="1"/>
          </p:cNvGraphicFramePr>
          <p:nvPr>
            <p:extLst>
              <p:ext uri="{D42A27DB-BD31-4B8C-83A1-F6EECF244321}">
                <p14:modId xmlns:p14="http://schemas.microsoft.com/office/powerpoint/2010/main" val="3631240119"/>
              </p:ext>
            </p:extLst>
          </p:nvPr>
        </p:nvGraphicFramePr>
        <p:xfrm>
          <a:off x="2540930" y="2481008"/>
          <a:ext cx="4062141" cy="1640408"/>
        </p:xfrm>
        <a:graphic>
          <a:graphicData uri="http://schemas.openxmlformats.org/drawingml/2006/table">
            <a:tbl>
              <a:tblPr firstRow="1" firstCol="1" bandRow="1"/>
              <a:tblGrid>
                <a:gridCol w="1912789">
                  <a:extLst>
                    <a:ext uri="{9D8B030D-6E8A-4147-A177-3AD203B41FA5}">
                      <a16:colId xmlns:a16="http://schemas.microsoft.com/office/drawing/2014/main" val="2048836160"/>
                    </a:ext>
                  </a:extLst>
                </a:gridCol>
                <a:gridCol w="795305">
                  <a:extLst>
                    <a:ext uri="{9D8B030D-6E8A-4147-A177-3AD203B41FA5}">
                      <a16:colId xmlns:a16="http://schemas.microsoft.com/office/drawing/2014/main" val="3736756566"/>
                    </a:ext>
                  </a:extLst>
                </a:gridCol>
                <a:gridCol w="1354047">
                  <a:extLst>
                    <a:ext uri="{9D8B030D-6E8A-4147-A177-3AD203B41FA5}">
                      <a16:colId xmlns:a16="http://schemas.microsoft.com/office/drawing/2014/main" val="51107024"/>
                    </a:ext>
                  </a:extLst>
                </a:gridCol>
              </a:tblGrid>
              <a:tr h="234344">
                <a:tc>
                  <a:txBody>
                    <a:bodyPr/>
                    <a:lstStyle/>
                    <a:p>
                      <a:pPr>
                        <a:lnSpc>
                          <a:spcPct val="107000"/>
                        </a:lnSpc>
                        <a:spcAft>
                          <a:spcPts val="0"/>
                        </a:spcAft>
                      </a:pPr>
                      <a:r>
                        <a:rPr lang="en-GB" sz="1500" b="1" dirty="0">
                          <a:solidFill>
                            <a:srgbClr val="FF0000"/>
                          </a:solidFill>
                          <a:effectLst/>
                          <a:latin typeface="Myriad Pro (Body)"/>
                          <a:ea typeface="Calibri" panose="020F0502020204030204" pitchFamily="34" charset="0"/>
                          <a:cs typeface="Times New Roman" panose="02020603050405020304" pitchFamily="18" charset="0"/>
                        </a:rPr>
                        <a:t>Activity Type</a:t>
                      </a:r>
                      <a:endParaRPr lang="en-GB" sz="1500"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500" b="1" dirty="0">
                          <a:solidFill>
                            <a:srgbClr val="FF0000"/>
                          </a:solidFill>
                          <a:effectLst/>
                          <a:latin typeface="Myriad Pro (Body)"/>
                          <a:ea typeface="Calibri" panose="020F0502020204030204" pitchFamily="34" charset="0"/>
                          <a:cs typeface="Times New Roman" panose="02020603050405020304" pitchFamily="18" charset="0"/>
                        </a:rPr>
                        <a:t>Hours</a:t>
                      </a:r>
                      <a:endParaRPr lang="en-GB" sz="1500"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500" b="1" dirty="0">
                          <a:solidFill>
                            <a:srgbClr val="FF0000"/>
                          </a:solidFill>
                          <a:effectLst/>
                          <a:latin typeface="Myriad Pro (Body)"/>
                          <a:ea typeface="Calibri" panose="020F0502020204030204" pitchFamily="34" charset="0"/>
                          <a:cs typeface="Times New Roman" panose="02020603050405020304" pitchFamily="18" charset="0"/>
                        </a:rPr>
                        <a:t>Percentage</a:t>
                      </a:r>
                      <a:endParaRPr lang="en-GB" sz="1500"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88316971"/>
                  </a:ext>
                </a:extLst>
              </a:tr>
              <a:tr h="234344">
                <a:tc>
                  <a:txBody>
                    <a:bodyPr/>
                    <a:lstStyle/>
                    <a:p>
                      <a:pPr>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Schedule Learning</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200" b="1">
                          <a:effectLst/>
                          <a:latin typeface="Myriad Pro (Body)"/>
                          <a:ea typeface="Calibri" panose="020F0502020204030204" pitchFamily="34" charset="0"/>
                          <a:cs typeface="Times New Roman" panose="02020603050405020304" pitchFamily="18" charset="0"/>
                        </a:rPr>
                        <a:t>50</a:t>
                      </a:r>
                      <a:endParaRPr lang="en-GB" sz="800" b="1">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200" b="1">
                          <a:effectLst/>
                          <a:latin typeface="Myriad Pro (Body)"/>
                          <a:ea typeface="Calibri" panose="020F0502020204030204" pitchFamily="34" charset="0"/>
                          <a:cs typeface="Times New Roman" panose="02020603050405020304" pitchFamily="18" charset="0"/>
                        </a:rPr>
                        <a:t>25%</a:t>
                      </a:r>
                      <a:endParaRPr lang="en-GB" sz="800" b="1">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62818517"/>
                  </a:ext>
                </a:extLst>
              </a:tr>
              <a:tr h="468688">
                <a:tc>
                  <a:txBody>
                    <a:bodyPr/>
                    <a:lstStyle/>
                    <a:p>
                      <a:pPr>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Independent Learning</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150</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75%</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10378536"/>
                  </a:ext>
                </a:extLst>
              </a:tr>
              <a:tr h="468688">
                <a:tc>
                  <a:txBody>
                    <a:bodyPr/>
                    <a:lstStyle/>
                    <a:p>
                      <a:pPr>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Placement Learning</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0</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0%</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21018185"/>
                  </a:ext>
                </a:extLst>
              </a:tr>
              <a:tr h="234344">
                <a:tc>
                  <a:txBody>
                    <a:bodyPr/>
                    <a:lstStyle/>
                    <a:p>
                      <a:pPr>
                        <a:lnSpc>
                          <a:spcPct val="107000"/>
                        </a:lnSpc>
                        <a:spcAft>
                          <a:spcPts val="0"/>
                        </a:spcAft>
                      </a:pPr>
                      <a:r>
                        <a:rPr lang="en-GB" sz="1200" b="1">
                          <a:solidFill>
                            <a:srgbClr val="FF0000"/>
                          </a:solidFill>
                          <a:effectLst/>
                          <a:latin typeface="Myriad Pro (Body)"/>
                          <a:ea typeface="Calibri" panose="020F0502020204030204" pitchFamily="34" charset="0"/>
                          <a:cs typeface="Times New Roman" panose="02020603050405020304" pitchFamily="18" charset="0"/>
                        </a:rPr>
                        <a:t>TOTAL</a:t>
                      </a:r>
                      <a:endParaRPr lang="en-GB" sz="80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200" b="1">
                          <a:solidFill>
                            <a:srgbClr val="FF0000"/>
                          </a:solidFill>
                          <a:effectLst/>
                          <a:latin typeface="Myriad Pro (Body)"/>
                          <a:ea typeface="Calibri" panose="020F0502020204030204" pitchFamily="34" charset="0"/>
                          <a:cs typeface="Times New Roman" panose="02020603050405020304" pitchFamily="18" charset="0"/>
                        </a:rPr>
                        <a:t>200</a:t>
                      </a:r>
                      <a:endParaRPr lang="en-GB" sz="80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200" b="1" dirty="0">
                          <a:solidFill>
                            <a:srgbClr val="FF0000"/>
                          </a:solidFill>
                          <a:effectLst/>
                          <a:latin typeface="Myriad Pro (Body)"/>
                          <a:ea typeface="Calibri" panose="020F0502020204030204" pitchFamily="34" charset="0"/>
                          <a:cs typeface="Times New Roman" panose="02020603050405020304" pitchFamily="18" charset="0"/>
                        </a:rPr>
                        <a:t>100%</a:t>
                      </a:r>
                      <a:endParaRPr lang="en-GB" sz="800"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78767631"/>
                  </a:ext>
                </a:extLst>
              </a:tr>
            </a:tbl>
          </a:graphicData>
        </a:graphic>
      </p:graphicFrame>
      <p:sp>
        <p:nvSpPr>
          <p:cNvPr id="9" name="Title 1">
            <a:extLst>
              <a:ext uri="{FF2B5EF4-FFF2-40B4-BE49-F238E27FC236}">
                <a16:creationId xmlns:a16="http://schemas.microsoft.com/office/drawing/2014/main" id="{FB924731-579D-43B5-8B39-B547CDD4B116}"/>
              </a:ext>
            </a:extLst>
          </p:cNvPr>
          <p:cNvSpPr>
            <a:spLocks noGrp="1"/>
          </p:cNvSpPr>
          <p:nvPr>
            <p:ph type="title"/>
          </p:nvPr>
        </p:nvSpPr>
        <p:spPr>
          <a:xfrm>
            <a:off x="457200" y="305593"/>
            <a:ext cx="8229600" cy="857250"/>
          </a:xfrm>
        </p:spPr>
        <p:txBody>
          <a:bodyPr/>
          <a:lstStyle/>
          <a:p>
            <a:r>
              <a:rPr lang="en-GB" b="1" dirty="0">
                <a:latin typeface="Arial" panose="020B0604020202020204" pitchFamily="34" charset="0"/>
                <a:cs typeface="Arial" panose="020B0604020202020204" pitchFamily="34" charset="0"/>
              </a:rPr>
              <a:t>Learning and Teaching Strategy</a:t>
            </a:r>
          </a:p>
        </p:txBody>
      </p:sp>
    </p:spTree>
    <p:extLst>
      <p:ext uri="{BB962C8B-B14F-4D97-AF65-F5344CB8AC3E}">
        <p14:creationId xmlns:p14="http://schemas.microsoft.com/office/powerpoint/2010/main" val="187852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5C68D-8C4A-4174-84B9-9073317BE5D4}"/>
              </a:ext>
            </a:extLst>
          </p:cNvPr>
          <p:cNvSpPr>
            <a:spLocks noGrp="1"/>
          </p:cNvSpPr>
          <p:nvPr>
            <p:ph type="title"/>
          </p:nvPr>
        </p:nvSpPr>
        <p:spPr>
          <a:xfrm>
            <a:off x="457200" y="114298"/>
            <a:ext cx="8229600" cy="1143000"/>
          </a:xfrm>
        </p:spPr>
        <p:txBody>
          <a:bodyPr/>
          <a:lstStyle/>
          <a:p>
            <a:r>
              <a:rPr lang="en-GB" b="1" dirty="0">
                <a:latin typeface="Arial" panose="020B0604020202020204" pitchFamily="34" charset="0"/>
                <a:cs typeface="Arial" panose="020B0604020202020204" pitchFamily="34" charset="0"/>
              </a:rPr>
              <a:t>Module Assessments</a:t>
            </a:r>
          </a:p>
        </p:txBody>
      </p:sp>
      <p:sp>
        <p:nvSpPr>
          <p:cNvPr id="4" name="Date Placeholder 3">
            <a:extLst>
              <a:ext uri="{FF2B5EF4-FFF2-40B4-BE49-F238E27FC236}">
                <a16:creationId xmlns:a16="http://schemas.microsoft.com/office/drawing/2014/main" id="{C2C524EF-702D-455B-850B-D344B2BDE2D1}"/>
              </a:ext>
            </a:extLst>
          </p:cNvPr>
          <p:cNvSpPr>
            <a:spLocks noGrp="1"/>
          </p:cNvSpPr>
          <p:nvPr>
            <p:ph type="dt" sz="half" idx="10"/>
          </p:nvPr>
        </p:nvSpPr>
        <p:spPr/>
        <p:txBody>
          <a:bodyPr/>
          <a:lstStyle/>
          <a:p>
            <a:fld id="{F8078C26-BC0B-4E38-A131-7AF0BFCCAF02}" type="datetime1">
              <a:rPr lang="en-GB" smtClean="0"/>
              <a:t>15/05/2023</a:t>
            </a:fld>
            <a:endParaRPr lang="en-GB"/>
          </a:p>
        </p:txBody>
      </p:sp>
      <p:sp>
        <p:nvSpPr>
          <p:cNvPr id="6" name="Slide Number Placeholder 5">
            <a:extLst>
              <a:ext uri="{FF2B5EF4-FFF2-40B4-BE49-F238E27FC236}">
                <a16:creationId xmlns:a16="http://schemas.microsoft.com/office/drawing/2014/main" id="{456D4873-A8C4-4714-B6FB-7B04C202CE75}"/>
              </a:ext>
            </a:extLst>
          </p:cNvPr>
          <p:cNvSpPr>
            <a:spLocks noGrp="1"/>
          </p:cNvSpPr>
          <p:nvPr>
            <p:ph type="sldNum" sz="quarter" idx="12"/>
          </p:nvPr>
        </p:nvSpPr>
        <p:spPr/>
        <p:txBody>
          <a:bodyPr/>
          <a:lstStyle/>
          <a:p>
            <a:fld id="{F4BD6A3A-4F9D-41E3-A65D-BCC7D77E66B6}" type="slidenum">
              <a:rPr lang="en-GB" smtClean="0"/>
              <a:t>5</a:t>
            </a:fld>
            <a:endParaRPr lang="en-GB"/>
          </a:p>
        </p:txBody>
      </p:sp>
      <p:graphicFrame>
        <p:nvGraphicFramePr>
          <p:cNvPr id="7" name="Content Placeholder 5">
            <a:extLst>
              <a:ext uri="{FF2B5EF4-FFF2-40B4-BE49-F238E27FC236}">
                <a16:creationId xmlns:a16="http://schemas.microsoft.com/office/drawing/2014/main" id="{4E0756FF-4A9D-48BA-9867-92CD14A44083}"/>
              </a:ext>
            </a:extLst>
          </p:cNvPr>
          <p:cNvGraphicFramePr>
            <a:graphicFrameLocks noGrp="1"/>
          </p:cNvGraphicFramePr>
          <p:nvPr>
            <p:ph idx="1"/>
            <p:extLst>
              <p:ext uri="{D42A27DB-BD31-4B8C-83A1-F6EECF244321}">
                <p14:modId xmlns:p14="http://schemas.microsoft.com/office/powerpoint/2010/main" val="3051882003"/>
              </p:ext>
            </p:extLst>
          </p:nvPr>
        </p:nvGraphicFramePr>
        <p:xfrm>
          <a:off x="1625004" y="2208474"/>
          <a:ext cx="4618453" cy="707000"/>
        </p:xfrm>
        <a:graphic>
          <a:graphicData uri="http://schemas.openxmlformats.org/drawingml/2006/table">
            <a:tbl>
              <a:tblPr firstRow="1" firstCol="1" bandRow="1"/>
              <a:tblGrid>
                <a:gridCol w="1992348">
                  <a:extLst>
                    <a:ext uri="{9D8B030D-6E8A-4147-A177-3AD203B41FA5}">
                      <a16:colId xmlns:a16="http://schemas.microsoft.com/office/drawing/2014/main" val="3772626234"/>
                    </a:ext>
                  </a:extLst>
                </a:gridCol>
                <a:gridCol w="1339195">
                  <a:extLst>
                    <a:ext uri="{9D8B030D-6E8A-4147-A177-3AD203B41FA5}">
                      <a16:colId xmlns:a16="http://schemas.microsoft.com/office/drawing/2014/main" val="177933412"/>
                    </a:ext>
                  </a:extLst>
                </a:gridCol>
                <a:gridCol w="1286910">
                  <a:extLst>
                    <a:ext uri="{9D8B030D-6E8A-4147-A177-3AD203B41FA5}">
                      <a16:colId xmlns:a16="http://schemas.microsoft.com/office/drawing/2014/main" val="1809245905"/>
                    </a:ext>
                  </a:extLst>
                </a:gridCol>
              </a:tblGrid>
              <a:tr h="341904">
                <a:tc>
                  <a:txBody>
                    <a:bodyPr/>
                    <a:lstStyle/>
                    <a:p>
                      <a:pPr algn="l">
                        <a:lnSpc>
                          <a:spcPct val="107000"/>
                        </a:lnSpc>
                        <a:spcAft>
                          <a:spcPts val="0"/>
                        </a:spcAft>
                      </a:pPr>
                      <a:r>
                        <a:rPr lang="en-GB" sz="1200" b="1" dirty="0">
                          <a:solidFill>
                            <a:srgbClr val="FF0000"/>
                          </a:solidFill>
                          <a:effectLst/>
                          <a:latin typeface="Myriad Pro (Body)"/>
                          <a:ea typeface="Calibri" panose="020F0502020204030204" pitchFamily="34" charset="0"/>
                          <a:cs typeface="Times New Roman" panose="02020603050405020304" pitchFamily="18" charset="0"/>
                        </a:rPr>
                        <a:t>Mode of Assessment</a:t>
                      </a:r>
                      <a:endParaRPr lang="en-GB" sz="800"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0"/>
                        </a:spcAft>
                      </a:pPr>
                      <a:r>
                        <a:rPr lang="en-GB" sz="1200" b="1" dirty="0">
                          <a:solidFill>
                            <a:srgbClr val="FF0000"/>
                          </a:solidFill>
                          <a:effectLst/>
                          <a:latin typeface="Myriad Pro (Body)"/>
                          <a:ea typeface="Calibri" panose="020F0502020204030204" pitchFamily="34" charset="0"/>
                          <a:cs typeface="Times New Roman" panose="02020603050405020304" pitchFamily="18" charset="0"/>
                        </a:rPr>
                        <a:t>Volume</a:t>
                      </a:r>
                      <a:endParaRPr lang="en-GB" sz="800"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0"/>
                        </a:spcAft>
                      </a:pPr>
                      <a:r>
                        <a:rPr lang="en-GB" sz="1200" b="1">
                          <a:solidFill>
                            <a:srgbClr val="FF0000"/>
                          </a:solidFill>
                          <a:effectLst/>
                          <a:latin typeface="Myriad Pro (Body)"/>
                          <a:ea typeface="Calibri" panose="020F0502020204030204" pitchFamily="34" charset="0"/>
                          <a:cs typeface="Times New Roman" panose="02020603050405020304" pitchFamily="18" charset="0"/>
                        </a:rPr>
                        <a:t>Weighting</a:t>
                      </a:r>
                      <a:endParaRPr lang="en-GB" sz="80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13178451"/>
                  </a:ext>
                </a:extLst>
              </a:tr>
              <a:tr h="365096">
                <a:tc>
                  <a:txBody>
                    <a:bodyPr/>
                    <a:lstStyle/>
                    <a:p>
                      <a:pPr algn="l">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Essay</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1500</a:t>
                      </a:r>
                      <a:r>
                        <a:rPr lang="en-GB" sz="1200" b="1" baseline="0" dirty="0">
                          <a:effectLst/>
                          <a:latin typeface="Myriad Pro (Body)"/>
                          <a:ea typeface="Calibri" panose="020F0502020204030204" pitchFamily="34" charset="0"/>
                          <a:cs typeface="Times New Roman" panose="02020603050405020304" pitchFamily="18" charset="0"/>
                        </a:rPr>
                        <a:t> W</a:t>
                      </a:r>
                      <a:r>
                        <a:rPr lang="en-GB" sz="1200" b="1" dirty="0">
                          <a:effectLst/>
                          <a:latin typeface="Myriad Pro (Body)"/>
                          <a:ea typeface="Calibri" panose="020F0502020204030204" pitchFamily="34" charset="0"/>
                          <a:cs typeface="Times New Roman" panose="02020603050405020304" pitchFamily="18" charset="0"/>
                        </a:rPr>
                        <a:t>ords</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30%</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0477407"/>
                  </a:ext>
                </a:extLst>
              </a:tr>
            </a:tbl>
          </a:graphicData>
        </a:graphic>
      </p:graphicFrame>
      <p:graphicFrame>
        <p:nvGraphicFramePr>
          <p:cNvPr id="8" name="Table 7">
            <a:extLst>
              <a:ext uri="{FF2B5EF4-FFF2-40B4-BE49-F238E27FC236}">
                <a16:creationId xmlns:a16="http://schemas.microsoft.com/office/drawing/2014/main" id="{13F5D4F7-E141-4F7A-B677-0E2D80F9B930}"/>
              </a:ext>
            </a:extLst>
          </p:cNvPr>
          <p:cNvGraphicFramePr>
            <a:graphicFrameLocks noGrp="1"/>
          </p:cNvGraphicFramePr>
          <p:nvPr>
            <p:extLst>
              <p:ext uri="{D42A27DB-BD31-4B8C-83A1-F6EECF244321}">
                <p14:modId xmlns:p14="http://schemas.microsoft.com/office/powerpoint/2010/main" val="2993211777"/>
              </p:ext>
            </p:extLst>
          </p:nvPr>
        </p:nvGraphicFramePr>
        <p:xfrm>
          <a:off x="1599444" y="3483210"/>
          <a:ext cx="4624327" cy="970349"/>
        </p:xfrm>
        <a:graphic>
          <a:graphicData uri="http://schemas.openxmlformats.org/drawingml/2006/table">
            <a:tbl>
              <a:tblPr firstRow="1" firstCol="1" bandRow="1"/>
              <a:tblGrid>
                <a:gridCol w="1952947">
                  <a:extLst>
                    <a:ext uri="{9D8B030D-6E8A-4147-A177-3AD203B41FA5}">
                      <a16:colId xmlns:a16="http://schemas.microsoft.com/office/drawing/2014/main" val="1484516791"/>
                    </a:ext>
                  </a:extLst>
                </a:gridCol>
                <a:gridCol w="1728192">
                  <a:extLst>
                    <a:ext uri="{9D8B030D-6E8A-4147-A177-3AD203B41FA5}">
                      <a16:colId xmlns:a16="http://schemas.microsoft.com/office/drawing/2014/main" val="3038759151"/>
                    </a:ext>
                  </a:extLst>
                </a:gridCol>
                <a:gridCol w="943188">
                  <a:extLst>
                    <a:ext uri="{9D8B030D-6E8A-4147-A177-3AD203B41FA5}">
                      <a16:colId xmlns:a16="http://schemas.microsoft.com/office/drawing/2014/main" val="380335842"/>
                    </a:ext>
                  </a:extLst>
                </a:gridCol>
              </a:tblGrid>
              <a:tr h="397642">
                <a:tc>
                  <a:txBody>
                    <a:bodyPr/>
                    <a:lstStyle/>
                    <a:p>
                      <a:pPr algn="l">
                        <a:lnSpc>
                          <a:spcPct val="107000"/>
                        </a:lnSpc>
                        <a:spcAft>
                          <a:spcPts val="0"/>
                        </a:spcAft>
                      </a:pPr>
                      <a:r>
                        <a:rPr lang="en-GB" sz="1200" b="1" dirty="0">
                          <a:solidFill>
                            <a:srgbClr val="FF0000"/>
                          </a:solidFill>
                          <a:effectLst/>
                          <a:latin typeface="Myriad Pro (Body)"/>
                          <a:ea typeface="Calibri" panose="020F0502020204030204" pitchFamily="34" charset="0"/>
                          <a:cs typeface="Times New Roman" panose="02020603050405020304" pitchFamily="18" charset="0"/>
                        </a:rPr>
                        <a:t>Mode of Assessment</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0"/>
                        </a:spcAft>
                      </a:pPr>
                      <a:r>
                        <a:rPr lang="en-GB" sz="1200" b="1" dirty="0">
                          <a:solidFill>
                            <a:srgbClr val="FF0000"/>
                          </a:solidFill>
                          <a:effectLst/>
                          <a:latin typeface="Myriad Pro (Body)"/>
                          <a:ea typeface="Calibri" panose="020F0502020204030204" pitchFamily="34" charset="0"/>
                          <a:cs typeface="Times New Roman" panose="02020603050405020304" pitchFamily="18" charset="0"/>
                        </a:rPr>
                        <a:t>Volume</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0"/>
                        </a:spcAft>
                      </a:pPr>
                      <a:r>
                        <a:rPr lang="en-GB" sz="1200" b="1">
                          <a:solidFill>
                            <a:srgbClr val="FF0000"/>
                          </a:solidFill>
                          <a:effectLst/>
                          <a:latin typeface="Myriad Pro (Body)"/>
                          <a:ea typeface="Calibri" panose="020F0502020204030204" pitchFamily="34" charset="0"/>
                          <a:cs typeface="Times New Roman" panose="02020603050405020304" pitchFamily="18" charset="0"/>
                        </a:rPr>
                        <a:t>Weighting</a:t>
                      </a:r>
                      <a:endParaRPr lang="en-GB" sz="800" b="1">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91587985"/>
                  </a:ext>
                </a:extLst>
              </a:tr>
              <a:tr h="572691">
                <a:tc>
                  <a:txBody>
                    <a:bodyPr/>
                    <a:lstStyle/>
                    <a:p>
                      <a:pPr marL="0" marR="0" lvl="0" indent="0" algn="l" defTabSz="914400" rtl="0" eaLnBrk="1" fontAlgn="auto" latinLnBrk="0" hangingPunct="1">
                        <a:lnSpc>
                          <a:spcPct val="107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mn-lt"/>
                          <a:ea typeface="+mn-ea"/>
                          <a:cs typeface="+mn-cs"/>
                        </a:rPr>
                        <a:t>Unseen Written Examination</a:t>
                      </a:r>
                      <a:endParaRPr kumimoji="0" lang="en-GB" sz="1200" b="1" i="0" u="none" strike="noStrike" kern="1200" cap="none" spc="0" normalizeH="0" baseline="0" noProof="0" dirty="0">
                        <a:ln>
                          <a:noFill/>
                        </a:ln>
                        <a:solidFill>
                          <a:prstClr val="black"/>
                        </a:solidFill>
                        <a:effectLst/>
                        <a:uLnTx/>
                        <a:uFillTx/>
                        <a:latin typeface="Myriad Pro (Body)"/>
                        <a:ea typeface="Calibri" panose="020F0502020204030204" pitchFamily="34" charset="0"/>
                        <a:cs typeface="Times New Roman" panose="02020603050405020304" pitchFamily="18" charset="0"/>
                      </a:endParaRPr>
                    </a:p>
                    <a:p>
                      <a:pPr algn="l">
                        <a:lnSpc>
                          <a:spcPct val="107000"/>
                        </a:lnSpc>
                        <a:spcAft>
                          <a:spcPts val="0"/>
                        </a:spcAft>
                      </a:pPr>
                      <a:endParaRPr lang="en-GB" sz="12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0"/>
                        </a:spcAft>
                      </a:pPr>
                      <a:r>
                        <a:rPr lang="en-GB" sz="1200" b="1" dirty="0">
                          <a:solidFill>
                            <a:schemeClr val="tx1"/>
                          </a:solidFill>
                          <a:effectLst/>
                          <a:latin typeface="Myriad Pro (Body)"/>
                          <a:ea typeface="Calibri" panose="020F0502020204030204" pitchFamily="34" charset="0"/>
                          <a:cs typeface="Times New Roman" panose="02020603050405020304" pitchFamily="18" charset="0"/>
                        </a:rPr>
                        <a:t>Examination</a:t>
                      </a: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70%</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6599766"/>
                  </a:ext>
                </a:extLst>
              </a:tr>
            </a:tbl>
          </a:graphicData>
        </a:graphic>
      </p:graphicFrame>
      <p:sp>
        <p:nvSpPr>
          <p:cNvPr id="9" name="TextBox 8">
            <a:extLst>
              <a:ext uri="{FF2B5EF4-FFF2-40B4-BE49-F238E27FC236}">
                <a16:creationId xmlns:a16="http://schemas.microsoft.com/office/drawing/2014/main" id="{3664AF2F-2D29-46D3-8271-E5EF6FBF5A2C}"/>
              </a:ext>
            </a:extLst>
          </p:cNvPr>
          <p:cNvSpPr txBox="1"/>
          <p:nvPr/>
        </p:nvSpPr>
        <p:spPr>
          <a:xfrm>
            <a:off x="457200" y="3039471"/>
            <a:ext cx="8030411" cy="369332"/>
          </a:xfrm>
          <a:prstGeom prst="rect">
            <a:avLst/>
          </a:prstGeom>
          <a:noFill/>
        </p:spPr>
        <p:txBody>
          <a:bodyPr wrap="square" rtlCol="0">
            <a:spAutoFit/>
          </a:bodyPr>
          <a:lstStyle/>
          <a:p>
            <a:pPr algn="ctr"/>
            <a:r>
              <a:rPr lang="en-GB" b="1" dirty="0">
                <a:solidFill>
                  <a:srgbClr val="FF0000"/>
                </a:solidFill>
                <a:latin typeface="Myriad Pro (Body)"/>
              </a:rPr>
              <a:t>Assessment Component 2 – End of Module Unseen Written Examination</a:t>
            </a:r>
          </a:p>
        </p:txBody>
      </p:sp>
      <p:sp>
        <p:nvSpPr>
          <p:cNvPr id="10" name="TextBox 9">
            <a:extLst>
              <a:ext uri="{FF2B5EF4-FFF2-40B4-BE49-F238E27FC236}">
                <a16:creationId xmlns:a16="http://schemas.microsoft.com/office/drawing/2014/main" id="{EDCCAB9A-4CBD-43AA-8109-AF3CA04C408D}"/>
              </a:ext>
            </a:extLst>
          </p:cNvPr>
          <p:cNvSpPr txBox="1"/>
          <p:nvPr/>
        </p:nvSpPr>
        <p:spPr>
          <a:xfrm>
            <a:off x="1222375" y="4680058"/>
            <a:ext cx="5940660" cy="230832"/>
          </a:xfrm>
          <a:prstGeom prst="rect">
            <a:avLst/>
          </a:prstGeom>
          <a:noFill/>
        </p:spPr>
        <p:txBody>
          <a:bodyPr wrap="square" rtlCol="0">
            <a:spAutoFit/>
          </a:bodyPr>
          <a:lstStyle/>
          <a:p>
            <a:r>
              <a:rPr lang="en-GB" sz="900" dirty="0">
                <a:solidFill>
                  <a:srgbClr val="FF0000"/>
                </a:solidFill>
                <a:latin typeface="+mj-lt"/>
              </a:rPr>
              <a:t>Source: UWTSD Module Descriptor</a:t>
            </a:r>
          </a:p>
        </p:txBody>
      </p:sp>
      <p:sp>
        <p:nvSpPr>
          <p:cNvPr id="11" name="Rectangle 1">
            <a:extLst>
              <a:ext uri="{FF2B5EF4-FFF2-40B4-BE49-F238E27FC236}">
                <a16:creationId xmlns:a16="http://schemas.microsoft.com/office/drawing/2014/main" id="{1402DBC2-6567-4256-BCC6-02BA6A814473}"/>
              </a:ext>
            </a:extLst>
          </p:cNvPr>
          <p:cNvSpPr>
            <a:spLocks noChangeArrowheads="1"/>
          </p:cNvSpPr>
          <p:nvPr/>
        </p:nvSpPr>
        <p:spPr bwMode="auto">
          <a:xfrm>
            <a:off x="460332" y="1436759"/>
            <a:ext cx="7058664"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lvl1pPr>
              <a:tabLst>
                <a:tab pos="1314450" algn="l"/>
              </a:tabLst>
              <a:defRPr>
                <a:solidFill>
                  <a:schemeClr val="tx1"/>
                </a:solidFill>
                <a:latin typeface="Arial" panose="020B0604020202020204" pitchFamily="34" charset="0"/>
              </a:defRPr>
            </a:lvl1pPr>
            <a:lvl2pPr>
              <a:tabLst>
                <a:tab pos="1314450" algn="l"/>
              </a:tabLst>
              <a:defRPr>
                <a:solidFill>
                  <a:schemeClr val="tx1"/>
                </a:solidFill>
                <a:latin typeface="Arial" panose="020B0604020202020204" pitchFamily="34" charset="0"/>
              </a:defRPr>
            </a:lvl2pPr>
            <a:lvl3pPr>
              <a:tabLst>
                <a:tab pos="1314450" algn="l"/>
              </a:tabLst>
              <a:defRPr>
                <a:solidFill>
                  <a:schemeClr val="tx1"/>
                </a:solidFill>
                <a:latin typeface="Arial" panose="020B0604020202020204" pitchFamily="34" charset="0"/>
              </a:defRPr>
            </a:lvl3pPr>
            <a:lvl4pPr>
              <a:tabLst>
                <a:tab pos="1314450" algn="l"/>
              </a:tabLst>
              <a:defRPr>
                <a:solidFill>
                  <a:schemeClr val="tx1"/>
                </a:solidFill>
                <a:latin typeface="Arial" panose="020B0604020202020204" pitchFamily="34" charset="0"/>
              </a:defRPr>
            </a:lvl4pPr>
            <a:lvl5pPr>
              <a:tabLst>
                <a:tab pos="1314450" algn="l"/>
              </a:tabLst>
              <a:defRPr>
                <a:solidFill>
                  <a:schemeClr val="tx1"/>
                </a:solidFill>
                <a:latin typeface="Arial" panose="020B0604020202020204" pitchFamily="34" charset="0"/>
              </a:defRPr>
            </a:lvl5pPr>
            <a:lvl6pPr eaLnBrk="0" fontAlgn="base" hangingPunct="0">
              <a:spcBef>
                <a:spcPct val="0"/>
              </a:spcBef>
              <a:spcAft>
                <a:spcPct val="0"/>
              </a:spcAft>
              <a:tabLst>
                <a:tab pos="1314450" algn="l"/>
              </a:tabLst>
              <a:defRPr>
                <a:solidFill>
                  <a:schemeClr val="tx1"/>
                </a:solidFill>
                <a:latin typeface="Arial" panose="020B0604020202020204" pitchFamily="34" charset="0"/>
              </a:defRPr>
            </a:lvl6pPr>
            <a:lvl7pPr eaLnBrk="0" fontAlgn="base" hangingPunct="0">
              <a:spcBef>
                <a:spcPct val="0"/>
              </a:spcBef>
              <a:spcAft>
                <a:spcPct val="0"/>
              </a:spcAft>
              <a:tabLst>
                <a:tab pos="1314450" algn="l"/>
              </a:tabLst>
              <a:defRPr>
                <a:solidFill>
                  <a:schemeClr val="tx1"/>
                </a:solidFill>
                <a:latin typeface="Arial" panose="020B0604020202020204" pitchFamily="34" charset="0"/>
              </a:defRPr>
            </a:lvl7pPr>
            <a:lvl8pPr eaLnBrk="0" fontAlgn="base" hangingPunct="0">
              <a:spcBef>
                <a:spcPct val="0"/>
              </a:spcBef>
              <a:spcAft>
                <a:spcPct val="0"/>
              </a:spcAft>
              <a:tabLst>
                <a:tab pos="1314450" algn="l"/>
              </a:tabLst>
              <a:defRPr>
                <a:solidFill>
                  <a:schemeClr val="tx1"/>
                </a:solidFill>
                <a:latin typeface="Arial" panose="020B0604020202020204" pitchFamily="34" charset="0"/>
              </a:defRPr>
            </a:lvl8pPr>
            <a:lvl9pPr eaLnBrk="0" fontAlgn="base" hangingPunct="0">
              <a:spcBef>
                <a:spcPct val="0"/>
              </a:spcBef>
              <a:spcAft>
                <a:spcPct val="0"/>
              </a:spcAft>
              <a:tabLst>
                <a:tab pos="1314450" algn="l"/>
              </a:tabLst>
              <a:defRPr>
                <a:solidFill>
                  <a:schemeClr val="tx1"/>
                </a:solidFill>
                <a:latin typeface="Arial" panose="020B0604020202020204" pitchFamily="34" charset="0"/>
              </a:defRPr>
            </a:lvl9pPr>
          </a:lstStyle>
          <a:p>
            <a:pPr algn="ctr" defTabSz="685800">
              <a:tabLst>
                <a:tab pos="985838" algn="l"/>
              </a:tabLst>
            </a:pPr>
            <a:r>
              <a:rPr kumimoji="0" lang="en-GB" altLang="en-US" b="1" i="0" u="none" strike="noStrike" cap="none" normalizeH="0" baseline="0" dirty="0">
                <a:ln>
                  <a:noFill/>
                </a:ln>
                <a:solidFill>
                  <a:srgbClr val="FF0000"/>
                </a:solidFill>
                <a:effectLst/>
                <a:latin typeface="Myriad Pro (Body)"/>
                <a:ea typeface="Calibri" panose="020F0502020204030204" pitchFamily="34" charset="0"/>
                <a:cs typeface="Times New Roman" panose="02020603050405020304" pitchFamily="18" charset="0"/>
              </a:rPr>
              <a:t>Assessment Component 1 – Mid-term Assessment (Coursework)</a:t>
            </a:r>
            <a:endParaRPr kumimoji="0" lang="en-GB" altLang="en-US" b="0" i="0" u="none" strike="noStrike" cap="none" normalizeH="0" baseline="0" dirty="0">
              <a:ln>
                <a:noFill/>
              </a:ln>
              <a:solidFill>
                <a:schemeClr val="tx1"/>
              </a:solidFill>
              <a:effectLst/>
              <a:latin typeface="Myriad Pro (Body)"/>
            </a:endParaRPr>
          </a:p>
          <a:p>
            <a:pPr defTabSz="685800">
              <a:tabLst>
                <a:tab pos="985838" algn="l"/>
              </a:tabLst>
            </a:pPr>
            <a:r>
              <a:rPr kumimoji="0" lang="en-GB" altLang="en-US" b="0" i="0" u="none" strike="noStrike" cap="none" normalizeH="0" baseline="0" dirty="0">
                <a:ln>
                  <a:noFill/>
                </a:ln>
                <a:solidFill>
                  <a:schemeClr val="tx1"/>
                </a:solidFill>
                <a:effectLst/>
                <a:latin typeface="Myriad Pro (Body)"/>
                <a:ea typeface="Calibri" panose="020F0502020204030204" pitchFamily="34" charset="0"/>
                <a:cs typeface="Times New Roman" panose="02020603050405020304" pitchFamily="18" charset="0"/>
              </a:rPr>
              <a:t>	</a:t>
            </a:r>
            <a:endParaRPr kumimoji="0" lang="en-GB" altLang="en-US" b="0" i="0" u="none" strike="noStrike" cap="none" normalizeH="0" baseline="0" dirty="0">
              <a:ln>
                <a:noFill/>
              </a:ln>
              <a:solidFill>
                <a:schemeClr val="tx1"/>
              </a:solidFill>
              <a:effectLst/>
              <a:latin typeface="Myriad Pro (Body)"/>
            </a:endParaRPr>
          </a:p>
          <a:p>
            <a:pPr defTabSz="685800">
              <a:tabLst>
                <a:tab pos="985838" algn="l"/>
              </a:tabLst>
            </a:pPr>
            <a:endParaRPr lang="en-GB" altLang="en-US" sz="1350" dirty="0">
              <a:latin typeface="Arial Black" panose="020B0A04020102020204" pitchFamily="34" charset="0"/>
            </a:endParaRPr>
          </a:p>
        </p:txBody>
      </p:sp>
    </p:spTree>
    <p:extLst>
      <p:ext uri="{BB962C8B-B14F-4D97-AF65-F5344CB8AC3E}">
        <p14:creationId xmlns:p14="http://schemas.microsoft.com/office/powerpoint/2010/main" val="17666499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9B958-3B27-400F-8A23-7C690989A19A}"/>
              </a:ext>
            </a:extLst>
          </p:cNvPr>
          <p:cNvSpPr>
            <a:spLocks noGrp="1"/>
          </p:cNvSpPr>
          <p:nvPr>
            <p:ph type="title"/>
          </p:nvPr>
        </p:nvSpPr>
        <p:spPr>
          <a:xfrm>
            <a:off x="1485900" y="395465"/>
            <a:ext cx="6172200" cy="475562"/>
          </a:xfrm>
        </p:spPr>
        <p:txBody>
          <a:bodyPr/>
          <a:lstStyle/>
          <a:p>
            <a:r>
              <a:rPr lang="en-US" b="1" dirty="0">
                <a:latin typeface="Arial" panose="020B0604020202020204" pitchFamily="34" charset="0"/>
                <a:cs typeface="Arial" panose="020B0604020202020204" pitchFamily="34" charset="0"/>
              </a:rPr>
              <a:t>Reading List</a:t>
            </a:r>
          </a:p>
        </p:txBody>
      </p:sp>
      <p:sp>
        <p:nvSpPr>
          <p:cNvPr id="3" name="Content Placeholder 2">
            <a:extLst>
              <a:ext uri="{FF2B5EF4-FFF2-40B4-BE49-F238E27FC236}">
                <a16:creationId xmlns:a16="http://schemas.microsoft.com/office/drawing/2014/main" id="{44285E06-DFE2-4834-8B1E-DFEB6E36E79A}"/>
              </a:ext>
            </a:extLst>
          </p:cNvPr>
          <p:cNvSpPr>
            <a:spLocks noGrp="1"/>
          </p:cNvSpPr>
          <p:nvPr>
            <p:ph idx="1"/>
          </p:nvPr>
        </p:nvSpPr>
        <p:spPr>
          <a:xfrm>
            <a:off x="184558" y="1677798"/>
            <a:ext cx="8615493" cy="3962468"/>
          </a:xfrm>
        </p:spPr>
        <p:txBody>
          <a:bodyPr/>
          <a:lstStyle/>
          <a:p>
            <a:pPr marL="0" indent="0">
              <a:buNone/>
            </a:pPr>
            <a:r>
              <a:rPr lang="en-GB" sz="1350" dirty="0">
                <a:solidFill>
                  <a:srgbClr val="FF0000"/>
                </a:solidFill>
                <a:latin typeface="+mj-lt"/>
              </a:rPr>
              <a:t>Essential</a:t>
            </a:r>
            <a:r>
              <a:rPr lang="en-GB" sz="1350" dirty="0">
                <a:solidFill>
                  <a:srgbClr val="000000"/>
                </a:solidFill>
                <a:latin typeface="+mj-lt"/>
              </a:rPr>
              <a:t>  	Arnold. G. (2012) Corporate Financial Management, Aston, Financial Times, Prentice Hall 	</a:t>
            </a:r>
          </a:p>
          <a:p>
            <a:pPr marL="0" indent="0">
              <a:buNone/>
            </a:pPr>
            <a:r>
              <a:rPr lang="en-GB" sz="1350" dirty="0">
                <a:solidFill>
                  <a:srgbClr val="FF0000"/>
                </a:solidFill>
                <a:latin typeface="+mj-lt"/>
              </a:rPr>
              <a:t>Essential 	</a:t>
            </a:r>
            <a:r>
              <a:rPr lang="en-GB" sz="1350" dirty="0">
                <a:solidFill>
                  <a:srgbClr val="000000"/>
                </a:solidFill>
                <a:latin typeface="+mj-lt"/>
              </a:rPr>
              <a:t>Madura &amp; Fox (2011) Roland, International Financial Management, 2nd edition, Cengage Learning 	EMEA.	</a:t>
            </a:r>
          </a:p>
          <a:p>
            <a:pPr marL="0" indent="0">
              <a:buNone/>
            </a:pPr>
            <a:r>
              <a:rPr lang="en-GB" sz="1350" dirty="0">
                <a:solidFill>
                  <a:srgbClr val="FF0000"/>
                </a:solidFill>
                <a:latin typeface="+mj-lt"/>
              </a:rPr>
              <a:t>Further</a:t>
            </a:r>
            <a:r>
              <a:rPr lang="en-GB" sz="1350" dirty="0">
                <a:solidFill>
                  <a:srgbClr val="000000"/>
                </a:solidFill>
                <a:latin typeface="+mj-lt"/>
              </a:rPr>
              <a:t> 	</a:t>
            </a:r>
            <a:r>
              <a:rPr lang="en-GB" sz="1350" dirty="0" err="1">
                <a:solidFill>
                  <a:srgbClr val="000000"/>
                </a:solidFill>
                <a:latin typeface="+mj-lt"/>
              </a:rPr>
              <a:t>Bekaert.G</a:t>
            </a:r>
            <a:r>
              <a:rPr lang="en-GB" sz="1350" dirty="0">
                <a:solidFill>
                  <a:srgbClr val="000000"/>
                </a:solidFill>
                <a:latin typeface="+mj-lt"/>
              </a:rPr>
              <a:t>. and </a:t>
            </a:r>
            <a:r>
              <a:rPr lang="en-GB" sz="1350" dirty="0" err="1">
                <a:solidFill>
                  <a:srgbClr val="000000"/>
                </a:solidFill>
                <a:latin typeface="+mj-lt"/>
              </a:rPr>
              <a:t>Hodrick</a:t>
            </a:r>
            <a:r>
              <a:rPr lang="en-GB" sz="1350" dirty="0">
                <a:solidFill>
                  <a:srgbClr val="000000"/>
                </a:solidFill>
                <a:latin typeface="+mj-lt"/>
              </a:rPr>
              <a:t>. R. (2011) International Financial Management, 2nd Ed., Prentice Hall 	</a:t>
            </a:r>
          </a:p>
          <a:p>
            <a:pPr marL="0" indent="0">
              <a:buNone/>
            </a:pPr>
            <a:r>
              <a:rPr lang="en-GB" sz="1350" dirty="0">
                <a:solidFill>
                  <a:srgbClr val="FF0000"/>
                </a:solidFill>
                <a:latin typeface="+mj-lt"/>
              </a:rPr>
              <a:t>Further</a:t>
            </a:r>
            <a:r>
              <a:rPr lang="en-GB" sz="1350" dirty="0">
                <a:solidFill>
                  <a:srgbClr val="000000"/>
                </a:solidFill>
                <a:latin typeface="+mj-lt"/>
              </a:rPr>
              <a:t> 	Arnold. G. (2012) Essentials of Corporate Financial Management, 1st Ed., Financial Times, Prentice 	Hall 	 	</a:t>
            </a:r>
          </a:p>
          <a:p>
            <a:pPr marL="0" indent="0">
              <a:buNone/>
            </a:pPr>
            <a:r>
              <a:rPr lang="en-GB" sz="1350" dirty="0">
                <a:solidFill>
                  <a:srgbClr val="FF0000"/>
                </a:solidFill>
                <a:latin typeface="+mj-lt"/>
              </a:rPr>
              <a:t>Further</a:t>
            </a:r>
            <a:r>
              <a:rPr lang="en-GB" sz="1350" dirty="0">
                <a:solidFill>
                  <a:srgbClr val="000000"/>
                </a:solidFill>
                <a:latin typeface="+mj-lt"/>
              </a:rPr>
              <a:t> 	</a:t>
            </a:r>
            <a:r>
              <a:rPr lang="en-GB" sz="1350" dirty="0" err="1">
                <a:solidFill>
                  <a:srgbClr val="000000"/>
                </a:solidFill>
                <a:latin typeface="+mj-lt"/>
              </a:rPr>
              <a:t>Atril</a:t>
            </a:r>
            <a:r>
              <a:rPr lang="en-GB" sz="1350" dirty="0">
                <a:solidFill>
                  <a:srgbClr val="000000"/>
                </a:solidFill>
                <a:latin typeface="+mj-lt"/>
              </a:rPr>
              <a:t>. P. (2011) Financial Management for Decision Makers, 4th Ed, Financial Times, Prentice Hall  	</a:t>
            </a:r>
          </a:p>
          <a:p>
            <a:pPr marL="0" indent="0">
              <a:buNone/>
            </a:pPr>
            <a:r>
              <a:rPr lang="en-GB" sz="1350" dirty="0">
                <a:solidFill>
                  <a:srgbClr val="FF0000"/>
                </a:solidFill>
                <a:latin typeface="+mj-lt"/>
              </a:rPr>
              <a:t>Further</a:t>
            </a:r>
            <a:r>
              <a:rPr lang="en-GB" sz="1350" dirty="0">
                <a:solidFill>
                  <a:srgbClr val="000000"/>
                </a:solidFill>
                <a:latin typeface="+mj-lt"/>
              </a:rPr>
              <a:t> 	</a:t>
            </a:r>
            <a:r>
              <a:rPr lang="en-GB" sz="1350" dirty="0" err="1">
                <a:solidFill>
                  <a:srgbClr val="000000"/>
                </a:solidFill>
                <a:latin typeface="+mj-lt"/>
              </a:rPr>
              <a:t>Mclaney</a:t>
            </a:r>
            <a:r>
              <a:rPr lang="en-GB" sz="1350" dirty="0">
                <a:solidFill>
                  <a:srgbClr val="000000"/>
                </a:solidFill>
                <a:latin typeface="+mj-lt"/>
              </a:rPr>
              <a:t>. E. (2011) Business Finance, 7th Ed, Financial Times, Prentice Hall 	 </a:t>
            </a:r>
          </a:p>
          <a:p>
            <a:pPr marL="0" indent="0">
              <a:buNone/>
            </a:pPr>
            <a:r>
              <a:rPr lang="en-GB" sz="1350" dirty="0">
                <a:solidFill>
                  <a:srgbClr val="FF0000"/>
                </a:solidFill>
                <a:latin typeface="+mj-lt"/>
              </a:rPr>
              <a:t>Further </a:t>
            </a:r>
            <a:r>
              <a:rPr lang="en-GB" sz="1350" dirty="0">
                <a:solidFill>
                  <a:srgbClr val="000000"/>
                </a:solidFill>
                <a:latin typeface="+mj-lt"/>
              </a:rPr>
              <a:t>	Neale. B. and McElroy. T. (2004) Business Finance a Value-based approach, 1st Ed., Financial Times, 	Prentice Hall 	 	</a:t>
            </a:r>
          </a:p>
          <a:p>
            <a:pPr marL="0" indent="0">
              <a:buNone/>
            </a:pPr>
            <a:r>
              <a:rPr lang="en-GB" sz="1350" dirty="0">
                <a:solidFill>
                  <a:srgbClr val="FF0000"/>
                </a:solidFill>
                <a:latin typeface="+mj-lt"/>
              </a:rPr>
              <a:t>Further</a:t>
            </a:r>
            <a:r>
              <a:rPr lang="en-GB" sz="1350" dirty="0">
                <a:solidFill>
                  <a:srgbClr val="000000"/>
                </a:solidFill>
                <a:latin typeface="+mj-lt"/>
              </a:rPr>
              <a:t> 	Pike. R. and Neale. B (2012) Corporate Finance and Investment, 5th Ed., Financial Times, Prentice 	Hall. 	</a:t>
            </a:r>
          </a:p>
          <a:p>
            <a:pPr marL="0" indent="0">
              <a:buNone/>
            </a:pPr>
            <a:endParaRPr lang="en-GB" sz="900" dirty="0">
              <a:solidFill>
                <a:srgbClr val="FF0000"/>
              </a:solidFill>
              <a:latin typeface="+mj-lt"/>
              <a:ea typeface="+mn-lt"/>
              <a:cs typeface="+mn-lt"/>
            </a:endParaRPr>
          </a:p>
          <a:p>
            <a:pPr marL="0" indent="0">
              <a:buNone/>
            </a:pPr>
            <a:endParaRPr lang="en-GB" sz="900" dirty="0">
              <a:solidFill>
                <a:srgbClr val="FF0000"/>
              </a:solidFill>
              <a:latin typeface="+mj-lt"/>
              <a:ea typeface="+mn-lt"/>
              <a:cs typeface="+mn-lt"/>
            </a:endParaRPr>
          </a:p>
          <a:p>
            <a:pPr marL="0" indent="0">
              <a:buNone/>
            </a:pPr>
            <a:endParaRPr lang="en-GB" sz="900" dirty="0">
              <a:solidFill>
                <a:srgbClr val="FF0000"/>
              </a:solidFill>
              <a:latin typeface="+mj-lt"/>
              <a:ea typeface="+mn-lt"/>
              <a:cs typeface="+mn-lt"/>
            </a:endParaRPr>
          </a:p>
          <a:p>
            <a:pPr marL="0" indent="0">
              <a:buNone/>
            </a:pPr>
            <a:r>
              <a:rPr lang="en-GB" sz="900" dirty="0">
                <a:solidFill>
                  <a:srgbClr val="FF0000"/>
                </a:solidFill>
                <a:latin typeface="+mj-lt"/>
                <a:ea typeface="+mn-lt"/>
                <a:cs typeface="+mn-lt"/>
              </a:rPr>
              <a:t>Source: Module Descriptor (2018)</a:t>
            </a:r>
            <a:endParaRPr lang="en-US" sz="900" dirty="0">
              <a:solidFill>
                <a:srgbClr val="FF0000"/>
              </a:solidFill>
              <a:latin typeface="+mj-lt"/>
            </a:endParaRPr>
          </a:p>
        </p:txBody>
      </p:sp>
      <p:sp>
        <p:nvSpPr>
          <p:cNvPr id="4" name="Date Placeholder 3">
            <a:extLst>
              <a:ext uri="{FF2B5EF4-FFF2-40B4-BE49-F238E27FC236}">
                <a16:creationId xmlns:a16="http://schemas.microsoft.com/office/drawing/2014/main" id="{4A4BB3AC-F623-4630-982B-8D019F4257F1}"/>
              </a:ext>
            </a:extLst>
          </p:cNvPr>
          <p:cNvSpPr>
            <a:spLocks noGrp="1"/>
          </p:cNvSpPr>
          <p:nvPr>
            <p:ph type="dt" sz="half" idx="10"/>
          </p:nvPr>
        </p:nvSpPr>
        <p:spPr/>
        <p:txBody>
          <a:bodyPr/>
          <a:lstStyle/>
          <a:p>
            <a:pPr>
              <a:defRPr/>
            </a:pPr>
            <a:fld id="{5306FAA3-546A-40E0-BC91-08531B825DF9}" type="datetime1">
              <a:rPr lang="en-GB" altLang="en-US" smtClean="0"/>
              <a:t>15/05/2023</a:t>
            </a:fld>
            <a:endParaRPr lang="en-GB" altLang="en-US"/>
          </a:p>
        </p:txBody>
      </p:sp>
      <p:sp>
        <p:nvSpPr>
          <p:cNvPr id="5" name="Slide Number Placeholder 4">
            <a:extLst>
              <a:ext uri="{FF2B5EF4-FFF2-40B4-BE49-F238E27FC236}">
                <a16:creationId xmlns:a16="http://schemas.microsoft.com/office/drawing/2014/main" id="{BEB2F426-6B89-449B-8908-F7E1F6BC56EB}"/>
              </a:ext>
            </a:extLst>
          </p:cNvPr>
          <p:cNvSpPr>
            <a:spLocks noGrp="1"/>
          </p:cNvSpPr>
          <p:nvPr>
            <p:ph type="sldNum" sz="quarter" idx="12"/>
          </p:nvPr>
        </p:nvSpPr>
        <p:spPr/>
        <p:txBody>
          <a:bodyPr/>
          <a:lstStyle/>
          <a:p>
            <a:pPr>
              <a:defRPr/>
            </a:pPr>
            <a:fld id="{6550E941-99E4-4403-A917-B30FF69A9617}" type="slidenum">
              <a:rPr lang="en-GB" altLang="en-US"/>
              <a:pPr>
                <a:defRPr/>
              </a:pPr>
              <a:t>6</a:t>
            </a:fld>
            <a:endParaRPr lang="en-GB" altLang="en-US"/>
          </a:p>
        </p:txBody>
      </p:sp>
    </p:spTree>
    <p:extLst>
      <p:ext uri="{BB962C8B-B14F-4D97-AF65-F5344CB8AC3E}">
        <p14:creationId xmlns:p14="http://schemas.microsoft.com/office/powerpoint/2010/main" val="6932485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GB" b="1" dirty="0">
                <a:latin typeface="Arial" panose="020B0604020202020204" pitchFamily="34" charset="0"/>
                <a:cs typeface="Arial" panose="020B0604020202020204" pitchFamily="34" charset="0"/>
              </a:rPr>
              <a:t>Further Readings</a:t>
            </a:r>
          </a:p>
        </p:txBody>
      </p:sp>
      <p:sp>
        <p:nvSpPr>
          <p:cNvPr id="3" name="Content Placeholder 2"/>
          <p:cNvSpPr>
            <a:spLocks noGrp="1"/>
          </p:cNvSpPr>
          <p:nvPr>
            <p:ph idx="1"/>
          </p:nvPr>
        </p:nvSpPr>
        <p:spPr>
          <a:xfrm>
            <a:off x="683568" y="1049685"/>
            <a:ext cx="7562810" cy="3722690"/>
          </a:xfrm>
        </p:spPr>
        <p:txBody>
          <a:bodyPr/>
          <a:lstStyle/>
          <a:p>
            <a:pPr marL="0" indent="0" algn="ctr">
              <a:buNone/>
            </a:pPr>
            <a:r>
              <a:rPr lang="en-GB" sz="1100" dirty="0"/>
              <a:t> </a:t>
            </a:r>
            <a:r>
              <a:rPr lang="en-GB" sz="1100" b="1" dirty="0">
                <a:solidFill>
                  <a:srgbClr val="FF0000"/>
                </a:solidFill>
              </a:rPr>
              <a:t>Journals/Newspapers/Websites</a:t>
            </a:r>
          </a:p>
          <a:p>
            <a:pPr marL="0" indent="0" algn="ctr">
              <a:buNone/>
            </a:pPr>
            <a:endParaRPr lang="en-GB" sz="1100" dirty="0"/>
          </a:p>
          <a:p>
            <a:pPr marL="0" indent="0" algn="ctr">
              <a:buNone/>
            </a:pPr>
            <a:r>
              <a:rPr lang="en-GB" sz="1100" dirty="0"/>
              <a:t>Accounting and Finance </a:t>
            </a:r>
          </a:p>
          <a:p>
            <a:pPr marL="0" indent="0" algn="ctr">
              <a:buNone/>
            </a:pPr>
            <a:r>
              <a:rPr lang="en-GB" sz="1200" dirty="0"/>
              <a:t>International Financial Management and Accounting </a:t>
            </a:r>
          </a:p>
          <a:p>
            <a:pPr marL="0" indent="0" algn="ctr">
              <a:buNone/>
            </a:pPr>
            <a:r>
              <a:rPr lang="en-GB" sz="1200" dirty="0"/>
              <a:t>Corporate Finance </a:t>
            </a:r>
          </a:p>
          <a:p>
            <a:pPr marL="0" indent="0" algn="ctr">
              <a:buNone/>
            </a:pPr>
            <a:r>
              <a:rPr lang="en-GB" sz="1200" dirty="0"/>
              <a:t>Finance and Management </a:t>
            </a:r>
          </a:p>
          <a:p>
            <a:pPr marL="0" indent="0" algn="ctr">
              <a:buNone/>
            </a:pPr>
            <a:r>
              <a:rPr lang="en-GB" sz="1200" dirty="0"/>
              <a:t>Financial Times </a:t>
            </a:r>
          </a:p>
          <a:p>
            <a:pPr marL="0" indent="0" algn="ctr">
              <a:buNone/>
            </a:pPr>
            <a:r>
              <a:rPr lang="en-GB" sz="1200" dirty="0"/>
              <a:t>Harvard Business Review </a:t>
            </a:r>
          </a:p>
          <a:p>
            <a:pPr marL="0" indent="0" algn="ctr">
              <a:buNone/>
            </a:pPr>
            <a:r>
              <a:rPr lang="en-GB" sz="1200" dirty="0"/>
              <a:t>Journal of Finance </a:t>
            </a:r>
          </a:p>
          <a:p>
            <a:pPr marL="0" indent="0" algn="ctr">
              <a:buNone/>
            </a:pPr>
            <a:r>
              <a:rPr lang="en-GB" sz="1200" dirty="0"/>
              <a:t>The Economist </a:t>
            </a:r>
          </a:p>
          <a:p>
            <a:pPr marL="0" indent="0" algn="ctr">
              <a:buNone/>
            </a:pPr>
            <a:endParaRPr lang="en-GB" sz="1200" dirty="0"/>
          </a:p>
          <a:p>
            <a:pPr marL="0" indent="0" algn="ctr">
              <a:buNone/>
            </a:pPr>
            <a:r>
              <a:rPr lang="en-GB" sz="1200" dirty="0"/>
              <a:t>www.Investopedia.com</a:t>
            </a:r>
          </a:p>
          <a:p>
            <a:pPr marL="0" indent="0" algn="ctr">
              <a:buNone/>
            </a:pPr>
            <a:r>
              <a:rPr lang="en-GB" sz="1200" dirty="0"/>
              <a:t>www.fma.org </a:t>
            </a:r>
          </a:p>
          <a:p>
            <a:pPr marL="0" indent="0" algn="ctr">
              <a:buNone/>
            </a:pPr>
            <a:r>
              <a:rPr lang="en-GB" sz="1200" dirty="0"/>
              <a:t>www.accaglobal.com </a:t>
            </a:r>
          </a:p>
          <a:p>
            <a:pPr marL="0" indent="0" algn="ctr">
              <a:buNone/>
            </a:pPr>
            <a:r>
              <a:rPr lang="en-GB" sz="1200" dirty="0"/>
              <a:t>www.bized.ac.uk </a:t>
            </a:r>
          </a:p>
          <a:p>
            <a:pPr marL="0" indent="0" algn="ctr">
              <a:buNone/>
            </a:pPr>
            <a:r>
              <a:rPr lang="en-GB" sz="1200" dirty="0"/>
              <a:t>www.cimaglobal.com </a:t>
            </a:r>
          </a:p>
          <a:p>
            <a:pPr marL="0" indent="0" algn="ctr">
              <a:buNone/>
            </a:pPr>
            <a:r>
              <a:rPr lang="en-GB" sz="1200" dirty="0"/>
              <a:t>www.financial-journals.com </a:t>
            </a:r>
          </a:p>
          <a:p>
            <a:pPr marL="0" indent="0" algn="ctr">
              <a:buNone/>
            </a:pPr>
            <a:r>
              <a:rPr lang="en-GB" sz="1100" dirty="0"/>
              <a:t>	</a:t>
            </a:r>
          </a:p>
          <a:p>
            <a:pPr marL="0" indent="0" algn="ctr">
              <a:buNone/>
            </a:pPr>
            <a:endParaRPr lang="en-GB" sz="1100" dirty="0">
              <a:solidFill>
                <a:schemeClr val="bg1"/>
              </a:solidFill>
            </a:endParaRPr>
          </a:p>
        </p:txBody>
      </p:sp>
      <p:sp>
        <p:nvSpPr>
          <p:cNvPr id="4" name="Date Placeholder 3"/>
          <p:cNvSpPr>
            <a:spLocks noGrp="1"/>
          </p:cNvSpPr>
          <p:nvPr>
            <p:ph type="dt" sz="half" idx="10"/>
          </p:nvPr>
        </p:nvSpPr>
        <p:spPr/>
        <p:txBody>
          <a:bodyPr/>
          <a:lstStyle/>
          <a:p>
            <a:pPr>
              <a:defRPr/>
            </a:pPr>
            <a:fld id="{F88D1456-7FCD-49BC-AE0D-7B6FEAA805D2}" type="datetime1">
              <a:rPr lang="en-GB" altLang="en-US" smtClean="0"/>
              <a:t>15/05/2023</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
        <p:nvSpPr>
          <p:cNvPr id="6" name="Title 1">
            <a:extLst>
              <a:ext uri="{FF2B5EF4-FFF2-40B4-BE49-F238E27FC236}">
                <a16:creationId xmlns:a16="http://schemas.microsoft.com/office/drawing/2014/main" id="{F5E81635-01B3-46C3-9DDA-E6BEA0C9E534}"/>
              </a:ext>
            </a:extLst>
          </p:cNvPr>
          <p:cNvSpPr txBox="1">
            <a:spLocks/>
          </p:cNvSpPr>
          <p:nvPr/>
        </p:nvSpPr>
        <p:spPr bwMode="auto">
          <a:xfrm>
            <a:off x="350173" y="4942981"/>
            <a:ext cx="8229600" cy="634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GB" b="1" dirty="0"/>
              <a:t>UWTSD library!!</a:t>
            </a:r>
          </a:p>
        </p:txBody>
      </p:sp>
    </p:spTree>
    <p:extLst>
      <p:ext uri="{BB962C8B-B14F-4D97-AF65-F5344CB8AC3E}">
        <p14:creationId xmlns:p14="http://schemas.microsoft.com/office/powerpoint/2010/main" val="33402638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3535" y="140266"/>
            <a:ext cx="3028426" cy="732189"/>
          </a:xfrm>
        </p:spPr>
        <p:txBody>
          <a:bodyPr anchor="b">
            <a:normAutofit fontScale="90000"/>
          </a:bodyPr>
          <a:lstStyle/>
          <a:p>
            <a:r>
              <a:rPr lang="en-GB" sz="3000" b="1" dirty="0">
                <a:latin typeface="Arial" panose="020B0604020202020204" pitchFamily="34" charset="0"/>
                <a:cs typeface="Arial" panose="020B0604020202020204" pitchFamily="34" charset="0"/>
              </a:rPr>
              <a:t>Tips for Success</a:t>
            </a:r>
          </a:p>
        </p:txBody>
      </p:sp>
      <p:graphicFrame>
        <p:nvGraphicFramePr>
          <p:cNvPr id="5" name="Content Placeholder 2">
            <a:extLst>
              <a:ext uri="{FF2B5EF4-FFF2-40B4-BE49-F238E27FC236}">
                <a16:creationId xmlns:a16="http://schemas.microsoft.com/office/drawing/2014/main" id="{E934CB60-F436-4CF2-BCC6-56AC35E39AA1}"/>
              </a:ext>
            </a:extLst>
          </p:cNvPr>
          <p:cNvGraphicFramePr>
            <a:graphicFrameLocks noGrp="1"/>
          </p:cNvGraphicFramePr>
          <p:nvPr>
            <p:ph idx="1"/>
            <p:extLst>
              <p:ext uri="{D42A27DB-BD31-4B8C-83A1-F6EECF244321}">
                <p14:modId xmlns:p14="http://schemas.microsoft.com/office/powerpoint/2010/main" val="299529538"/>
              </p:ext>
            </p:extLst>
          </p:nvPr>
        </p:nvGraphicFramePr>
        <p:xfrm>
          <a:off x="555878" y="975464"/>
          <a:ext cx="8032243" cy="40904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itle 1">
            <a:extLst>
              <a:ext uri="{FF2B5EF4-FFF2-40B4-BE49-F238E27FC236}">
                <a16:creationId xmlns:a16="http://schemas.microsoft.com/office/drawing/2014/main" id="{B70415A7-127E-446C-8D79-071DF6C5F909}"/>
              </a:ext>
            </a:extLst>
          </p:cNvPr>
          <p:cNvSpPr txBox="1">
            <a:spLocks/>
          </p:cNvSpPr>
          <p:nvPr/>
        </p:nvSpPr>
        <p:spPr bwMode="auto">
          <a:xfrm>
            <a:off x="358521" y="5065904"/>
            <a:ext cx="8229600" cy="634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GB" b="1" dirty="0">
                <a:solidFill>
                  <a:srgbClr val="0070C0"/>
                </a:solidFill>
              </a:rPr>
              <a:t>Most importantly – enjoy the class!!</a:t>
            </a:r>
          </a:p>
        </p:txBody>
      </p:sp>
      <p:sp>
        <p:nvSpPr>
          <p:cNvPr id="3" name="Date Placeholder 2">
            <a:extLst>
              <a:ext uri="{FF2B5EF4-FFF2-40B4-BE49-F238E27FC236}">
                <a16:creationId xmlns:a16="http://schemas.microsoft.com/office/drawing/2014/main" id="{549A12BC-0A68-46D7-BE25-C78D9B50704A}"/>
              </a:ext>
            </a:extLst>
          </p:cNvPr>
          <p:cNvSpPr>
            <a:spLocks noGrp="1"/>
          </p:cNvSpPr>
          <p:nvPr>
            <p:ph type="dt" sz="half" idx="10"/>
          </p:nvPr>
        </p:nvSpPr>
        <p:spPr/>
        <p:txBody>
          <a:bodyPr/>
          <a:lstStyle/>
          <a:p>
            <a:fld id="{5CD773B9-6D4F-457C-8ADA-50CA68BB887A}" type="datetime1">
              <a:rPr lang="en-GB" smtClean="0"/>
              <a:t>15/05/2023</a:t>
            </a:fld>
            <a:endParaRPr lang="en-GB"/>
          </a:p>
        </p:txBody>
      </p:sp>
      <p:sp>
        <p:nvSpPr>
          <p:cNvPr id="4" name="Slide Number Placeholder 3">
            <a:extLst>
              <a:ext uri="{FF2B5EF4-FFF2-40B4-BE49-F238E27FC236}">
                <a16:creationId xmlns:a16="http://schemas.microsoft.com/office/drawing/2014/main" id="{E987ECAE-C211-4DB0-B928-B95212469B4E}"/>
              </a:ext>
            </a:extLst>
          </p:cNvPr>
          <p:cNvSpPr>
            <a:spLocks noGrp="1"/>
          </p:cNvSpPr>
          <p:nvPr>
            <p:ph type="sldNum" sz="quarter" idx="12"/>
          </p:nvPr>
        </p:nvSpPr>
        <p:spPr/>
        <p:txBody>
          <a:bodyPr/>
          <a:lstStyle/>
          <a:p>
            <a:fld id="{F4BD6A3A-4F9D-41E3-A65D-BCC7D77E66B6}" type="slidenum">
              <a:rPr lang="en-GB" smtClean="0"/>
              <a:t>8</a:t>
            </a:fld>
            <a:endParaRPr lang="en-GB"/>
          </a:p>
        </p:txBody>
      </p:sp>
    </p:spTree>
    <p:extLst>
      <p:ext uri="{BB962C8B-B14F-4D97-AF65-F5344CB8AC3E}">
        <p14:creationId xmlns:p14="http://schemas.microsoft.com/office/powerpoint/2010/main" val="4211707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6AE0A5F-20B8-4DF5-880D-C7126B07C00D}"/>
              </a:ext>
            </a:extLst>
          </p:cNvPr>
          <p:cNvSpPr>
            <a:spLocks noGrp="1"/>
          </p:cNvSpPr>
          <p:nvPr>
            <p:ph type="dt" sz="half" idx="10"/>
          </p:nvPr>
        </p:nvSpPr>
        <p:spPr/>
        <p:txBody>
          <a:bodyPr/>
          <a:lstStyle/>
          <a:p>
            <a:fld id="{209B8299-4880-4A3D-ABDF-8855AAA982F4}" type="datetime1">
              <a:rPr lang="en-GB" smtClean="0"/>
              <a:t>15/05/2023</a:t>
            </a:fld>
            <a:endParaRPr lang="en-GB"/>
          </a:p>
        </p:txBody>
      </p:sp>
      <p:sp>
        <p:nvSpPr>
          <p:cNvPr id="6" name="Slide Number Placeholder 5">
            <a:extLst>
              <a:ext uri="{FF2B5EF4-FFF2-40B4-BE49-F238E27FC236}">
                <a16:creationId xmlns:a16="http://schemas.microsoft.com/office/drawing/2014/main" id="{EAE0A83D-FEC3-40CB-9CDB-777D6805B3A3}"/>
              </a:ext>
            </a:extLst>
          </p:cNvPr>
          <p:cNvSpPr>
            <a:spLocks noGrp="1"/>
          </p:cNvSpPr>
          <p:nvPr>
            <p:ph type="sldNum" sz="quarter" idx="12"/>
          </p:nvPr>
        </p:nvSpPr>
        <p:spPr/>
        <p:txBody>
          <a:bodyPr/>
          <a:lstStyle/>
          <a:p>
            <a:fld id="{F4BD6A3A-4F9D-41E3-A65D-BCC7D77E66B6}" type="slidenum">
              <a:rPr lang="en-GB" smtClean="0"/>
              <a:t>9</a:t>
            </a:fld>
            <a:endParaRPr lang="en-GB"/>
          </a:p>
        </p:txBody>
      </p:sp>
      <p:sp>
        <p:nvSpPr>
          <p:cNvPr id="7" name="Thought Bubble: Cloud 6">
            <a:extLst>
              <a:ext uri="{FF2B5EF4-FFF2-40B4-BE49-F238E27FC236}">
                <a16:creationId xmlns:a16="http://schemas.microsoft.com/office/drawing/2014/main" id="{84F64EE3-DA46-4202-A0BE-539D920CE4E2}"/>
              </a:ext>
            </a:extLst>
          </p:cNvPr>
          <p:cNvSpPr/>
          <p:nvPr/>
        </p:nvSpPr>
        <p:spPr>
          <a:xfrm>
            <a:off x="419450" y="411060"/>
            <a:ext cx="8472880" cy="4530055"/>
          </a:xfrm>
          <a:prstGeom prst="cloudCallout">
            <a:avLst/>
          </a:prstGeom>
          <a:solidFill>
            <a:schemeClr val="tx2">
              <a:lumMod val="20000"/>
              <a:lumOff val="80000"/>
            </a:schemeClr>
          </a:solidFill>
          <a:effectLst>
            <a:innerShdw blurRad="63500" dist="508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ln w="0"/>
                <a:solidFill>
                  <a:schemeClr val="tx1"/>
                </a:solidFill>
                <a:effectLst>
                  <a:outerShdw blurRad="38100" dist="19050" dir="2700000" algn="tl" rotWithShape="0">
                    <a:schemeClr val="dk1">
                      <a:alpha val="40000"/>
                    </a:schemeClr>
                  </a:outerShdw>
                </a:effectLst>
              </a:rPr>
              <a:t>Financial knowledge is not just for accountants or finance experts – it’s for everyone!</a:t>
            </a:r>
          </a:p>
        </p:txBody>
      </p:sp>
    </p:spTree>
    <p:extLst>
      <p:ext uri="{BB962C8B-B14F-4D97-AF65-F5344CB8AC3E}">
        <p14:creationId xmlns:p14="http://schemas.microsoft.com/office/powerpoint/2010/main" val="10467142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67601"/>
          </a:xfrm>
        </p:spPr>
        <p:txBody>
          <a:bodyPr wrap="square" anchor="ctr">
            <a:normAutofit fontScale="90000"/>
          </a:bodyPr>
          <a:lstStyle/>
          <a:p>
            <a:r>
              <a:rPr lang="en-US" b="1">
                <a:latin typeface="Arial" panose="020B0604020202020204" pitchFamily="34" charset="0"/>
                <a:cs typeface="Arial" panose="020B0604020202020204" pitchFamily="34" charset="0"/>
              </a:rPr>
              <a:t>Lecture Overview</a:t>
            </a:r>
            <a:br>
              <a:rPr lang="en-US" b="1">
                <a:latin typeface="Arial" panose="020B0604020202020204" pitchFamily="34" charset="0"/>
                <a:cs typeface="Arial" panose="020B0604020202020204" pitchFamily="34" charset="0"/>
              </a:rPr>
            </a:br>
            <a:endParaRPr lang="en-US" b="1">
              <a:latin typeface="Arial" panose="020B0604020202020204" pitchFamily="34" charset="0"/>
              <a:cs typeface="Arial" panose="020B0604020202020204" pitchFamily="34" charset="0"/>
            </a:endParaRPr>
          </a:p>
        </p:txBody>
      </p:sp>
      <p:pic>
        <p:nvPicPr>
          <p:cNvPr id="5" name="Picture 4" descr="Calculator, pen, compass, money and a paper with graphs printed on it">
            <a:extLst>
              <a:ext uri="{FF2B5EF4-FFF2-40B4-BE49-F238E27FC236}">
                <a16:creationId xmlns:a16="http://schemas.microsoft.com/office/drawing/2014/main" id="{34BD45F6-C98F-4B28-BCEE-D58F45131FB0}"/>
              </a:ext>
            </a:extLst>
          </p:cNvPr>
          <p:cNvPicPr>
            <a:picLocks noChangeAspect="1"/>
          </p:cNvPicPr>
          <p:nvPr/>
        </p:nvPicPr>
        <p:blipFill rotWithShape="1">
          <a:blip r:embed="rId2" cstate="print"/>
          <a:srcRect l="19501" r="19501"/>
          <a:stretch/>
        </p:blipFill>
        <p:spPr>
          <a:xfrm>
            <a:off x="398477" y="1298197"/>
            <a:ext cx="4038600" cy="3989040"/>
          </a:xfrm>
          <a:prstGeom prst="rect">
            <a:avLst/>
          </a:prstGeom>
          <a:noFill/>
        </p:spPr>
      </p:pic>
      <p:sp>
        <p:nvSpPr>
          <p:cNvPr id="3" name="Content Placeholder 2"/>
          <p:cNvSpPr>
            <a:spLocks noGrp="1"/>
          </p:cNvSpPr>
          <p:nvPr>
            <p:ph sz="half" idx="2"/>
          </p:nvPr>
        </p:nvSpPr>
        <p:spPr>
          <a:xfrm>
            <a:off x="4648200" y="1600201"/>
            <a:ext cx="4038600" cy="3989040"/>
          </a:xfrm>
        </p:spPr>
        <p:txBody>
          <a:bodyPr wrap="square" anchor="t">
            <a:normAutofit/>
          </a:bodyPr>
          <a:lstStyle/>
          <a:p>
            <a:pPr marL="0" indent="0">
              <a:lnSpc>
                <a:spcPct val="90000"/>
              </a:lnSpc>
              <a:buNone/>
            </a:pPr>
            <a:endParaRPr lang="en-US" sz="1600" dirty="0"/>
          </a:p>
          <a:p>
            <a:pPr>
              <a:lnSpc>
                <a:spcPct val="90000"/>
              </a:lnSpc>
              <a:buFont typeface="Wingdings" charset="2"/>
              <a:buChar char="§"/>
            </a:pPr>
            <a:r>
              <a:rPr lang="en-US" sz="2000" dirty="0"/>
              <a:t>What is Finance?</a:t>
            </a:r>
          </a:p>
          <a:p>
            <a:pPr>
              <a:lnSpc>
                <a:spcPct val="90000"/>
              </a:lnSpc>
              <a:buFont typeface="Wingdings" charset="2"/>
              <a:buChar char="§"/>
            </a:pPr>
            <a:r>
              <a:rPr lang="en-US" sz="2000" dirty="0"/>
              <a:t>Finance within </a:t>
            </a:r>
            <a:r>
              <a:rPr lang="en-US" sz="2000" dirty="0" err="1"/>
              <a:t>Organisation</a:t>
            </a:r>
            <a:endParaRPr lang="en-US" sz="2000" dirty="0"/>
          </a:p>
          <a:p>
            <a:pPr>
              <a:lnSpc>
                <a:spcPct val="90000"/>
              </a:lnSpc>
              <a:buFont typeface="Wingdings" charset="2"/>
              <a:buChar char="§"/>
            </a:pPr>
            <a:r>
              <a:rPr lang="en-US" sz="2000" dirty="0"/>
              <a:t>What is Financial Management?</a:t>
            </a:r>
          </a:p>
          <a:p>
            <a:pPr>
              <a:lnSpc>
                <a:spcPct val="90000"/>
              </a:lnSpc>
              <a:buFont typeface="Wingdings" charset="2"/>
              <a:buChar char="§"/>
            </a:pPr>
            <a:r>
              <a:rPr lang="en-US" sz="2000" dirty="0"/>
              <a:t>Role of Financial Manager</a:t>
            </a:r>
          </a:p>
          <a:p>
            <a:pPr>
              <a:lnSpc>
                <a:spcPct val="90000"/>
              </a:lnSpc>
              <a:buFont typeface="Wingdings" charset="2"/>
              <a:buChar char="§"/>
            </a:pPr>
            <a:r>
              <a:rPr lang="en-US" sz="2000" dirty="0"/>
              <a:t>Finance principles</a:t>
            </a:r>
          </a:p>
          <a:p>
            <a:pPr>
              <a:lnSpc>
                <a:spcPct val="90000"/>
              </a:lnSpc>
              <a:buFont typeface="Wingdings" charset="2"/>
              <a:buChar char="§"/>
            </a:pPr>
            <a:r>
              <a:rPr lang="en-US" sz="2000" dirty="0"/>
              <a:t>Simple/Compound Interest</a:t>
            </a:r>
          </a:p>
          <a:p>
            <a:pPr>
              <a:lnSpc>
                <a:spcPct val="90000"/>
              </a:lnSpc>
              <a:buFont typeface="Wingdings" charset="2"/>
              <a:buChar char="§"/>
            </a:pPr>
            <a:r>
              <a:rPr lang="en-US" sz="2000" dirty="0"/>
              <a:t>Time value of money</a:t>
            </a:r>
          </a:p>
          <a:p>
            <a:pPr>
              <a:lnSpc>
                <a:spcPct val="90000"/>
              </a:lnSpc>
              <a:buFont typeface="Wingdings" charset="2"/>
              <a:buChar char="§"/>
            </a:pPr>
            <a:r>
              <a:rPr lang="en-US" sz="2000" dirty="0"/>
              <a:t>Some Terminologies</a:t>
            </a:r>
          </a:p>
          <a:p>
            <a:pPr marL="0" indent="0">
              <a:lnSpc>
                <a:spcPct val="90000"/>
              </a:lnSpc>
              <a:buNone/>
            </a:pPr>
            <a:endParaRPr lang="en-US" sz="1600" dirty="0"/>
          </a:p>
        </p:txBody>
      </p:sp>
      <p:sp>
        <p:nvSpPr>
          <p:cNvPr id="14" name="Date Placeholder 4">
            <a:extLst>
              <a:ext uri="{FF2B5EF4-FFF2-40B4-BE49-F238E27FC236}">
                <a16:creationId xmlns:a16="http://schemas.microsoft.com/office/drawing/2014/main" id="{4F23C76E-6645-F89A-E627-34DA7BF35A9D}"/>
              </a:ext>
            </a:extLst>
          </p:cNvPr>
          <p:cNvSpPr>
            <a:spLocks noGrp="1"/>
          </p:cNvSpPr>
          <p:nvPr>
            <p:ph type="dt" sz="half" idx="10"/>
          </p:nvPr>
        </p:nvSpPr>
        <p:spPr>
          <a:xfrm>
            <a:off x="250825" y="6524627"/>
            <a:ext cx="971550" cy="219075"/>
          </a:xfrm>
        </p:spPr>
        <p:txBody>
          <a:bodyPr/>
          <a:lstStyle/>
          <a:p>
            <a:pPr>
              <a:spcAft>
                <a:spcPts val="600"/>
              </a:spcAft>
            </a:pPr>
            <a:fld id="{D12A0C4A-7608-4546-A227-EF597B6D36C6}" type="datetime1">
              <a:rPr lang="en-GB" smtClean="0"/>
              <a:t>15/05/2023</a:t>
            </a:fld>
            <a:endParaRPr lang="en-GB"/>
          </a:p>
        </p:txBody>
      </p:sp>
      <p:sp>
        <p:nvSpPr>
          <p:cNvPr id="15" name="Slide Number Placeholder 5">
            <a:extLst>
              <a:ext uri="{FF2B5EF4-FFF2-40B4-BE49-F238E27FC236}">
                <a16:creationId xmlns:a16="http://schemas.microsoft.com/office/drawing/2014/main" id="{593A5BCD-2909-7CD8-BC05-1AC70FC3D8BA}"/>
              </a:ext>
            </a:extLst>
          </p:cNvPr>
          <p:cNvSpPr>
            <a:spLocks noGrp="1"/>
          </p:cNvSpPr>
          <p:nvPr>
            <p:ph type="sldNum" sz="quarter" idx="11"/>
          </p:nvPr>
        </p:nvSpPr>
        <p:spPr>
          <a:xfrm>
            <a:off x="7956550" y="6381752"/>
            <a:ext cx="730250" cy="339725"/>
          </a:xfrm>
        </p:spPr>
        <p:txBody>
          <a:bodyPr/>
          <a:lstStyle/>
          <a:p>
            <a:pPr>
              <a:spcAft>
                <a:spcPts val="600"/>
              </a:spcAft>
            </a:pPr>
            <a:fld id="{F4BD6A3A-4F9D-41E3-A65D-BCC7D77E66B6}" type="slidenum">
              <a:rPr lang="en-GB" smtClean="0"/>
              <a:pPr>
                <a:spcAft>
                  <a:spcPts val="600"/>
                </a:spcAft>
              </a:pPr>
              <a:t>10</a:t>
            </a:fld>
            <a:endParaRPr lang="en-GB"/>
          </a:p>
        </p:txBody>
      </p:sp>
    </p:spTree>
    <p:extLst>
      <p:ext uri="{BB962C8B-B14F-4D97-AF65-F5344CB8AC3E}">
        <p14:creationId xmlns:p14="http://schemas.microsoft.com/office/powerpoint/2010/main" val="15173927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13A6C85-F85B-4BC5-955B-B18280E2676E}"/>
              </a:ext>
            </a:extLst>
          </p:cNvPr>
          <p:cNvSpPr>
            <a:spLocks noGrp="1"/>
          </p:cNvSpPr>
          <p:nvPr>
            <p:ph type="dt" sz="half" idx="10"/>
          </p:nvPr>
        </p:nvSpPr>
        <p:spPr>
          <a:xfrm>
            <a:off x="250825" y="6524627"/>
            <a:ext cx="971550" cy="219075"/>
          </a:xfrm>
        </p:spPr>
        <p:txBody>
          <a:bodyPr anchor="ctr">
            <a:normAutofit/>
          </a:bodyPr>
          <a:lstStyle/>
          <a:p>
            <a:pPr>
              <a:spcAft>
                <a:spcPts val="600"/>
              </a:spcAft>
            </a:pPr>
            <a:fld id="{47851D18-6C33-4FF6-A0CE-89D5205EA6F1}" type="datetime1">
              <a:rPr lang="en-GB" smtClean="0"/>
              <a:t>15/05/2023</a:t>
            </a:fld>
            <a:endParaRPr lang="en-GB"/>
          </a:p>
        </p:txBody>
      </p:sp>
      <p:sp>
        <p:nvSpPr>
          <p:cNvPr id="6" name="Slide Number Placeholder 5">
            <a:extLst>
              <a:ext uri="{FF2B5EF4-FFF2-40B4-BE49-F238E27FC236}">
                <a16:creationId xmlns:a16="http://schemas.microsoft.com/office/drawing/2014/main" id="{44EDFF4A-544D-4732-B1C7-B6F716461B9F}"/>
              </a:ext>
            </a:extLst>
          </p:cNvPr>
          <p:cNvSpPr>
            <a:spLocks noGrp="1"/>
          </p:cNvSpPr>
          <p:nvPr>
            <p:ph type="sldNum" sz="quarter" idx="11"/>
          </p:nvPr>
        </p:nvSpPr>
        <p:spPr>
          <a:xfrm>
            <a:off x="7956550" y="6381752"/>
            <a:ext cx="730250" cy="339725"/>
          </a:xfrm>
        </p:spPr>
        <p:txBody>
          <a:bodyPr wrap="square" anchor="ctr">
            <a:normAutofit/>
          </a:bodyPr>
          <a:lstStyle/>
          <a:p>
            <a:pPr>
              <a:spcAft>
                <a:spcPts val="600"/>
              </a:spcAft>
            </a:pPr>
            <a:fld id="{F4BD6A3A-4F9D-41E3-A65D-BCC7D77E66B6}" type="slidenum">
              <a:rPr lang="en-GB" smtClean="0"/>
              <a:pPr>
                <a:spcAft>
                  <a:spcPts val="600"/>
                </a:spcAft>
              </a:pPr>
              <a:t>11</a:t>
            </a:fld>
            <a:endParaRPr lang="en-GB"/>
          </a:p>
        </p:txBody>
      </p:sp>
      <p:sp>
        <p:nvSpPr>
          <p:cNvPr id="11" name="TextBox 10">
            <a:extLst>
              <a:ext uri="{FF2B5EF4-FFF2-40B4-BE49-F238E27FC236}">
                <a16:creationId xmlns:a16="http://schemas.microsoft.com/office/drawing/2014/main" id="{4433E197-0932-40BA-8737-6410D5A4683F}"/>
              </a:ext>
            </a:extLst>
          </p:cNvPr>
          <p:cNvSpPr txBox="1"/>
          <p:nvPr/>
        </p:nvSpPr>
        <p:spPr>
          <a:xfrm>
            <a:off x="1096256" y="2114026"/>
            <a:ext cx="6951487" cy="1588127"/>
          </a:xfrm>
          <a:prstGeom prst="rect">
            <a:avLst/>
          </a:prstGeom>
          <a:noFill/>
        </p:spPr>
        <p:txBody>
          <a:bodyPr wrap="square">
            <a:spAutoFit/>
          </a:bodyPr>
          <a:lstStyle/>
          <a:p>
            <a:pPr algn="ctr">
              <a:lnSpc>
                <a:spcPct val="90000"/>
              </a:lnSpc>
            </a:pPr>
            <a:r>
              <a:rPr lang="en-US" sz="5400" b="1" dirty="0">
                <a:solidFill>
                  <a:srgbClr val="FF0000"/>
                </a:solidFill>
              </a:rPr>
              <a:t>What is Finance? Why study Finance?</a:t>
            </a:r>
          </a:p>
        </p:txBody>
      </p:sp>
      <p:sp>
        <p:nvSpPr>
          <p:cNvPr id="13" name="TextBox 12">
            <a:extLst>
              <a:ext uri="{FF2B5EF4-FFF2-40B4-BE49-F238E27FC236}">
                <a16:creationId xmlns:a16="http://schemas.microsoft.com/office/drawing/2014/main" id="{B1737F2F-411C-483E-8316-4D750E5E261D}"/>
              </a:ext>
            </a:extLst>
          </p:cNvPr>
          <p:cNvSpPr txBox="1"/>
          <p:nvPr/>
        </p:nvSpPr>
        <p:spPr>
          <a:xfrm>
            <a:off x="1335219" y="4524948"/>
            <a:ext cx="6621331" cy="480131"/>
          </a:xfrm>
          <a:prstGeom prst="rect">
            <a:avLst/>
          </a:prstGeom>
          <a:noFill/>
        </p:spPr>
        <p:txBody>
          <a:bodyPr wrap="square">
            <a:spAutoFit/>
          </a:bodyPr>
          <a:lstStyle/>
          <a:p>
            <a:pPr algn="ctr">
              <a:lnSpc>
                <a:spcPct val="90000"/>
              </a:lnSpc>
            </a:pPr>
            <a:r>
              <a:rPr lang="en-US" sz="2800" b="1" dirty="0"/>
              <a:t>Let's discuss!</a:t>
            </a:r>
          </a:p>
        </p:txBody>
      </p:sp>
    </p:spTree>
    <p:extLst>
      <p:ext uri="{BB962C8B-B14F-4D97-AF65-F5344CB8AC3E}">
        <p14:creationId xmlns:p14="http://schemas.microsoft.com/office/powerpoint/2010/main" val="33048173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a:extLst>
              <a:ext uri="{FF2B5EF4-FFF2-40B4-BE49-F238E27FC236}">
                <a16:creationId xmlns:a16="http://schemas.microsoft.com/office/drawing/2014/main" id="{29DCB270-C900-443D-A72F-C69951225455}"/>
              </a:ext>
            </a:extLst>
          </p:cNvPr>
          <p:cNvGraphicFramePr>
            <a:graphicFrameLocks noGrp="1"/>
          </p:cNvGraphicFramePr>
          <p:nvPr>
            <p:ph sz="half" idx="1"/>
            <p:extLst>
              <p:ext uri="{D42A27DB-BD31-4B8C-83A1-F6EECF244321}">
                <p14:modId xmlns:p14="http://schemas.microsoft.com/office/powerpoint/2010/main" val="3864426555"/>
              </p:ext>
            </p:extLst>
          </p:nvPr>
        </p:nvGraphicFramePr>
        <p:xfrm>
          <a:off x="-205285" y="349806"/>
          <a:ext cx="8996205" cy="15016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Content Placeholder 8">
            <a:extLst>
              <a:ext uri="{FF2B5EF4-FFF2-40B4-BE49-F238E27FC236}">
                <a16:creationId xmlns:a16="http://schemas.microsoft.com/office/drawing/2014/main" id="{A22D7C1E-7E23-4933-BF37-D1604B33A3A3}"/>
              </a:ext>
            </a:extLst>
          </p:cNvPr>
          <p:cNvGraphicFramePr>
            <a:graphicFrameLocks noGrp="1"/>
          </p:cNvGraphicFramePr>
          <p:nvPr>
            <p:ph sz="half" idx="2"/>
            <p:extLst>
              <p:ext uri="{D42A27DB-BD31-4B8C-83A1-F6EECF244321}">
                <p14:modId xmlns:p14="http://schemas.microsoft.com/office/powerpoint/2010/main" val="191705119"/>
              </p:ext>
            </p:extLst>
          </p:nvPr>
        </p:nvGraphicFramePr>
        <p:xfrm>
          <a:off x="4509081" y="2295139"/>
          <a:ext cx="4177719" cy="288932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 name="Date Placeholder 3">
            <a:extLst>
              <a:ext uri="{FF2B5EF4-FFF2-40B4-BE49-F238E27FC236}">
                <a16:creationId xmlns:a16="http://schemas.microsoft.com/office/drawing/2014/main" id="{C13A6C85-F85B-4BC5-955B-B18280E2676E}"/>
              </a:ext>
            </a:extLst>
          </p:cNvPr>
          <p:cNvSpPr>
            <a:spLocks noGrp="1"/>
          </p:cNvSpPr>
          <p:nvPr>
            <p:ph type="dt" sz="half" idx="10"/>
          </p:nvPr>
        </p:nvSpPr>
        <p:spPr>
          <a:xfrm>
            <a:off x="250825" y="6524627"/>
            <a:ext cx="971550" cy="219075"/>
          </a:xfrm>
        </p:spPr>
        <p:txBody>
          <a:bodyPr anchor="ctr">
            <a:normAutofit/>
          </a:bodyPr>
          <a:lstStyle/>
          <a:p>
            <a:pPr>
              <a:spcAft>
                <a:spcPts val="600"/>
              </a:spcAft>
            </a:pPr>
            <a:fld id="{807F534F-6D5A-4D53-8463-748E6A7C68BD}" type="datetime1">
              <a:rPr lang="en-GB" smtClean="0"/>
              <a:t>15/05/2023</a:t>
            </a:fld>
            <a:endParaRPr lang="en-GB"/>
          </a:p>
        </p:txBody>
      </p:sp>
      <p:sp>
        <p:nvSpPr>
          <p:cNvPr id="6" name="Slide Number Placeholder 5">
            <a:extLst>
              <a:ext uri="{FF2B5EF4-FFF2-40B4-BE49-F238E27FC236}">
                <a16:creationId xmlns:a16="http://schemas.microsoft.com/office/drawing/2014/main" id="{44EDFF4A-544D-4732-B1C7-B6F716461B9F}"/>
              </a:ext>
            </a:extLst>
          </p:cNvPr>
          <p:cNvSpPr>
            <a:spLocks noGrp="1"/>
          </p:cNvSpPr>
          <p:nvPr>
            <p:ph type="sldNum" sz="quarter" idx="11"/>
          </p:nvPr>
        </p:nvSpPr>
        <p:spPr>
          <a:xfrm>
            <a:off x="7956550" y="6381752"/>
            <a:ext cx="730250" cy="339725"/>
          </a:xfrm>
        </p:spPr>
        <p:txBody>
          <a:bodyPr wrap="square" anchor="ctr">
            <a:normAutofit/>
          </a:bodyPr>
          <a:lstStyle/>
          <a:p>
            <a:pPr>
              <a:spcAft>
                <a:spcPts val="600"/>
              </a:spcAft>
            </a:pPr>
            <a:fld id="{F4BD6A3A-4F9D-41E3-A65D-BCC7D77E66B6}" type="slidenum">
              <a:rPr lang="en-GB" smtClean="0"/>
              <a:pPr>
                <a:spcAft>
                  <a:spcPts val="600"/>
                </a:spcAft>
              </a:pPr>
              <a:t>12</a:t>
            </a:fld>
            <a:endParaRPr lang="en-GB"/>
          </a:p>
        </p:txBody>
      </p:sp>
      <p:graphicFrame>
        <p:nvGraphicFramePr>
          <p:cNvPr id="12" name="Diagram 11">
            <a:extLst>
              <a:ext uri="{FF2B5EF4-FFF2-40B4-BE49-F238E27FC236}">
                <a16:creationId xmlns:a16="http://schemas.microsoft.com/office/drawing/2014/main" id="{839CD132-75C7-4806-8E18-E2D518F0F397}"/>
              </a:ext>
            </a:extLst>
          </p:cNvPr>
          <p:cNvGraphicFramePr/>
          <p:nvPr>
            <p:extLst>
              <p:ext uri="{D42A27DB-BD31-4B8C-83A1-F6EECF244321}">
                <p14:modId xmlns:p14="http://schemas.microsoft.com/office/powerpoint/2010/main" val="3808998480"/>
              </p:ext>
            </p:extLst>
          </p:nvPr>
        </p:nvGraphicFramePr>
        <p:xfrm>
          <a:off x="250825" y="1971936"/>
          <a:ext cx="4318684" cy="353572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3905101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B37BB-AF03-4002-A1DF-994BF36CF28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Three Basic Questions Addressed by the Study of Finance:</a:t>
            </a:r>
          </a:p>
        </p:txBody>
      </p:sp>
      <p:sp>
        <p:nvSpPr>
          <p:cNvPr id="3" name="Content Placeholder 2">
            <a:extLst>
              <a:ext uri="{FF2B5EF4-FFF2-40B4-BE49-F238E27FC236}">
                <a16:creationId xmlns:a16="http://schemas.microsoft.com/office/drawing/2014/main" id="{28E62C66-EA39-4B04-92D2-5D3C4BAA7BD1}"/>
              </a:ext>
            </a:extLst>
          </p:cNvPr>
          <p:cNvSpPr>
            <a:spLocks noGrp="1"/>
          </p:cNvSpPr>
          <p:nvPr>
            <p:ph idx="1"/>
          </p:nvPr>
        </p:nvSpPr>
        <p:spPr>
          <a:xfrm>
            <a:off x="457200" y="1566645"/>
            <a:ext cx="8229600" cy="4121091"/>
          </a:xfrm>
        </p:spPr>
        <p:txBody>
          <a:bodyPr/>
          <a:lstStyle/>
          <a:p>
            <a:pPr marL="0" indent="0">
              <a:buNone/>
            </a:pPr>
            <a:r>
              <a:rPr lang="en-US" altLang="x-none" dirty="0">
                <a:ea typeface="ヒラギノ角ゴ Pro W3" charset="-128"/>
              </a:rPr>
              <a:t>1. What long-term investments should the firm undertake? (capital budgeting decision)</a:t>
            </a:r>
          </a:p>
          <a:p>
            <a:pPr marL="0" indent="0">
              <a:buNone/>
            </a:pPr>
            <a:endParaRPr lang="en-US" altLang="x-none" dirty="0">
              <a:ea typeface="ヒラギノ角ゴ Pro W3" charset="-128"/>
            </a:endParaRPr>
          </a:p>
          <a:p>
            <a:pPr marL="0" indent="0">
              <a:buNone/>
            </a:pPr>
            <a:r>
              <a:rPr lang="en-US" altLang="x-none" dirty="0">
                <a:ea typeface="ヒラギノ角ゴ Pro W3" charset="-128"/>
              </a:rPr>
              <a:t>2. How should the firm raise money to fund these investments? (capital structure decision)</a:t>
            </a:r>
          </a:p>
          <a:p>
            <a:pPr marL="0" indent="0">
              <a:buNone/>
            </a:pPr>
            <a:endParaRPr lang="en-US" altLang="x-none" dirty="0">
              <a:ea typeface="ヒラギノ角ゴ Pro W3" charset="-128"/>
            </a:endParaRPr>
          </a:p>
          <a:p>
            <a:pPr marL="0" indent="0">
              <a:buNone/>
            </a:pPr>
            <a:r>
              <a:rPr lang="en-US" altLang="x-none" dirty="0">
                <a:ea typeface="ヒラギノ角ゴ Pro W3" charset="-128"/>
              </a:rPr>
              <a:t>3. How can the firm best manage its cash flows as they arise in its day-to-day operations? (working capital management)</a:t>
            </a:r>
            <a:endParaRPr lang="en-US" dirty="0"/>
          </a:p>
        </p:txBody>
      </p:sp>
      <p:sp>
        <p:nvSpPr>
          <p:cNvPr id="4" name="Date Placeholder 3">
            <a:extLst>
              <a:ext uri="{FF2B5EF4-FFF2-40B4-BE49-F238E27FC236}">
                <a16:creationId xmlns:a16="http://schemas.microsoft.com/office/drawing/2014/main" id="{29A089CB-5325-4722-BA33-ECBCD6F3CE7E}"/>
              </a:ext>
            </a:extLst>
          </p:cNvPr>
          <p:cNvSpPr>
            <a:spLocks noGrp="1"/>
          </p:cNvSpPr>
          <p:nvPr>
            <p:ph type="dt" sz="half" idx="10"/>
          </p:nvPr>
        </p:nvSpPr>
        <p:spPr/>
        <p:txBody>
          <a:bodyPr/>
          <a:lstStyle/>
          <a:p>
            <a:fld id="{5645FCB9-8658-4911-9B1C-F94E4B70A024}" type="datetime1">
              <a:rPr lang="en-GB" smtClean="0"/>
              <a:t>15/05/2023</a:t>
            </a:fld>
            <a:endParaRPr lang="en-GB"/>
          </a:p>
        </p:txBody>
      </p:sp>
      <p:sp>
        <p:nvSpPr>
          <p:cNvPr id="6" name="Slide Number Placeholder 5">
            <a:extLst>
              <a:ext uri="{FF2B5EF4-FFF2-40B4-BE49-F238E27FC236}">
                <a16:creationId xmlns:a16="http://schemas.microsoft.com/office/drawing/2014/main" id="{AE996EEC-50DF-42F7-A755-DC986555D73B}"/>
              </a:ext>
            </a:extLst>
          </p:cNvPr>
          <p:cNvSpPr>
            <a:spLocks noGrp="1"/>
          </p:cNvSpPr>
          <p:nvPr>
            <p:ph type="sldNum" sz="quarter" idx="12"/>
          </p:nvPr>
        </p:nvSpPr>
        <p:spPr/>
        <p:txBody>
          <a:bodyPr/>
          <a:lstStyle/>
          <a:p>
            <a:fld id="{F4BD6A3A-4F9D-41E3-A65D-BCC7D77E66B6}" type="slidenum">
              <a:rPr lang="en-GB" smtClean="0"/>
              <a:t>13</a:t>
            </a:fld>
            <a:endParaRPr lang="en-GB"/>
          </a:p>
        </p:txBody>
      </p:sp>
    </p:spTree>
    <p:extLst>
      <p:ext uri="{BB962C8B-B14F-4D97-AF65-F5344CB8AC3E}">
        <p14:creationId xmlns:p14="http://schemas.microsoft.com/office/powerpoint/2010/main" val="42338006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B37BB-AF03-4002-A1DF-994BF36CF28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28E62C66-EA39-4B04-92D2-5D3C4BAA7BD1}"/>
              </a:ext>
            </a:extLst>
          </p:cNvPr>
          <p:cNvSpPr>
            <a:spLocks noGrp="1"/>
          </p:cNvSpPr>
          <p:nvPr>
            <p:ph idx="1"/>
          </p:nvPr>
        </p:nvSpPr>
        <p:spPr>
          <a:xfrm>
            <a:off x="2233569" y="2640436"/>
            <a:ext cx="4676862" cy="614493"/>
          </a:xfrm>
        </p:spPr>
        <p:txBody>
          <a:bodyPr/>
          <a:lstStyle/>
          <a:p>
            <a:pPr marL="0" indent="0" algn="ctr">
              <a:buNone/>
            </a:pPr>
            <a:r>
              <a:rPr lang="en-GB" dirty="0"/>
              <a:t>Google - Jobs in Finance!</a:t>
            </a:r>
          </a:p>
        </p:txBody>
      </p:sp>
      <p:sp>
        <p:nvSpPr>
          <p:cNvPr id="4" name="Date Placeholder 3">
            <a:extLst>
              <a:ext uri="{FF2B5EF4-FFF2-40B4-BE49-F238E27FC236}">
                <a16:creationId xmlns:a16="http://schemas.microsoft.com/office/drawing/2014/main" id="{29A089CB-5325-4722-BA33-ECBCD6F3CE7E}"/>
              </a:ext>
            </a:extLst>
          </p:cNvPr>
          <p:cNvSpPr>
            <a:spLocks noGrp="1"/>
          </p:cNvSpPr>
          <p:nvPr>
            <p:ph type="dt" sz="half" idx="10"/>
          </p:nvPr>
        </p:nvSpPr>
        <p:spPr/>
        <p:txBody>
          <a:bodyPr/>
          <a:lstStyle/>
          <a:p>
            <a:fld id="{5645FCB9-8658-4911-9B1C-F94E4B70A024}" type="datetime1">
              <a:rPr lang="en-GB" smtClean="0"/>
              <a:t>15/05/2023</a:t>
            </a:fld>
            <a:endParaRPr lang="en-GB"/>
          </a:p>
        </p:txBody>
      </p:sp>
      <p:sp>
        <p:nvSpPr>
          <p:cNvPr id="6" name="Slide Number Placeholder 5">
            <a:extLst>
              <a:ext uri="{FF2B5EF4-FFF2-40B4-BE49-F238E27FC236}">
                <a16:creationId xmlns:a16="http://schemas.microsoft.com/office/drawing/2014/main" id="{AE996EEC-50DF-42F7-A755-DC986555D73B}"/>
              </a:ext>
            </a:extLst>
          </p:cNvPr>
          <p:cNvSpPr>
            <a:spLocks noGrp="1"/>
          </p:cNvSpPr>
          <p:nvPr>
            <p:ph type="sldNum" sz="quarter" idx="12"/>
          </p:nvPr>
        </p:nvSpPr>
        <p:spPr/>
        <p:txBody>
          <a:bodyPr/>
          <a:lstStyle/>
          <a:p>
            <a:fld id="{F4BD6A3A-4F9D-41E3-A65D-BCC7D77E66B6}" type="slidenum">
              <a:rPr lang="en-GB" smtClean="0"/>
              <a:t>14</a:t>
            </a:fld>
            <a:endParaRPr lang="en-GB"/>
          </a:p>
        </p:txBody>
      </p:sp>
    </p:spTree>
    <p:extLst>
      <p:ext uri="{BB962C8B-B14F-4D97-AF65-F5344CB8AC3E}">
        <p14:creationId xmlns:p14="http://schemas.microsoft.com/office/powerpoint/2010/main" val="26284826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77ACB-CED9-4E67-A6AD-271CAD0809B8}"/>
              </a:ext>
            </a:extLst>
          </p:cNvPr>
          <p:cNvSpPr>
            <a:spLocks noGrp="1"/>
          </p:cNvSpPr>
          <p:nvPr>
            <p:ph type="title"/>
          </p:nvPr>
        </p:nvSpPr>
        <p:spPr>
          <a:xfrm>
            <a:off x="465138" y="10486"/>
            <a:ext cx="8229600" cy="1143000"/>
          </a:xfrm>
        </p:spPr>
        <p:txBody>
          <a:bodyPr/>
          <a:lstStyle/>
          <a:p>
            <a:r>
              <a:rPr lang="en-GB" b="1" dirty="0">
                <a:latin typeface="Arial" panose="020B0604020202020204" pitchFamily="34" charset="0"/>
                <a:cs typeface="Arial" panose="020B0604020202020204" pitchFamily="34" charset="0"/>
              </a:rPr>
              <a:t>Business entities/types</a:t>
            </a:r>
          </a:p>
        </p:txBody>
      </p:sp>
      <p:sp>
        <p:nvSpPr>
          <p:cNvPr id="4" name="Date Placeholder 3">
            <a:extLst>
              <a:ext uri="{FF2B5EF4-FFF2-40B4-BE49-F238E27FC236}">
                <a16:creationId xmlns:a16="http://schemas.microsoft.com/office/drawing/2014/main" id="{3C072289-C124-4F1F-89F4-ABE8C607BCE6}"/>
              </a:ext>
            </a:extLst>
          </p:cNvPr>
          <p:cNvSpPr>
            <a:spLocks noGrp="1"/>
          </p:cNvSpPr>
          <p:nvPr>
            <p:ph type="dt" sz="half" idx="10"/>
          </p:nvPr>
        </p:nvSpPr>
        <p:spPr/>
        <p:txBody>
          <a:bodyPr/>
          <a:lstStyle/>
          <a:p>
            <a:fld id="{68897B73-5CD1-49A9-886F-BC9107A7BB5C}" type="datetime1">
              <a:rPr lang="en-GB" smtClean="0"/>
              <a:t>15/05/2023</a:t>
            </a:fld>
            <a:endParaRPr lang="en-GB"/>
          </a:p>
        </p:txBody>
      </p:sp>
      <p:sp>
        <p:nvSpPr>
          <p:cNvPr id="6" name="Slide Number Placeholder 5">
            <a:extLst>
              <a:ext uri="{FF2B5EF4-FFF2-40B4-BE49-F238E27FC236}">
                <a16:creationId xmlns:a16="http://schemas.microsoft.com/office/drawing/2014/main" id="{C83F9A10-52CC-402A-9A15-A897158259C0}"/>
              </a:ext>
            </a:extLst>
          </p:cNvPr>
          <p:cNvSpPr>
            <a:spLocks noGrp="1"/>
          </p:cNvSpPr>
          <p:nvPr>
            <p:ph type="sldNum" sz="quarter" idx="12"/>
          </p:nvPr>
        </p:nvSpPr>
        <p:spPr/>
        <p:txBody>
          <a:bodyPr/>
          <a:lstStyle/>
          <a:p>
            <a:fld id="{F4BD6A3A-4F9D-41E3-A65D-BCC7D77E66B6}" type="slidenum">
              <a:rPr lang="en-GB" smtClean="0"/>
              <a:t>15</a:t>
            </a:fld>
            <a:endParaRPr lang="en-GB"/>
          </a:p>
        </p:txBody>
      </p:sp>
      <p:pic>
        <p:nvPicPr>
          <p:cNvPr id="10" name="Picture 9">
            <a:extLst>
              <a:ext uri="{FF2B5EF4-FFF2-40B4-BE49-F238E27FC236}">
                <a16:creationId xmlns:a16="http://schemas.microsoft.com/office/drawing/2014/main" id="{F5670EF8-7B84-4978-9BE7-02E21B38DE83}"/>
              </a:ext>
            </a:extLst>
          </p:cNvPr>
          <p:cNvPicPr>
            <a:picLocks noChangeAspect="1"/>
          </p:cNvPicPr>
          <p:nvPr/>
        </p:nvPicPr>
        <p:blipFill>
          <a:blip r:embed="rId2">
            <a:duotone>
              <a:schemeClr val="accent5">
                <a:shade val="45000"/>
                <a:satMod val="135000"/>
              </a:schemeClr>
              <a:prstClr val="white"/>
            </a:duotone>
          </a:blip>
          <a:stretch>
            <a:fillRect/>
          </a:stretch>
        </p:blipFill>
        <p:spPr>
          <a:xfrm>
            <a:off x="0" y="1210578"/>
            <a:ext cx="9144000" cy="4493936"/>
          </a:xfrm>
          <a:prstGeom prst="rect">
            <a:avLst/>
          </a:prstGeom>
        </p:spPr>
      </p:pic>
    </p:spTree>
    <p:extLst>
      <p:ext uri="{BB962C8B-B14F-4D97-AF65-F5344CB8AC3E}">
        <p14:creationId xmlns:p14="http://schemas.microsoft.com/office/powerpoint/2010/main" val="5550182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C473A-29A2-42B7-8B3F-90F8A4B2387A}"/>
              </a:ext>
            </a:extLst>
          </p:cNvPr>
          <p:cNvSpPr>
            <a:spLocks noGrp="1"/>
          </p:cNvSpPr>
          <p:nvPr>
            <p:ph type="title"/>
          </p:nvPr>
        </p:nvSpPr>
        <p:spPr>
          <a:xfrm>
            <a:off x="457200" y="274638"/>
            <a:ext cx="8229600" cy="1143000"/>
          </a:xfrm>
        </p:spPr>
        <p:txBody>
          <a:bodyPr wrap="square" anchor="ctr">
            <a:normAutofit/>
          </a:bodyPr>
          <a:lstStyle/>
          <a:p>
            <a:r>
              <a:rPr lang="en-GB" b="1" dirty="0">
                <a:latin typeface="Arial" panose="020B0604020202020204" pitchFamily="34" charset="0"/>
                <a:cs typeface="Arial" panose="020B0604020202020204" pitchFamily="34" charset="0"/>
              </a:rPr>
              <a:t>Finance within organisation</a:t>
            </a:r>
          </a:p>
        </p:txBody>
      </p:sp>
      <p:pic>
        <p:nvPicPr>
          <p:cNvPr id="8" name="Picture 7">
            <a:extLst>
              <a:ext uri="{FF2B5EF4-FFF2-40B4-BE49-F238E27FC236}">
                <a16:creationId xmlns:a16="http://schemas.microsoft.com/office/drawing/2014/main" id="{E6322A20-79F5-4655-ADDA-77CBCD1818EA}"/>
              </a:ext>
            </a:extLst>
          </p:cNvPr>
          <p:cNvPicPr>
            <a:picLocks noChangeAspect="1"/>
          </p:cNvPicPr>
          <p:nvPr/>
        </p:nvPicPr>
        <p:blipFill>
          <a:blip r:embed="rId2">
            <a:extLst>
              <a:ext uri="{BEBA8EAE-BF5A-486C-A8C5-ECC9F3942E4B}">
                <a14:imgProps xmlns:a14="http://schemas.microsoft.com/office/drawing/2010/main">
                  <a14:imgLayer r:embed="rId3">
                    <a14:imgEffect>
                      <a14:saturation sat="0"/>
                    </a14:imgEffect>
                  </a14:imgLayer>
                </a14:imgProps>
              </a:ext>
            </a:extLst>
          </a:blip>
          <a:stretch>
            <a:fillRect/>
          </a:stretch>
        </p:blipFill>
        <p:spPr>
          <a:xfrm>
            <a:off x="1224109" y="1314976"/>
            <a:ext cx="6695781" cy="3917032"/>
          </a:xfrm>
          <a:prstGeom prst="rect">
            <a:avLst/>
          </a:prstGeom>
          <a:noFill/>
        </p:spPr>
      </p:pic>
      <p:sp>
        <p:nvSpPr>
          <p:cNvPr id="5" name="Date Placeholder 4">
            <a:extLst>
              <a:ext uri="{FF2B5EF4-FFF2-40B4-BE49-F238E27FC236}">
                <a16:creationId xmlns:a16="http://schemas.microsoft.com/office/drawing/2014/main" id="{95E1C8E9-74CD-4BCC-9C35-E74C1169D4F3}"/>
              </a:ext>
            </a:extLst>
          </p:cNvPr>
          <p:cNvSpPr>
            <a:spLocks noGrp="1"/>
          </p:cNvSpPr>
          <p:nvPr>
            <p:ph type="dt" sz="half" idx="10"/>
          </p:nvPr>
        </p:nvSpPr>
        <p:spPr>
          <a:xfrm>
            <a:off x="250825" y="6524627"/>
            <a:ext cx="971550" cy="219075"/>
          </a:xfrm>
        </p:spPr>
        <p:txBody>
          <a:bodyPr anchor="ctr">
            <a:normAutofit/>
          </a:bodyPr>
          <a:lstStyle/>
          <a:p>
            <a:pPr>
              <a:spcAft>
                <a:spcPts val="600"/>
              </a:spcAft>
            </a:pPr>
            <a:fld id="{B754D5AF-4502-4624-BD9B-F18B40181ACC}" type="datetime1">
              <a:rPr lang="en-GB" smtClean="0"/>
              <a:t>15/05/2023</a:t>
            </a:fld>
            <a:endParaRPr lang="en-GB"/>
          </a:p>
        </p:txBody>
      </p:sp>
      <p:sp>
        <p:nvSpPr>
          <p:cNvPr id="6" name="Slide Number Placeholder 5">
            <a:extLst>
              <a:ext uri="{FF2B5EF4-FFF2-40B4-BE49-F238E27FC236}">
                <a16:creationId xmlns:a16="http://schemas.microsoft.com/office/drawing/2014/main" id="{68851665-E340-4A72-8F5E-E43FDEF0F516}"/>
              </a:ext>
            </a:extLst>
          </p:cNvPr>
          <p:cNvSpPr>
            <a:spLocks noGrp="1"/>
          </p:cNvSpPr>
          <p:nvPr>
            <p:ph type="sldNum" sz="quarter" idx="12"/>
          </p:nvPr>
        </p:nvSpPr>
        <p:spPr>
          <a:xfrm>
            <a:off x="7956550" y="6381752"/>
            <a:ext cx="730250" cy="339725"/>
          </a:xfrm>
        </p:spPr>
        <p:txBody>
          <a:bodyPr wrap="square" anchor="ctr">
            <a:normAutofit/>
          </a:bodyPr>
          <a:lstStyle/>
          <a:p>
            <a:pPr>
              <a:spcAft>
                <a:spcPts val="600"/>
              </a:spcAft>
            </a:pPr>
            <a:fld id="{F4BD6A3A-4F9D-41E3-A65D-BCC7D77E66B6}" type="slidenum">
              <a:rPr lang="en-GB" smtClean="0"/>
              <a:pPr>
                <a:spcAft>
                  <a:spcPts val="600"/>
                </a:spcAft>
              </a:pPr>
              <a:t>16</a:t>
            </a:fld>
            <a:endParaRPr lang="en-GB"/>
          </a:p>
        </p:txBody>
      </p:sp>
      <p:sp>
        <p:nvSpPr>
          <p:cNvPr id="10" name="TextBox 9">
            <a:extLst>
              <a:ext uri="{FF2B5EF4-FFF2-40B4-BE49-F238E27FC236}">
                <a16:creationId xmlns:a16="http://schemas.microsoft.com/office/drawing/2014/main" id="{1359FEB8-C191-4394-A929-623E6460C7DD}"/>
              </a:ext>
            </a:extLst>
          </p:cNvPr>
          <p:cNvSpPr txBox="1"/>
          <p:nvPr/>
        </p:nvSpPr>
        <p:spPr>
          <a:xfrm>
            <a:off x="2495725" y="5457028"/>
            <a:ext cx="4282580" cy="215444"/>
          </a:xfrm>
          <a:prstGeom prst="rect">
            <a:avLst/>
          </a:prstGeom>
          <a:noFill/>
        </p:spPr>
        <p:txBody>
          <a:bodyPr wrap="square">
            <a:spAutoFit/>
          </a:bodyPr>
          <a:lstStyle/>
          <a:p>
            <a:r>
              <a:rPr lang="en-GB" sz="800" dirty="0">
                <a:solidFill>
                  <a:srgbClr val="000000"/>
                </a:solidFill>
                <a:latin typeface="+mj-lt"/>
              </a:rPr>
              <a:t>Arnold. G. (2012) Corporate Financial Management, Aston, Financial Times, Prentice Hall </a:t>
            </a:r>
            <a:endParaRPr lang="en-GB" sz="800" dirty="0"/>
          </a:p>
        </p:txBody>
      </p:sp>
    </p:spTree>
    <p:extLst>
      <p:ext uri="{BB962C8B-B14F-4D97-AF65-F5344CB8AC3E}">
        <p14:creationId xmlns:p14="http://schemas.microsoft.com/office/powerpoint/2010/main" val="2209452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C176F-F49A-4482-855C-987FDA77FA1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financial management?</a:t>
            </a:r>
          </a:p>
        </p:txBody>
      </p:sp>
      <p:sp>
        <p:nvSpPr>
          <p:cNvPr id="3" name="Content Placeholder 2">
            <a:extLst>
              <a:ext uri="{FF2B5EF4-FFF2-40B4-BE49-F238E27FC236}">
                <a16:creationId xmlns:a16="http://schemas.microsoft.com/office/drawing/2014/main" id="{3745B267-4133-4E3C-B233-1E15A5D5E3EE}"/>
              </a:ext>
            </a:extLst>
          </p:cNvPr>
          <p:cNvSpPr>
            <a:spLocks noGrp="1"/>
          </p:cNvSpPr>
          <p:nvPr>
            <p:ph idx="1"/>
          </p:nvPr>
        </p:nvSpPr>
        <p:spPr>
          <a:xfrm>
            <a:off x="457200" y="1417638"/>
            <a:ext cx="8229600" cy="2449687"/>
          </a:xfrm>
        </p:spPr>
        <p:txBody>
          <a:bodyPr/>
          <a:lstStyle/>
          <a:p>
            <a:r>
              <a:rPr lang="en-GB" sz="2000" dirty="0"/>
              <a:t>Financial Management means planning, organising, directing and controlling the financial activities such as procurement and utilisation of funds of the enterprise. It means applying general management principles to financial resources of the enterprise.</a:t>
            </a:r>
          </a:p>
          <a:p>
            <a:endParaRPr lang="en-GB" sz="2000" dirty="0"/>
          </a:p>
          <a:p>
            <a:r>
              <a:rPr lang="en-GB" sz="2000" dirty="0"/>
              <a:t>It is considered as an area of financial decision making, harmonising individual motives and enterprise goals.</a:t>
            </a:r>
          </a:p>
          <a:p>
            <a:endParaRPr lang="en-GB" sz="2000" dirty="0"/>
          </a:p>
        </p:txBody>
      </p:sp>
      <p:sp>
        <p:nvSpPr>
          <p:cNvPr id="4" name="Date Placeholder 3">
            <a:extLst>
              <a:ext uri="{FF2B5EF4-FFF2-40B4-BE49-F238E27FC236}">
                <a16:creationId xmlns:a16="http://schemas.microsoft.com/office/drawing/2014/main" id="{79474C1D-BE2B-4357-81B3-19615616BA07}"/>
              </a:ext>
            </a:extLst>
          </p:cNvPr>
          <p:cNvSpPr>
            <a:spLocks noGrp="1"/>
          </p:cNvSpPr>
          <p:nvPr>
            <p:ph type="dt" sz="half" idx="10"/>
          </p:nvPr>
        </p:nvSpPr>
        <p:spPr/>
        <p:txBody>
          <a:bodyPr/>
          <a:lstStyle/>
          <a:p>
            <a:fld id="{07F9249D-74C1-4DB6-A2E9-0C3BC67BA388}" type="datetime1">
              <a:rPr lang="en-GB" smtClean="0"/>
              <a:t>15/05/2023</a:t>
            </a:fld>
            <a:endParaRPr lang="en-GB"/>
          </a:p>
        </p:txBody>
      </p:sp>
      <p:sp>
        <p:nvSpPr>
          <p:cNvPr id="6" name="Slide Number Placeholder 5">
            <a:extLst>
              <a:ext uri="{FF2B5EF4-FFF2-40B4-BE49-F238E27FC236}">
                <a16:creationId xmlns:a16="http://schemas.microsoft.com/office/drawing/2014/main" id="{E56E859E-F095-4E32-B962-5CE2F3F8CCD9}"/>
              </a:ext>
            </a:extLst>
          </p:cNvPr>
          <p:cNvSpPr>
            <a:spLocks noGrp="1"/>
          </p:cNvSpPr>
          <p:nvPr>
            <p:ph type="sldNum" sz="quarter" idx="12"/>
          </p:nvPr>
        </p:nvSpPr>
        <p:spPr/>
        <p:txBody>
          <a:bodyPr/>
          <a:lstStyle/>
          <a:p>
            <a:fld id="{F4BD6A3A-4F9D-41E3-A65D-BCC7D77E66B6}" type="slidenum">
              <a:rPr lang="en-GB" smtClean="0"/>
              <a:t>17</a:t>
            </a:fld>
            <a:endParaRPr lang="en-GB"/>
          </a:p>
        </p:txBody>
      </p:sp>
      <p:pic>
        <p:nvPicPr>
          <p:cNvPr id="7" name="Picture 6" descr="Financial Management.JPG">
            <a:extLst>
              <a:ext uri="{FF2B5EF4-FFF2-40B4-BE49-F238E27FC236}">
                <a16:creationId xmlns:a16="http://schemas.microsoft.com/office/drawing/2014/main" id="{299DA6BF-67C9-4FC1-881A-66EB34A9D496}"/>
              </a:ext>
            </a:extLst>
          </p:cNvPr>
          <p:cNvPicPr>
            <a:picLocks noChangeAspect="1"/>
          </p:cNvPicPr>
          <p:nvPr/>
        </p:nvPicPr>
        <p:blipFill>
          <a:blip r:embed="rId2" cstate="print"/>
          <a:stretch>
            <a:fillRect/>
          </a:stretch>
        </p:blipFill>
        <p:spPr>
          <a:xfrm>
            <a:off x="448662" y="3777623"/>
            <a:ext cx="8238138" cy="1851390"/>
          </a:xfrm>
          <a:prstGeom prst="rect">
            <a:avLst/>
          </a:prstGeom>
        </p:spPr>
      </p:pic>
    </p:spTree>
    <p:extLst>
      <p:ext uri="{BB962C8B-B14F-4D97-AF65-F5344CB8AC3E}">
        <p14:creationId xmlns:p14="http://schemas.microsoft.com/office/powerpoint/2010/main" val="38346586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6EC01-F1EB-4BEC-B8D8-69CCA63D283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Objective of the Financial Management</a:t>
            </a:r>
          </a:p>
        </p:txBody>
      </p:sp>
      <p:sp>
        <p:nvSpPr>
          <p:cNvPr id="4" name="Date Placeholder 3">
            <a:extLst>
              <a:ext uri="{FF2B5EF4-FFF2-40B4-BE49-F238E27FC236}">
                <a16:creationId xmlns:a16="http://schemas.microsoft.com/office/drawing/2014/main" id="{B53E0D3B-92F6-43B6-8FCC-867D55B2202E}"/>
              </a:ext>
            </a:extLst>
          </p:cNvPr>
          <p:cNvSpPr>
            <a:spLocks noGrp="1"/>
          </p:cNvSpPr>
          <p:nvPr>
            <p:ph type="dt" sz="half" idx="10"/>
          </p:nvPr>
        </p:nvSpPr>
        <p:spPr/>
        <p:txBody>
          <a:bodyPr/>
          <a:lstStyle/>
          <a:p>
            <a:fld id="{68FBF9CA-30FB-49AA-A4D1-5D280B35636D}" type="datetime1">
              <a:rPr lang="en-GB" smtClean="0"/>
              <a:t>15/05/2023</a:t>
            </a:fld>
            <a:endParaRPr lang="en-GB"/>
          </a:p>
        </p:txBody>
      </p:sp>
      <p:sp>
        <p:nvSpPr>
          <p:cNvPr id="6" name="Slide Number Placeholder 5">
            <a:extLst>
              <a:ext uri="{FF2B5EF4-FFF2-40B4-BE49-F238E27FC236}">
                <a16:creationId xmlns:a16="http://schemas.microsoft.com/office/drawing/2014/main" id="{9689C6D4-7DE7-4A92-9F73-597BA32CA1F0}"/>
              </a:ext>
            </a:extLst>
          </p:cNvPr>
          <p:cNvSpPr>
            <a:spLocks noGrp="1"/>
          </p:cNvSpPr>
          <p:nvPr>
            <p:ph type="sldNum" sz="quarter" idx="12"/>
          </p:nvPr>
        </p:nvSpPr>
        <p:spPr/>
        <p:txBody>
          <a:bodyPr/>
          <a:lstStyle/>
          <a:p>
            <a:fld id="{F4BD6A3A-4F9D-41E3-A65D-BCC7D77E66B6}" type="slidenum">
              <a:rPr lang="en-GB" smtClean="0"/>
              <a:t>18</a:t>
            </a:fld>
            <a:endParaRPr lang="en-GB"/>
          </a:p>
        </p:txBody>
      </p:sp>
      <p:graphicFrame>
        <p:nvGraphicFramePr>
          <p:cNvPr id="12" name="Content Placeholder 2">
            <a:extLst>
              <a:ext uri="{FF2B5EF4-FFF2-40B4-BE49-F238E27FC236}">
                <a16:creationId xmlns:a16="http://schemas.microsoft.com/office/drawing/2014/main" id="{2DCDC293-901F-4CB2-8F3D-1E7B8F9B45D0}"/>
              </a:ext>
            </a:extLst>
          </p:cNvPr>
          <p:cNvGraphicFramePr>
            <a:graphicFrameLocks/>
          </p:cNvGraphicFramePr>
          <p:nvPr/>
        </p:nvGraphicFramePr>
        <p:xfrm>
          <a:off x="1403231" y="1518637"/>
          <a:ext cx="6337538" cy="39549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09318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29BD0-94A8-F43C-2993-714164563DCC}"/>
              </a:ext>
            </a:extLst>
          </p:cNvPr>
          <p:cNvSpPr>
            <a:spLocks noGrp="1"/>
          </p:cNvSpPr>
          <p:nvPr>
            <p:ph type="title"/>
          </p:nvPr>
        </p:nvSpPr>
        <p:spPr/>
        <p:txBody>
          <a:bodyPr/>
          <a:lstStyle/>
          <a:p>
            <a:r>
              <a:rPr lang="en-GB" b="1" dirty="0"/>
              <a:t>A conflict between objectives</a:t>
            </a:r>
            <a:br>
              <a:rPr lang="en-GB" b="1" dirty="0"/>
            </a:br>
            <a:endParaRPr lang="en-GB" b="1" dirty="0"/>
          </a:p>
        </p:txBody>
      </p:sp>
      <p:sp>
        <p:nvSpPr>
          <p:cNvPr id="3" name="Content Placeholder 2">
            <a:extLst>
              <a:ext uri="{FF2B5EF4-FFF2-40B4-BE49-F238E27FC236}">
                <a16:creationId xmlns:a16="http://schemas.microsoft.com/office/drawing/2014/main" id="{F9D0D4B9-147E-3682-DF40-1BE8B4A39103}"/>
              </a:ext>
            </a:extLst>
          </p:cNvPr>
          <p:cNvSpPr>
            <a:spLocks noGrp="1"/>
          </p:cNvSpPr>
          <p:nvPr>
            <p:ph idx="1"/>
          </p:nvPr>
        </p:nvSpPr>
        <p:spPr/>
        <p:txBody>
          <a:bodyPr/>
          <a:lstStyle/>
          <a:p>
            <a:r>
              <a:rPr lang="en-GB" dirty="0"/>
              <a:t>Which claimants are to have their objective maximised and which are merely to be satisficed?</a:t>
            </a:r>
          </a:p>
          <a:p>
            <a:r>
              <a:rPr lang="en-GB" dirty="0"/>
              <a:t>Pro-capitalist economists  </a:t>
            </a:r>
          </a:p>
          <a:p>
            <a:pPr lvl="1"/>
            <a:r>
              <a:rPr lang="en-GB" dirty="0"/>
              <a:t>The rules of the game</a:t>
            </a:r>
          </a:p>
          <a:p>
            <a:r>
              <a:rPr lang="en-GB" dirty="0"/>
              <a:t>Left-wing  </a:t>
            </a:r>
          </a:p>
          <a:p>
            <a:pPr lvl="1"/>
            <a:r>
              <a:rPr lang="en-GB" dirty="0"/>
              <a:t>Primacy of workers’ rights and rewards</a:t>
            </a:r>
          </a:p>
          <a:p>
            <a:r>
              <a:rPr lang="en-GB" dirty="0"/>
              <a:t>Balanced stakeholder approach </a:t>
            </a:r>
          </a:p>
          <a:p>
            <a:pPr marL="0" indent="0">
              <a:buNone/>
            </a:pPr>
            <a:endParaRPr lang="en-GB" dirty="0"/>
          </a:p>
          <a:p>
            <a:pPr marL="0" indent="0" algn="ctr">
              <a:buNone/>
            </a:pPr>
            <a:r>
              <a:rPr lang="en-GB" dirty="0">
                <a:solidFill>
                  <a:srgbClr val="FF0000"/>
                </a:solidFill>
              </a:rPr>
              <a:t>Which one would you prefer? </a:t>
            </a:r>
          </a:p>
        </p:txBody>
      </p:sp>
      <p:sp>
        <p:nvSpPr>
          <p:cNvPr id="4" name="Date Placeholder 3">
            <a:extLst>
              <a:ext uri="{FF2B5EF4-FFF2-40B4-BE49-F238E27FC236}">
                <a16:creationId xmlns:a16="http://schemas.microsoft.com/office/drawing/2014/main" id="{EC3215E6-265E-9222-734E-676CAB66D078}"/>
              </a:ext>
            </a:extLst>
          </p:cNvPr>
          <p:cNvSpPr>
            <a:spLocks noGrp="1"/>
          </p:cNvSpPr>
          <p:nvPr>
            <p:ph type="dt" sz="half" idx="10"/>
          </p:nvPr>
        </p:nvSpPr>
        <p:spPr/>
        <p:txBody>
          <a:bodyPr/>
          <a:lstStyle/>
          <a:p>
            <a:fld id="{EC8A9B3F-EF95-46CF-A3C6-AEC3D21447E9}" type="datetime1">
              <a:rPr lang="en-GB" smtClean="0"/>
              <a:t>15/05/2023</a:t>
            </a:fld>
            <a:endParaRPr lang="en-GB"/>
          </a:p>
        </p:txBody>
      </p:sp>
      <p:sp>
        <p:nvSpPr>
          <p:cNvPr id="5" name="Slide Number Placeholder 4">
            <a:extLst>
              <a:ext uri="{FF2B5EF4-FFF2-40B4-BE49-F238E27FC236}">
                <a16:creationId xmlns:a16="http://schemas.microsoft.com/office/drawing/2014/main" id="{1ACBB80E-4768-22B3-68B0-4963E8A6D02D}"/>
              </a:ext>
            </a:extLst>
          </p:cNvPr>
          <p:cNvSpPr>
            <a:spLocks noGrp="1"/>
          </p:cNvSpPr>
          <p:nvPr>
            <p:ph type="sldNum" sz="quarter" idx="12"/>
          </p:nvPr>
        </p:nvSpPr>
        <p:spPr/>
        <p:txBody>
          <a:bodyPr/>
          <a:lstStyle/>
          <a:p>
            <a:fld id="{F4BD6A3A-4F9D-41E3-A65D-BCC7D77E66B6}" type="slidenum">
              <a:rPr lang="en-GB" smtClean="0"/>
              <a:t>19</a:t>
            </a:fld>
            <a:endParaRPr lang="en-GB"/>
          </a:p>
        </p:txBody>
      </p:sp>
    </p:spTree>
    <p:extLst>
      <p:ext uri="{BB962C8B-B14F-4D97-AF65-F5344CB8AC3E}">
        <p14:creationId xmlns:p14="http://schemas.microsoft.com/office/powerpoint/2010/main" val="21876661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a:extLst>
              <a:ext uri="{FF2B5EF4-FFF2-40B4-BE49-F238E27FC236}">
                <a16:creationId xmlns:a16="http://schemas.microsoft.com/office/drawing/2014/main" id="{CE2A3F15-E319-44BD-BBAF-8134910A8B2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1568139" y="906011"/>
            <a:ext cx="6007722" cy="4397932"/>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C301F1B9-B163-4B5C-94AA-CF370E4B7479}"/>
              </a:ext>
            </a:extLst>
          </p:cNvPr>
          <p:cNvSpPr txBox="1">
            <a:spLocks/>
          </p:cNvSpPr>
          <p:nvPr/>
        </p:nvSpPr>
        <p:spPr>
          <a:xfrm>
            <a:off x="457200" y="174361"/>
            <a:ext cx="8229600" cy="731650"/>
          </a:xfrm>
          <a:prstGeom prst="rect">
            <a:avLst/>
          </a:prstGeom>
        </p:spPr>
        <p:txBody>
          <a:bodyPr/>
          <a:lst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GB" b="1" dirty="0">
                <a:latin typeface="Arial" panose="020B0604020202020204" pitchFamily="34" charset="0"/>
                <a:cs typeface="Arial" panose="020B0604020202020204" pitchFamily="34" charset="0"/>
              </a:rPr>
              <a:t>The role of the financial manager</a:t>
            </a:r>
          </a:p>
        </p:txBody>
      </p:sp>
      <p:sp>
        <p:nvSpPr>
          <p:cNvPr id="2" name="Date Placeholder 1">
            <a:extLst>
              <a:ext uri="{FF2B5EF4-FFF2-40B4-BE49-F238E27FC236}">
                <a16:creationId xmlns:a16="http://schemas.microsoft.com/office/drawing/2014/main" id="{C707C3EE-0B3C-4963-AD3C-E40A2C099C58}"/>
              </a:ext>
            </a:extLst>
          </p:cNvPr>
          <p:cNvSpPr>
            <a:spLocks noGrp="1"/>
          </p:cNvSpPr>
          <p:nvPr>
            <p:ph type="dt" sz="half" idx="10"/>
          </p:nvPr>
        </p:nvSpPr>
        <p:spPr/>
        <p:txBody>
          <a:bodyPr/>
          <a:lstStyle/>
          <a:p>
            <a:fld id="{91CD61F8-FAB2-4384-97C3-2E593ECD4931}" type="datetime1">
              <a:rPr lang="en-GB" smtClean="0"/>
              <a:t>15/05/2023</a:t>
            </a:fld>
            <a:endParaRPr lang="en-GB"/>
          </a:p>
        </p:txBody>
      </p:sp>
      <p:sp>
        <p:nvSpPr>
          <p:cNvPr id="3" name="Slide Number Placeholder 2">
            <a:extLst>
              <a:ext uri="{FF2B5EF4-FFF2-40B4-BE49-F238E27FC236}">
                <a16:creationId xmlns:a16="http://schemas.microsoft.com/office/drawing/2014/main" id="{8B5F65FF-7120-4BBD-B176-FC7BF2D79DE0}"/>
              </a:ext>
            </a:extLst>
          </p:cNvPr>
          <p:cNvSpPr>
            <a:spLocks noGrp="1"/>
          </p:cNvSpPr>
          <p:nvPr>
            <p:ph type="sldNum" sz="quarter" idx="11"/>
          </p:nvPr>
        </p:nvSpPr>
        <p:spPr/>
        <p:txBody>
          <a:bodyPr/>
          <a:lstStyle/>
          <a:p>
            <a:fld id="{F4BD6A3A-4F9D-41E3-A65D-BCC7D77E66B6}" type="slidenum">
              <a:rPr lang="en-GB" smtClean="0"/>
              <a:t>20</a:t>
            </a:fld>
            <a:endParaRPr lang="en-GB"/>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43FA51-1333-D899-AFC1-2C78ED1B50A4}"/>
              </a:ext>
            </a:extLst>
          </p:cNvPr>
          <p:cNvSpPr>
            <a:spLocks noGrp="1"/>
          </p:cNvSpPr>
          <p:nvPr>
            <p:ph type="dt" sz="half" idx="10"/>
          </p:nvPr>
        </p:nvSpPr>
        <p:spPr/>
        <p:txBody>
          <a:bodyPr/>
          <a:lstStyle/>
          <a:p>
            <a:fld id="{3356C4E1-AED4-4217-B84A-16F265EAF1EB}" type="datetime1">
              <a:rPr lang="en-GB" smtClean="0"/>
              <a:t>15/05/2023</a:t>
            </a:fld>
            <a:endParaRPr lang="en-GB"/>
          </a:p>
        </p:txBody>
      </p:sp>
      <p:sp>
        <p:nvSpPr>
          <p:cNvPr id="3" name="Slide Number Placeholder 2">
            <a:extLst>
              <a:ext uri="{FF2B5EF4-FFF2-40B4-BE49-F238E27FC236}">
                <a16:creationId xmlns:a16="http://schemas.microsoft.com/office/drawing/2014/main" id="{F7DD5ADC-0D77-8A51-A387-DB362113B2DC}"/>
              </a:ext>
            </a:extLst>
          </p:cNvPr>
          <p:cNvSpPr>
            <a:spLocks noGrp="1"/>
          </p:cNvSpPr>
          <p:nvPr>
            <p:ph type="sldNum" sz="quarter" idx="11"/>
          </p:nvPr>
        </p:nvSpPr>
        <p:spPr/>
        <p:txBody>
          <a:bodyPr/>
          <a:lstStyle/>
          <a:p>
            <a:fld id="{F4BD6A3A-4F9D-41E3-A65D-BCC7D77E66B6}" type="slidenum">
              <a:rPr lang="en-GB" smtClean="0"/>
              <a:t>21</a:t>
            </a:fld>
            <a:endParaRPr lang="en-GB"/>
          </a:p>
        </p:txBody>
      </p:sp>
      <p:sp>
        <p:nvSpPr>
          <p:cNvPr id="5" name="TextBox 4">
            <a:extLst>
              <a:ext uri="{FF2B5EF4-FFF2-40B4-BE49-F238E27FC236}">
                <a16:creationId xmlns:a16="http://schemas.microsoft.com/office/drawing/2014/main" id="{930BF7B1-328C-B193-2F5F-A116FB92FFC9}"/>
              </a:ext>
            </a:extLst>
          </p:cNvPr>
          <p:cNvSpPr txBox="1"/>
          <p:nvPr/>
        </p:nvSpPr>
        <p:spPr>
          <a:xfrm>
            <a:off x="306198" y="1099921"/>
            <a:ext cx="8531603" cy="3785652"/>
          </a:xfrm>
          <a:prstGeom prst="rect">
            <a:avLst/>
          </a:prstGeom>
          <a:noFill/>
        </p:spPr>
        <p:txBody>
          <a:bodyPr wrap="square">
            <a:spAutoFit/>
          </a:bodyPr>
          <a:lstStyle/>
          <a:p>
            <a:pPr algn="just"/>
            <a:r>
              <a:rPr lang="en-US" altLang="x-none" sz="4000" dirty="0">
                <a:ea typeface="ヒラギノ角ゴ Pro W3" charset="-128"/>
              </a:rPr>
              <a:t>The goal of the financial manager must be consistent with the mission of the corporation - </a:t>
            </a:r>
          </a:p>
          <a:p>
            <a:pPr algn="just"/>
            <a:endParaRPr lang="en-US" altLang="x-none" sz="4000" dirty="0">
              <a:ea typeface="ヒラギノ角ゴ Pro W3" charset="-128"/>
            </a:endParaRPr>
          </a:p>
          <a:p>
            <a:pPr algn="ctr"/>
            <a:r>
              <a:rPr lang="en-US" altLang="x-none" sz="4000" b="1" dirty="0">
                <a:ea typeface="ヒラギノ角ゴ Pro W3" charset="-128"/>
              </a:rPr>
              <a:t>Which is to maximize shareholder’s wealth.</a:t>
            </a:r>
          </a:p>
        </p:txBody>
      </p:sp>
    </p:spTree>
    <p:extLst>
      <p:ext uri="{BB962C8B-B14F-4D97-AF65-F5344CB8AC3E}">
        <p14:creationId xmlns:p14="http://schemas.microsoft.com/office/powerpoint/2010/main" val="42851548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6EC01-F1EB-4BEC-B8D8-69CCA63D283D}"/>
              </a:ext>
            </a:extLst>
          </p:cNvPr>
          <p:cNvSpPr>
            <a:spLocks noGrp="1"/>
          </p:cNvSpPr>
          <p:nvPr>
            <p:ph type="title"/>
          </p:nvPr>
        </p:nvSpPr>
        <p:spPr>
          <a:xfrm>
            <a:off x="457200" y="31748"/>
            <a:ext cx="8229600" cy="1143000"/>
          </a:xfrm>
        </p:spPr>
        <p:txBody>
          <a:bodyPr/>
          <a:lstStyle/>
          <a:p>
            <a:r>
              <a:rPr lang="en-GB" b="1" dirty="0">
                <a:latin typeface="Arial" panose="020B0604020202020204" pitchFamily="34" charset="0"/>
                <a:cs typeface="Arial" panose="020B0604020202020204" pitchFamily="34" charset="0"/>
              </a:rPr>
              <a:t>Wealth Maximisation</a:t>
            </a:r>
          </a:p>
        </p:txBody>
      </p:sp>
      <p:sp>
        <p:nvSpPr>
          <p:cNvPr id="4" name="Date Placeholder 3">
            <a:extLst>
              <a:ext uri="{FF2B5EF4-FFF2-40B4-BE49-F238E27FC236}">
                <a16:creationId xmlns:a16="http://schemas.microsoft.com/office/drawing/2014/main" id="{B53E0D3B-92F6-43B6-8FCC-867D55B2202E}"/>
              </a:ext>
            </a:extLst>
          </p:cNvPr>
          <p:cNvSpPr>
            <a:spLocks noGrp="1"/>
          </p:cNvSpPr>
          <p:nvPr>
            <p:ph type="dt" sz="half" idx="10"/>
          </p:nvPr>
        </p:nvSpPr>
        <p:spPr/>
        <p:txBody>
          <a:bodyPr/>
          <a:lstStyle/>
          <a:p>
            <a:fld id="{A496EF46-758D-497E-A224-6A9F39EB76D4}" type="datetime1">
              <a:rPr lang="en-GB" smtClean="0"/>
              <a:t>15/05/2023</a:t>
            </a:fld>
            <a:endParaRPr lang="en-GB"/>
          </a:p>
        </p:txBody>
      </p:sp>
      <p:sp>
        <p:nvSpPr>
          <p:cNvPr id="6" name="Slide Number Placeholder 5">
            <a:extLst>
              <a:ext uri="{FF2B5EF4-FFF2-40B4-BE49-F238E27FC236}">
                <a16:creationId xmlns:a16="http://schemas.microsoft.com/office/drawing/2014/main" id="{9689C6D4-7DE7-4A92-9F73-597BA32CA1F0}"/>
              </a:ext>
            </a:extLst>
          </p:cNvPr>
          <p:cNvSpPr>
            <a:spLocks noGrp="1"/>
          </p:cNvSpPr>
          <p:nvPr>
            <p:ph type="sldNum" sz="quarter" idx="12"/>
          </p:nvPr>
        </p:nvSpPr>
        <p:spPr/>
        <p:txBody>
          <a:bodyPr/>
          <a:lstStyle/>
          <a:p>
            <a:fld id="{F4BD6A3A-4F9D-41E3-A65D-BCC7D77E66B6}" type="slidenum">
              <a:rPr lang="en-GB" smtClean="0"/>
              <a:t>22</a:t>
            </a:fld>
            <a:endParaRPr lang="en-GB"/>
          </a:p>
        </p:txBody>
      </p:sp>
      <p:graphicFrame>
        <p:nvGraphicFramePr>
          <p:cNvPr id="3" name="Diagram 2">
            <a:extLst>
              <a:ext uri="{FF2B5EF4-FFF2-40B4-BE49-F238E27FC236}">
                <a16:creationId xmlns:a16="http://schemas.microsoft.com/office/drawing/2014/main" id="{D4DA4A5E-FE6C-4B6F-B41B-DE0D0500BA05}"/>
              </a:ext>
            </a:extLst>
          </p:cNvPr>
          <p:cNvGraphicFramePr/>
          <p:nvPr/>
        </p:nvGraphicFramePr>
        <p:xfrm>
          <a:off x="79695" y="1510018"/>
          <a:ext cx="8984609" cy="4211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9" name="Group 8">
            <a:extLst>
              <a:ext uri="{FF2B5EF4-FFF2-40B4-BE49-F238E27FC236}">
                <a16:creationId xmlns:a16="http://schemas.microsoft.com/office/drawing/2014/main" id="{78AEC1AD-8BF3-435D-AEBC-78B9D69C00CB}"/>
              </a:ext>
            </a:extLst>
          </p:cNvPr>
          <p:cNvGrpSpPr/>
          <p:nvPr/>
        </p:nvGrpSpPr>
        <p:grpSpPr>
          <a:xfrm>
            <a:off x="1913652" y="1335181"/>
            <a:ext cx="4114086" cy="1143000"/>
            <a:chOff x="297814" y="201229"/>
            <a:chExt cx="1075915" cy="1791888"/>
          </a:xfrm>
        </p:grpSpPr>
        <p:sp>
          <p:nvSpPr>
            <p:cNvPr id="10" name="Rectangle: Rounded Corners 9">
              <a:extLst>
                <a:ext uri="{FF2B5EF4-FFF2-40B4-BE49-F238E27FC236}">
                  <a16:creationId xmlns:a16="http://schemas.microsoft.com/office/drawing/2014/main" id="{E2817E7F-A667-4BA5-A147-4AA51BAA45D9}"/>
                </a:ext>
              </a:extLst>
            </p:cNvPr>
            <p:cNvSpPr/>
            <p:nvPr/>
          </p:nvSpPr>
          <p:spPr>
            <a:xfrm>
              <a:off x="297814" y="201229"/>
              <a:ext cx="1075915" cy="1791888"/>
            </a:xfrm>
            <a:prstGeom prst="round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sp>
        <p:sp>
          <p:nvSpPr>
            <p:cNvPr id="11" name="Rectangle: Rounded Corners 4">
              <a:extLst>
                <a:ext uri="{FF2B5EF4-FFF2-40B4-BE49-F238E27FC236}">
                  <a16:creationId xmlns:a16="http://schemas.microsoft.com/office/drawing/2014/main" id="{039A1445-C087-4DF4-87A7-32DDF32F179A}"/>
                </a:ext>
              </a:extLst>
            </p:cNvPr>
            <p:cNvSpPr txBox="1"/>
            <p:nvPr/>
          </p:nvSpPr>
          <p:spPr>
            <a:xfrm>
              <a:off x="350336" y="253751"/>
              <a:ext cx="970871" cy="1686844"/>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400" b="1" kern="1200">
                  <a:solidFill>
                    <a:schemeClr val="tx1"/>
                  </a:solidFill>
                  <a:latin typeface="Arial" panose="020B0604020202020204" pitchFamily="34" charset="0"/>
                  <a:cs typeface="Arial" panose="020B0604020202020204" pitchFamily="34" charset="0"/>
                </a:rPr>
                <a:t>In order to maximise wealth, financial management must achieve the following specific objective</a:t>
              </a:r>
              <a:endParaRPr lang="en-GB" sz="1400" b="1" kern="1200" dirty="0">
                <a:solidFill>
                  <a:schemeClr val="tx1"/>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37437697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2900" y="516622"/>
            <a:ext cx="8171926" cy="641059"/>
          </a:xfrm>
        </p:spPr>
        <p:txBody>
          <a:bodyPr/>
          <a:lstStyle/>
          <a:p>
            <a:pPr algn="ctr"/>
            <a:r>
              <a:rPr lang="en-US" altLang="x-none" sz="2800" dirty="0">
                <a:ea typeface="ヒラギノ角ゴ Pro W3" charset="-128"/>
              </a:rPr>
              <a:t>THE FIVE BASIC PRINCIPLES OF FINANCE</a:t>
            </a:r>
            <a:endParaRPr lang="en-US" sz="2800" dirty="0"/>
          </a:p>
        </p:txBody>
      </p:sp>
      <p:sp>
        <p:nvSpPr>
          <p:cNvPr id="4" name="TextBox 3">
            <a:extLst>
              <a:ext uri="{FF2B5EF4-FFF2-40B4-BE49-F238E27FC236}">
                <a16:creationId xmlns:a16="http://schemas.microsoft.com/office/drawing/2014/main" id="{EC815B31-DA7B-8F16-BB95-8FF314860BDB}"/>
              </a:ext>
            </a:extLst>
          </p:cNvPr>
          <p:cNvSpPr txBox="1"/>
          <p:nvPr/>
        </p:nvSpPr>
        <p:spPr>
          <a:xfrm>
            <a:off x="929080" y="1266630"/>
            <a:ext cx="7285839" cy="5915722"/>
          </a:xfrm>
          <a:prstGeom prst="rect">
            <a:avLst/>
          </a:prstGeom>
          <a:noFill/>
        </p:spPr>
        <p:txBody>
          <a:bodyPr wrap="square">
            <a:spAutoFit/>
          </a:bodyPr>
          <a:lstStyle/>
          <a:p>
            <a:pPr marL="457200" indent="-457200">
              <a:lnSpc>
                <a:spcPct val="200000"/>
              </a:lnSpc>
              <a:buFont typeface="+mj-lt"/>
              <a:buAutoNum type="arabicPeriod"/>
            </a:pPr>
            <a:r>
              <a:rPr lang="en-US" altLang="x-none" sz="2400" dirty="0">
                <a:ea typeface="ヒラギノ角ゴ Pro W3" charset="-128"/>
              </a:rPr>
              <a:t>Money has a time value</a:t>
            </a:r>
          </a:p>
          <a:p>
            <a:pPr marL="457200" indent="-457200">
              <a:lnSpc>
                <a:spcPct val="200000"/>
              </a:lnSpc>
              <a:buFont typeface="+mj-lt"/>
              <a:buAutoNum type="arabicPeriod"/>
            </a:pPr>
            <a:r>
              <a:rPr lang="en-US" altLang="x-none" sz="2400" dirty="0">
                <a:ea typeface="ヒラギノ角ゴ Pro W3" charset="-128"/>
              </a:rPr>
              <a:t>There is a risk—return / trade—off</a:t>
            </a:r>
          </a:p>
          <a:p>
            <a:pPr marL="457200" indent="-457200">
              <a:lnSpc>
                <a:spcPct val="200000"/>
              </a:lnSpc>
              <a:buFont typeface="+mj-lt"/>
              <a:buAutoNum type="arabicPeriod"/>
            </a:pPr>
            <a:r>
              <a:rPr lang="en-US" altLang="x-none" sz="2400" dirty="0">
                <a:ea typeface="ヒラギノ角ゴ Pro W3" charset="-128"/>
              </a:rPr>
              <a:t>Cash flows are the source of value</a:t>
            </a:r>
            <a:endParaRPr lang="en-US" sz="2400" dirty="0">
              <a:ea typeface="ヒラギノ角ゴ Pro W3" charset="-128"/>
            </a:endParaRPr>
          </a:p>
          <a:p>
            <a:pPr marL="457200" indent="-457200">
              <a:lnSpc>
                <a:spcPct val="200000"/>
              </a:lnSpc>
              <a:buFont typeface="+mj-lt"/>
              <a:buAutoNum type="arabicPeriod"/>
            </a:pPr>
            <a:r>
              <a:rPr lang="en-US" altLang="x-none" sz="2400" dirty="0">
                <a:ea typeface="ヒラギノ角ゴ Pro W3" charset="-128"/>
              </a:rPr>
              <a:t>Market prices reflect information</a:t>
            </a:r>
          </a:p>
          <a:p>
            <a:pPr marL="457200" indent="-457200">
              <a:lnSpc>
                <a:spcPct val="200000"/>
              </a:lnSpc>
              <a:buFont typeface="+mj-lt"/>
              <a:buAutoNum type="arabicPeriod"/>
            </a:pPr>
            <a:r>
              <a:rPr lang="en-US" sz="2400" dirty="0">
                <a:ea typeface="ヒラギノ角ゴ Pro W3" charset="-128"/>
              </a:rPr>
              <a:t>Individuals respond to incentives</a:t>
            </a:r>
          </a:p>
          <a:p>
            <a:pPr marL="342900" indent="-342900">
              <a:lnSpc>
                <a:spcPct val="200000"/>
              </a:lnSpc>
              <a:buFont typeface="+mj-lt"/>
              <a:buAutoNum type="arabicPeriod"/>
            </a:pPr>
            <a:endParaRPr lang="en-US" dirty="0">
              <a:ea typeface="ヒラギノ角ゴ Pro W3" charset="-128"/>
            </a:endParaRPr>
          </a:p>
          <a:p>
            <a:pPr marL="342900" indent="-342900">
              <a:lnSpc>
                <a:spcPct val="200000"/>
              </a:lnSpc>
              <a:buFont typeface="+mj-lt"/>
              <a:buAutoNum type="arabicPeriod"/>
            </a:pPr>
            <a:endParaRPr lang="en-US" dirty="0">
              <a:ea typeface="ヒラギノ角ゴ Pro W3" charset="-128"/>
            </a:endParaRPr>
          </a:p>
          <a:p>
            <a:pPr marL="342900" indent="-342900">
              <a:lnSpc>
                <a:spcPct val="200000"/>
              </a:lnSpc>
              <a:buFont typeface="+mj-lt"/>
              <a:buAutoNum type="arabicPeriod"/>
            </a:pPr>
            <a:endParaRPr lang="en-US" dirty="0">
              <a:ea typeface="ヒラギノ角ゴ Pro W3" charset="-128"/>
            </a:endParaRPr>
          </a:p>
          <a:p>
            <a:pPr marL="342900" indent="-342900">
              <a:lnSpc>
                <a:spcPct val="200000"/>
              </a:lnSpc>
              <a:buFont typeface="+mj-lt"/>
              <a:buAutoNum type="arabicPeriod"/>
            </a:pP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b="1" dirty="0">
                <a:ea typeface="ヒラギノ角ゴ Pro W3" charset="-128"/>
              </a:rPr>
              <a:t>Principle 1: Money Has a Time Value</a:t>
            </a:r>
            <a:endParaRPr lang="en-US" b="1" dirty="0"/>
          </a:p>
        </p:txBody>
      </p:sp>
      <p:sp>
        <p:nvSpPr>
          <p:cNvPr id="3" name="Content Placeholder 2"/>
          <p:cNvSpPr>
            <a:spLocks noGrp="1"/>
          </p:cNvSpPr>
          <p:nvPr>
            <p:ph idx="1"/>
          </p:nvPr>
        </p:nvSpPr>
        <p:spPr>
          <a:xfrm>
            <a:off x="457200" y="1646237"/>
            <a:ext cx="8229600" cy="2858651"/>
          </a:xfrm>
        </p:spPr>
        <p:txBody>
          <a:bodyPr/>
          <a:lstStyle/>
          <a:p>
            <a:r>
              <a:rPr lang="en-US" altLang="x-none" dirty="0">
                <a:ea typeface="ヒラギノ角ゴ Pro W3" charset="-128"/>
              </a:rPr>
              <a:t>A pound (£) received today is worth more valuable than a pound (£) received in the future. </a:t>
            </a:r>
          </a:p>
          <a:p>
            <a:pPr marL="0" indent="0">
              <a:buNone/>
            </a:pPr>
            <a:endParaRPr lang="en-US" altLang="x-none" dirty="0">
              <a:ea typeface="ヒラギノ角ゴ Pro W3" charset="-128"/>
            </a:endParaRPr>
          </a:p>
          <a:p>
            <a:r>
              <a:rPr lang="en-US" altLang="x-none" dirty="0">
                <a:ea typeface="ヒラギノ角ゴ Pro W3" charset="-128"/>
              </a:rPr>
              <a:t>We can invest the pound (£) received today to earn interest. Thus, in the future, we will have more than one pound (£), as we will have earned interest on the investment.</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947" y="274638"/>
            <a:ext cx="8749717" cy="1143000"/>
          </a:xfrm>
        </p:spPr>
        <p:txBody>
          <a:bodyPr/>
          <a:lstStyle/>
          <a:p>
            <a:r>
              <a:rPr lang="en-US" altLang="x-none" sz="2800" b="1" dirty="0">
                <a:ea typeface="ヒラギノ角ゴ Pro W3" charset="-128"/>
              </a:rPr>
              <a:t>Principle 2: There is a Risk—Return Trade—off</a:t>
            </a:r>
            <a:endParaRPr lang="en-US" sz="2800" b="1" dirty="0"/>
          </a:p>
        </p:txBody>
      </p:sp>
      <p:sp>
        <p:nvSpPr>
          <p:cNvPr id="3" name="Content Placeholder 2"/>
          <p:cNvSpPr>
            <a:spLocks noGrp="1"/>
          </p:cNvSpPr>
          <p:nvPr>
            <p:ph idx="1"/>
          </p:nvPr>
        </p:nvSpPr>
        <p:spPr>
          <a:xfrm>
            <a:off x="457200" y="1646238"/>
            <a:ext cx="8229600" cy="3865330"/>
          </a:xfrm>
        </p:spPr>
        <p:txBody>
          <a:bodyPr/>
          <a:lstStyle/>
          <a:p>
            <a:r>
              <a:rPr lang="en-US" altLang="x-none" dirty="0">
                <a:ea typeface="ヒラギノ角ゴ Pro W3" charset="-128"/>
              </a:rPr>
              <a:t>Investors tend to be risk-averse and prefer certain return to an uncertain return. Investors will hold risky investments if they expect to be compensated with additional return.</a:t>
            </a:r>
          </a:p>
          <a:p>
            <a:endParaRPr lang="en-US" altLang="x-none" dirty="0">
              <a:ea typeface="ヒラギノ角ゴ Pro W3" charset="-128"/>
            </a:endParaRPr>
          </a:p>
          <a:p>
            <a:r>
              <a:rPr lang="en-US" altLang="x-none" dirty="0">
                <a:ea typeface="ヒラギノ角ゴ Pro W3" charset="-128"/>
              </a:rPr>
              <a:t>Higher the risk, higher will be the expected return. Net expected return may not be equal to the </a:t>
            </a:r>
            <a:r>
              <a:rPr lang="en-US" altLang="x-none" dirty="0" err="1">
                <a:ea typeface="ヒラギノ角ゴ Pro W3" charset="-128"/>
              </a:rPr>
              <a:t>realised</a:t>
            </a:r>
            <a:r>
              <a:rPr lang="en-US" altLang="x-none" dirty="0">
                <a:ea typeface="ヒラギノ角ゴ Pro W3" charset="-128"/>
              </a:rPr>
              <a:t> rate of return. Thus, higher risk does not guarantee higher rate of return.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947" y="274638"/>
            <a:ext cx="8741328" cy="1143000"/>
          </a:xfrm>
        </p:spPr>
        <p:txBody>
          <a:bodyPr/>
          <a:lstStyle/>
          <a:p>
            <a:r>
              <a:rPr lang="en-US" altLang="x-none" sz="2800" b="1" dirty="0">
                <a:ea typeface="ヒラギノ角ゴ Pro W3" charset="-128"/>
              </a:rPr>
              <a:t>Principle 3: Cash Flows are the Source of Value</a:t>
            </a:r>
            <a:endParaRPr lang="en-US" sz="2800" b="1" dirty="0"/>
          </a:p>
        </p:txBody>
      </p:sp>
      <p:sp>
        <p:nvSpPr>
          <p:cNvPr id="3" name="Content Placeholder 2"/>
          <p:cNvSpPr>
            <a:spLocks noGrp="1"/>
          </p:cNvSpPr>
          <p:nvPr>
            <p:ph idx="1"/>
          </p:nvPr>
        </p:nvSpPr>
        <p:spPr/>
        <p:txBody>
          <a:bodyPr/>
          <a:lstStyle/>
          <a:p>
            <a:r>
              <a:rPr lang="en-US" altLang="x-none" dirty="0">
                <a:ea typeface="ヒラギノ角ゴ Pro W3" charset="-128"/>
              </a:rPr>
              <a:t>Profit is an accounting concept and measures a business’s performance. Cash flow is the amount of cash that can actually be taken out of the business.</a:t>
            </a:r>
          </a:p>
          <a:p>
            <a:endParaRPr lang="en-US" altLang="x-none" dirty="0">
              <a:ea typeface="ヒラギノ角ゴ Pro W3" charset="-128"/>
            </a:endParaRPr>
          </a:p>
          <a:p>
            <a:r>
              <a:rPr lang="en-US" altLang="x-none" dirty="0">
                <a:ea typeface="ヒラギノ角ゴ Pro W3" charset="-128"/>
              </a:rPr>
              <a:t>Company’s profits can differ dramatically from its cash flows. It is possible for a company to report profits without generating any cash.</a:t>
            </a:r>
          </a:p>
          <a:p>
            <a:pPr marL="0" indent="0">
              <a:buNone/>
            </a:pPr>
            <a:endParaRPr lang="en-US" altLang="x-none" dirty="0">
              <a:ea typeface="ヒラギノ角ゴ Pro W3" charset="-128"/>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altLang="x-none" sz="2800" b="1" dirty="0">
                <a:ea typeface="ヒラギノ角ゴ Pro W3" charset="-128"/>
              </a:rPr>
              <a:t>Principle 4: Market Prices Reflect Information</a:t>
            </a:r>
            <a:endParaRPr lang="en-US" sz="2800" b="1" dirty="0"/>
          </a:p>
        </p:txBody>
      </p:sp>
      <p:sp>
        <p:nvSpPr>
          <p:cNvPr id="3" name="Content Placeholder 2"/>
          <p:cNvSpPr>
            <a:spLocks noGrp="1"/>
          </p:cNvSpPr>
          <p:nvPr>
            <p:ph idx="1"/>
          </p:nvPr>
        </p:nvSpPr>
        <p:spPr/>
        <p:txBody>
          <a:bodyPr/>
          <a:lstStyle/>
          <a:p>
            <a:pPr marL="0" indent="0">
              <a:buNone/>
            </a:pPr>
            <a:r>
              <a:rPr lang="en-US" altLang="x-none" dirty="0">
                <a:ea typeface="ヒラギノ角ゴ Pro W3" charset="-128"/>
              </a:rPr>
              <a:t>Investors respond to new information by buying and selling their investments. The speed of investor reaction and speed of price adjustment determines the efficiency of market. </a:t>
            </a:r>
          </a:p>
          <a:p>
            <a:pPr marL="0" indent="0">
              <a:buNone/>
            </a:pPr>
            <a:endParaRPr lang="en-US" altLang="x-none" dirty="0">
              <a:ea typeface="ヒラギノ角ゴ Pro W3" charset="-128"/>
            </a:endParaRPr>
          </a:p>
          <a:p>
            <a:pPr marL="0" indent="0">
              <a:buNone/>
            </a:pPr>
            <a:r>
              <a:rPr lang="en-US" altLang="x-none" dirty="0">
                <a:ea typeface="ヒラギノ角ゴ Pro W3" charset="-128"/>
              </a:rPr>
              <a:t>For example – </a:t>
            </a:r>
          </a:p>
          <a:p>
            <a:pPr marL="0" indent="0">
              <a:buNone/>
            </a:pPr>
            <a:endParaRPr lang="en-US" altLang="x-none" dirty="0">
              <a:ea typeface="ヒラギノ角ゴ Pro W3" charset="-128"/>
            </a:endParaRPr>
          </a:p>
          <a:p>
            <a:pPr marL="0" indent="0">
              <a:buNone/>
            </a:pPr>
            <a:r>
              <a:rPr lang="en-US" altLang="x-none" dirty="0">
                <a:ea typeface="ヒラギノ角ゴ Pro W3" charset="-128"/>
              </a:rPr>
              <a:t>Release of Good News ==&gt;</a:t>
            </a:r>
            <a:r>
              <a:rPr lang="en-US" altLang="x-none" dirty="0">
                <a:ea typeface="ヒラギノ角ゴ Pro W3" charset="-128"/>
                <a:sym typeface="Wingdings" charset="2"/>
              </a:rPr>
              <a:t> Higher stock prices</a:t>
            </a:r>
          </a:p>
          <a:p>
            <a:pPr marL="0" indent="0">
              <a:buNone/>
            </a:pPr>
            <a:endParaRPr lang="en-US" altLang="x-none" dirty="0">
              <a:ea typeface="ヒラギノ角ゴ Pro W3" charset="-128"/>
              <a:sym typeface="Wingdings" charset="2"/>
            </a:endParaRPr>
          </a:p>
          <a:p>
            <a:pPr marL="0" indent="0">
              <a:buNone/>
            </a:pPr>
            <a:r>
              <a:rPr lang="en-US" altLang="x-none" dirty="0">
                <a:ea typeface="ヒラギノ角ゴ Pro W3" charset="-128"/>
                <a:sym typeface="Wingdings" charset="2"/>
              </a:rPr>
              <a:t>Release of Bad News ==&gt; L</a:t>
            </a:r>
            <a:r>
              <a:rPr lang="en-US" altLang="x-none" dirty="0">
                <a:ea typeface="ヒラギノ角ゴ Pro W3" charset="-128"/>
              </a:rPr>
              <a:t>ower stock price</a:t>
            </a: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sz="2800" b="1" dirty="0">
                <a:latin typeface="+mj-lt"/>
                <a:ea typeface="ヒラギノ角ゴ Pro W3" charset="-128"/>
              </a:rPr>
              <a:t>Principle 5: Individuals Respond to Incentives</a:t>
            </a:r>
            <a:endParaRPr lang="en-US" sz="2800" b="1" dirty="0">
              <a:latin typeface="+mj-lt"/>
            </a:endParaRPr>
          </a:p>
        </p:txBody>
      </p:sp>
      <p:sp>
        <p:nvSpPr>
          <p:cNvPr id="3" name="Content Placeholder 2"/>
          <p:cNvSpPr>
            <a:spLocks noGrp="1"/>
          </p:cNvSpPr>
          <p:nvPr>
            <p:ph idx="1"/>
          </p:nvPr>
        </p:nvSpPr>
        <p:spPr>
          <a:xfrm>
            <a:off x="457200" y="1600201"/>
            <a:ext cx="8229600" cy="3089245"/>
          </a:xfrm>
        </p:spPr>
        <p:txBody>
          <a:bodyPr/>
          <a:lstStyle/>
          <a:p>
            <a:r>
              <a:rPr lang="en-US" altLang="x-none" dirty="0">
                <a:ea typeface="ヒラギノ角ゴ Pro W3" charset="-128"/>
              </a:rPr>
              <a:t>Managers (as agents) respond to incentives they are given in the workplace. </a:t>
            </a:r>
          </a:p>
          <a:p>
            <a:endParaRPr lang="en-US" altLang="x-none" dirty="0">
              <a:ea typeface="ヒラギノ角ゴ Pro W3" charset="-128"/>
            </a:endParaRPr>
          </a:p>
          <a:p>
            <a:r>
              <a:rPr lang="en-US" altLang="x-none" dirty="0">
                <a:ea typeface="ヒラギノ角ゴ Pro W3" charset="-128"/>
              </a:rPr>
              <a:t>If the incentives are not properly aligned with those of the firm’s stockholders (the principal) they may not make decisions that are consistent with increasing shareholder value leading to agency costs.</a:t>
            </a:r>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61681" y="874268"/>
            <a:ext cx="8121592" cy="3711662"/>
          </a:xfrm>
        </p:spPr>
        <p:txBody>
          <a:bodyPr>
            <a:noAutofit/>
          </a:bodyPr>
          <a:lstStyle/>
          <a:p>
            <a:pPr marL="0" indent="0">
              <a:buNone/>
            </a:pPr>
            <a:r>
              <a:rPr lang="en-US" b="1" dirty="0">
                <a:solidFill>
                  <a:srgbClr val="0070C0"/>
                </a:solidFill>
                <a:latin typeface="Arial" pitchFamily="34" charset="0"/>
                <a:cs typeface="Arial" pitchFamily="34" charset="0"/>
              </a:rPr>
              <a:t>Principal</a:t>
            </a:r>
          </a:p>
          <a:p>
            <a:r>
              <a:rPr lang="en-US" dirty="0">
                <a:solidFill>
                  <a:schemeClr val="tx1"/>
                </a:solidFill>
                <a:latin typeface="Arial" pitchFamily="34" charset="0"/>
                <a:cs typeface="Arial" pitchFamily="34" charset="0"/>
              </a:rPr>
              <a:t>The amount of money on which interest is paid.</a:t>
            </a:r>
          </a:p>
          <a:p>
            <a:r>
              <a:rPr lang="en-US" dirty="0">
                <a:latin typeface="Arial" pitchFamily="34" charset="0"/>
                <a:cs typeface="Arial" pitchFamily="34" charset="0"/>
              </a:rPr>
              <a:t>It refers to the initial amount that an investor invest into any security. </a:t>
            </a:r>
            <a:endParaRPr lang="en-US" dirty="0">
              <a:solidFill>
                <a:schemeClr val="tx1"/>
              </a:solidFill>
              <a:latin typeface="Arial" pitchFamily="34" charset="0"/>
              <a:cs typeface="Arial" pitchFamily="34" charset="0"/>
            </a:endParaRPr>
          </a:p>
          <a:p>
            <a:pPr marL="0" indent="0">
              <a:buNone/>
            </a:pPr>
            <a:r>
              <a:rPr lang="en-US" b="1" dirty="0">
                <a:solidFill>
                  <a:srgbClr val="0070C0"/>
                </a:solidFill>
                <a:latin typeface="Arial" pitchFamily="34" charset="0"/>
                <a:cs typeface="Arial" pitchFamily="34" charset="0"/>
              </a:rPr>
              <a:t>Simple Interest</a:t>
            </a:r>
            <a:endParaRPr lang="en-US" dirty="0">
              <a:solidFill>
                <a:srgbClr val="0070C0"/>
              </a:solidFill>
              <a:latin typeface="Arial" pitchFamily="34" charset="0"/>
              <a:cs typeface="Arial" pitchFamily="34" charset="0"/>
            </a:endParaRPr>
          </a:p>
          <a:p>
            <a:r>
              <a:rPr lang="en-US" dirty="0">
                <a:solidFill>
                  <a:schemeClr val="tx1"/>
                </a:solidFill>
                <a:latin typeface="Arial" pitchFamily="34" charset="0"/>
                <a:cs typeface="Arial" pitchFamily="34" charset="0"/>
              </a:rPr>
              <a:t>Interest earned only on the original principal amount invested.</a:t>
            </a:r>
          </a:p>
          <a:p>
            <a:pPr marL="0" indent="0" algn="just">
              <a:buNone/>
            </a:pPr>
            <a:r>
              <a:rPr lang="en-US" b="1" dirty="0">
                <a:solidFill>
                  <a:srgbClr val="0070C0"/>
                </a:solidFill>
                <a:latin typeface="Arial" pitchFamily="34" charset="0"/>
                <a:cs typeface="Arial" pitchFamily="34" charset="0"/>
              </a:rPr>
              <a:t>Interest on Interest</a:t>
            </a:r>
            <a:endParaRPr lang="en-GB" dirty="0">
              <a:solidFill>
                <a:srgbClr val="0070C0"/>
              </a:solidFill>
              <a:latin typeface="Arial" pitchFamily="34" charset="0"/>
              <a:cs typeface="Arial" pitchFamily="34" charset="0"/>
            </a:endParaRPr>
          </a:p>
          <a:p>
            <a:pPr algn="just"/>
            <a:r>
              <a:rPr lang="en-GB" dirty="0">
                <a:solidFill>
                  <a:srgbClr val="000000"/>
                </a:solidFill>
                <a:latin typeface="Arial" pitchFamily="34" charset="0"/>
                <a:cs typeface="Arial" pitchFamily="34" charset="0"/>
              </a:rPr>
              <a:t>Interest earned on the reinvestment of previous interest payments.</a:t>
            </a:r>
          </a:p>
          <a:p>
            <a:pPr marL="61722" indent="0">
              <a:buNone/>
            </a:pPr>
            <a:endParaRPr lang="en-US" dirty="0">
              <a:solidFill>
                <a:schemeClr val="tx1"/>
              </a:solidFill>
              <a:cs typeface="Arial"/>
            </a:endParaRPr>
          </a:p>
          <a:p>
            <a:pPr marL="61722" indent="0">
              <a:buNone/>
            </a:pPr>
            <a:endParaRPr lang="en-US" b="1" dirty="0">
              <a:solidFill>
                <a:srgbClr val="000090"/>
              </a:solidFill>
            </a:endParaRPr>
          </a:p>
          <a:p>
            <a:pPr marL="0" indent="0">
              <a:buNone/>
            </a:pPr>
            <a:endParaRPr lang="en-US" b="1" dirty="0">
              <a:solidFill>
                <a:srgbClr val="000090"/>
              </a:solidFill>
            </a:endParaRPr>
          </a:p>
          <a:p>
            <a:pPr marL="0" indent="0">
              <a:buNone/>
            </a:pPr>
            <a:r>
              <a:rPr lang="en-US" b="1" dirty="0">
                <a:solidFill>
                  <a:srgbClr val="000090"/>
                </a:solidFill>
              </a:rPr>
              <a:t>	</a:t>
            </a:r>
            <a:endParaRPr lang="en-US" dirty="0"/>
          </a:p>
        </p:txBody>
      </p:sp>
      <p:sp>
        <p:nvSpPr>
          <p:cNvPr id="2" name="Date Placeholder 1">
            <a:extLst>
              <a:ext uri="{FF2B5EF4-FFF2-40B4-BE49-F238E27FC236}">
                <a16:creationId xmlns:a16="http://schemas.microsoft.com/office/drawing/2014/main" id="{EEC13847-46D9-4F64-8EDE-518205C42065}"/>
              </a:ext>
            </a:extLst>
          </p:cNvPr>
          <p:cNvSpPr>
            <a:spLocks noGrp="1"/>
          </p:cNvSpPr>
          <p:nvPr>
            <p:ph type="dt" sz="half" idx="10"/>
          </p:nvPr>
        </p:nvSpPr>
        <p:spPr/>
        <p:txBody>
          <a:bodyPr/>
          <a:lstStyle/>
          <a:p>
            <a:fld id="{44D14CAE-84C6-4A41-AD08-6828270A52B6}" type="datetime1">
              <a:rPr lang="en-GB" smtClean="0"/>
              <a:t>15/05/2023</a:t>
            </a:fld>
            <a:endParaRPr lang="en-GB"/>
          </a:p>
        </p:txBody>
      </p:sp>
      <p:sp>
        <p:nvSpPr>
          <p:cNvPr id="4" name="Slide Number Placeholder 3">
            <a:extLst>
              <a:ext uri="{FF2B5EF4-FFF2-40B4-BE49-F238E27FC236}">
                <a16:creationId xmlns:a16="http://schemas.microsoft.com/office/drawing/2014/main" id="{4AF231B3-4182-409A-B79E-2003108F028F}"/>
              </a:ext>
            </a:extLst>
          </p:cNvPr>
          <p:cNvSpPr>
            <a:spLocks noGrp="1"/>
          </p:cNvSpPr>
          <p:nvPr>
            <p:ph type="sldNum" sz="quarter" idx="12"/>
          </p:nvPr>
        </p:nvSpPr>
        <p:spPr/>
        <p:txBody>
          <a:bodyPr/>
          <a:lstStyle/>
          <a:p>
            <a:fld id="{F4BD6A3A-4F9D-41E3-A65D-BCC7D77E66B6}" type="slidenum">
              <a:rPr lang="en-GB" smtClean="0"/>
              <a:t>29</a:t>
            </a:fld>
            <a:endParaRPr lang="en-GB"/>
          </a:p>
        </p:txBody>
      </p:sp>
    </p:spTree>
    <p:extLst>
      <p:ext uri="{BB962C8B-B14F-4D97-AF65-F5344CB8AC3E}">
        <p14:creationId xmlns:p14="http://schemas.microsoft.com/office/powerpoint/2010/main" val="8555499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7087" y="330334"/>
            <a:ext cx="7533017" cy="658297"/>
          </a:xfrm>
        </p:spPr>
        <p:txBody>
          <a:bodyPr anchor="ctr">
            <a:normAutofit/>
          </a:bodyPr>
          <a:lstStyle/>
          <a:p>
            <a:r>
              <a:rPr lang="en-US" sz="3000" b="1" dirty="0">
                <a:latin typeface="Arial"/>
                <a:cs typeface="Arial"/>
              </a:rPr>
              <a:t>Investing for a single period</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28663"/>
              </p:ext>
            </p:extLst>
          </p:nvPr>
        </p:nvGraphicFramePr>
        <p:xfrm>
          <a:off x="948128" y="1476951"/>
          <a:ext cx="8195872" cy="31446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Date Placeholder 2">
            <a:extLst>
              <a:ext uri="{FF2B5EF4-FFF2-40B4-BE49-F238E27FC236}">
                <a16:creationId xmlns:a16="http://schemas.microsoft.com/office/drawing/2014/main" id="{ECDF49E4-FB8C-4966-BD58-C54DC258C2D2}"/>
              </a:ext>
            </a:extLst>
          </p:cNvPr>
          <p:cNvSpPr>
            <a:spLocks noGrp="1"/>
          </p:cNvSpPr>
          <p:nvPr>
            <p:ph type="dt" sz="half" idx="10"/>
          </p:nvPr>
        </p:nvSpPr>
        <p:spPr/>
        <p:txBody>
          <a:bodyPr/>
          <a:lstStyle/>
          <a:p>
            <a:fld id="{965BBFDA-6161-482A-9648-EFF8B91111E5}" type="datetime1">
              <a:rPr lang="en-GB" smtClean="0"/>
              <a:t>15/05/2023</a:t>
            </a:fld>
            <a:endParaRPr lang="en-GB"/>
          </a:p>
        </p:txBody>
      </p:sp>
      <p:sp>
        <p:nvSpPr>
          <p:cNvPr id="5" name="Slide Number Placeholder 4">
            <a:extLst>
              <a:ext uri="{FF2B5EF4-FFF2-40B4-BE49-F238E27FC236}">
                <a16:creationId xmlns:a16="http://schemas.microsoft.com/office/drawing/2014/main" id="{7BC442CC-4AF1-4735-A033-6A83CADD818E}"/>
              </a:ext>
            </a:extLst>
          </p:cNvPr>
          <p:cNvSpPr>
            <a:spLocks noGrp="1"/>
          </p:cNvSpPr>
          <p:nvPr>
            <p:ph type="sldNum" sz="quarter" idx="12"/>
          </p:nvPr>
        </p:nvSpPr>
        <p:spPr/>
        <p:txBody>
          <a:bodyPr/>
          <a:lstStyle/>
          <a:p>
            <a:fld id="{F4BD6A3A-4F9D-41E3-A65D-BCC7D77E66B6}" type="slidenum">
              <a:rPr lang="en-GB" smtClean="0"/>
              <a:t>30</a:t>
            </a:fld>
            <a:endParaRPr lang="en-GB"/>
          </a:p>
        </p:txBody>
      </p:sp>
    </p:spTree>
    <p:extLst>
      <p:ext uri="{BB962C8B-B14F-4D97-AF65-F5344CB8AC3E}">
        <p14:creationId xmlns:p14="http://schemas.microsoft.com/office/powerpoint/2010/main" val="14671517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610983" y="380668"/>
            <a:ext cx="7533017" cy="658297"/>
          </a:xfrm>
          <a:prstGeom prst="rect">
            <a:avLst/>
          </a:prstGeom>
        </p:spPr>
        <p:txBody>
          <a:bodyPr vert="horz" lIns="68580" tIns="34290" rIns="68580" bIns="34290" rtlCol="0" anchor="ctr">
            <a:normAutofit/>
          </a:bodyPr>
          <a:lstStyle/>
          <a:p>
            <a:pPr>
              <a:lnSpc>
                <a:spcPct val="90000"/>
              </a:lnSpc>
              <a:spcAft>
                <a:spcPts val="450"/>
              </a:spcAft>
            </a:pPr>
            <a:r>
              <a:rPr lang="en-US" sz="3000" b="1" dirty="0">
                <a:latin typeface="+mj-lt"/>
                <a:ea typeface="+mj-ea"/>
                <a:cs typeface="+mj-cs"/>
              </a:rPr>
              <a:t>Investing for more than 1 period</a:t>
            </a:r>
          </a:p>
        </p:txBody>
      </p:sp>
      <p:graphicFrame>
        <p:nvGraphicFramePr>
          <p:cNvPr id="2" name="Content Placeholder 3"/>
          <p:cNvGraphicFramePr>
            <a:graphicFrameLocks/>
          </p:cNvGraphicFramePr>
          <p:nvPr>
            <p:extLst>
              <p:ext uri="{D42A27DB-BD31-4B8C-83A1-F6EECF244321}">
                <p14:modId xmlns:p14="http://schemas.microsoft.com/office/powerpoint/2010/main" val="1634277730"/>
              </p:ext>
            </p:extLst>
          </p:nvPr>
        </p:nvGraphicFramePr>
        <p:xfrm>
          <a:off x="948128" y="1560841"/>
          <a:ext cx="8195872" cy="31446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282B3174-CF8B-40CA-83D0-4889190E47A8}"/>
              </a:ext>
            </a:extLst>
          </p:cNvPr>
          <p:cNvSpPr>
            <a:spLocks noGrp="1"/>
          </p:cNvSpPr>
          <p:nvPr>
            <p:ph type="dt" sz="half" idx="10"/>
          </p:nvPr>
        </p:nvSpPr>
        <p:spPr/>
        <p:txBody>
          <a:bodyPr/>
          <a:lstStyle/>
          <a:p>
            <a:fld id="{62A5AD98-3C8A-45B1-BB95-A3DEC8ACD3EA}" type="datetime1">
              <a:rPr lang="en-GB" smtClean="0"/>
              <a:t>15/05/2023</a:t>
            </a:fld>
            <a:endParaRPr lang="en-GB"/>
          </a:p>
        </p:txBody>
      </p:sp>
      <p:sp>
        <p:nvSpPr>
          <p:cNvPr id="5" name="Slide Number Placeholder 4">
            <a:extLst>
              <a:ext uri="{FF2B5EF4-FFF2-40B4-BE49-F238E27FC236}">
                <a16:creationId xmlns:a16="http://schemas.microsoft.com/office/drawing/2014/main" id="{806F0C78-9E31-443A-BD59-752DEF03DEB8}"/>
              </a:ext>
            </a:extLst>
          </p:cNvPr>
          <p:cNvSpPr>
            <a:spLocks noGrp="1"/>
          </p:cNvSpPr>
          <p:nvPr>
            <p:ph type="sldNum" sz="quarter" idx="11"/>
          </p:nvPr>
        </p:nvSpPr>
        <p:spPr/>
        <p:txBody>
          <a:bodyPr/>
          <a:lstStyle/>
          <a:p>
            <a:fld id="{F4BD6A3A-4F9D-41E3-A65D-BCC7D77E66B6}" type="slidenum">
              <a:rPr lang="en-GB" smtClean="0"/>
              <a:t>31</a:t>
            </a:fld>
            <a:endParaRPr lang="en-GB"/>
          </a:p>
        </p:txBody>
      </p:sp>
    </p:spTree>
    <p:extLst>
      <p:ext uri="{BB962C8B-B14F-4D97-AF65-F5344CB8AC3E}">
        <p14:creationId xmlns:p14="http://schemas.microsoft.com/office/powerpoint/2010/main" val="39376783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733740ED-EDCB-4DF5-8EFC-372619EBF102}"/>
              </a:ext>
            </a:extLst>
          </p:cNvPr>
          <p:cNvSpPr txBox="1"/>
          <p:nvPr/>
        </p:nvSpPr>
        <p:spPr bwMode="auto">
          <a:xfrm>
            <a:off x="457200" y="141048"/>
            <a:ext cx="8229600" cy="1143000"/>
          </a:xfrm>
          <a:prstGeom prst="rect">
            <a:avLst/>
          </a:prstGeom>
          <a:noFill/>
          <a:ln>
            <a:noFill/>
          </a:ln>
        </p:spPr>
        <p:txBody>
          <a:bodyPr vert="horz" wrap="square" lIns="91440" tIns="45720" rIns="91440" bIns="45720" numCol="1" anchor="ctr" anchorCtr="0" compatLnSpc="1">
            <a:prstTxWarp prst="textNoShape">
              <a:avLst/>
            </a:prstTxWarp>
            <a:normAutofit/>
          </a:bodyPr>
          <a:lstStyle/>
          <a:p>
            <a:pPr algn="ctr" eaLnBrk="1" hangingPunct="1">
              <a:spcAft>
                <a:spcPts val="600"/>
              </a:spcAft>
            </a:pPr>
            <a:r>
              <a:rPr lang="en-US" sz="3300" b="1" dirty="0">
                <a:latin typeface="+mj-lt"/>
                <a:ea typeface="+mj-ea"/>
                <a:cs typeface="+mj-cs"/>
              </a:rPr>
              <a:t>Compound Interest</a:t>
            </a:r>
          </a:p>
        </p:txBody>
      </p:sp>
      <p:sp>
        <p:nvSpPr>
          <p:cNvPr id="3" name="Content Placeholder 2"/>
          <p:cNvSpPr>
            <a:spLocks noGrp="1"/>
          </p:cNvSpPr>
          <p:nvPr>
            <p:ph sz="half" idx="1"/>
          </p:nvPr>
        </p:nvSpPr>
        <p:spPr>
          <a:xfrm>
            <a:off x="176169" y="1516310"/>
            <a:ext cx="4311242" cy="4028811"/>
          </a:xfrm>
        </p:spPr>
        <p:txBody>
          <a:bodyPr vert="horz" wrap="square" lIns="91440" tIns="45720" rIns="91440" bIns="45720" numCol="1" anchor="t" anchorCtr="0" compatLnSpc="1">
            <a:prstTxWarp prst="textNoShape">
              <a:avLst/>
            </a:prstTxWarp>
            <a:normAutofit/>
          </a:bodyPr>
          <a:lstStyle/>
          <a:p>
            <a:pPr>
              <a:buFont typeface="Wingdings" panose="05000000000000000000" pitchFamily="2" charset="2"/>
              <a:buChar char="§"/>
            </a:pPr>
            <a:r>
              <a:rPr lang="en-US" sz="1900" dirty="0"/>
              <a:t>Interest earned both on the original principal amount and on interest previously earned </a:t>
            </a:r>
          </a:p>
          <a:p>
            <a:pPr>
              <a:buFont typeface="Wingdings" panose="05000000000000000000" pitchFamily="2" charset="2"/>
              <a:buChar char="§"/>
            </a:pPr>
            <a:r>
              <a:rPr lang="en-US" sz="1900" dirty="0"/>
              <a:t>Relates to longer term loans/deposits</a:t>
            </a:r>
          </a:p>
          <a:p>
            <a:pPr>
              <a:buFont typeface="Wingdings" panose="05000000000000000000" pitchFamily="2" charset="2"/>
              <a:buChar char="§"/>
            </a:pPr>
            <a:r>
              <a:rPr lang="en-US" sz="1900" dirty="0"/>
              <a:t>With compound interest, the interest is reinvested, and interest is earned on interest</a:t>
            </a:r>
          </a:p>
          <a:p>
            <a:pPr>
              <a:buFont typeface="Wingdings" panose="05000000000000000000" pitchFamily="2" charset="2"/>
              <a:buChar char="§"/>
            </a:pPr>
            <a:r>
              <a:rPr lang="en-US" sz="1900" dirty="0"/>
              <a:t>Effectively the principal (investment) increases over time</a:t>
            </a:r>
          </a:p>
          <a:p>
            <a:pPr>
              <a:buFont typeface="Arial" panose="020B0604020202020204" pitchFamily="34" charset="0"/>
              <a:buChar char="q"/>
            </a:pPr>
            <a:endParaRPr lang="en-US" sz="1900" b="1" dirty="0"/>
          </a:p>
          <a:p>
            <a:pPr>
              <a:buFont typeface="Arial" panose="020B0604020202020204" pitchFamily="34" charset="0"/>
              <a:buChar char="q"/>
            </a:pPr>
            <a:endParaRPr lang="en-US" sz="1900" dirty="0"/>
          </a:p>
        </p:txBody>
      </p:sp>
      <p:pic>
        <p:nvPicPr>
          <p:cNvPr id="2050" name="Picture 2" descr="What compounding interest taught me about building wealth? | by Marcus Tan  | Age of Awareness | Medium">
            <a:extLst>
              <a:ext uri="{FF2B5EF4-FFF2-40B4-BE49-F238E27FC236}">
                <a16:creationId xmlns:a16="http://schemas.microsoft.com/office/drawing/2014/main" id="{B5A09BE4-7453-4CE3-89F0-8B1BB569ABB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6591" y="1840975"/>
            <a:ext cx="4038600" cy="2584704"/>
          </a:xfrm>
          <a:prstGeom prst="rect">
            <a:avLst/>
          </a:prstGeom>
          <a:solidFill>
            <a:srgbClr val="FFFFFF"/>
          </a:solidFill>
        </p:spPr>
      </p:pic>
      <p:sp>
        <p:nvSpPr>
          <p:cNvPr id="2055" name="Date Placeholder 4">
            <a:extLst>
              <a:ext uri="{FF2B5EF4-FFF2-40B4-BE49-F238E27FC236}">
                <a16:creationId xmlns:a16="http://schemas.microsoft.com/office/drawing/2014/main" id="{4AB75250-E036-A7C4-4276-DAB82C78DD53}"/>
              </a:ext>
            </a:extLst>
          </p:cNvPr>
          <p:cNvSpPr>
            <a:spLocks noGrp="1"/>
          </p:cNvSpPr>
          <p:nvPr>
            <p:ph type="dt" sz="half" idx="10"/>
          </p:nvPr>
        </p:nvSpPr>
        <p:spPr>
          <a:xfrm>
            <a:off x="250825" y="6524627"/>
            <a:ext cx="971550" cy="219075"/>
          </a:xfrm>
        </p:spPr>
        <p:txBody>
          <a:bodyPr/>
          <a:lstStyle/>
          <a:p>
            <a:pPr>
              <a:spcAft>
                <a:spcPts val="600"/>
              </a:spcAft>
            </a:pPr>
            <a:fld id="{9C1DFEAC-3D6D-4D89-B9FC-22F0E4093F21}" type="datetime1">
              <a:rPr lang="en-GB" smtClean="0"/>
              <a:t>15/05/2023</a:t>
            </a:fld>
            <a:endParaRPr lang="en-GB"/>
          </a:p>
        </p:txBody>
      </p:sp>
      <p:sp>
        <p:nvSpPr>
          <p:cNvPr id="2057" name="Slide Number Placeholder 5">
            <a:extLst>
              <a:ext uri="{FF2B5EF4-FFF2-40B4-BE49-F238E27FC236}">
                <a16:creationId xmlns:a16="http://schemas.microsoft.com/office/drawing/2014/main" id="{D3FF70CE-ED87-F89D-FF1F-B9A69F2829AE}"/>
              </a:ext>
            </a:extLst>
          </p:cNvPr>
          <p:cNvSpPr>
            <a:spLocks noGrp="1"/>
          </p:cNvSpPr>
          <p:nvPr>
            <p:ph type="sldNum" sz="quarter" idx="11"/>
          </p:nvPr>
        </p:nvSpPr>
        <p:spPr>
          <a:xfrm>
            <a:off x="7956550" y="6381752"/>
            <a:ext cx="730250" cy="339725"/>
          </a:xfrm>
        </p:spPr>
        <p:txBody>
          <a:bodyPr/>
          <a:lstStyle/>
          <a:p>
            <a:pPr>
              <a:spcAft>
                <a:spcPts val="600"/>
              </a:spcAft>
            </a:pPr>
            <a:fld id="{F4BD6A3A-4F9D-41E3-A65D-BCC7D77E66B6}" type="slidenum">
              <a:rPr lang="en-GB" smtClean="0"/>
              <a:pPr>
                <a:spcAft>
                  <a:spcPts val="600"/>
                </a:spcAft>
              </a:pPr>
              <a:t>32</a:t>
            </a:fld>
            <a:endParaRPr lang="en-GB"/>
          </a:p>
        </p:txBody>
      </p:sp>
    </p:spTree>
    <p:extLst>
      <p:ext uri="{BB962C8B-B14F-4D97-AF65-F5344CB8AC3E}">
        <p14:creationId xmlns:p14="http://schemas.microsoft.com/office/powerpoint/2010/main" val="63969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4229" y="272811"/>
            <a:ext cx="7421963" cy="775252"/>
          </a:xfrm>
        </p:spPr>
        <p:txBody>
          <a:bodyPr>
            <a:normAutofit/>
          </a:bodyPr>
          <a:lstStyle/>
          <a:p>
            <a:r>
              <a:rPr lang="en-US" sz="3000" b="1" dirty="0">
                <a:latin typeface="Arial"/>
                <a:cs typeface="Arial"/>
              </a:rPr>
              <a:t>Time Value of Money</a:t>
            </a:r>
          </a:p>
        </p:txBody>
      </p:sp>
      <p:sp>
        <p:nvSpPr>
          <p:cNvPr id="3" name="Content Placeholder 2"/>
          <p:cNvSpPr>
            <a:spLocks noGrp="1"/>
          </p:cNvSpPr>
          <p:nvPr>
            <p:ph idx="1"/>
          </p:nvPr>
        </p:nvSpPr>
        <p:spPr>
          <a:xfrm>
            <a:off x="964229" y="1278827"/>
            <a:ext cx="7293023" cy="2762519"/>
          </a:xfrm>
        </p:spPr>
        <p:txBody>
          <a:bodyPr anchor="ctr">
            <a:normAutofit/>
          </a:bodyPr>
          <a:lstStyle/>
          <a:p>
            <a:pPr marL="404622" indent="-342900"/>
            <a:endParaRPr lang="en-US" sz="1500" dirty="0">
              <a:latin typeface="Arial"/>
              <a:cs typeface="Arial"/>
            </a:endParaRPr>
          </a:p>
          <a:p>
            <a:pPr marL="490347" indent="-342900"/>
            <a:r>
              <a:rPr lang="en-US" sz="1500" dirty="0">
                <a:cs typeface="Arial"/>
              </a:rPr>
              <a:t>Money available at the present time is worth more than the same amount in the future due to its potential earning capacity</a:t>
            </a:r>
          </a:p>
          <a:p>
            <a:pPr marL="490347" indent="-342900"/>
            <a:r>
              <a:rPr lang="en-US" sz="1500" dirty="0">
                <a:cs typeface="Arial"/>
              </a:rPr>
              <a:t>The difference in value between a pound (£) in hand today and a pound (£) promised in the future.</a:t>
            </a:r>
          </a:p>
          <a:p>
            <a:pPr marL="490347" indent="-342900"/>
            <a:r>
              <a:rPr lang="en-US" sz="1500" dirty="0">
                <a:cs typeface="Arial"/>
              </a:rPr>
              <a:t>A pound today is worth more than a pound (£) in future</a:t>
            </a:r>
          </a:p>
          <a:p>
            <a:pPr marL="490347" indent="-342900"/>
            <a:r>
              <a:rPr lang="it-IT" sz="1500" dirty="0">
                <a:cs typeface="Arial"/>
              </a:rPr>
              <a:t>Mone</a:t>
            </a:r>
            <a:r>
              <a:rPr lang="en-US" sz="1500" dirty="0">
                <a:cs typeface="Arial"/>
              </a:rPr>
              <a:t>y isn’t free there is always opportunity cost</a:t>
            </a:r>
          </a:p>
          <a:p>
            <a:pPr marL="490347" indent="-342900"/>
            <a:r>
              <a:rPr lang="en-US" sz="1500" dirty="0">
                <a:cs typeface="Arial"/>
              </a:rPr>
              <a:t>Present value and future values demonstrate the time value of money</a:t>
            </a:r>
          </a:p>
          <a:p>
            <a:pPr marL="61722" indent="0">
              <a:buNone/>
            </a:pPr>
            <a:r>
              <a:rPr lang="en-US" sz="1500" dirty="0">
                <a:cs typeface="Arial"/>
              </a:rPr>
              <a:t>		</a:t>
            </a:r>
            <a:endParaRPr lang="en-US" sz="1500" dirty="0"/>
          </a:p>
          <a:p>
            <a:pPr marL="0" indent="0">
              <a:buNone/>
            </a:pPr>
            <a:endParaRPr lang="en-US" sz="1500" dirty="0"/>
          </a:p>
        </p:txBody>
      </p:sp>
      <p:sp>
        <p:nvSpPr>
          <p:cNvPr id="4" name="Date Placeholder 3">
            <a:extLst>
              <a:ext uri="{FF2B5EF4-FFF2-40B4-BE49-F238E27FC236}">
                <a16:creationId xmlns:a16="http://schemas.microsoft.com/office/drawing/2014/main" id="{99E69FB4-9EC8-4B68-9BD5-B8A80FDDB0E2}"/>
              </a:ext>
            </a:extLst>
          </p:cNvPr>
          <p:cNvSpPr>
            <a:spLocks noGrp="1"/>
          </p:cNvSpPr>
          <p:nvPr>
            <p:ph type="dt" sz="half" idx="10"/>
          </p:nvPr>
        </p:nvSpPr>
        <p:spPr/>
        <p:txBody>
          <a:bodyPr/>
          <a:lstStyle/>
          <a:p>
            <a:fld id="{948BFB86-A899-45C9-B432-2E49BE01119C}" type="datetime1">
              <a:rPr lang="en-GB" smtClean="0"/>
              <a:t>15/05/2023</a:t>
            </a:fld>
            <a:endParaRPr lang="en-GB"/>
          </a:p>
        </p:txBody>
      </p:sp>
      <p:sp>
        <p:nvSpPr>
          <p:cNvPr id="5" name="Slide Number Placeholder 4">
            <a:extLst>
              <a:ext uri="{FF2B5EF4-FFF2-40B4-BE49-F238E27FC236}">
                <a16:creationId xmlns:a16="http://schemas.microsoft.com/office/drawing/2014/main" id="{13006A74-8C71-4234-9C0E-3570362246BC}"/>
              </a:ext>
            </a:extLst>
          </p:cNvPr>
          <p:cNvSpPr>
            <a:spLocks noGrp="1"/>
          </p:cNvSpPr>
          <p:nvPr>
            <p:ph type="sldNum" sz="quarter" idx="12"/>
          </p:nvPr>
        </p:nvSpPr>
        <p:spPr/>
        <p:txBody>
          <a:bodyPr/>
          <a:lstStyle/>
          <a:p>
            <a:fld id="{F4BD6A3A-4F9D-41E3-A65D-BCC7D77E66B6}" type="slidenum">
              <a:rPr lang="en-GB" smtClean="0"/>
              <a:t>33</a:t>
            </a:fld>
            <a:endParaRPr lang="en-GB"/>
          </a:p>
        </p:txBody>
      </p:sp>
      <p:sp>
        <p:nvSpPr>
          <p:cNvPr id="13" name="TextBox 12">
            <a:extLst>
              <a:ext uri="{FF2B5EF4-FFF2-40B4-BE49-F238E27FC236}">
                <a16:creationId xmlns:a16="http://schemas.microsoft.com/office/drawing/2014/main" id="{C16A903E-2599-44D2-9A9D-3070F5F05C3B}"/>
              </a:ext>
            </a:extLst>
          </p:cNvPr>
          <p:cNvSpPr txBox="1"/>
          <p:nvPr/>
        </p:nvSpPr>
        <p:spPr>
          <a:xfrm>
            <a:off x="1329655" y="4575562"/>
            <a:ext cx="7889846" cy="369332"/>
          </a:xfrm>
          <a:prstGeom prst="rect">
            <a:avLst/>
          </a:prstGeom>
          <a:noFill/>
        </p:spPr>
        <p:txBody>
          <a:bodyPr wrap="square">
            <a:spAutoFit/>
          </a:bodyPr>
          <a:lstStyle/>
          <a:p>
            <a:r>
              <a:rPr lang="en-GB" dirty="0"/>
              <a:t>https://www.investopedia.com/terms/t/timevalueofmoney.asp</a:t>
            </a:r>
          </a:p>
        </p:txBody>
      </p:sp>
      <p:pic>
        <p:nvPicPr>
          <p:cNvPr id="9" name="Graphic 8" descr="Video camera with solid fill">
            <a:extLst>
              <a:ext uri="{FF2B5EF4-FFF2-40B4-BE49-F238E27FC236}">
                <a16:creationId xmlns:a16="http://schemas.microsoft.com/office/drawing/2014/main" id="{854FB56B-FB8A-44C0-B7C0-CADC1B56164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5175" y="4118362"/>
            <a:ext cx="914400" cy="914400"/>
          </a:xfrm>
          <a:prstGeom prst="rect">
            <a:avLst/>
          </a:prstGeom>
        </p:spPr>
      </p:pic>
    </p:spTree>
    <p:extLst>
      <p:ext uri="{BB962C8B-B14F-4D97-AF65-F5344CB8AC3E}">
        <p14:creationId xmlns:p14="http://schemas.microsoft.com/office/powerpoint/2010/main" val="22794731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A0CB1-3B86-4B9D-8AD9-B1839F4A5149}"/>
              </a:ext>
            </a:extLst>
          </p:cNvPr>
          <p:cNvSpPr>
            <a:spLocks noGrp="1"/>
          </p:cNvSpPr>
          <p:nvPr>
            <p:ph type="title"/>
          </p:nvPr>
        </p:nvSpPr>
        <p:spPr>
          <a:xfrm>
            <a:off x="457200" y="274638"/>
            <a:ext cx="8229600" cy="1143000"/>
          </a:xfrm>
        </p:spPr>
        <p:txBody>
          <a:bodyPr wrap="square" anchor="ctr">
            <a:normAutofit/>
          </a:bodyPr>
          <a:lstStyle/>
          <a:p>
            <a:r>
              <a:rPr lang="en-GB" dirty="0"/>
              <a:t>Some basic financial management terms- 1</a:t>
            </a:r>
          </a:p>
        </p:txBody>
      </p:sp>
      <p:pic>
        <p:nvPicPr>
          <p:cNvPr id="6" name="table" descr="Table&#10;&#10;Description automatically generated">
            <a:extLst>
              <a:ext uri="{FF2B5EF4-FFF2-40B4-BE49-F238E27FC236}">
                <a16:creationId xmlns:a16="http://schemas.microsoft.com/office/drawing/2014/main" id="{1F6BE60A-D48A-4CFC-8877-B6F6EC93A7E3}"/>
              </a:ext>
            </a:extLst>
          </p:cNvPr>
          <p:cNvPicPr>
            <a:picLocks noChangeAspect="1"/>
          </p:cNvPicPr>
          <p:nvPr/>
        </p:nvPicPr>
        <p:blipFill>
          <a:blip r:embed="rId2"/>
          <a:stretch>
            <a:fillRect/>
          </a:stretch>
        </p:blipFill>
        <p:spPr>
          <a:xfrm>
            <a:off x="788747" y="1600201"/>
            <a:ext cx="7566506" cy="3917032"/>
          </a:xfrm>
          <a:prstGeom prst="rect">
            <a:avLst/>
          </a:prstGeom>
          <a:noFill/>
        </p:spPr>
      </p:pic>
      <p:sp>
        <p:nvSpPr>
          <p:cNvPr id="4" name="Date Placeholder 3">
            <a:extLst>
              <a:ext uri="{FF2B5EF4-FFF2-40B4-BE49-F238E27FC236}">
                <a16:creationId xmlns:a16="http://schemas.microsoft.com/office/drawing/2014/main" id="{957FEF6B-1EAB-4A27-A469-C0079D958328}"/>
              </a:ext>
            </a:extLst>
          </p:cNvPr>
          <p:cNvSpPr>
            <a:spLocks noGrp="1"/>
          </p:cNvSpPr>
          <p:nvPr>
            <p:ph type="dt" sz="half" idx="10"/>
          </p:nvPr>
        </p:nvSpPr>
        <p:spPr>
          <a:xfrm>
            <a:off x="250825" y="6524627"/>
            <a:ext cx="971550" cy="219075"/>
          </a:xfrm>
        </p:spPr>
        <p:txBody>
          <a:bodyPr anchor="ctr">
            <a:normAutofit/>
          </a:bodyPr>
          <a:lstStyle/>
          <a:p>
            <a:pPr>
              <a:spcAft>
                <a:spcPts val="600"/>
              </a:spcAft>
            </a:pPr>
            <a:fld id="{EC8A9B3F-EF95-46CF-A3C6-AEC3D21447E9}" type="datetime1">
              <a:rPr lang="en-GB" smtClean="0"/>
              <a:pPr>
                <a:spcAft>
                  <a:spcPts val="600"/>
                </a:spcAft>
              </a:pPr>
              <a:t>15/05/2023</a:t>
            </a:fld>
            <a:endParaRPr lang="en-GB"/>
          </a:p>
        </p:txBody>
      </p:sp>
      <p:sp>
        <p:nvSpPr>
          <p:cNvPr id="5" name="Slide Number Placeholder 4">
            <a:extLst>
              <a:ext uri="{FF2B5EF4-FFF2-40B4-BE49-F238E27FC236}">
                <a16:creationId xmlns:a16="http://schemas.microsoft.com/office/drawing/2014/main" id="{2E75E90A-A58E-4F3F-89A8-FC9DF661A4C7}"/>
              </a:ext>
            </a:extLst>
          </p:cNvPr>
          <p:cNvSpPr>
            <a:spLocks noGrp="1"/>
          </p:cNvSpPr>
          <p:nvPr>
            <p:ph type="sldNum" sz="quarter" idx="12"/>
          </p:nvPr>
        </p:nvSpPr>
        <p:spPr>
          <a:xfrm>
            <a:off x="7956550" y="6381752"/>
            <a:ext cx="730250" cy="339725"/>
          </a:xfrm>
        </p:spPr>
        <p:txBody>
          <a:bodyPr wrap="square" anchor="ctr">
            <a:normAutofit/>
          </a:bodyPr>
          <a:lstStyle/>
          <a:p>
            <a:pPr>
              <a:spcAft>
                <a:spcPts val="600"/>
              </a:spcAft>
            </a:pPr>
            <a:fld id="{F4BD6A3A-4F9D-41E3-A65D-BCC7D77E66B6}" type="slidenum">
              <a:rPr lang="en-GB" smtClean="0"/>
              <a:pPr>
                <a:spcAft>
                  <a:spcPts val="600"/>
                </a:spcAft>
              </a:pPr>
              <a:t>34</a:t>
            </a:fld>
            <a:endParaRPr lang="en-GB"/>
          </a:p>
        </p:txBody>
      </p:sp>
    </p:spTree>
    <p:extLst>
      <p:ext uri="{BB962C8B-B14F-4D97-AF65-F5344CB8AC3E}">
        <p14:creationId xmlns:p14="http://schemas.microsoft.com/office/powerpoint/2010/main" val="16486177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DFA96355-CB83-4771-A674-0F3B7CBAD0ED}"/>
              </a:ext>
            </a:extLst>
          </p:cNvPr>
          <p:cNvSpPr>
            <a:spLocks noGrp="1"/>
          </p:cNvSpPr>
          <p:nvPr>
            <p:ph type="title"/>
          </p:nvPr>
        </p:nvSpPr>
        <p:spPr>
          <a:xfrm>
            <a:off x="457200" y="274638"/>
            <a:ext cx="8229600" cy="1143000"/>
          </a:xfrm>
        </p:spPr>
        <p:txBody>
          <a:bodyPr wrap="square" anchor="ctr">
            <a:normAutofit/>
          </a:bodyPr>
          <a:lstStyle/>
          <a:p>
            <a:r>
              <a:rPr lang="en-GB" dirty="0"/>
              <a:t>Some basic financial management terms- 2</a:t>
            </a:r>
          </a:p>
        </p:txBody>
      </p:sp>
      <p:pic>
        <p:nvPicPr>
          <p:cNvPr id="7" name="table" descr="Table&#10;&#10;Description automatically generated">
            <a:extLst>
              <a:ext uri="{FF2B5EF4-FFF2-40B4-BE49-F238E27FC236}">
                <a16:creationId xmlns:a16="http://schemas.microsoft.com/office/drawing/2014/main" id="{7D3284C3-9D8B-49D7-ABDC-5E938B53AFEA}"/>
              </a:ext>
            </a:extLst>
          </p:cNvPr>
          <p:cNvPicPr>
            <a:picLocks noChangeAspect="1"/>
          </p:cNvPicPr>
          <p:nvPr/>
        </p:nvPicPr>
        <p:blipFill>
          <a:blip r:embed="rId2"/>
          <a:stretch>
            <a:fillRect/>
          </a:stretch>
        </p:blipFill>
        <p:spPr>
          <a:xfrm>
            <a:off x="874615" y="1600201"/>
            <a:ext cx="7394770" cy="3917032"/>
          </a:xfrm>
          <a:prstGeom prst="rect">
            <a:avLst/>
          </a:prstGeom>
          <a:noFill/>
        </p:spPr>
      </p:pic>
      <p:sp>
        <p:nvSpPr>
          <p:cNvPr id="4" name="Date Placeholder 3">
            <a:extLst>
              <a:ext uri="{FF2B5EF4-FFF2-40B4-BE49-F238E27FC236}">
                <a16:creationId xmlns:a16="http://schemas.microsoft.com/office/drawing/2014/main" id="{C9EE4E54-04F3-46BA-839B-F34450CD67CE}"/>
              </a:ext>
            </a:extLst>
          </p:cNvPr>
          <p:cNvSpPr>
            <a:spLocks noGrp="1"/>
          </p:cNvSpPr>
          <p:nvPr>
            <p:ph type="dt" sz="half" idx="10"/>
          </p:nvPr>
        </p:nvSpPr>
        <p:spPr>
          <a:xfrm>
            <a:off x="250825" y="6524627"/>
            <a:ext cx="971550" cy="219075"/>
          </a:xfrm>
        </p:spPr>
        <p:txBody>
          <a:bodyPr anchor="ctr">
            <a:normAutofit/>
          </a:bodyPr>
          <a:lstStyle/>
          <a:p>
            <a:pPr>
              <a:spcAft>
                <a:spcPts val="600"/>
              </a:spcAft>
            </a:pPr>
            <a:fld id="{EC8A9B3F-EF95-46CF-A3C6-AEC3D21447E9}" type="datetime1">
              <a:rPr lang="en-GB" smtClean="0"/>
              <a:pPr>
                <a:spcAft>
                  <a:spcPts val="600"/>
                </a:spcAft>
              </a:pPr>
              <a:t>15/05/2023</a:t>
            </a:fld>
            <a:endParaRPr lang="en-GB"/>
          </a:p>
        </p:txBody>
      </p:sp>
      <p:sp>
        <p:nvSpPr>
          <p:cNvPr id="5" name="Slide Number Placeholder 4">
            <a:extLst>
              <a:ext uri="{FF2B5EF4-FFF2-40B4-BE49-F238E27FC236}">
                <a16:creationId xmlns:a16="http://schemas.microsoft.com/office/drawing/2014/main" id="{6AD89DBD-26AB-4C3C-A972-E773F3F6A6A0}"/>
              </a:ext>
            </a:extLst>
          </p:cNvPr>
          <p:cNvSpPr>
            <a:spLocks noGrp="1"/>
          </p:cNvSpPr>
          <p:nvPr>
            <p:ph type="sldNum" sz="quarter" idx="12"/>
          </p:nvPr>
        </p:nvSpPr>
        <p:spPr>
          <a:xfrm>
            <a:off x="7956550" y="6381752"/>
            <a:ext cx="730250" cy="339725"/>
          </a:xfrm>
        </p:spPr>
        <p:txBody>
          <a:bodyPr wrap="square" anchor="ctr">
            <a:normAutofit/>
          </a:bodyPr>
          <a:lstStyle/>
          <a:p>
            <a:pPr>
              <a:spcAft>
                <a:spcPts val="600"/>
              </a:spcAft>
            </a:pPr>
            <a:fld id="{F4BD6A3A-4F9D-41E3-A65D-BCC7D77E66B6}" type="slidenum">
              <a:rPr lang="en-GB" smtClean="0"/>
              <a:pPr>
                <a:spcAft>
                  <a:spcPts val="600"/>
                </a:spcAft>
              </a:pPr>
              <a:t>35</a:t>
            </a:fld>
            <a:endParaRPr lang="en-GB"/>
          </a:p>
        </p:txBody>
      </p:sp>
    </p:spTree>
    <p:extLst>
      <p:ext uri="{BB962C8B-B14F-4D97-AF65-F5344CB8AC3E}">
        <p14:creationId xmlns:p14="http://schemas.microsoft.com/office/powerpoint/2010/main" val="20726668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oney Rain Pounds Falling by frender on Envato Elements">
            <a:extLst>
              <a:ext uri="{FF2B5EF4-FFF2-40B4-BE49-F238E27FC236}">
                <a16:creationId xmlns:a16="http://schemas.microsoft.com/office/drawing/2014/main" id="{ABC88AF0-0090-4B7E-B5A9-12FB206B3F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71" y="382742"/>
            <a:ext cx="9130029" cy="5070102"/>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51510B80-7992-46CD-865E-E4AEDD2C6DBD}"/>
              </a:ext>
            </a:extLst>
          </p:cNvPr>
          <p:cNvSpPr>
            <a:spLocks noGrp="1"/>
          </p:cNvSpPr>
          <p:nvPr>
            <p:ph type="dt" sz="half" idx="10"/>
          </p:nvPr>
        </p:nvSpPr>
        <p:spPr/>
        <p:txBody>
          <a:bodyPr/>
          <a:lstStyle/>
          <a:p>
            <a:fld id="{EC8A9B3F-EF95-46CF-A3C6-AEC3D21447E9}" type="datetime1">
              <a:rPr lang="en-GB" smtClean="0"/>
              <a:t>15/05/2023</a:t>
            </a:fld>
            <a:endParaRPr lang="en-GB"/>
          </a:p>
        </p:txBody>
      </p:sp>
      <p:sp>
        <p:nvSpPr>
          <p:cNvPr id="5" name="Slide Number Placeholder 4">
            <a:extLst>
              <a:ext uri="{FF2B5EF4-FFF2-40B4-BE49-F238E27FC236}">
                <a16:creationId xmlns:a16="http://schemas.microsoft.com/office/drawing/2014/main" id="{D583B504-541F-4BF9-BCA1-6B7C8B0C5837}"/>
              </a:ext>
            </a:extLst>
          </p:cNvPr>
          <p:cNvSpPr>
            <a:spLocks noGrp="1"/>
          </p:cNvSpPr>
          <p:nvPr>
            <p:ph type="sldNum" sz="quarter" idx="12"/>
          </p:nvPr>
        </p:nvSpPr>
        <p:spPr/>
        <p:txBody>
          <a:bodyPr/>
          <a:lstStyle/>
          <a:p>
            <a:fld id="{F4BD6A3A-4F9D-41E3-A65D-BCC7D77E66B6}" type="slidenum">
              <a:rPr lang="en-GB" smtClean="0"/>
              <a:t>36</a:t>
            </a:fld>
            <a:endParaRPr lang="en-GB"/>
          </a:p>
        </p:txBody>
      </p:sp>
      <p:sp>
        <p:nvSpPr>
          <p:cNvPr id="2" name="Title 1">
            <a:extLst>
              <a:ext uri="{FF2B5EF4-FFF2-40B4-BE49-F238E27FC236}">
                <a16:creationId xmlns:a16="http://schemas.microsoft.com/office/drawing/2014/main" id="{E4AB95E2-A5D4-4441-86DE-78D3716824DD}"/>
              </a:ext>
            </a:extLst>
          </p:cNvPr>
          <p:cNvSpPr>
            <a:spLocks noGrp="1"/>
          </p:cNvSpPr>
          <p:nvPr>
            <p:ph type="title"/>
          </p:nvPr>
        </p:nvSpPr>
        <p:spPr>
          <a:xfrm>
            <a:off x="0" y="2346293"/>
            <a:ext cx="9130028" cy="1143000"/>
          </a:xfrm>
          <a:solidFill>
            <a:schemeClr val="bg1">
              <a:lumMod val="95000"/>
            </a:schemeClr>
          </a:solidFill>
        </p:spPr>
        <p:txBody>
          <a:bodyPr/>
          <a:lstStyle/>
          <a:p>
            <a:r>
              <a:rPr lang="en-GB" b="1" dirty="0"/>
              <a:t>Thank you!</a:t>
            </a:r>
          </a:p>
        </p:txBody>
      </p:sp>
    </p:spTree>
    <p:extLst>
      <p:ext uri="{BB962C8B-B14F-4D97-AF65-F5344CB8AC3E}">
        <p14:creationId xmlns:p14="http://schemas.microsoft.com/office/powerpoint/2010/main" val="38566360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D34569BD-AEF9-498D-A008-B077E5310D67}" vid="{359A477F-2B49-4062-B8BD-0B9E4E1852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0</TotalTime>
  <Words>1759</Words>
  <Application>Microsoft Office PowerPoint</Application>
  <PresentationFormat>On-screen Show (4:3)</PresentationFormat>
  <Paragraphs>338</Paragraphs>
  <Slides>36</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Myriad Pro</vt:lpstr>
      <vt:lpstr>Myriad Pro (Body)</vt:lpstr>
      <vt:lpstr>Arial</vt:lpstr>
      <vt:lpstr>Arial Black</vt:lpstr>
      <vt:lpstr>Calibri</vt:lpstr>
      <vt:lpstr>Wingdings</vt:lpstr>
      <vt:lpstr>UWTSD</vt:lpstr>
      <vt:lpstr>Module Title: International Financial Management Module Code: LCBB6002</vt:lpstr>
      <vt:lpstr>Aims and LOs</vt:lpstr>
      <vt:lpstr>Weekly Schedule</vt:lpstr>
      <vt:lpstr>Learning and Teaching Strategy</vt:lpstr>
      <vt:lpstr>Module Assessments</vt:lpstr>
      <vt:lpstr>Reading List</vt:lpstr>
      <vt:lpstr>Further Readings</vt:lpstr>
      <vt:lpstr>Tips for Success</vt:lpstr>
      <vt:lpstr>PowerPoint Presentation</vt:lpstr>
      <vt:lpstr>Lecture Overview </vt:lpstr>
      <vt:lpstr>PowerPoint Presentation</vt:lpstr>
      <vt:lpstr>PowerPoint Presentation</vt:lpstr>
      <vt:lpstr>Three Basic Questions Addressed by the Study of Finance:</vt:lpstr>
      <vt:lpstr>Activity</vt:lpstr>
      <vt:lpstr>Business entities/types</vt:lpstr>
      <vt:lpstr>Finance within organisation</vt:lpstr>
      <vt:lpstr>What is financial management?</vt:lpstr>
      <vt:lpstr>Objective of the Financial Management</vt:lpstr>
      <vt:lpstr>A conflict between objectives </vt:lpstr>
      <vt:lpstr>PowerPoint Presentation</vt:lpstr>
      <vt:lpstr>PowerPoint Presentation</vt:lpstr>
      <vt:lpstr>Wealth Maximisation</vt:lpstr>
      <vt:lpstr>THE FIVE BASIC PRINCIPLES OF FINANCE</vt:lpstr>
      <vt:lpstr>Principle 1: Money Has a Time Value</vt:lpstr>
      <vt:lpstr>Principle 2: There is a Risk—Return Trade—off</vt:lpstr>
      <vt:lpstr>Principle 3: Cash Flows are the Source of Value</vt:lpstr>
      <vt:lpstr>Principle 4: Market Prices Reflect Information</vt:lpstr>
      <vt:lpstr>Principle 5: Individuals Respond to Incentives</vt:lpstr>
      <vt:lpstr>PowerPoint Presentation</vt:lpstr>
      <vt:lpstr>Investing for a single period</vt:lpstr>
      <vt:lpstr>PowerPoint Presentation</vt:lpstr>
      <vt:lpstr>PowerPoint Presentation</vt:lpstr>
      <vt:lpstr>Time Value of Money</vt:lpstr>
      <vt:lpstr>Some basic financial management terms- 1</vt:lpstr>
      <vt:lpstr>Some basic financial management terms- 2</vt:lpstr>
      <vt:lpstr>Thank you!</vt:lpstr>
    </vt:vector>
  </TitlesOfParts>
  <Company>University of Dundee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International Financial Management Module Code: LCBB6002</dc:title>
  <dc:creator>Khaza Ahmed (PG Research)</dc:creator>
  <cp:lastModifiedBy>Khaza Ahmed</cp:lastModifiedBy>
  <cp:revision>2</cp:revision>
  <dcterms:created xsi:type="dcterms:W3CDTF">2022-09-10T15:12:48Z</dcterms:created>
  <dcterms:modified xsi:type="dcterms:W3CDTF">2023-05-15T14:34:28Z</dcterms:modified>
</cp:coreProperties>
</file>