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0" r:id="rId4"/>
  </p:sldMasterIdLst>
  <p:notesMasterIdLst>
    <p:notesMasterId r:id="rId19"/>
  </p:notesMasterIdLst>
  <p:handoutMasterIdLst>
    <p:handoutMasterId r:id="rId20"/>
  </p:handoutMasterIdLst>
  <p:sldIdLst>
    <p:sldId id="1520" r:id="rId5"/>
    <p:sldId id="1541" r:id="rId6"/>
    <p:sldId id="1523" r:id="rId7"/>
    <p:sldId id="1526" r:id="rId8"/>
    <p:sldId id="1539" r:id="rId9"/>
    <p:sldId id="1517" r:id="rId10"/>
    <p:sldId id="1529" r:id="rId11"/>
    <p:sldId id="1542" r:id="rId12"/>
    <p:sldId id="1543" r:id="rId13"/>
    <p:sldId id="1544" r:id="rId14"/>
    <p:sldId id="1545" r:id="rId15"/>
    <p:sldId id="1547" r:id="rId16"/>
    <p:sldId id="1548" r:id="rId17"/>
    <p:sldId id="151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2471F2E-E011-F521-299E-65FC243E7E5E}" name="David Salaguinto" initials="DS" userId="S::davidsa@microsoft.com::9399e6ad-b974-43d0-b593-8c2804f84e0d" providerId="AD"/>
  <p188:author id="{DC3CAF61-3D39-8A1C-6AB6-F5CBCFCBEA47}" name="Vanessa Buzgheia (ALLEGIS GROUP HOLDINGS INC)" initials="" userId="S::v-vabuzgheia@microsoft.com::f3934b54-4599-40d0-96a8-d6208686f730" providerId="AD"/>
  <p188:author id="{9941987A-41B7-49AC-EE6E-03F2D0BD95BA}" name="Daria Naidenov" initials="DN" userId="S::danaidenov@microsoft.com::ab38ab5f-bdf0-4774-ae5a-d2782abb2027"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940675A-B579-460E-94D1-54222C63F5D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4" autoAdjust="0"/>
    <p:restoredTop sz="93447" autoAdjust="0"/>
  </p:normalViewPr>
  <p:slideViewPr>
    <p:cSldViewPr snapToGrid="0">
      <p:cViewPr varScale="1">
        <p:scale>
          <a:sx n="59" d="100"/>
          <a:sy n="59" d="100"/>
        </p:scale>
        <p:origin x="964" y="56"/>
      </p:cViewPr>
      <p:guideLst/>
    </p:cSldViewPr>
  </p:slideViewPr>
  <p:notesTextViewPr>
    <p:cViewPr>
      <p:scale>
        <a:sx n="200" d="100"/>
        <a:sy n="200" d="100"/>
      </p:scale>
      <p:origin x="0" y="0"/>
    </p:cViewPr>
  </p:notesTextViewPr>
  <p:sorterViewPr>
    <p:cViewPr>
      <p:scale>
        <a:sx n="100" d="100"/>
        <a:sy n="100" d="100"/>
      </p:scale>
      <p:origin x="0" y="0"/>
    </p:cViewPr>
  </p:sorterViewPr>
  <p:notesViewPr>
    <p:cSldViewPr snapToGrid="0">
      <p:cViewPr>
        <p:scale>
          <a:sx n="99" d="100"/>
          <a:sy n="99" d="100"/>
        </p:scale>
        <p:origin x="1660" y="-147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_rels/data3.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svg"/><Relationship Id="rId1" Type="http://schemas.openxmlformats.org/officeDocument/2006/relationships/image" Target="../media/image39.svg"/><Relationship Id="rId5" Type="http://schemas.openxmlformats.org/officeDocument/2006/relationships/image" Target="../media/image43.svg"/><Relationship Id="rId4" Type="http://schemas.openxmlformats.org/officeDocument/2006/relationships/image" Target="../media/image42.svg"/></Relationships>
</file>

<file path=ppt/diagrams/_rels/drawing3.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svg"/><Relationship Id="rId1" Type="http://schemas.openxmlformats.org/officeDocument/2006/relationships/image" Target="../media/image39.svg"/><Relationship Id="rId5" Type="http://schemas.openxmlformats.org/officeDocument/2006/relationships/image" Target="../media/image43.svg"/><Relationship Id="rId4" Type="http://schemas.openxmlformats.org/officeDocument/2006/relationships/image" Target="../media/image4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SimpleTimelineDefaultColorVariant">
  <dgm:title val="Simple Timeline Default Color Variant"/>
  <dgm:desc val="Simple Timeline Default Color Variant"/>
  <dgm:catLst>
    <dgm:cat type="Other" pri="2"/>
  </dgm:catLst>
  <dgm:styleLbl name="node0">
    <dgm:fillClrLst meth="repeat">
      <a:schemeClr val="dk2"/>
    </dgm:fillClrLst>
    <dgm:linClrLst meth="repeat">
      <a:schemeClr val="lt1"/>
    </dgm:linClrLst>
    <dgm:effectClrLst/>
    <dgm:txLinClrLst/>
    <dgm:txFillClrLst/>
    <dgm:txEffectClrLst/>
  </dgm:styleLbl>
  <dgm:styleLbl name="alignNode1">
    <dgm:fillClrLst meth="repeat">
      <a:schemeClr val="accent1">
        <a:alpha val="0"/>
      </a:schemeClr>
    </dgm:fillClrLst>
    <dgm:linClrLst meth="repeat">
      <a:schemeClr val="accent1">
        <a:alpha val="0"/>
      </a:schemeClr>
    </dgm:linClrLst>
    <dgm:effectClrLst/>
    <dgm:txLinClrLst/>
    <dgm:txFillClrLst meth="repeat">
      <a:schemeClr val="accent1"/>
    </dgm:txFillClrLst>
    <dgm:txEffectClrLst/>
  </dgm:styleLbl>
  <dgm:styleLbl name="node1">
    <dgm:fillClrLst meth="repeat">
      <a:schemeClr val="dk2"/>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dk2">
        <a:alpha val="50000"/>
      </a:schemeClr>
    </dgm:fillClrLst>
    <dgm:linClrLst meth="repeat">
      <a:schemeClr val="lt1"/>
    </dgm:linClrLst>
    <dgm:effectClrLst/>
    <dgm:txLinClrLst/>
    <dgm:txFillClrLst/>
    <dgm:txEffectClrLst/>
  </dgm:styleLbl>
  <dgm:styleLbl name="node2">
    <dgm:fillClrLst meth="repeat">
      <a:schemeClr val="dk2"/>
    </dgm:fillClrLst>
    <dgm:linClrLst meth="repeat">
      <a:schemeClr val="lt1"/>
    </dgm:linClrLst>
    <dgm:effectClrLst/>
    <dgm:txLinClrLst/>
    <dgm:txFillClrLst/>
    <dgm:txEffectClrLst/>
  </dgm:styleLbl>
  <dgm:styleLbl name="node3">
    <dgm:fillClrLst meth="repeat">
      <a:schemeClr val="dk2"/>
    </dgm:fillClrLst>
    <dgm:linClrLst meth="repeat">
      <a:schemeClr val="lt1"/>
    </dgm:linClrLst>
    <dgm:effectClrLst/>
    <dgm:txLinClrLst/>
    <dgm:txFillClrLst/>
    <dgm:txEffectClrLst/>
  </dgm:styleLbl>
  <dgm:styleLbl name="node4">
    <dgm:fillClrLst meth="repeat">
      <a:schemeClr val="dk2"/>
    </dgm:fillClrLst>
    <dgm:linClrLst meth="repeat">
      <a:schemeClr val="lt1"/>
    </dgm:linClrLst>
    <dgm:effectClrLst/>
    <dgm:txLinClrLst/>
    <dgm:txFillClrLst/>
    <dgm:txEffectClrLst/>
  </dgm:styleLbl>
  <dgm:styleLbl name="fgImgPlace1">
    <dgm:fillClrLst meth="repeat">
      <a:schemeClr val="dk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dk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dk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tx1"/>
    </dgm:txFillClrLst>
    <dgm:txEffectClrLst/>
  </dgm:styleLbl>
  <dgm:styleLbl name="asst0">
    <dgm:fillClrLst meth="repeat">
      <a:schemeClr val="dk2"/>
    </dgm:fillClrLst>
    <dgm:linClrLst meth="repeat">
      <a:schemeClr val="lt1"/>
    </dgm:linClrLst>
    <dgm:effectClrLst/>
    <dgm:txLinClrLst/>
    <dgm:txFillClrLst/>
    <dgm:txEffectClrLst/>
  </dgm:styleLbl>
  <dgm:styleLbl name="asst1">
    <dgm:fillClrLst meth="repeat">
      <a:schemeClr val="dk2"/>
    </dgm:fillClrLst>
    <dgm:linClrLst meth="repeat">
      <a:schemeClr val="lt1"/>
    </dgm:linClrLst>
    <dgm:effectClrLst/>
    <dgm:txLinClrLst/>
    <dgm:txFillClrLst/>
    <dgm:txEffectClrLst/>
  </dgm:styleLbl>
  <dgm:styleLbl name="asst2">
    <dgm:fillClrLst meth="repeat">
      <a:schemeClr val="dk2"/>
    </dgm:fillClrLst>
    <dgm:linClrLst meth="repeat">
      <a:schemeClr val="lt1"/>
    </dgm:linClrLst>
    <dgm:effectClrLst/>
    <dgm:txLinClrLst/>
    <dgm:txFillClrLst/>
    <dgm:txEffectClrLst/>
  </dgm:styleLbl>
  <dgm:styleLbl name="asst3">
    <dgm:fillClrLst meth="repeat">
      <a:schemeClr val="dk2"/>
    </dgm:fillClrLst>
    <dgm:linClrLst meth="repeat">
      <a:schemeClr val="lt1"/>
    </dgm:linClrLst>
    <dgm:effectClrLst/>
    <dgm:txLinClrLst/>
    <dgm:txFillClrLst/>
    <dgm:txEffectClrLst/>
  </dgm:styleLbl>
  <dgm:styleLbl name="asst4">
    <dgm:fillClrLst meth="repeat">
      <a:schemeClr val="dk2"/>
    </dgm:fillClrLst>
    <dgm:linClrLst meth="repeat">
      <a:schemeClr val="lt1"/>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1"/>
    </dgm:txFillClrLst>
    <dgm:txEffectClrLst/>
  </dgm:styleLbl>
  <dgm:styleLbl name="parChTrans2D2">
    <dgm:fillClrLst meth="repeat">
      <a:schemeClr val="dk2"/>
    </dgm:fillClrLst>
    <dgm:linClrLst meth="repeat">
      <a:schemeClr val="dk2"/>
    </dgm:linClrLst>
    <dgm:effectClrLst/>
    <dgm:txLinClrLst/>
    <dgm:txFillClrLst meth="repeat">
      <a:schemeClr val="lt1"/>
    </dgm:txFillClrLst>
    <dgm:txEffectClrLst/>
  </dgm:styleLbl>
  <dgm:styleLbl name="parChTrans2D3">
    <dgm:fillClrLst meth="repeat">
      <a:schemeClr val="dk2"/>
    </dgm:fillClrLst>
    <dgm:linClrLst meth="repeat">
      <a:schemeClr val="dk2"/>
    </dgm:linClrLst>
    <dgm:effectClrLst/>
    <dgm:txLinClrLst/>
    <dgm:txFillClrLst meth="repeat">
      <a:schemeClr val="lt1"/>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accent1">
        <a:alpha val="90000"/>
      </a:schemeClr>
    </dgm:fillClrLst>
    <dgm:linClrLst meth="repeat">
      <a:schemeClr val="lt1"/>
    </dgm:linClrLst>
    <dgm:effectClrLst/>
    <dgm:txLinClrLst/>
    <dgm:txFillClrLst meth="repeat">
      <a:schemeClr val="accent1"/>
    </dgm:txFillClrLst>
    <dgm:txEffectClrLst/>
  </dgm:styleLbl>
  <dgm:styleLbl name="conFgAcc1">
    <dgm:fillClrLst meth="repeat">
      <a:schemeClr val="lt1">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dk2">
        <a:alpha val="90000"/>
      </a:schemeClr>
    </dgm:fillClrLst>
    <dgm:linClrLst meth="repeat">
      <a:schemeClr val="dk2"/>
    </dgm:linClrLst>
    <dgm:effectClrLst/>
    <dgm:txLinClrLst/>
    <dgm:txFillClrLst meth="repeat">
      <a:schemeClr val="dk2"/>
    </dgm:txFillClrLst>
    <dgm:txEffectClrLst/>
  </dgm:styleLbl>
  <dgm:styleLbl name="trAlignAcc1">
    <dgm:fillClrLst meth="repeat">
      <a:schemeClr val="lt1">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1"/>
    </dgm:fillClrLst>
    <dgm:linClrLst meth="repeat">
      <a:schemeClr val="dk2"/>
    </dgm:linClrLst>
    <dgm:effectClrLst/>
    <dgm:txLinClrLst/>
    <dgm:txFillClrLst meth="repeat">
      <a:schemeClr val="dk1"/>
    </dgm:txFillClrLst>
    <dgm:txEffectClrLst/>
  </dgm:styleLbl>
  <dgm:styleLbl name="solidAlignAcc1">
    <dgm:fillClrLst meth="repeat">
      <a:schemeClr val="lt1"/>
    </dgm:fillClrLst>
    <dgm:linClrLst meth="repeat">
      <a:schemeClr val="dk2"/>
    </dgm:linClrLst>
    <dgm:effectClrLst/>
    <dgm:txLinClrLst/>
    <dgm:txFillClrLst meth="repeat">
      <a:schemeClr val="dk1"/>
    </dgm:txFillClrLst>
    <dgm:txEffectClrLst/>
  </dgm:styleLbl>
  <dgm:styleLbl name="solidBgAcc1">
    <dgm:fillClrLst meth="repeat">
      <a:schemeClr val="lt1"/>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79D005A-EF78-4DC8-A9B0-7B54127FABB3}" type="doc">
      <dgm:prSet loTypeId="urn:microsoft.com/office/officeart/2024/3/layout/ArchList1#26" loCatId="list" qsTypeId="urn:microsoft.com/office/officeart/2005/8/quickstyle/simple1" qsCatId="simple" csTypeId="urn:microsoft.com/office/officeart/2005/8/colors/accent1_2" csCatId="accent1" phldr="1"/>
      <dgm:spPr/>
      <dgm:t>
        <a:bodyPr/>
        <a:lstStyle/>
        <a:p>
          <a:endParaRPr lang="en-US"/>
        </a:p>
      </dgm:t>
    </dgm:pt>
    <dgm:pt modelId="{6683C677-89E1-4E18-8444-F8D0F9174767}">
      <dgm:prSet custT="1"/>
      <dgm:spPr/>
      <dgm:t>
        <a:bodyPr/>
        <a:lstStyle/>
        <a:p>
          <a:pPr>
            <a:lnSpc>
              <a:spcPct val="100000"/>
            </a:lnSpc>
            <a:defRPr b="1"/>
          </a:pPr>
          <a:r>
            <a:rPr lang="en-GB" sz="1600" b="1" dirty="0"/>
            <a:t>Marketing Objectives:</a:t>
          </a:r>
          <a:endParaRPr lang="en-US" sz="1600" dirty="0">
            <a:solidFill>
              <a:schemeClr val="tx1"/>
            </a:solidFill>
            <a:latin typeface="+mj-lt"/>
            <a:cs typeface="Poppins" pitchFamily="2" charset="77"/>
          </a:endParaRPr>
        </a:p>
      </dgm:t>
    </dgm:pt>
    <dgm:pt modelId="{9096D71F-9713-469B-ACE6-161111FE9A54}" type="parTrans" cxnId="{56C8B87E-0F96-4F20-8345-3069AB024E9E}">
      <dgm:prSet/>
      <dgm:spPr/>
      <dgm:t>
        <a:bodyPr/>
        <a:lstStyle/>
        <a:p>
          <a:endParaRPr lang="en-US">
            <a:solidFill>
              <a:schemeClr val="tx1"/>
            </a:solidFill>
            <a:latin typeface="+mj-lt"/>
            <a:cs typeface="Poppins" pitchFamily="2" charset="77"/>
          </a:endParaRPr>
        </a:p>
      </dgm:t>
    </dgm:pt>
    <dgm:pt modelId="{09D8EA0C-EED3-4BB1-8AEF-7CFB760A7162}" type="sibTrans" cxnId="{56C8B87E-0F96-4F20-8345-3069AB024E9E}">
      <dgm:prSet/>
      <dgm:spPr/>
      <dgm:t>
        <a:bodyPr/>
        <a:lstStyle/>
        <a:p>
          <a:pPr>
            <a:lnSpc>
              <a:spcPct val="100000"/>
            </a:lnSpc>
            <a:defRPr b="1"/>
          </a:pPr>
          <a:endParaRPr lang="en-US">
            <a:solidFill>
              <a:schemeClr val="tx1"/>
            </a:solidFill>
            <a:latin typeface="+mj-lt"/>
            <a:cs typeface="Poppins" pitchFamily="2" charset="77"/>
          </a:endParaRPr>
        </a:p>
      </dgm:t>
    </dgm:pt>
    <dgm:pt modelId="{56734F44-9D7F-4CFB-9CBD-E0EEABC32D3D}">
      <dgm:prSet custT="1"/>
      <dgm:spPr/>
      <dgm:t>
        <a:bodyPr/>
        <a:lstStyle/>
        <a:p>
          <a:pPr>
            <a:lnSpc>
              <a:spcPct val="100000"/>
            </a:lnSpc>
          </a:pPr>
          <a:endParaRPr lang="en-US" sz="800" dirty="0">
            <a:solidFill>
              <a:schemeClr val="tx1"/>
            </a:solidFill>
            <a:latin typeface="+mj-lt"/>
            <a:cs typeface="Poppins" pitchFamily="2" charset="77"/>
          </a:endParaRPr>
        </a:p>
      </dgm:t>
    </dgm:pt>
    <dgm:pt modelId="{A3AD6FCC-E4F5-46B4-B004-A23AC5C6F65B}" type="parTrans" cxnId="{BF038F71-DD3A-456F-94B1-E4A5F6A7590E}">
      <dgm:prSet/>
      <dgm:spPr/>
      <dgm:t>
        <a:bodyPr/>
        <a:lstStyle/>
        <a:p>
          <a:endParaRPr lang="en-US">
            <a:solidFill>
              <a:schemeClr val="tx1"/>
            </a:solidFill>
            <a:latin typeface="+mj-lt"/>
            <a:cs typeface="Poppins" pitchFamily="2" charset="77"/>
          </a:endParaRPr>
        </a:p>
      </dgm:t>
    </dgm:pt>
    <dgm:pt modelId="{9C036100-254F-47F6-B01F-1758F7BB772A}" type="sibTrans" cxnId="{BF038F71-DD3A-456F-94B1-E4A5F6A7590E}">
      <dgm:prSet/>
      <dgm:spPr/>
      <dgm:t>
        <a:bodyPr/>
        <a:lstStyle/>
        <a:p>
          <a:endParaRPr lang="en-US">
            <a:solidFill>
              <a:schemeClr val="tx1"/>
            </a:solidFill>
            <a:latin typeface="+mj-lt"/>
            <a:cs typeface="Poppins" pitchFamily="2" charset="77"/>
          </a:endParaRPr>
        </a:p>
      </dgm:t>
    </dgm:pt>
    <dgm:pt modelId="{1DD03B1B-225F-4F59-88E9-6E12FADD869B}">
      <dgm:prSet custT="1"/>
      <dgm:spPr/>
      <dgm:t>
        <a:bodyPr/>
        <a:lstStyle/>
        <a:p>
          <a:pPr>
            <a:lnSpc>
              <a:spcPct val="100000"/>
            </a:lnSpc>
            <a:defRPr b="1"/>
          </a:pPr>
          <a:r>
            <a:rPr lang="en-GB" sz="1600" dirty="0"/>
            <a:t>Key Actions</a:t>
          </a:r>
          <a:endParaRPr lang="en-US" sz="1600" dirty="0">
            <a:solidFill>
              <a:schemeClr val="tx1"/>
            </a:solidFill>
            <a:latin typeface="+mj-lt"/>
            <a:cs typeface="Poppins" pitchFamily="2" charset="77"/>
          </a:endParaRPr>
        </a:p>
      </dgm:t>
    </dgm:pt>
    <dgm:pt modelId="{FE2FFDD7-EC33-4C15-918C-5DE14D4351F6}" type="parTrans" cxnId="{3651E0FD-E66F-4F72-99C5-BD809EC3C96C}">
      <dgm:prSet/>
      <dgm:spPr/>
      <dgm:t>
        <a:bodyPr/>
        <a:lstStyle/>
        <a:p>
          <a:endParaRPr lang="en-US">
            <a:solidFill>
              <a:schemeClr val="tx1"/>
            </a:solidFill>
            <a:latin typeface="+mj-lt"/>
            <a:cs typeface="Poppins" pitchFamily="2" charset="77"/>
          </a:endParaRPr>
        </a:p>
      </dgm:t>
    </dgm:pt>
    <dgm:pt modelId="{36F1427C-26E2-4129-AD15-F3263C896B71}" type="sibTrans" cxnId="{3651E0FD-E66F-4F72-99C5-BD809EC3C96C}">
      <dgm:prSet/>
      <dgm:spPr/>
      <dgm:t>
        <a:bodyPr/>
        <a:lstStyle/>
        <a:p>
          <a:endParaRPr lang="en-US">
            <a:solidFill>
              <a:schemeClr val="tx1"/>
            </a:solidFill>
            <a:latin typeface="+mj-lt"/>
            <a:cs typeface="Poppins" pitchFamily="2" charset="77"/>
          </a:endParaRPr>
        </a:p>
      </dgm:t>
    </dgm:pt>
    <dgm:pt modelId="{F6C60737-054A-4D4C-890B-C348D450576A}">
      <dgm:prSet custT="1"/>
      <dgm:spPr/>
      <dgm:t>
        <a:bodyPr/>
        <a:lstStyle/>
        <a:p>
          <a:pPr>
            <a:lnSpc>
              <a:spcPct val="100000"/>
            </a:lnSpc>
          </a:pPr>
          <a:r>
            <a:rPr lang="en-GB" sz="1400" dirty="0"/>
            <a:t>Use advertising, word of mouth &amp; community engagement </a:t>
          </a:r>
        </a:p>
        <a:p>
          <a:pPr>
            <a:lnSpc>
              <a:spcPct val="100000"/>
            </a:lnSpc>
          </a:pPr>
          <a:r>
            <a:rPr lang="en-GB" sz="1400" dirty="0"/>
            <a:t>Provide high-quality service &amp; loyalty rewards Encourage repair, reuse &amp; upcycling</a:t>
          </a:r>
        </a:p>
        <a:p>
          <a:pPr>
            <a:lnSpc>
              <a:spcPct val="100000"/>
            </a:lnSpc>
          </a:pPr>
          <a:r>
            <a:rPr lang="en-GB" sz="1400" dirty="0"/>
            <a:t>(Zulfikar, 2023)</a:t>
          </a:r>
        </a:p>
        <a:p>
          <a:pPr>
            <a:lnSpc>
              <a:spcPct val="100000"/>
            </a:lnSpc>
          </a:pPr>
          <a:endParaRPr lang="en-US" sz="1400" dirty="0">
            <a:solidFill>
              <a:schemeClr val="tx1"/>
            </a:solidFill>
            <a:latin typeface="+mj-lt"/>
            <a:cs typeface="Poppins" pitchFamily="2" charset="77"/>
          </a:endParaRPr>
        </a:p>
        <a:p>
          <a:pPr>
            <a:lnSpc>
              <a:spcPct val="100000"/>
            </a:lnSpc>
          </a:pPr>
          <a:endParaRPr lang="en-US" sz="1400" dirty="0">
            <a:solidFill>
              <a:schemeClr val="tx1"/>
            </a:solidFill>
            <a:latin typeface="+mj-lt"/>
            <a:cs typeface="Poppins" pitchFamily="2" charset="77"/>
          </a:endParaRPr>
        </a:p>
      </dgm:t>
    </dgm:pt>
    <dgm:pt modelId="{AD74D646-4FE6-49CB-B06E-B0BEE753FD5B}" type="parTrans" cxnId="{6193C484-8ABE-4C8E-BC1B-11825138E8E6}">
      <dgm:prSet/>
      <dgm:spPr/>
      <dgm:t>
        <a:bodyPr/>
        <a:lstStyle/>
        <a:p>
          <a:endParaRPr lang="en-US">
            <a:solidFill>
              <a:schemeClr val="tx1"/>
            </a:solidFill>
            <a:latin typeface="+mj-lt"/>
            <a:cs typeface="Poppins" pitchFamily="2" charset="77"/>
          </a:endParaRPr>
        </a:p>
      </dgm:t>
    </dgm:pt>
    <dgm:pt modelId="{33DDF299-F25D-43EA-B386-54F6148ECB5B}" type="sibTrans" cxnId="{6193C484-8ABE-4C8E-BC1B-11825138E8E6}">
      <dgm:prSet/>
      <dgm:spPr/>
      <dgm:t>
        <a:bodyPr/>
        <a:lstStyle/>
        <a:p>
          <a:endParaRPr lang="en-US">
            <a:solidFill>
              <a:schemeClr val="tx1"/>
            </a:solidFill>
            <a:latin typeface="+mj-lt"/>
            <a:cs typeface="Poppins" pitchFamily="2" charset="77"/>
          </a:endParaRPr>
        </a:p>
      </dgm:t>
    </dgm:pt>
    <dgm:pt modelId="{816258A8-1FD3-47F1-A291-B540D3D491A8}">
      <dgm:prSet custT="1"/>
      <dgm:spPr/>
      <dgm:t>
        <a:bodyPr/>
        <a:lstStyle/>
        <a:p>
          <a:pPr>
            <a:lnSpc>
              <a:spcPct val="100000"/>
            </a:lnSpc>
          </a:pPr>
          <a:r>
            <a:rPr lang="en-GB" sz="1400" dirty="0"/>
            <a:t>Increase local brand awareness </a:t>
          </a:r>
        </a:p>
      </dgm:t>
    </dgm:pt>
    <dgm:pt modelId="{88E78E5A-28A3-4854-9095-8787EEDAD9A3}" type="parTrans" cxnId="{5EC0F187-F136-4FC3-843B-833EE4137A66}">
      <dgm:prSet/>
      <dgm:spPr/>
      <dgm:t>
        <a:bodyPr/>
        <a:lstStyle/>
        <a:p>
          <a:endParaRPr lang="en-GB"/>
        </a:p>
      </dgm:t>
    </dgm:pt>
    <dgm:pt modelId="{0E25A298-1E7F-431F-89B4-2018F9217D1B}" type="sibTrans" cxnId="{5EC0F187-F136-4FC3-843B-833EE4137A66}">
      <dgm:prSet/>
      <dgm:spPr/>
      <dgm:t>
        <a:bodyPr/>
        <a:lstStyle/>
        <a:p>
          <a:endParaRPr lang="en-GB"/>
        </a:p>
      </dgm:t>
    </dgm:pt>
    <dgm:pt modelId="{58E18512-5FC7-44B7-8C9F-CCD86C128BF3}">
      <dgm:prSet custT="1"/>
      <dgm:spPr/>
      <dgm:t>
        <a:bodyPr/>
        <a:lstStyle/>
        <a:p>
          <a:pPr>
            <a:lnSpc>
              <a:spcPct val="100000"/>
            </a:lnSpc>
          </a:pPr>
          <a:r>
            <a:rPr lang="en-GB" sz="1400" dirty="0"/>
            <a:t>Attract repeat customers </a:t>
          </a:r>
        </a:p>
      </dgm:t>
    </dgm:pt>
    <dgm:pt modelId="{DA0AD952-049F-456A-AE21-33A1A83DD5FD}" type="parTrans" cxnId="{F9EAC8F8-72AB-4AE8-B8B1-BEF82F3755FF}">
      <dgm:prSet/>
      <dgm:spPr/>
      <dgm:t>
        <a:bodyPr/>
        <a:lstStyle/>
        <a:p>
          <a:endParaRPr lang="en-GB"/>
        </a:p>
      </dgm:t>
    </dgm:pt>
    <dgm:pt modelId="{D0C2A05A-BE4D-44A2-B9AD-F83B3FBBF758}" type="sibTrans" cxnId="{F9EAC8F8-72AB-4AE8-B8B1-BEF82F3755FF}">
      <dgm:prSet/>
      <dgm:spPr/>
      <dgm:t>
        <a:bodyPr/>
        <a:lstStyle/>
        <a:p>
          <a:endParaRPr lang="en-GB"/>
        </a:p>
      </dgm:t>
    </dgm:pt>
    <dgm:pt modelId="{680BE693-AACF-4CA6-9661-009C2638EE4B}">
      <dgm:prSet custT="1"/>
      <dgm:spPr/>
      <dgm:t>
        <a:bodyPr/>
        <a:lstStyle/>
        <a:p>
          <a:pPr>
            <a:lnSpc>
              <a:spcPct val="100000"/>
            </a:lnSpc>
          </a:pPr>
          <a:r>
            <a:rPr lang="en-GB" sz="1400" dirty="0"/>
            <a:t>Promote sustainability</a:t>
          </a:r>
        </a:p>
      </dgm:t>
    </dgm:pt>
    <dgm:pt modelId="{331FC625-8B9D-4F4F-89F6-01639E35AAE3}" type="parTrans" cxnId="{665C6328-81FD-4B74-B9F8-F83D0C96D0FC}">
      <dgm:prSet/>
      <dgm:spPr/>
      <dgm:t>
        <a:bodyPr/>
        <a:lstStyle/>
        <a:p>
          <a:endParaRPr lang="en-GB"/>
        </a:p>
      </dgm:t>
    </dgm:pt>
    <dgm:pt modelId="{393D03E9-E8E2-44ED-963F-DFFEE481EA60}" type="sibTrans" cxnId="{665C6328-81FD-4B74-B9F8-F83D0C96D0FC}">
      <dgm:prSet/>
      <dgm:spPr/>
      <dgm:t>
        <a:bodyPr/>
        <a:lstStyle/>
        <a:p>
          <a:endParaRPr lang="en-GB"/>
        </a:p>
      </dgm:t>
    </dgm:pt>
    <dgm:pt modelId="{439189D0-7625-4BFC-AE7F-D155DAEB60E0}" type="pres">
      <dgm:prSet presAssocID="{F79D005A-EF78-4DC8-A9B0-7B54127FABB3}" presName="Name0" presStyleCnt="0">
        <dgm:presLayoutVars>
          <dgm:dir/>
          <dgm:resizeHandles val="exact"/>
        </dgm:presLayoutVars>
      </dgm:prSet>
      <dgm:spPr/>
    </dgm:pt>
    <dgm:pt modelId="{48C5B127-2DFE-4CE5-9384-32D732EE91F1}" type="pres">
      <dgm:prSet presAssocID="{6683C677-89E1-4E18-8444-F8D0F9174767}" presName="compNode" presStyleCnt="0"/>
      <dgm:spPr/>
    </dgm:pt>
    <dgm:pt modelId="{149E8246-107E-446D-83A2-2619E61A535F}" type="pres">
      <dgm:prSet presAssocID="{6683C677-89E1-4E18-8444-F8D0F9174767}" presName="pictRect" presStyleLbl="revTx" presStyleIdx="0" presStyleCnt="4">
        <dgm:presLayoutVars>
          <dgm:chMax val="0"/>
          <dgm:bulletEnabled/>
        </dgm:presLayoutVars>
      </dgm:prSet>
      <dgm:spPr/>
    </dgm:pt>
    <dgm:pt modelId="{8EE598D4-3436-4B47-84B1-DAD22BF1454E}" type="pres">
      <dgm:prSet presAssocID="{6683C677-89E1-4E18-8444-F8D0F9174767}" presName="textRect" presStyleLbl="revTx" presStyleIdx="1" presStyleCnt="4">
        <dgm:presLayoutVars>
          <dgm:bulletEnabled/>
        </dgm:presLayoutVars>
      </dgm:prSet>
      <dgm:spPr/>
    </dgm:pt>
    <dgm:pt modelId="{4AFCB975-8743-43A1-8661-60F23E9B89A3}" type="pres">
      <dgm:prSet presAssocID="{09D8EA0C-EED3-4BB1-8AEF-7CFB760A7162}" presName="sibTrans" presStyleLbl="sibTrans2D1" presStyleIdx="0" presStyleCnt="0"/>
      <dgm:spPr/>
    </dgm:pt>
    <dgm:pt modelId="{CDF5A025-CFDC-4004-91F9-1AE14552A37B}" type="pres">
      <dgm:prSet presAssocID="{1DD03B1B-225F-4F59-88E9-6E12FADD869B}" presName="compNode" presStyleCnt="0"/>
      <dgm:spPr/>
    </dgm:pt>
    <dgm:pt modelId="{7601E8C4-7F17-4695-B1CE-57EF4035A40F}" type="pres">
      <dgm:prSet presAssocID="{1DD03B1B-225F-4F59-88E9-6E12FADD869B}" presName="pictRect" presStyleLbl="revTx" presStyleIdx="2" presStyleCnt="4">
        <dgm:presLayoutVars>
          <dgm:chMax val="0"/>
          <dgm:bulletEnabled/>
        </dgm:presLayoutVars>
      </dgm:prSet>
      <dgm:spPr/>
    </dgm:pt>
    <dgm:pt modelId="{4089A5D8-997B-4184-99FA-4FC49BC3D349}" type="pres">
      <dgm:prSet presAssocID="{1DD03B1B-225F-4F59-88E9-6E12FADD869B}" presName="textRect" presStyleLbl="revTx" presStyleIdx="3" presStyleCnt="4">
        <dgm:presLayoutVars>
          <dgm:bulletEnabled/>
        </dgm:presLayoutVars>
      </dgm:prSet>
      <dgm:spPr/>
    </dgm:pt>
  </dgm:ptLst>
  <dgm:cxnLst>
    <dgm:cxn modelId="{6E9CBC10-6408-4B6B-9D91-3B6CF69723A7}" type="presOf" srcId="{56734F44-9D7F-4CFB-9CBD-E0EEABC32D3D}" destId="{8EE598D4-3436-4B47-84B1-DAD22BF1454E}" srcOrd="0" destOrd="0" presId="urn:microsoft.com/office/officeart/2024/3/layout/ArchList1#26"/>
    <dgm:cxn modelId="{F20F3214-47B8-4901-993F-1C150E72B110}" type="presOf" srcId="{F79D005A-EF78-4DC8-A9B0-7B54127FABB3}" destId="{439189D0-7625-4BFC-AE7F-D155DAEB60E0}" srcOrd="0" destOrd="0" presId="urn:microsoft.com/office/officeart/2024/3/layout/ArchList1#26"/>
    <dgm:cxn modelId="{C8E9B118-1144-4153-9F17-68806EA98F56}" type="presOf" srcId="{09D8EA0C-EED3-4BB1-8AEF-7CFB760A7162}" destId="{4AFCB975-8743-43A1-8661-60F23E9B89A3}" srcOrd="0" destOrd="0" presId="urn:microsoft.com/office/officeart/2024/3/layout/ArchList1#26"/>
    <dgm:cxn modelId="{665C6328-81FD-4B74-B9F8-F83D0C96D0FC}" srcId="{6683C677-89E1-4E18-8444-F8D0F9174767}" destId="{680BE693-AACF-4CA6-9661-009C2638EE4B}" srcOrd="3" destOrd="0" parTransId="{331FC625-8B9D-4F4F-89F6-01639E35AAE3}" sibTransId="{393D03E9-E8E2-44ED-963F-DFFEE481EA60}"/>
    <dgm:cxn modelId="{106AEE39-619A-4CE9-9669-478A042BA2E2}" type="presOf" srcId="{58E18512-5FC7-44B7-8C9F-CCD86C128BF3}" destId="{8EE598D4-3436-4B47-84B1-DAD22BF1454E}" srcOrd="0" destOrd="2" presId="urn:microsoft.com/office/officeart/2024/3/layout/ArchList1#26"/>
    <dgm:cxn modelId="{FD57FA47-2181-45D1-BBBD-57F6A43EE1A1}" type="presOf" srcId="{816258A8-1FD3-47F1-A291-B540D3D491A8}" destId="{8EE598D4-3436-4B47-84B1-DAD22BF1454E}" srcOrd="0" destOrd="1" presId="urn:microsoft.com/office/officeart/2024/3/layout/ArchList1#26"/>
    <dgm:cxn modelId="{AA786369-BAB6-4E7D-8D40-3038C2F9BD94}" type="presOf" srcId="{F6C60737-054A-4D4C-890B-C348D450576A}" destId="{4089A5D8-997B-4184-99FA-4FC49BC3D349}" srcOrd="0" destOrd="0" presId="urn:microsoft.com/office/officeart/2024/3/layout/ArchList1#26"/>
    <dgm:cxn modelId="{BF038F71-DD3A-456F-94B1-E4A5F6A7590E}" srcId="{6683C677-89E1-4E18-8444-F8D0F9174767}" destId="{56734F44-9D7F-4CFB-9CBD-E0EEABC32D3D}" srcOrd="0" destOrd="0" parTransId="{A3AD6FCC-E4F5-46B4-B004-A23AC5C6F65B}" sibTransId="{9C036100-254F-47F6-B01F-1758F7BB772A}"/>
    <dgm:cxn modelId="{08D96A7A-7B33-4E0A-B8CD-43FF03620A4D}" type="presOf" srcId="{6683C677-89E1-4E18-8444-F8D0F9174767}" destId="{149E8246-107E-446D-83A2-2619E61A535F}" srcOrd="0" destOrd="0" presId="urn:microsoft.com/office/officeart/2024/3/layout/ArchList1#26"/>
    <dgm:cxn modelId="{56C8B87E-0F96-4F20-8345-3069AB024E9E}" srcId="{F79D005A-EF78-4DC8-A9B0-7B54127FABB3}" destId="{6683C677-89E1-4E18-8444-F8D0F9174767}" srcOrd="0" destOrd="0" parTransId="{9096D71F-9713-469B-ACE6-161111FE9A54}" sibTransId="{09D8EA0C-EED3-4BB1-8AEF-7CFB760A7162}"/>
    <dgm:cxn modelId="{6193C484-8ABE-4C8E-BC1B-11825138E8E6}" srcId="{1DD03B1B-225F-4F59-88E9-6E12FADD869B}" destId="{F6C60737-054A-4D4C-890B-C348D450576A}" srcOrd="0" destOrd="0" parTransId="{AD74D646-4FE6-49CB-B06E-B0BEE753FD5B}" sibTransId="{33DDF299-F25D-43EA-B386-54F6148ECB5B}"/>
    <dgm:cxn modelId="{5EC0F187-F136-4FC3-843B-833EE4137A66}" srcId="{6683C677-89E1-4E18-8444-F8D0F9174767}" destId="{816258A8-1FD3-47F1-A291-B540D3D491A8}" srcOrd="1" destOrd="0" parTransId="{88E78E5A-28A3-4854-9095-8787EEDAD9A3}" sibTransId="{0E25A298-1E7F-431F-89B4-2018F9217D1B}"/>
    <dgm:cxn modelId="{B029E4AA-8B93-47D3-B437-B1BD6DD71A20}" type="presOf" srcId="{1DD03B1B-225F-4F59-88E9-6E12FADD869B}" destId="{7601E8C4-7F17-4695-B1CE-57EF4035A40F}" srcOrd="0" destOrd="0" presId="urn:microsoft.com/office/officeart/2024/3/layout/ArchList1#26"/>
    <dgm:cxn modelId="{8D193CEA-2EBD-4D7A-BB1A-C899500282E3}" type="presOf" srcId="{680BE693-AACF-4CA6-9661-009C2638EE4B}" destId="{8EE598D4-3436-4B47-84B1-DAD22BF1454E}" srcOrd="0" destOrd="3" presId="urn:microsoft.com/office/officeart/2024/3/layout/ArchList1#26"/>
    <dgm:cxn modelId="{F9EAC8F8-72AB-4AE8-B8B1-BEF82F3755FF}" srcId="{6683C677-89E1-4E18-8444-F8D0F9174767}" destId="{58E18512-5FC7-44B7-8C9F-CCD86C128BF3}" srcOrd="2" destOrd="0" parTransId="{DA0AD952-049F-456A-AE21-33A1A83DD5FD}" sibTransId="{D0C2A05A-BE4D-44A2-B9AD-F83B3FBBF758}"/>
    <dgm:cxn modelId="{3651E0FD-E66F-4F72-99C5-BD809EC3C96C}" srcId="{F79D005A-EF78-4DC8-A9B0-7B54127FABB3}" destId="{1DD03B1B-225F-4F59-88E9-6E12FADD869B}" srcOrd="1" destOrd="0" parTransId="{FE2FFDD7-EC33-4C15-918C-5DE14D4351F6}" sibTransId="{36F1427C-26E2-4129-AD15-F3263C896B71}"/>
    <dgm:cxn modelId="{E32CAB04-EB91-48B0-88D3-91BB21C269B5}" type="presParOf" srcId="{439189D0-7625-4BFC-AE7F-D155DAEB60E0}" destId="{48C5B127-2DFE-4CE5-9384-32D732EE91F1}" srcOrd="0" destOrd="0" presId="urn:microsoft.com/office/officeart/2024/3/layout/ArchList1#26"/>
    <dgm:cxn modelId="{3247B220-9C19-44F7-B795-F64ED64B9E4D}" type="presParOf" srcId="{48C5B127-2DFE-4CE5-9384-32D732EE91F1}" destId="{149E8246-107E-446D-83A2-2619E61A535F}" srcOrd="0" destOrd="0" presId="urn:microsoft.com/office/officeart/2024/3/layout/ArchList1#26"/>
    <dgm:cxn modelId="{2B0159A6-CBB2-4720-AD9D-7D0D21E11BFE}" type="presParOf" srcId="{48C5B127-2DFE-4CE5-9384-32D732EE91F1}" destId="{8EE598D4-3436-4B47-84B1-DAD22BF1454E}" srcOrd="1" destOrd="0" presId="urn:microsoft.com/office/officeart/2024/3/layout/ArchList1#26"/>
    <dgm:cxn modelId="{C4A25BD5-B19C-4B50-B226-AE9161EA5D48}" type="presParOf" srcId="{439189D0-7625-4BFC-AE7F-D155DAEB60E0}" destId="{4AFCB975-8743-43A1-8661-60F23E9B89A3}" srcOrd="1" destOrd="0" presId="urn:microsoft.com/office/officeart/2024/3/layout/ArchList1#26"/>
    <dgm:cxn modelId="{3904024F-68F4-46C4-B2F0-EFA55405E3F3}" type="presParOf" srcId="{439189D0-7625-4BFC-AE7F-D155DAEB60E0}" destId="{CDF5A025-CFDC-4004-91F9-1AE14552A37B}" srcOrd="2" destOrd="0" presId="urn:microsoft.com/office/officeart/2024/3/layout/ArchList1#26"/>
    <dgm:cxn modelId="{6E5E03FD-89E3-4F21-880B-A61477759132}" type="presParOf" srcId="{CDF5A025-CFDC-4004-91F9-1AE14552A37B}" destId="{7601E8C4-7F17-4695-B1CE-57EF4035A40F}" srcOrd="0" destOrd="0" presId="urn:microsoft.com/office/officeart/2024/3/layout/ArchList1#26"/>
    <dgm:cxn modelId="{387C8A76-3DF5-4D94-95AC-2E13970FACED}" type="presParOf" srcId="{CDF5A025-CFDC-4004-91F9-1AE14552A37B}" destId="{4089A5D8-997B-4184-99FA-4FC49BC3D349}" srcOrd="1" destOrd="0" presId="urn:microsoft.com/office/officeart/2024/3/layout/ArchList1#26"/>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2EAF5CE-1711-4428-B101-29761DA0019F}" type="doc">
      <dgm:prSet loTypeId="urn:microsoft.com/office/officeart/2024/3/layout/SimpleTimelineDefaultVariant" loCatId="Timeline" qsTypeId="urn:microsoft.com/office/officeart/2005/8/quickstyle/simple1" qsCatId="simple" csTypeId="urn:microsoft.com/office/officeart/2005/8/colors/SimpleTimelineDefaultColorVariant" csCatId="other" phldr="1"/>
      <dgm:spPr/>
      <dgm:t>
        <a:bodyPr/>
        <a:lstStyle/>
        <a:p>
          <a:endParaRPr lang="en-GB"/>
        </a:p>
      </dgm:t>
    </dgm:pt>
    <dgm:pt modelId="{6D6E08AB-BF9C-4095-8285-16EDB20B4DC2}">
      <dgm:prSet/>
      <dgm:spPr/>
      <dgm:t>
        <a:bodyPr/>
        <a:lstStyle/>
        <a:p>
          <a:pPr>
            <a:defRPr b="1"/>
          </a:pPr>
          <a:r>
            <a:rPr lang="en-GB" dirty="0"/>
            <a:t>Product</a:t>
          </a:r>
        </a:p>
      </dgm:t>
    </dgm:pt>
    <dgm:pt modelId="{FE9BD34F-48ED-4A7B-9D1A-5D52D87624E0}" type="parTrans" cxnId="{D1E5B704-3004-4266-91C0-0B654493D0BE}">
      <dgm:prSet/>
      <dgm:spPr/>
      <dgm:t>
        <a:bodyPr/>
        <a:lstStyle/>
        <a:p>
          <a:endParaRPr lang="en-GB"/>
        </a:p>
      </dgm:t>
    </dgm:pt>
    <dgm:pt modelId="{6B40111A-8751-47E0-9130-E15453D79C2E}" type="sibTrans" cxnId="{D1E5B704-3004-4266-91C0-0B654493D0BE}">
      <dgm:prSet/>
      <dgm:spPr/>
      <dgm:t>
        <a:bodyPr/>
        <a:lstStyle/>
        <a:p>
          <a:endParaRPr lang="en-GB"/>
        </a:p>
      </dgm:t>
    </dgm:pt>
    <dgm:pt modelId="{44F34B73-3261-4E25-90CE-2F9A226D93BE}">
      <dgm:prSet/>
      <dgm:spPr/>
      <dgm:t>
        <a:bodyPr/>
        <a:lstStyle/>
        <a:p>
          <a:br>
            <a:rPr lang="en-GB" dirty="0"/>
          </a:br>
          <a:r>
            <a:rPr lang="en-GB" dirty="0"/>
            <a:t>The business offers tailoring services including alterations, repairs, and upcycling. These services help customers improve the fit of their clothes and reuse old garments, supporting sustainable fashion.</a:t>
          </a:r>
        </a:p>
      </dgm:t>
    </dgm:pt>
    <dgm:pt modelId="{1221551B-0033-4DD9-891D-8A17D10CDB0F}" type="parTrans" cxnId="{01235341-8D64-4EBE-A37E-D6BFF1E3D60C}">
      <dgm:prSet/>
      <dgm:spPr/>
      <dgm:t>
        <a:bodyPr/>
        <a:lstStyle/>
        <a:p>
          <a:endParaRPr lang="en-GB"/>
        </a:p>
      </dgm:t>
    </dgm:pt>
    <dgm:pt modelId="{4753051D-4923-442D-B126-D45F8A16EC70}" type="sibTrans" cxnId="{01235341-8D64-4EBE-A37E-D6BFF1E3D60C}">
      <dgm:prSet/>
      <dgm:spPr/>
      <dgm:t>
        <a:bodyPr/>
        <a:lstStyle/>
        <a:p>
          <a:endParaRPr lang="en-GB"/>
        </a:p>
      </dgm:t>
    </dgm:pt>
    <dgm:pt modelId="{00D6C05A-891A-4EE0-B2B2-643C90FA0843}">
      <dgm:prSet/>
      <dgm:spPr/>
      <dgm:t>
        <a:bodyPr/>
        <a:lstStyle/>
        <a:p>
          <a:pPr>
            <a:defRPr b="1"/>
          </a:pPr>
          <a:r>
            <a:rPr lang="en-GB" dirty="0"/>
            <a:t>Place </a:t>
          </a:r>
        </a:p>
      </dgm:t>
    </dgm:pt>
    <dgm:pt modelId="{A5AEF7D6-8ED6-42E7-BA01-CCE3A52275EC}" type="parTrans" cxnId="{D4E2F3D6-03DA-4A16-AE2F-8B9A59EFEE85}">
      <dgm:prSet/>
      <dgm:spPr/>
      <dgm:t>
        <a:bodyPr/>
        <a:lstStyle/>
        <a:p>
          <a:endParaRPr lang="en-GB"/>
        </a:p>
      </dgm:t>
    </dgm:pt>
    <dgm:pt modelId="{82B5815B-6F18-4BD1-BDD1-8C876B8BAC6A}" type="sibTrans" cxnId="{D4E2F3D6-03DA-4A16-AE2F-8B9A59EFEE85}">
      <dgm:prSet/>
      <dgm:spPr/>
      <dgm:t>
        <a:bodyPr/>
        <a:lstStyle/>
        <a:p>
          <a:endParaRPr lang="en-GB"/>
        </a:p>
      </dgm:t>
    </dgm:pt>
    <dgm:pt modelId="{2B199C8C-5015-409A-847B-39E203DAE6CC}">
      <dgm:prSet/>
      <dgm:spPr/>
      <dgm:t>
        <a:bodyPr/>
        <a:lstStyle/>
        <a:p>
          <a:r>
            <a:rPr lang="en-GB" dirty="0"/>
            <a:t>The business operates from a physical shop in Haverfordwest and  also provides an online platform for bookings and enquiries, making services easy to access.</a:t>
          </a:r>
        </a:p>
      </dgm:t>
    </dgm:pt>
    <dgm:pt modelId="{C9F7B4AC-6A31-42AE-A5D3-CB11376BCB83}" type="parTrans" cxnId="{C305B0D0-3035-4006-B179-F05262E7A4FB}">
      <dgm:prSet/>
      <dgm:spPr/>
      <dgm:t>
        <a:bodyPr/>
        <a:lstStyle/>
        <a:p>
          <a:endParaRPr lang="en-GB"/>
        </a:p>
      </dgm:t>
    </dgm:pt>
    <dgm:pt modelId="{5FF54D73-DD39-4E01-8A0F-BB620C58910E}" type="sibTrans" cxnId="{C305B0D0-3035-4006-B179-F05262E7A4FB}">
      <dgm:prSet/>
      <dgm:spPr/>
      <dgm:t>
        <a:bodyPr/>
        <a:lstStyle/>
        <a:p>
          <a:endParaRPr lang="en-GB"/>
        </a:p>
      </dgm:t>
    </dgm:pt>
    <dgm:pt modelId="{DC5F715E-2256-42A2-A977-010EE8CC9957}">
      <dgm:prSet/>
      <dgm:spPr/>
      <dgm:t>
        <a:bodyPr/>
        <a:lstStyle/>
        <a:p>
          <a:pPr>
            <a:defRPr b="1"/>
          </a:pPr>
          <a:r>
            <a:rPr lang="en-GB" dirty="0"/>
            <a:t>Price</a:t>
          </a:r>
        </a:p>
      </dgm:t>
    </dgm:pt>
    <dgm:pt modelId="{FD8B9F12-96F1-4E95-8D0F-5B164D1D9339}" type="parTrans" cxnId="{D4AB5866-6563-4ED3-B9D5-684F3F269B42}">
      <dgm:prSet/>
      <dgm:spPr/>
      <dgm:t>
        <a:bodyPr/>
        <a:lstStyle/>
        <a:p>
          <a:endParaRPr lang="en-GB"/>
        </a:p>
      </dgm:t>
    </dgm:pt>
    <dgm:pt modelId="{2301F46A-8806-4D61-AB67-FD1E60B618C0}" type="sibTrans" cxnId="{D4AB5866-6563-4ED3-B9D5-684F3F269B42}">
      <dgm:prSet/>
      <dgm:spPr/>
      <dgm:t>
        <a:bodyPr/>
        <a:lstStyle/>
        <a:p>
          <a:endParaRPr lang="en-GB"/>
        </a:p>
      </dgm:t>
    </dgm:pt>
    <dgm:pt modelId="{5F85D223-7D70-4222-A0DD-AFC921D88F3C}">
      <dgm:prSet/>
      <dgm:spPr/>
      <dgm:t>
        <a:bodyPr/>
        <a:lstStyle/>
        <a:p>
          <a:r>
            <a:rPr lang="en-GB" dirty="0"/>
            <a:t>The pricing is set at around £30 per hour. This is competitive and affordable for customers while still allowing the business to make a profit.</a:t>
          </a:r>
        </a:p>
      </dgm:t>
    </dgm:pt>
    <dgm:pt modelId="{F336951B-B992-4E32-8C8B-2F7F6F8F15C1}" type="parTrans" cxnId="{1A3E6A59-180E-4E1A-B9A5-2C8B97E0A824}">
      <dgm:prSet/>
      <dgm:spPr/>
      <dgm:t>
        <a:bodyPr/>
        <a:lstStyle/>
        <a:p>
          <a:endParaRPr lang="en-GB"/>
        </a:p>
      </dgm:t>
    </dgm:pt>
    <dgm:pt modelId="{45F4055A-91DB-45ED-913E-D9F5A61970EE}" type="sibTrans" cxnId="{1A3E6A59-180E-4E1A-B9A5-2C8B97E0A824}">
      <dgm:prSet/>
      <dgm:spPr/>
      <dgm:t>
        <a:bodyPr/>
        <a:lstStyle/>
        <a:p>
          <a:endParaRPr lang="en-GB"/>
        </a:p>
      </dgm:t>
    </dgm:pt>
    <dgm:pt modelId="{45EDB45B-7071-48FC-8465-BFA16F28C269}">
      <dgm:prSet/>
      <dgm:spPr/>
      <dgm:t>
        <a:bodyPr/>
        <a:lstStyle/>
        <a:p>
          <a:pPr>
            <a:defRPr b="1"/>
          </a:pPr>
          <a:r>
            <a:rPr lang="en-GB" dirty="0"/>
            <a:t>Promotion</a:t>
          </a:r>
        </a:p>
      </dgm:t>
    </dgm:pt>
    <dgm:pt modelId="{26C39C4A-185E-4548-97ED-2C9ECCC0FD2D}" type="parTrans" cxnId="{B56019C1-9D63-466E-A380-A2C861A37E24}">
      <dgm:prSet/>
      <dgm:spPr/>
      <dgm:t>
        <a:bodyPr/>
        <a:lstStyle/>
        <a:p>
          <a:endParaRPr lang="en-GB"/>
        </a:p>
      </dgm:t>
    </dgm:pt>
    <dgm:pt modelId="{650A8DC7-0574-4DD6-8AE2-26AD9995E399}" type="sibTrans" cxnId="{B56019C1-9D63-466E-A380-A2C861A37E24}">
      <dgm:prSet/>
      <dgm:spPr/>
      <dgm:t>
        <a:bodyPr/>
        <a:lstStyle/>
        <a:p>
          <a:endParaRPr lang="en-GB"/>
        </a:p>
      </dgm:t>
    </dgm:pt>
    <dgm:pt modelId="{ABAD7B42-7F87-4AFD-B61C-9370D45B0EB5}">
      <dgm:prSet/>
      <dgm:spPr/>
      <dgm:t>
        <a:bodyPr/>
        <a:lstStyle/>
        <a:p>
          <a:r>
            <a:rPr lang="en-GB" dirty="0"/>
            <a:t>Promotion includes social media such as Instagram and Facebook, local advertising like flyers and posters, loyalty rewards, and community engagement to attract and retain customers..</a:t>
          </a:r>
        </a:p>
      </dgm:t>
    </dgm:pt>
    <dgm:pt modelId="{7957F54D-2411-4E7A-86A4-4AA96721F43B}" type="parTrans" cxnId="{0A80896B-04EF-45F3-81DC-E750B85018AE}">
      <dgm:prSet/>
      <dgm:spPr/>
      <dgm:t>
        <a:bodyPr/>
        <a:lstStyle/>
        <a:p>
          <a:endParaRPr lang="en-GB"/>
        </a:p>
      </dgm:t>
    </dgm:pt>
    <dgm:pt modelId="{B1DFF632-F8D1-4ED8-8D32-369A69775DD6}" type="sibTrans" cxnId="{0A80896B-04EF-45F3-81DC-E750B85018AE}">
      <dgm:prSet/>
      <dgm:spPr/>
      <dgm:t>
        <a:bodyPr/>
        <a:lstStyle/>
        <a:p>
          <a:endParaRPr lang="en-GB"/>
        </a:p>
      </dgm:t>
    </dgm:pt>
    <dgm:pt modelId="{4D735706-C529-4F7E-BD89-8155C67BF375}" type="pres">
      <dgm:prSet presAssocID="{C2EAF5CE-1711-4428-B101-29761DA0019F}" presName="root" presStyleCnt="0">
        <dgm:presLayoutVars>
          <dgm:chMax/>
          <dgm:chPref/>
          <dgm:animLvl val="lvl"/>
        </dgm:presLayoutVars>
      </dgm:prSet>
      <dgm:spPr/>
    </dgm:pt>
    <dgm:pt modelId="{D0F89DAB-368D-46E8-856B-4635C8F35AE8}" type="pres">
      <dgm:prSet presAssocID="{C2EAF5CE-1711-4428-B101-29761DA0019F}" presName="divider" presStyleLbl="alignAcc1" presStyleIdx="0" presStyleCnt="1"/>
      <dgm:spPr>
        <a:solidFill>
          <a:schemeClr val="dk2">
            <a:alpha val="90000"/>
            <a:hueOff val="0"/>
            <a:satOff val="0"/>
            <a:lumOff val="0"/>
            <a:alphaOff val="0"/>
          </a:schemeClr>
        </a:solidFill>
        <a:ln w="12050" cap="flat" cmpd="sng" algn="ctr">
          <a:solidFill>
            <a:schemeClr val="dk2">
              <a:hueOff val="0"/>
              <a:satOff val="0"/>
              <a:lumOff val="0"/>
              <a:alphaOff val="0"/>
            </a:schemeClr>
          </a:solidFill>
          <a:prstDash val="solid"/>
          <a:miter lim="800000"/>
          <a:tailEnd type="arrow" w="med" len="med"/>
        </a:ln>
        <a:effectLst/>
      </dgm:spPr>
    </dgm:pt>
    <dgm:pt modelId="{38B35C8F-4240-4B68-BE77-433C99941F39}" type="pres">
      <dgm:prSet presAssocID="{C2EAF5CE-1711-4428-B101-29761DA0019F}" presName="nodes" presStyleCnt="0">
        <dgm:presLayoutVars>
          <dgm:chMax/>
          <dgm:chPref/>
          <dgm:animLvl val="lvl"/>
        </dgm:presLayoutVars>
      </dgm:prSet>
      <dgm:spPr/>
    </dgm:pt>
    <dgm:pt modelId="{94F21828-CC84-4129-9055-5C4DBD911837}" type="pres">
      <dgm:prSet presAssocID="{6D6E08AB-BF9C-4095-8285-16EDB20B4DC2}" presName="composite" presStyleCnt="0"/>
      <dgm:spPr/>
    </dgm:pt>
    <dgm:pt modelId="{3F520880-0DD6-4617-8A00-4E2FC2E2525B}" type="pres">
      <dgm:prSet presAssocID="{6D6E08AB-BF9C-4095-8285-16EDB20B4DC2}" presName="ConnectorPoint" presStyleLbl="lnNode1" presStyleIdx="0" presStyleCnt="4"/>
      <dgm:spPr>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5DC4F670-7F04-4C5B-9400-FC235AEF74CB}" type="pres">
      <dgm:prSet presAssocID="{6D6E08AB-BF9C-4095-8285-16EDB20B4DC2}" presName="DropPinPlaceHolder" presStyleCnt="0"/>
      <dgm:spPr/>
    </dgm:pt>
    <dgm:pt modelId="{41C7E8C2-7169-4576-AB92-B2D050022BFE}" type="pres">
      <dgm:prSet presAssocID="{6D6E08AB-BF9C-4095-8285-16EDB20B4DC2}" presName="DropPin" presStyleLbl="alignNode1" presStyleIdx="0" presStyleCnt="8"/>
      <dgm:spPr/>
    </dgm:pt>
    <dgm:pt modelId="{CE945FBC-DEA1-4B63-8434-AF325FBCA6F4}" type="pres">
      <dgm:prSet presAssocID="{6D6E08AB-BF9C-4095-8285-16EDB20B4DC2}" presName="Ellipse" presStyleLbl="fgAcc1" presStyleIdx="0" presStyleCnt="4"/>
      <dgm:spPr>
        <a:solidFill>
          <a:schemeClr val="accent1">
            <a:alpha val="90000"/>
            <a:hueOff val="0"/>
            <a:satOff val="0"/>
            <a:lumOff val="0"/>
            <a:alphaOff val="0"/>
          </a:schemeClr>
        </a:solidFill>
        <a:ln w="12700" cap="flat" cmpd="sng" algn="ctr">
          <a:noFill/>
          <a:prstDash val="solid"/>
          <a:miter lim="800000"/>
        </a:ln>
        <a:effectLst/>
      </dgm:spPr>
    </dgm:pt>
    <dgm:pt modelId="{69B682F4-2D84-47DF-A11F-047F09844E96}" type="pres">
      <dgm:prSet presAssocID="{6D6E08AB-BF9C-4095-8285-16EDB20B4DC2}" presName="L2TextContainer" presStyleLbl="revTx" presStyleIdx="0" presStyleCnt="4">
        <dgm:presLayoutVars>
          <dgm:bulletEnabled val="1"/>
        </dgm:presLayoutVars>
      </dgm:prSet>
      <dgm:spPr/>
    </dgm:pt>
    <dgm:pt modelId="{909190D7-C22F-4833-8128-AB45A6756690}" type="pres">
      <dgm:prSet presAssocID="{6D6E08AB-BF9C-4095-8285-16EDB20B4DC2}" presName="L1TextContainer" presStyleLbl="alignNode1" presStyleIdx="1" presStyleCnt="8" custLinFactNeighborY="-24930">
        <dgm:presLayoutVars>
          <dgm:chMax val="1"/>
          <dgm:chPref val="1"/>
          <dgm:bulletEnabled val="1"/>
        </dgm:presLayoutVars>
      </dgm:prSet>
      <dgm:spPr/>
    </dgm:pt>
    <dgm:pt modelId="{CB987053-4A35-4CDB-A2CB-819C4332A4AF}" type="pres">
      <dgm:prSet presAssocID="{6D6E08AB-BF9C-4095-8285-16EDB20B4DC2}" presName="ConnectLine" presStyleLbl="sibTrans1D1" presStyleIdx="0" presStyleCnt="4"/>
      <dgm:spPr/>
    </dgm:pt>
    <dgm:pt modelId="{E9362BDB-F496-4AFC-8067-FB647F0CC8F1}" type="pres">
      <dgm:prSet presAssocID="{6D6E08AB-BF9C-4095-8285-16EDB20B4DC2}" presName="EmptyPlaceHolder" presStyleCnt="0"/>
      <dgm:spPr/>
    </dgm:pt>
    <dgm:pt modelId="{DFFCD5BF-9366-445A-AC14-C14FA0E64CF7}" type="pres">
      <dgm:prSet presAssocID="{6B40111A-8751-47E0-9130-E15453D79C2E}" presName="spaceBetweenRectangles" presStyleCnt="0"/>
      <dgm:spPr/>
    </dgm:pt>
    <dgm:pt modelId="{4A5C6972-0D64-4405-81EB-119D0C0EEF29}" type="pres">
      <dgm:prSet presAssocID="{00D6C05A-891A-4EE0-B2B2-643C90FA0843}" presName="composite" presStyleCnt="0"/>
      <dgm:spPr/>
    </dgm:pt>
    <dgm:pt modelId="{3412401E-7945-4230-976D-0C39A9BB7951}" type="pres">
      <dgm:prSet presAssocID="{00D6C05A-891A-4EE0-B2B2-643C90FA0843}" presName="ConnectorPoint" presStyleLbl="lnNode1" presStyleIdx="1" presStyleCnt="4"/>
      <dgm:spPr>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9024F423-34A0-4CFF-BB43-D93318E53994}" type="pres">
      <dgm:prSet presAssocID="{00D6C05A-891A-4EE0-B2B2-643C90FA0843}" presName="DropPinPlaceHolder" presStyleCnt="0"/>
      <dgm:spPr/>
    </dgm:pt>
    <dgm:pt modelId="{F0219D0D-4F47-4A77-8733-455BAF4836AD}" type="pres">
      <dgm:prSet presAssocID="{00D6C05A-891A-4EE0-B2B2-643C90FA0843}" presName="DropPin" presStyleLbl="alignNode1" presStyleIdx="2" presStyleCnt="8"/>
      <dgm:spPr/>
    </dgm:pt>
    <dgm:pt modelId="{BD2729DA-E7CA-41B1-8FD1-7D6BD213AE86}" type="pres">
      <dgm:prSet presAssocID="{00D6C05A-891A-4EE0-B2B2-643C90FA0843}" presName="Ellipse" presStyleLbl="fgAcc1" presStyleIdx="1" presStyleCnt="4"/>
      <dgm:spPr>
        <a:solidFill>
          <a:schemeClr val="accent1">
            <a:alpha val="90000"/>
            <a:hueOff val="0"/>
            <a:satOff val="0"/>
            <a:lumOff val="0"/>
            <a:alphaOff val="0"/>
          </a:schemeClr>
        </a:solidFill>
        <a:ln w="12700" cap="flat" cmpd="sng" algn="ctr">
          <a:noFill/>
          <a:prstDash val="solid"/>
          <a:miter lim="800000"/>
        </a:ln>
        <a:effectLst/>
      </dgm:spPr>
    </dgm:pt>
    <dgm:pt modelId="{DF83396E-146C-47EA-8454-3742CD6B4732}" type="pres">
      <dgm:prSet presAssocID="{00D6C05A-891A-4EE0-B2B2-643C90FA0843}" presName="L2TextContainer" presStyleLbl="revTx" presStyleIdx="1" presStyleCnt="4">
        <dgm:presLayoutVars>
          <dgm:bulletEnabled val="1"/>
        </dgm:presLayoutVars>
      </dgm:prSet>
      <dgm:spPr/>
    </dgm:pt>
    <dgm:pt modelId="{75E24D2F-E4D6-4953-8F54-3ABECAE044D2}" type="pres">
      <dgm:prSet presAssocID="{00D6C05A-891A-4EE0-B2B2-643C90FA0843}" presName="L1TextContainer" presStyleLbl="alignNode1" presStyleIdx="3" presStyleCnt="8">
        <dgm:presLayoutVars>
          <dgm:chMax val="1"/>
          <dgm:chPref val="1"/>
          <dgm:bulletEnabled val="1"/>
        </dgm:presLayoutVars>
      </dgm:prSet>
      <dgm:spPr/>
    </dgm:pt>
    <dgm:pt modelId="{360CD644-EA72-4745-B156-1389903F71ED}" type="pres">
      <dgm:prSet presAssocID="{00D6C05A-891A-4EE0-B2B2-643C90FA0843}" presName="ConnectLine" presStyleLbl="sibTrans1D1" presStyleIdx="1" presStyleCnt="4"/>
      <dgm:spPr/>
    </dgm:pt>
    <dgm:pt modelId="{BC41CA07-6F4C-432B-BFE6-98FBF319CCBB}" type="pres">
      <dgm:prSet presAssocID="{00D6C05A-891A-4EE0-B2B2-643C90FA0843}" presName="EmptyPlaceHolder" presStyleCnt="0"/>
      <dgm:spPr/>
    </dgm:pt>
    <dgm:pt modelId="{E2EB805D-8FCF-4232-B3D7-4428E211B725}" type="pres">
      <dgm:prSet presAssocID="{82B5815B-6F18-4BD1-BDD1-8C876B8BAC6A}" presName="spaceBetweenRectangles" presStyleCnt="0"/>
      <dgm:spPr/>
    </dgm:pt>
    <dgm:pt modelId="{4999510D-8278-4556-86B3-6CBAFF86E478}" type="pres">
      <dgm:prSet presAssocID="{DC5F715E-2256-42A2-A977-010EE8CC9957}" presName="composite" presStyleCnt="0"/>
      <dgm:spPr/>
    </dgm:pt>
    <dgm:pt modelId="{B652A67C-4A31-418D-A2A3-A00DAE281194}" type="pres">
      <dgm:prSet presAssocID="{DC5F715E-2256-42A2-A977-010EE8CC9957}" presName="ConnectorPoint" presStyleLbl="lnNode1" presStyleIdx="2" presStyleCnt="4"/>
      <dgm:spPr>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77122276-0043-486C-A08B-BFE814E4685D}" type="pres">
      <dgm:prSet presAssocID="{DC5F715E-2256-42A2-A977-010EE8CC9957}" presName="DropPinPlaceHolder" presStyleCnt="0"/>
      <dgm:spPr/>
    </dgm:pt>
    <dgm:pt modelId="{068D5ECA-6F8B-4A91-8D61-4475C92753B0}" type="pres">
      <dgm:prSet presAssocID="{DC5F715E-2256-42A2-A977-010EE8CC9957}" presName="DropPin" presStyleLbl="alignNode1" presStyleIdx="4" presStyleCnt="8"/>
      <dgm:spPr/>
    </dgm:pt>
    <dgm:pt modelId="{51D32EAD-5746-4AD4-9BD3-B42E7A1F8B83}" type="pres">
      <dgm:prSet presAssocID="{DC5F715E-2256-42A2-A977-010EE8CC9957}" presName="Ellipse" presStyleLbl="fgAcc1" presStyleIdx="2" presStyleCnt="4"/>
      <dgm:spPr>
        <a:solidFill>
          <a:schemeClr val="accent1">
            <a:alpha val="90000"/>
            <a:hueOff val="0"/>
            <a:satOff val="0"/>
            <a:lumOff val="0"/>
            <a:alphaOff val="0"/>
          </a:schemeClr>
        </a:solidFill>
        <a:ln w="12700" cap="flat" cmpd="sng" algn="ctr">
          <a:noFill/>
          <a:prstDash val="solid"/>
          <a:miter lim="800000"/>
        </a:ln>
        <a:effectLst/>
      </dgm:spPr>
    </dgm:pt>
    <dgm:pt modelId="{33C1EECA-D62D-41C1-87F7-CB1A6BBBBBA9}" type="pres">
      <dgm:prSet presAssocID="{DC5F715E-2256-42A2-A977-010EE8CC9957}" presName="L2TextContainer" presStyleLbl="revTx" presStyleIdx="2" presStyleCnt="4">
        <dgm:presLayoutVars>
          <dgm:bulletEnabled val="1"/>
        </dgm:presLayoutVars>
      </dgm:prSet>
      <dgm:spPr/>
    </dgm:pt>
    <dgm:pt modelId="{E6F5A601-27D1-470B-837A-F7439B6DD3F3}" type="pres">
      <dgm:prSet presAssocID="{DC5F715E-2256-42A2-A977-010EE8CC9957}" presName="L1TextContainer" presStyleLbl="alignNode1" presStyleIdx="5" presStyleCnt="8">
        <dgm:presLayoutVars>
          <dgm:chMax val="1"/>
          <dgm:chPref val="1"/>
          <dgm:bulletEnabled val="1"/>
        </dgm:presLayoutVars>
      </dgm:prSet>
      <dgm:spPr/>
    </dgm:pt>
    <dgm:pt modelId="{D465F180-D8A3-4422-AE41-4CF9F18F0CE4}" type="pres">
      <dgm:prSet presAssocID="{DC5F715E-2256-42A2-A977-010EE8CC9957}" presName="ConnectLine" presStyleLbl="sibTrans1D1" presStyleIdx="2" presStyleCnt="4"/>
      <dgm:spPr/>
    </dgm:pt>
    <dgm:pt modelId="{76C7CB6F-FC22-45EC-B07C-665E3E98EF94}" type="pres">
      <dgm:prSet presAssocID="{DC5F715E-2256-42A2-A977-010EE8CC9957}" presName="EmptyPlaceHolder" presStyleCnt="0"/>
      <dgm:spPr/>
    </dgm:pt>
    <dgm:pt modelId="{87753569-1A03-4D8F-AC75-815445F135BD}" type="pres">
      <dgm:prSet presAssocID="{2301F46A-8806-4D61-AB67-FD1E60B618C0}" presName="spaceBetweenRectangles" presStyleCnt="0"/>
      <dgm:spPr/>
    </dgm:pt>
    <dgm:pt modelId="{A748C0E0-A652-4374-AF08-2BBE54530FF6}" type="pres">
      <dgm:prSet presAssocID="{45EDB45B-7071-48FC-8465-BFA16F28C269}" presName="composite" presStyleCnt="0"/>
      <dgm:spPr/>
    </dgm:pt>
    <dgm:pt modelId="{D2176212-2979-4E6A-A61B-32CECF14AFE4}" type="pres">
      <dgm:prSet presAssocID="{45EDB45B-7071-48FC-8465-BFA16F28C269}" presName="ConnectorPoint" presStyleLbl="lnNode1" presStyleIdx="3" presStyleCnt="4"/>
      <dgm:spPr>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0863DA1A-80C4-4D52-AF93-CC3AAC881C5B}" type="pres">
      <dgm:prSet presAssocID="{45EDB45B-7071-48FC-8465-BFA16F28C269}" presName="DropPinPlaceHolder" presStyleCnt="0"/>
      <dgm:spPr/>
    </dgm:pt>
    <dgm:pt modelId="{17F694FB-1BAB-4DEA-86D6-5E4F8227338E}" type="pres">
      <dgm:prSet presAssocID="{45EDB45B-7071-48FC-8465-BFA16F28C269}" presName="DropPin" presStyleLbl="alignNode1" presStyleIdx="6" presStyleCnt="8"/>
      <dgm:spPr/>
    </dgm:pt>
    <dgm:pt modelId="{21061C83-8816-4130-BBCA-CBAF347D733A}" type="pres">
      <dgm:prSet presAssocID="{45EDB45B-7071-48FC-8465-BFA16F28C269}" presName="Ellipse" presStyleLbl="fgAcc1" presStyleIdx="3" presStyleCnt="4"/>
      <dgm:spPr>
        <a:solidFill>
          <a:schemeClr val="accent1">
            <a:alpha val="90000"/>
            <a:hueOff val="0"/>
            <a:satOff val="0"/>
            <a:lumOff val="0"/>
            <a:alphaOff val="0"/>
          </a:schemeClr>
        </a:solidFill>
        <a:ln w="12700" cap="flat" cmpd="sng" algn="ctr">
          <a:noFill/>
          <a:prstDash val="solid"/>
          <a:miter lim="800000"/>
        </a:ln>
        <a:effectLst/>
      </dgm:spPr>
    </dgm:pt>
    <dgm:pt modelId="{2444F9B2-9FE1-45F1-BEE2-3145BA6561B0}" type="pres">
      <dgm:prSet presAssocID="{45EDB45B-7071-48FC-8465-BFA16F28C269}" presName="L2TextContainer" presStyleLbl="revTx" presStyleIdx="3" presStyleCnt="4">
        <dgm:presLayoutVars>
          <dgm:bulletEnabled val="1"/>
        </dgm:presLayoutVars>
      </dgm:prSet>
      <dgm:spPr/>
    </dgm:pt>
    <dgm:pt modelId="{2E5332D9-EE24-4A9B-9BAD-94DF3F7F00A1}" type="pres">
      <dgm:prSet presAssocID="{45EDB45B-7071-48FC-8465-BFA16F28C269}" presName="L1TextContainer" presStyleLbl="alignNode1" presStyleIdx="7" presStyleCnt="8">
        <dgm:presLayoutVars>
          <dgm:chMax val="1"/>
          <dgm:chPref val="1"/>
          <dgm:bulletEnabled val="1"/>
        </dgm:presLayoutVars>
      </dgm:prSet>
      <dgm:spPr/>
    </dgm:pt>
    <dgm:pt modelId="{8C26DFC5-FCFB-4EE1-B4F2-9CF9EC3238F1}" type="pres">
      <dgm:prSet presAssocID="{45EDB45B-7071-48FC-8465-BFA16F28C269}" presName="ConnectLine" presStyleLbl="sibTrans1D1" presStyleIdx="3" presStyleCnt="4"/>
      <dgm:spPr/>
    </dgm:pt>
    <dgm:pt modelId="{1652E1F4-1D3F-41B2-B27F-7C76DF8F30DF}" type="pres">
      <dgm:prSet presAssocID="{45EDB45B-7071-48FC-8465-BFA16F28C269}" presName="EmptyPlaceHolder" presStyleCnt="0"/>
      <dgm:spPr/>
    </dgm:pt>
  </dgm:ptLst>
  <dgm:cxnLst>
    <dgm:cxn modelId="{D1E5B704-3004-4266-91C0-0B654493D0BE}" srcId="{C2EAF5CE-1711-4428-B101-29761DA0019F}" destId="{6D6E08AB-BF9C-4095-8285-16EDB20B4DC2}" srcOrd="0" destOrd="0" parTransId="{FE9BD34F-48ED-4A7B-9D1A-5D52D87624E0}" sibTransId="{6B40111A-8751-47E0-9130-E15453D79C2E}"/>
    <dgm:cxn modelId="{E6AE2223-88E7-4D11-9CBD-276542E852BE}" type="presOf" srcId="{44F34B73-3261-4E25-90CE-2F9A226D93BE}" destId="{69B682F4-2D84-47DF-A11F-047F09844E96}" srcOrd="0" destOrd="0" presId="urn:microsoft.com/office/officeart/2024/3/layout/SimpleTimelineDefaultVariant"/>
    <dgm:cxn modelId="{01235341-8D64-4EBE-A37E-D6BFF1E3D60C}" srcId="{6D6E08AB-BF9C-4095-8285-16EDB20B4DC2}" destId="{44F34B73-3261-4E25-90CE-2F9A226D93BE}" srcOrd="0" destOrd="0" parTransId="{1221551B-0033-4DD9-891D-8A17D10CDB0F}" sibTransId="{4753051D-4923-442D-B126-D45F8A16EC70}"/>
    <dgm:cxn modelId="{5D484543-9786-469D-B242-307557D28C5C}" type="presOf" srcId="{ABAD7B42-7F87-4AFD-B61C-9370D45B0EB5}" destId="{2444F9B2-9FE1-45F1-BEE2-3145BA6561B0}" srcOrd="0" destOrd="0" presId="urn:microsoft.com/office/officeart/2024/3/layout/SimpleTimelineDefaultVariant"/>
    <dgm:cxn modelId="{D4AB5866-6563-4ED3-B9D5-684F3F269B42}" srcId="{C2EAF5CE-1711-4428-B101-29761DA0019F}" destId="{DC5F715E-2256-42A2-A977-010EE8CC9957}" srcOrd="2" destOrd="0" parTransId="{FD8B9F12-96F1-4E95-8D0F-5B164D1D9339}" sibTransId="{2301F46A-8806-4D61-AB67-FD1E60B618C0}"/>
    <dgm:cxn modelId="{0A80896B-04EF-45F3-81DC-E750B85018AE}" srcId="{45EDB45B-7071-48FC-8465-BFA16F28C269}" destId="{ABAD7B42-7F87-4AFD-B61C-9370D45B0EB5}" srcOrd="0" destOrd="0" parTransId="{7957F54D-2411-4E7A-86A4-4AA96721F43B}" sibTransId="{B1DFF632-F8D1-4ED8-8D32-369A69775DD6}"/>
    <dgm:cxn modelId="{8BFC7170-10D7-40A0-9581-21A151C40AD6}" type="presOf" srcId="{00D6C05A-891A-4EE0-B2B2-643C90FA0843}" destId="{75E24D2F-E4D6-4953-8F54-3ABECAE044D2}" srcOrd="0" destOrd="0" presId="urn:microsoft.com/office/officeart/2024/3/layout/SimpleTimelineDefaultVariant"/>
    <dgm:cxn modelId="{1A3E6A59-180E-4E1A-B9A5-2C8B97E0A824}" srcId="{DC5F715E-2256-42A2-A977-010EE8CC9957}" destId="{5F85D223-7D70-4222-A0DD-AFC921D88F3C}" srcOrd="0" destOrd="0" parTransId="{F336951B-B992-4E32-8C8B-2F7F6F8F15C1}" sibTransId="{45F4055A-91DB-45ED-913E-D9F5A61970EE}"/>
    <dgm:cxn modelId="{B93ABE7A-79CF-4081-8BE9-23D4E73B81A4}" type="presOf" srcId="{C2EAF5CE-1711-4428-B101-29761DA0019F}" destId="{4D735706-C529-4F7E-BD89-8155C67BF375}" srcOrd="0" destOrd="0" presId="urn:microsoft.com/office/officeart/2024/3/layout/SimpleTimelineDefaultVariant"/>
    <dgm:cxn modelId="{5E28FB86-380D-47A5-A9D4-19DA3F227074}" type="presOf" srcId="{DC5F715E-2256-42A2-A977-010EE8CC9957}" destId="{E6F5A601-27D1-470B-837A-F7439B6DD3F3}" srcOrd="0" destOrd="0" presId="urn:microsoft.com/office/officeart/2024/3/layout/SimpleTimelineDefaultVariant"/>
    <dgm:cxn modelId="{9AB35F89-C2B1-4EC3-A89E-4EEF114E198A}" type="presOf" srcId="{45EDB45B-7071-48FC-8465-BFA16F28C269}" destId="{2E5332D9-EE24-4A9B-9BAD-94DF3F7F00A1}" srcOrd="0" destOrd="0" presId="urn:microsoft.com/office/officeart/2024/3/layout/SimpleTimelineDefaultVariant"/>
    <dgm:cxn modelId="{6B9B7993-B479-4A44-9B1A-8725CBFC9C86}" type="presOf" srcId="{6D6E08AB-BF9C-4095-8285-16EDB20B4DC2}" destId="{909190D7-C22F-4833-8128-AB45A6756690}" srcOrd="0" destOrd="0" presId="urn:microsoft.com/office/officeart/2024/3/layout/SimpleTimelineDefaultVariant"/>
    <dgm:cxn modelId="{AD767C9F-A0B3-463D-B0B7-E836A51D133F}" type="presOf" srcId="{2B199C8C-5015-409A-847B-39E203DAE6CC}" destId="{DF83396E-146C-47EA-8454-3742CD6B4732}" srcOrd="0" destOrd="0" presId="urn:microsoft.com/office/officeart/2024/3/layout/SimpleTimelineDefaultVariant"/>
    <dgm:cxn modelId="{B56019C1-9D63-466E-A380-A2C861A37E24}" srcId="{C2EAF5CE-1711-4428-B101-29761DA0019F}" destId="{45EDB45B-7071-48FC-8465-BFA16F28C269}" srcOrd="3" destOrd="0" parTransId="{26C39C4A-185E-4548-97ED-2C9ECCC0FD2D}" sibTransId="{650A8DC7-0574-4DD6-8AE2-26AD9995E399}"/>
    <dgm:cxn modelId="{C305B0D0-3035-4006-B179-F05262E7A4FB}" srcId="{00D6C05A-891A-4EE0-B2B2-643C90FA0843}" destId="{2B199C8C-5015-409A-847B-39E203DAE6CC}" srcOrd="0" destOrd="0" parTransId="{C9F7B4AC-6A31-42AE-A5D3-CB11376BCB83}" sibTransId="{5FF54D73-DD39-4E01-8A0F-BB620C58910E}"/>
    <dgm:cxn modelId="{D4E2F3D6-03DA-4A16-AE2F-8B9A59EFEE85}" srcId="{C2EAF5CE-1711-4428-B101-29761DA0019F}" destId="{00D6C05A-891A-4EE0-B2B2-643C90FA0843}" srcOrd="1" destOrd="0" parTransId="{A5AEF7D6-8ED6-42E7-BA01-CCE3A52275EC}" sibTransId="{82B5815B-6F18-4BD1-BDD1-8C876B8BAC6A}"/>
    <dgm:cxn modelId="{E9C1C5E7-7A5D-483C-AD01-0465F66A257B}" type="presOf" srcId="{5F85D223-7D70-4222-A0DD-AFC921D88F3C}" destId="{33C1EECA-D62D-41C1-87F7-CB1A6BBBBBA9}" srcOrd="0" destOrd="0" presId="urn:microsoft.com/office/officeart/2024/3/layout/SimpleTimelineDefaultVariant"/>
    <dgm:cxn modelId="{EFEEC9B7-2782-48BF-A951-52C37E15946E}" type="presParOf" srcId="{4D735706-C529-4F7E-BD89-8155C67BF375}" destId="{D0F89DAB-368D-46E8-856B-4635C8F35AE8}" srcOrd="0" destOrd="0" presId="urn:microsoft.com/office/officeart/2024/3/layout/SimpleTimelineDefaultVariant"/>
    <dgm:cxn modelId="{F968C36F-263F-459C-992D-EE7ECE68A41B}" type="presParOf" srcId="{4D735706-C529-4F7E-BD89-8155C67BF375}" destId="{38B35C8F-4240-4B68-BE77-433C99941F39}" srcOrd="1" destOrd="0" presId="urn:microsoft.com/office/officeart/2024/3/layout/SimpleTimelineDefaultVariant"/>
    <dgm:cxn modelId="{817CC685-19D6-4D49-B272-3C6663C83CEE}" type="presParOf" srcId="{38B35C8F-4240-4B68-BE77-433C99941F39}" destId="{94F21828-CC84-4129-9055-5C4DBD911837}" srcOrd="0" destOrd="0" presId="urn:microsoft.com/office/officeart/2024/3/layout/SimpleTimelineDefaultVariant"/>
    <dgm:cxn modelId="{A7FA4CC7-EDD5-4C72-BBEF-931C48AB5000}" type="presParOf" srcId="{94F21828-CC84-4129-9055-5C4DBD911837}" destId="{3F520880-0DD6-4617-8A00-4E2FC2E2525B}" srcOrd="0" destOrd="0" presId="urn:microsoft.com/office/officeart/2024/3/layout/SimpleTimelineDefaultVariant"/>
    <dgm:cxn modelId="{E3DBFAE3-FC7A-4D2D-A43B-04F2DF573F62}" type="presParOf" srcId="{94F21828-CC84-4129-9055-5C4DBD911837}" destId="{5DC4F670-7F04-4C5B-9400-FC235AEF74CB}" srcOrd="1" destOrd="0" presId="urn:microsoft.com/office/officeart/2024/3/layout/SimpleTimelineDefaultVariant"/>
    <dgm:cxn modelId="{D3E72446-78C6-4E9B-A965-F36A2ACFD44D}" type="presParOf" srcId="{5DC4F670-7F04-4C5B-9400-FC235AEF74CB}" destId="{41C7E8C2-7169-4576-AB92-B2D050022BFE}" srcOrd="0" destOrd="0" presId="urn:microsoft.com/office/officeart/2024/3/layout/SimpleTimelineDefaultVariant"/>
    <dgm:cxn modelId="{9E19DDD1-6204-47A7-9149-E946C0792957}" type="presParOf" srcId="{5DC4F670-7F04-4C5B-9400-FC235AEF74CB}" destId="{CE945FBC-DEA1-4B63-8434-AF325FBCA6F4}" srcOrd="1" destOrd="0" presId="urn:microsoft.com/office/officeart/2024/3/layout/SimpleTimelineDefaultVariant"/>
    <dgm:cxn modelId="{6578D0BB-B12E-4A61-897A-562E52E06C6A}" type="presParOf" srcId="{94F21828-CC84-4129-9055-5C4DBD911837}" destId="{69B682F4-2D84-47DF-A11F-047F09844E96}" srcOrd="2" destOrd="0" presId="urn:microsoft.com/office/officeart/2024/3/layout/SimpleTimelineDefaultVariant"/>
    <dgm:cxn modelId="{CE14A757-2A45-4B92-A000-9A25B0686EFF}" type="presParOf" srcId="{94F21828-CC84-4129-9055-5C4DBD911837}" destId="{909190D7-C22F-4833-8128-AB45A6756690}" srcOrd="3" destOrd="0" presId="urn:microsoft.com/office/officeart/2024/3/layout/SimpleTimelineDefaultVariant"/>
    <dgm:cxn modelId="{4E67D0D8-F286-48B1-AB6C-74E5DE770E8A}" type="presParOf" srcId="{94F21828-CC84-4129-9055-5C4DBD911837}" destId="{CB987053-4A35-4CDB-A2CB-819C4332A4AF}" srcOrd="4" destOrd="0" presId="urn:microsoft.com/office/officeart/2024/3/layout/SimpleTimelineDefaultVariant"/>
    <dgm:cxn modelId="{D739ED8E-8020-4A4F-B6ED-0DA83FC2A8EE}" type="presParOf" srcId="{94F21828-CC84-4129-9055-5C4DBD911837}" destId="{E9362BDB-F496-4AFC-8067-FB647F0CC8F1}" srcOrd="5" destOrd="0" presId="urn:microsoft.com/office/officeart/2024/3/layout/SimpleTimelineDefaultVariant"/>
    <dgm:cxn modelId="{504A2466-6C0F-4A0F-905E-8269F204F2A2}" type="presParOf" srcId="{38B35C8F-4240-4B68-BE77-433C99941F39}" destId="{DFFCD5BF-9366-445A-AC14-C14FA0E64CF7}" srcOrd="1" destOrd="0" presId="urn:microsoft.com/office/officeart/2024/3/layout/SimpleTimelineDefaultVariant"/>
    <dgm:cxn modelId="{AAF8CBDF-A59A-48BC-B371-47B5819FF31A}" type="presParOf" srcId="{38B35C8F-4240-4B68-BE77-433C99941F39}" destId="{4A5C6972-0D64-4405-81EB-119D0C0EEF29}" srcOrd="2" destOrd="0" presId="urn:microsoft.com/office/officeart/2024/3/layout/SimpleTimelineDefaultVariant"/>
    <dgm:cxn modelId="{E7095294-D905-4BE9-8BAD-B64945CA41A0}" type="presParOf" srcId="{4A5C6972-0D64-4405-81EB-119D0C0EEF29}" destId="{3412401E-7945-4230-976D-0C39A9BB7951}" srcOrd="0" destOrd="0" presId="urn:microsoft.com/office/officeart/2024/3/layout/SimpleTimelineDefaultVariant"/>
    <dgm:cxn modelId="{FA98089C-4786-4B50-8F9F-03B2F2E542B4}" type="presParOf" srcId="{4A5C6972-0D64-4405-81EB-119D0C0EEF29}" destId="{9024F423-34A0-4CFF-BB43-D93318E53994}" srcOrd="1" destOrd="0" presId="urn:microsoft.com/office/officeart/2024/3/layout/SimpleTimelineDefaultVariant"/>
    <dgm:cxn modelId="{E6A8B71D-69A5-4243-AC30-D9FFC428ECA4}" type="presParOf" srcId="{9024F423-34A0-4CFF-BB43-D93318E53994}" destId="{F0219D0D-4F47-4A77-8733-455BAF4836AD}" srcOrd="0" destOrd="0" presId="urn:microsoft.com/office/officeart/2024/3/layout/SimpleTimelineDefaultVariant"/>
    <dgm:cxn modelId="{B2172050-0111-40BD-9548-BA5A40F9199A}" type="presParOf" srcId="{9024F423-34A0-4CFF-BB43-D93318E53994}" destId="{BD2729DA-E7CA-41B1-8FD1-7D6BD213AE86}" srcOrd="1" destOrd="0" presId="urn:microsoft.com/office/officeart/2024/3/layout/SimpleTimelineDefaultVariant"/>
    <dgm:cxn modelId="{6ECCBDBD-8C3B-473D-9D58-E846CBD5E58C}" type="presParOf" srcId="{4A5C6972-0D64-4405-81EB-119D0C0EEF29}" destId="{DF83396E-146C-47EA-8454-3742CD6B4732}" srcOrd="2" destOrd="0" presId="urn:microsoft.com/office/officeart/2024/3/layout/SimpleTimelineDefaultVariant"/>
    <dgm:cxn modelId="{E13104DF-34F0-42AD-BADA-B7073772CE51}" type="presParOf" srcId="{4A5C6972-0D64-4405-81EB-119D0C0EEF29}" destId="{75E24D2F-E4D6-4953-8F54-3ABECAE044D2}" srcOrd="3" destOrd="0" presId="urn:microsoft.com/office/officeart/2024/3/layout/SimpleTimelineDefaultVariant"/>
    <dgm:cxn modelId="{D243C18A-7072-4CD9-9E15-9EBC5048D025}" type="presParOf" srcId="{4A5C6972-0D64-4405-81EB-119D0C0EEF29}" destId="{360CD644-EA72-4745-B156-1389903F71ED}" srcOrd="4" destOrd="0" presId="urn:microsoft.com/office/officeart/2024/3/layout/SimpleTimelineDefaultVariant"/>
    <dgm:cxn modelId="{7A58AD6F-DC39-41E1-941D-691CE352E995}" type="presParOf" srcId="{4A5C6972-0D64-4405-81EB-119D0C0EEF29}" destId="{BC41CA07-6F4C-432B-BFE6-98FBF319CCBB}" srcOrd="5" destOrd="0" presId="urn:microsoft.com/office/officeart/2024/3/layout/SimpleTimelineDefaultVariant"/>
    <dgm:cxn modelId="{2F3B82AC-E110-43BC-86CA-022648284C93}" type="presParOf" srcId="{38B35C8F-4240-4B68-BE77-433C99941F39}" destId="{E2EB805D-8FCF-4232-B3D7-4428E211B725}" srcOrd="3" destOrd="0" presId="urn:microsoft.com/office/officeart/2024/3/layout/SimpleTimelineDefaultVariant"/>
    <dgm:cxn modelId="{EA692051-59CF-4BE0-A9BD-8381E1CFC1EA}" type="presParOf" srcId="{38B35C8F-4240-4B68-BE77-433C99941F39}" destId="{4999510D-8278-4556-86B3-6CBAFF86E478}" srcOrd="4" destOrd="0" presId="urn:microsoft.com/office/officeart/2024/3/layout/SimpleTimelineDefaultVariant"/>
    <dgm:cxn modelId="{69E5EBB4-1418-4C42-A83A-740BC6C84A42}" type="presParOf" srcId="{4999510D-8278-4556-86B3-6CBAFF86E478}" destId="{B652A67C-4A31-418D-A2A3-A00DAE281194}" srcOrd="0" destOrd="0" presId="urn:microsoft.com/office/officeart/2024/3/layout/SimpleTimelineDefaultVariant"/>
    <dgm:cxn modelId="{2528EF64-C2CD-4B45-8E3E-F3FE7F58E594}" type="presParOf" srcId="{4999510D-8278-4556-86B3-6CBAFF86E478}" destId="{77122276-0043-486C-A08B-BFE814E4685D}" srcOrd="1" destOrd="0" presId="urn:microsoft.com/office/officeart/2024/3/layout/SimpleTimelineDefaultVariant"/>
    <dgm:cxn modelId="{C138AE24-0809-4AA3-B3C2-EC5261BBDAB0}" type="presParOf" srcId="{77122276-0043-486C-A08B-BFE814E4685D}" destId="{068D5ECA-6F8B-4A91-8D61-4475C92753B0}" srcOrd="0" destOrd="0" presId="urn:microsoft.com/office/officeart/2024/3/layout/SimpleTimelineDefaultVariant"/>
    <dgm:cxn modelId="{6CAA355D-C76D-4202-B0C0-A90E84F64545}" type="presParOf" srcId="{77122276-0043-486C-A08B-BFE814E4685D}" destId="{51D32EAD-5746-4AD4-9BD3-B42E7A1F8B83}" srcOrd="1" destOrd="0" presId="urn:microsoft.com/office/officeart/2024/3/layout/SimpleTimelineDefaultVariant"/>
    <dgm:cxn modelId="{F4578403-3365-4FA8-BAE7-F16E274ACFE7}" type="presParOf" srcId="{4999510D-8278-4556-86B3-6CBAFF86E478}" destId="{33C1EECA-D62D-41C1-87F7-CB1A6BBBBBA9}" srcOrd="2" destOrd="0" presId="urn:microsoft.com/office/officeart/2024/3/layout/SimpleTimelineDefaultVariant"/>
    <dgm:cxn modelId="{4264912F-D7C6-4FCE-8A23-C188A00831D9}" type="presParOf" srcId="{4999510D-8278-4556-86B3-6CBAFF86E478}" destId="{E6F5A601-27D1-470B-837A-F7439B6DD3F3}" srcOrd="3" destOrd="0" presId="urn:microsoft.com/office/officeart/2024/3/layout/SimpleTimelineDefaultVariant"/>
    <dgm:cxn modelId="{8E471448-9DD3-48CE-891F-E6D029A6A2A0}" type="presParOf" srcId="{4999510D-8278-4556-86B3-6CBAFF86E478}" destId="{D465F180-D8A3-4422-AE41-4CF9F18F0CE4}" srcOrd="4" destOrd="0" presId="urn:microsoft.com/office/officeart/2024/3/layout/SimpleTimelineDefaultVariant"/>
    <dgm:cxn modelId="{1D04D6A2-0F0B-4575-9993-DD3AABE2F2ED}" type="presParOf" srcId="{4999510D-8278-4556-86B3-6CBAFF86E478}" destId="{76C7CB6F-FC22-45EC-B07C-665E3E98EF94}" srcOrd="5" destOrd="0" presId="urn:microsoft.com/office/officeart/2024/3/layout/SimpleTimelineDefaultVariant"/>
    <dgm:cxn modelId="{62480BE0-D8ED-4B7C-A274-ECC884FD96B0}" type="presParOf" srcId="{38B35C8F-4240-4B68-BE77-433C99941F39}" destId="{87753569-1A03-4D8F-AC75-815445F135BD}" srcOrd="5" destOrd="0" presId="urn:microsoft.com/office/officeart/2024/3/layout/SimpleTimelineDefaultVariant"/>
    <dgm:cxn modelId="{A15A0918-3F87-493E-A1C6-253037914530}" type="presParOf" srcId="{38B35C8F-4240-4B68-BE77-433C99941F39}" destId="{A748C0E0-A652-4374-AF08-2BBE54530FF6}" srcOrd="6" destOrd="0" presId="urn:microsoft.com/office/officeart/2024/3/layout/SimpleTimelineDefaultVariant"/>
    <dgm:cxn modelId="{DE4CB001-19E8-4F70-81B5-3E9D73B8A376}" type="presParOf" srcId="{A748C0E0-A652-4374-AF08-2BBE54530FF6}" destId="{D2176212-2979-4E6A-A61B-32CECF14AFE4}" srcOrd="0" destOrd="0" presId="urn:microsoft.com/office/officeart/2024/3/layout/SimpleTimelineDefaultVariant"/>
    <dgm:cxn modelId="{90B9BBDD-19EB-4191-BC9F-5659C9F3A875}" type="presParOf" srcId="{A748C0E0-A652-4374-AF08-2BBE54530FF6}" destId="{0863DA1A-80C4-4D52-AF93-CC3AAC881C5B}" srcOrd="1" destOrd="0" presId="urn:microsoft.com/office/officeart/2024/3/layout/SimpleTimelineDefaultVariant"/>
    <dgm:cxn modelId="{E1AB2D1B-EC46-4425-AA98-12C88FF504F7}" type="presParOf" srcId="{0863DA1A-80C4-4D52-AF93-CC3AAC881C5B}" destId="{17F694FB-1BAB-4DEA-86D6-5E4F8227338E}" srcOrd="0" destOrd="0" presId="urn:microsoft.com/office/officeart/2024/3/layout/SimpleTimelineDefaultVariant"/>
    <dgm:cxn modelId="{E69CE5C1-0016-4D57-9980-4BCBC35AB9CD}" type="presParOf" srcId="{0863DA1A-80C4-4D52-AF93-CC3AAC881C5B}" destId="{21061C83-8816-4130-BBCA-CBAF347D733A}" srcOrd="1" destOrd="0" presId="urn:microsoft.com/office/officeart/2024/3/layout/SimpleTimelineDefaultVariant"/>
    <dgm:cxn modelId="{4E3C2B9B-9FB0-424B-BFBC-AC1501AE44E9}" type="presParOf" srcId="{A748C0E0-A652-4374-AF08-2BBE54530FF6}" destId="{2444F9B2-9FE1-45F1-BEE2-3145BA6561B0}" srcOrd="2" destOrd="0" presId="urn:microsoft.com/office/officeart/2024/3/layout/SimpleTimelineDefaultVariant"/>
    <dgm:cxn modelId="{3C84827A-60F0-419B-8D5C-128A7B765816}" type="presParOf" srcId="{A748C0E0-A652-4374-AF08-2BBE54530FF6}" destId="{2E5332D9-EE24-4A9B-9BAD-94DF3F7F00A1}" srcOrd="3" destOrd="0" presId="urn:microsoft.com/office/officeart/2024/3/layout/SimpleTimelineDefaultVariant"/>
    <dgm:cxn modelId="{74B3CE16-1A04-4A97-A08D-8ED1551CC4C4}" type="presParOf" srcId="{A748C0E0-A652-4374-AF08-2BBE54530FF6}" destId="{8C26DFC5-FCFB-4EE1-B4F2-9CF9EC3238F1}" srcOrd="4" destOrd="0" presId="urn:microsoft.com/office/officeart/2024/3/layout/SimpleTimelineDefaultVariant"/>
    <dgm:cxn modelId="{9C802F87-0654-483F-AF2E-0F280888F3A1}" type="presParOf" srcId="{A748C0E0-A652-4374-AF08-2BBE54530FF6}" destId="{1652E1F4-1D3F-41B2-B27F-7C76DF8F30DF}" srcOrd="5" destOrd="0" presId="urn:microsoft.com/office/officeart/2024/3/layout/SimpleTimelineDefaultVarian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F89FD6F-6F6C-4EBC-B2B3-C76EA687C6ED}" type="doc">
      <dgm:prSet loTypeId="urn:microsoft.com/office/officeart/2018/2/layout/IconLabelList" loCatId="icon" qsTypeId="urn:microsoft.com/office/officeart/2005/8/quickstyle/simple1" qsCatId="simple" csTypeId="urn:microsoft.com/office/officeart/2005/8/colors/accent2_2" csCatId="accent2" phldr="1"/>
      <dgm:spPr/>
      <dgm:t>
        <a:bodyPr/>
        <a:lstStyle/>
        <a:p>
          <a:endParaRPr lang="en-US"/>
        </a:p>
      </dgm:t>
    </dgm:pt>
    <dgm:pt modelId="{037581B3-DCEF-4503-9045-2FED16E42719}">
      <dgm:prSet/>
      <dgm:spPr/>
      <dgm:t>
        <a:bodyPr/>
        <a:lstStyle/>
        <a:p>
          <a:r>
            <a:rPr lang="en-US" b="0" i="0" baseline="0"/>
            <a:t>Viable and strong business opportunity in Haverfordwest </a:t>
          </a:r>
          <a:endParaRPr lang="en-US"/>
        </a:p>
      </dgm:t>
    </dgm:pt>
    <dgm:pt modelId="{7A62F754-3802-485F-9E6F-2C85D697A1BC}" type="parTrans" cxnId="{1A6555F1-3C86-4333-A7C6-D0FC9C165E60}">
      <dgm:prSet/>
      <dgm:spPr/>
      <dgm:t>
        <a:bodyPr/>
        <a:lstStyle/>
        <a:p>
          <a:endParaRPr lang="en-US"/>
        </a:p>
      </dgm:t>
    </dgm:pt>
    <dgm:pt modelId="{9065D850-5160-4256-882F-C8FE9064B1C3}" type="sibTrans" cxnId="{1A6555F1-3C86-4333-A7C6-D0FC9C165E60}">
      <dgm:prSet/>
      <dgm:spPr/>
      <dgm:t>
        <a:bodyPr/>
        <a:lstStyle/>
        <a:p>
          <a:endParaRPr lang="en-US"/>
        </a:p>
      </dgm:t>
    </dgm:pt>
    <dgm:pt modelId="{AF7933F3-F80A-440B-AB4F-FB3E2310E425}">
      <dgm:prSet/>
      <dgm:spPr/>
      <dgm:t>
        <a:bodyPr/>
        <a:lstStyle/>
        <a:p>
          <a:r>
            <a:rPr lang="en-US" b="0" i="0" baseline="0"/>
            <a:t>Matches trends: sustainability, affordability, personalisation </a:t>
          </a:r>
          <a:endParaRPr lang="en-US"/>
        </a:p>
      </dgm:t>
    </dgm:pt>
    <dgm:pt modelId="{8F66570D-2C01-40B1-80F5-30AFC86A27A3}" type="parTrans" cxnId="{A097F7DD-39AB-43B2-B987-AA4F4D340DA2}">
      <dgm:prSet/>
      <dgm:spPr/>
      <dgm:t>
        <a:bodyPr/>
        <a:lstStyle/>
        <a:p>
          <a:endParaRPr lang="en-US"/>
        </a:p>
      </dgm:t>
    </dgm:pt>
    <dgm:pt modelId="{BF7914A5-C2BE-4693-A9AD-E42BEF637D1E}" type="sibTrans" cxnId="{A097F7DD-39AB-43B2-B987-AA4F4D340DA2}">
      <dgm:prSet/>
      <dgm:spPr/>
      <dgm:t>
        <a:bodyPr/>
        <a:lstStyle/>
        <a:p>
          <a:endParaRPr lang="en-US"/>
        </a:p>
      </dgm:t>
    </dgm:pt>
    <dgm:pt modelId="{EC7DE637-51FA-4202-9E0F-88E1741173A6}">
      <dgm:prSet/>
      <dgm:spPr/>
      <dgm:t>
        <a:bodyPr/>
        <a:lstStyle/>
        <a:p>
          <a:r>
            <a:rPr lang="en-US" b="0" i="0" baseline="0"/>
            <a:t>Financially profitable </a:t>
          </a:r>
          <a:endParaRPr lang="en-US"/>
        </a:p>
      </dgm:t>
    </dgm:pt>
    <dgm:pt modelId="{F8815836-ECB6-4A85-8FE6-F62733400761}" type="parTrans" cxnId="{E139F5F3-C3B3-42E1-8C01-59C7CF0830E4}">
      <dgm:prSet/>
      <dgm:spPr/>
      <dgm:t>
        <a:bodyPr/>
        <a:lstStyle/>
        <a:p>
          <a:endParaRPr lang="en-US"/>
        </a:p>
      </dgm:t>
    </dgm:pt>
    <dgm:pt modelId="{CF769B02-57A4-478F-87F6-A4385FB34EDF}" type="sibTrans" cxnId="{E139F5F3-C3B3-42E1-8C01-59C7CF0830E4}">
      <dgm:prSet/>
      <dgm:spPr/>
      <dgm:t>
        <a:bodyPr/>
        <a:lstStyle/>
        <a:p>
          <a:endParaRPr lang="en-US"/>
        </a:p>
      </dgm:t>
    </dgm:pt>
    <dgm:pt modelId="{C1338E38-D35B-4C97-B357-8838CD678B21}">
      <dgm:prSet/>
      <dgm:spPr/>
      <dgm:t>
        <a:bodyPr/>
        <a:lstStyle/>
        <a:p>
          <a:r>
            <a:rPr lang="en-US" b="0" i="0" baseline="0"/>
            <a:t>Supported by PESTLE and SWOT analysis </a:t>
          </a:r>
          <a:endParaRPr lang="en-US"/>
        </a:p>
      </dgm:t>
    </dgm:pt>
    <dgm:pt modelId="{FE0617C7-84DF-490A-ABB3-5CF42C6DA98A}" type="parTrans" cxnId="{37520EEF-FCE7-4A90-99B2-AE82F33C506C}">
      <dgm:prSet/>
      <dgm:spPr/>
      <dgm:t>
        <a:bodyPr/>
        <a:lstStyle/>
        <a:p>
          <a:endParaRPr lang="en-US"/>
        </a:p>
      </dgm:t>
    </dgm:pt>
    <dgm:pt modelId="{ADFBA04F-4F8D-4CC9-ACC7-B012BCF99642}" type="sibTrans" cxnId="{37520EEF-FCE7-4A90-99B2-AE82F33C506C}">
      <dgm:prSet/>
      <dgm:spPr/>
      <dgm:t>
        <a:bodyPr/>
        <a:lstStyle/>
        <a:p>
          <a:endParaRPr lang="en-US"/>
        </a:p>
      </dgm:t>
    </dgm:pt>
    <dgm:pt modelId="{D2863CE6-6382-42E9-943F-B944E0A07E70}">
      <dgm:prSet/>
      <dgm:spPr/>
      <dgm:t>
        <a:bodyPr/>
        <a:lstStyle/>
        <a:p>
          <a:r>
            <a:rPr lang="en-US" b="0" i="0" baseline="0"/>
            <a:t>Strong potential for long-term success </a:t>
          </a:r>
          <a:endParaRPr lang="en-US"/>
        </a:p>
      </dgm:t>
    </dgm:pt>
    <dgm:pt modelId="{6A378018-97CC-4B7B-AAC2-062B2A0F4BA9}" type="parTrans" cxnId="{9E00FE1B-39E1-4662-BAF1-530131531607}">
      <dgm:prSet/>
      <dgm:spPr/>
      <dgm:t>
        <a:bodyPr/>
        <a:lstStyle/>
        <a:p>
          <a:endParaRPr lang="en-US"/>
        </a:p>
      </dgm:t>
    </dgm:pt>
    <dgm:pt modelId="{C2D31B79-B7B6-4398-8C0D-674D1E219289}" type="sibTrans" cxnId="{9E00FE1B-39E1-4662-BAF1-530131531607}">
      <dgm:prSet/>
      <dgm:spPr/>
      <dgm:t>
        <a:bodyPr/>
        <a:lstStyle/>
        <a:p>
          <a:endParaRPr lang="en-US"/>
        </a:p>
      </dgm:t>
    </dgm:pt>
    <dgm:pt modelId="{28B128BA-FDF5-4340-811D-2B76A65A54AA}" type="pres">
      <dgm:prSet presAssocID="{4F89FD6F-6F6C-4EBC-B2B3-C76EA687C6ED}" presName="root" presStyleCnt="0">
        <dgm:presLayoutVars>
          <dgm:dir/>
          <dgm:resizeHandles val="exact"/>
        </dgm:presLayoutVars>
      </dgm:prSet>
      <dgm:spPr/>
    </dgm:pt>
    <dgm:pt modelId="{5090E6CC-EC0E-43F8-BC37-CC3827460A02}" type="pres">
      <dgm:prSet presAssocID="{037581B3-DCEF-4503-9045-2FED16E42719}" presName="compNode" presStyleCnt="0"/>
      <dgm:spPr/>
    </dgm:pt>
    <dgm:pt modelId="{0FF9E615-3C41-48EB-9C8A-7594345AB878}" type="pres">
      <dgm:prSet presAssocID="{037581B3-DCEF-4503-9045-2FED16E42719}"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Upward trend"/>
        </a:ext>
      </dgm:extLst>
    </dgm:pt>
    <dgm:pt modelId="{FD516E9A-F06E-45FD-86DB-8360C4031D76}" type="pres">
      <dgm:prSet presAssocID="{037581B3-DCEF-4503-9045-2FED16E42719}" presName="spaceRect" presStyleCnt="0"/>
      <dgm:spPr/>
    </dgm:pt>
    <dgm:pt modelId="{958495D9-4723-4E46-9B59-B96C7140DF7B}" type="pres">
      <dgm:prSet presAssocID="{037581B3-DCEF-4503-9045-2FED16E42719}" presName="textRect" presStyleLbl="revTx" presStyleIdx="0" presStyleCnt="5">
        <dgm:presLayoutVars>
          <dgm:chMax val="1"/>
          <dgm:chPref val="1"/>
        </dgm:presLayoutVars>
      </dgm:prSet>
      <dgm:spPr/>
    </dgm:pt>
    <dgm:pt modelId="{4B4AB959-D878-4204-B8C7-A20A508F49D4}" type="pres">
      <dgm:prSet presAssocID="{9065D850-5160-4256-882F-C8FE9064B1C3}" presName="sibTrans" presStyleCnt="0"/>
      <dgm:spPr/>
    </dgm:pt>
    <dgm:pt modelId="{60C914EA-318A-4B6C-AC17-59669604D5A1}" type="pres">
      <dgm:prSet presAssocID="{AF7933F3-F80A-440B-AB4F-FB3E2310E425}" presName="compNode" presStyleCnt="0"/>
      <dgm:spPr/>
    </dgm:pt>
    <dgm:pt modelId="{0AF30BCB-784F-45A3-8DCD-C36379B63145}" type="pres">
      <dgm:prSet presAssocID="{AF7933F3-F80A-440B-AB4F-FB3E2310E425}"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use"/>
        </a:ext>
      </dgm:extLst>
    </dgm:pt>
    <dgm:pt modelId="{98FD9DEC-BFDB-4148-B10C-D0520C906766}" type="pres">
      <dgm:prSet presAssocID="{AF7933F3-F80A-440B-AB4F-FB3E2310E425}" presName="spaceRect" presStyleCnt="0"/>
      <dgm:spPr/>
    </dgm:pt>
    <dgm:pt modelId="{26B29359-A20E-4BF4-8A3A-18C5EC80C7C7}" type="pres">
      <dgm:prSet presAssocID="{AF7933F3-F80A-440B-AB4F-FB3E2310E425}" presName="textRect" presStyleLbl="revTx" presStyleIdx="1" presStyleCnt="5">
        <dgm:presLayoutVars>
          <dgm:chMax val="1"/>
          <dgm:chPref val="1"/>
        </dgm:presLayoutVars>
      </dgm:prSet>
      <dgm:spPr/>
    </dgm:pt>
    <dgm:pt modelId="{C52A5803-CF90-4848-8BD5-D0351D2EEA54}" type="pres">
      <dgm:prSet presAssocID="{BF7914A5-C2BE-4693-A9AD-E42BEF637D1E}" presName="sibTrans" presStyleCnt="0"/>
      <dgm:spPr/>
    </dgm:pt>
    <dgm:pt modelId="{E8D12C0E-1431-49F6-8EE2-9D167A3866B6}" type="pres">
      <dgm:prSet presAssocID="{EC7DE637-51FA-4202-9E0F-88E1741173A6}" presName="compNode" presStyleCnt="0"/>
      <dgm:spPr/>
    </dgm:pt>
    <dgm:pt modelId="{3EFC37B3-E34A-40D2-AD25-BFE1C46C076F}" type="pres">
      <dgm:prSet presAssocID="{EC7DE637-51FA-4202-9E0F-88E1741173A6}"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oney"/>
        </a:ext>
      </dgm:extLst>
    </dgm:pt>
    <dgm:pt modelId="{5FA184FC-B6BC-4C45-B53D-DA1CD7CE01BD}" type="pres">
      <dgm:prSet presAssocID="{EC7DE637-51FA-4202-9E0F-88E1741173A6}" presName="spaceRect" presStyleCnt="0"/>
      <dgm:spPr/>
    </dgm:pt>
    <dgm:pt modelId="{6FC1C801-39F4-4643-B5B0-31D6CE20B53C}" type="pres">
      <dgm:prSet presAssocID="{EC7DE637-51FA-4202-9E0F-88E1741173A6}" presName="textRect" presStyleLbl="revTx" presStyleIdx="2" presStyleCnt="5">
        <dgm:presLayoutVars>
          <dgm:chMax val="1"/>
          <dgm:chPref val="1"/>
        </dgm:presLayoutVars>
      </dgm:prSet>
      <dgm:spPr/>
    </dgm:pt>
    <dgm:pt modelId="{11F3D924-532E-4939-8B6D-B74864A4A575}" type="pres">
      <dgm:prSet presAssocID="{CF769B02-57A4-478F-87F6-A4385FB34EDF}" presName="sibTrans" presStyleCnt="0"/>
      <dgm:spPr/>
    </dgm:pt>
    <dgm:pt modelId="{B1B24340-F6CE-4238-B6CE-4BCDF7FBE5F8}" type="pres">
      <dgm:prSet presAssocID="{C1338E38-D35B-4C97-B357-8838CD678B21}" presName="compNode" presStyleCnt="0"/>
      <dgm:spPr/>
    </dgm:pt>
    <dgm:pt modelId="{FED8F70B-AAB3-4AA3-9DDB-60D2BDB60D47}" type="pres">
      <dgm:prSet presAssocID="{C1338E38-D35B-4C97-B357-8838CD678B21}"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ick"/>
        </a:ext>
      </dgm:extLst>
    </dgm:pt>
    <dgm:pt modelId="{C9354308-9E74-4397-8F2E-4ED07ABAEBA4}" type="pres">
      <dgm:prSet presAssocID="{C1338E38-D35B-4C97-B357-8838CD678B21}" presName="spaceRect" presStyleCnt="0"/>
      <dgm:spPr/>
    </dgm:pt>
    <dgm:pt modelId="{7909DFF3-41B4-4DFF-9570-A9979184C95B}" type="pres">
      <dgm:prSet presAssocID="{C1338E38-D35B-4C97-B357-8838CD678B21}" presName="textRect" presStyleLbl="revTx" presStyleIdx="3" presStyleCnt="5">
        <dgm:presLayoutVars>
          <dgm:chMax val="1"/>
          <dgm:chPref val="1"/>
        </dgm:presLayoutVars>
      </dgm:prSet>
      <dgm:spPr/>
    </dgm:pt>
    <dgm:pt modelId="{7E6845CC-7AFF-4434-A75A-B975E7EBD9D9}" type="pres">
      <dgm:prSet presAssocID="{ADFBA04F-4F8D-4CC9-ACC7-B012BCF99642}" presName="sibTrans" presStyleCnt="0"/>
      <dgm:spPr/>
    </dgm:pt>
    <dgm:pt modelId="{1F94D20D-B58D-4DCC-9134-0270857C9912}" type="pres">
      <dgm:prSet presAssocID="{D2863CE6-6382-42E9-943F-B944E0A07E70}" presName="compNode" presStyleCnt="0"/>
      <dgm:spPr/>
    </dgm:pt>
    <dgm:pt modelId="{A0228D6B-64E9-460D-89F9-40F37FA8BAED}" type="pres">
      <dgm:prSet presAssocID="{D2863CE6-6382-42E9-943F-B944E0A07E70}"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Dumbbell"/>
        </a:ext>
      </dgm:extLst>
    </dgm:pt>
    <dgm:pt modelId="{4AA9F69F-56FC-460A-997C-78CF2A5C60E0}" type="pres">
      <dgm:prSet presAssocID="{D2863CE6-6382-42E9-943F-B944E0A07E70}" presName="spaceRect" presStyleCnt="0"/>
      <dgm:spPr/>
    </dgm:pt>
    <dgm:pt modelId="{7AE74EDE-D681-4740-84A5-E97D6AA7BD06}" type="pres">
      <dgm:prSet presAssocID="{D2863CE6-6382-42E9-943F-B944E0A07E70}" presName="textRect" presStyleLbl="revTx" presStyleIdx="4" presStyleCnt="5">
        <dgm:presLayoutVars>
          <dgm:chMax val="1"/>
          <dgm:chPref val="1"/>
        </dgm:presLayoutVars>
      </dgm:prSet>
      <dgm:spPr/>
    </dgm:pt>
  </dgm:ptLst>
  <dgm:cxnLst>
    <dgm:cxn modelId="{0058660B-E252-43B7-96B7-F01EFB0B866B}" type="presOf" srcId="{D2863CE6-6382-42E9-943F-B944E0A07E70}" destId="{7AE74EDE-D681-4740-84A5-E97D6AA7BD06}" srcOrd="0" destOrd="0" presId="urn:microsoft.com/office/officeart/2018/2/layout/IconLabelList"/>
    <dgm:cxn modelId="{9E00FE1B-39E1-4662-BAF1-530131531607}" srcId="{4F89FD6F-6F6C-4EBC-B2B3-C76EA687C6ED}" destId="{D2863CE6-6382-42E9-943F-B944E0A07E70}" srcOrd="4" destOrd="0" parTransId="{6A378018-97CC-4B7B-AAC2-062B2A0F4BA9}" sibTransId="{C2D31B79-B7B6-4398-8C0D-674D1E219289}"/>
    <dgm:cxn modelId="{E7645E4C-1DBC-4AC6-AB2B-4499976670F2}" type="presOf" srcId="{C1338E38-D35B-4C97-B357-8838CD678B21}" destId="{7909DFF3-41B4-4DFF-9570-A9979184C95B}" srcOrd="0" destOrd="0" presId="urn:microsoft.com/office/officeart/2018/2/layout/IconLabelList"/>
    <dgm:cxn modelId="{C03C378A-3684-4FE4-AFB7-214CC4E60D6B}" type="presOf" srcId="{AF7933F3-F80A-440B-AB4F-FB3E2310E425}" destId="{26B29359-A20E-4BF4-8A3A-18C5EC80C7C7}" srcOrd="0" destOrd="0" presId="urn:microsoft.com/office/officeart/2018/2/layout/IconLabelList"/>
    <dgm:cxn modelId="{4DEFCF99-F6E5-407D-84D0-D30C0ACE313B}" type="presOf" srcId="{037581B3-DCEF-4503-9045-2FED16E42719}" destId="{958495D9-4723-4E46-9B59-B96C7140DF7B}" srcOrd="0" destOrd="0" presId="urn:microsoft.com/office/officeart/2018/2/layout/IconLabelList"/>
    <dgm:cxn modelId="{AE9A72AA-1652-4B7A-B3BC-95FB44861C65}" type="presOf" srcId="{EC7DE637-51FA-4202-9E0F-88E1741173A6}" destId="{6FC1C801-39F4-4643-B5B0-31D6CE20B53C}" srcOrd="0" destOrd="0" presId="urn:microsoft.com/office/officeart/2018/2/layout/IconLabelList"/>
    <dgm:cxn modelId="{A097F7DD-39AB-43B2-B987-AA4F4D340DA2}" srcId="{4F89FD6F-6F6C-4EBC-B2B3-C76EA687C6ED}" destId="{AF7933F3-F80A-440B-AB4F-FB3E2310E425}" srcOrd="1" destOrd="0" parTransId="{8F66570D-2C01-40B1-80F5-30AFC86A27A3}" sibTransId="{BF7914A5-C2BE-4693-A9AD-E42BEF637D1E}"/>
    <dgm:cxn modelId="{06418FE3-4E8F-4619-B764-CC5C092390B6}" type="presOf" srcId="{4F89FD6F-6F6C-4EBC-B2B3-C76EA687C6ED}" destId="{28B128BA-FDF5-4340-811D-2B76A65A54AA}" srcOrd="0" destOrd="0" presId="urn:microsoft.com/office/officeart/2018/2/layout/IconLabelList"/>
    <dgm:cxn modelId="{37520EEF-FCE7-4A90-99B2-AE82F33C506C}" srcId="{4F89FD6F-6F6C-4EBC-B2B3-C76EA687C6ED}" destId="{C1338E38-D35B-4C97-B357-8838CD678B21}" srcOrd="3" destOrd="0" parTransId="{FE0617C7-84DF-490A-ABB3-5CF42C6DA98A}" sibTransId="{ADFBA04F-4F8D-4CC9-ACC7-B012BCF99642}"/>
    <dgm:cxn modelId="{1A6555F1-3C86-4333-A7C6-D0FC9C165E60}" srcId="{4F89FD6F-6F6C-4EBC-B2B3-C76EA687C6ED}" destId="{037581B3-DCEF-4503-9045-2FED16E42719}" srcOrd="0" destOrd="0" parTransId="{7A62F754-3802-485F-9E6F-2C85D697A1BC}" sibTransId="{9065D850-5160-4256-882F-C8FE9064B1C3}"/>
    <dgm:cxn modelId="{E139F5F3-C3B3-42E1-8C01-59C7CF0830E4}" srcId="{4F89FD6F-6F6C-4EBC-B2B3-C76EA687C6ED}" destId="{EC7DE637-51FA-4202-9E0F-88E1741173A6}" srcOrd="2" destOrd="0" parTransId="{F8815836-ECB6-4A85-8FE6-F62733400761}" sibTransId="{CF769B02-57A4-478F-87F6-A4385FB34EDF}"/>
    <dgm:cxn modelId="{95350BC7-E721-4852-B639-39E605215661}" type="presParOf" srcId="{28B128BA-FDF5-4340-811D-2B76A65A54AA}" destId="{5090E6CC-EC0E-43F8-BC37-CC3827460A02}" srcOrd="0" destOrd="0" presId="urn:microsoft.com/office/officeart/2018/2/layout/IconLabelList"/>
    <dgm:cxn modelId="{28F7DC50-7EA4-4482-9DC3-E7721B8E428C}" type="presParOf" srcId="{5090E6CC-EC0E-43F8-BC37-CC3827460A02}" destId="{0FF9E615-3C41-48EB-9C8A-7594345AB878}" srcOrd="0" destOrd="0" presId="urn:microsoft.com/office/officeart/2018/2/layout/IconLabelList"/>
    <dgm:cxn modelId="{5D088914-8275-4432-9953-5948615FAD64}" type="presParOf" srcId="{5090E6CC-EC0E-43F8-BC37-CC3827460A02}" destId="{FD516E9A-F06E-45FD-86DB-8360C4031D76}" srcOrd="1" destOrd="0" presId="urn:microsoft.com/office/officeart/2018/2/layout/IconLabelList"/>
    <dgm:cxn modelId="{D069C48B-7677-4B0F-B708-78C314ACB5EA}" type="presParOf" srcId="{5090E6CC-EC0E-43F8-BC37-CC3827460A02}" destId="{958495D9-4723-4E46-9B59-B96C7140DF7B}" srcOrd="2" destOrd="0" presId="urn:microsoft.com/office/officeart/2018/2/layout/IconLabelList"/>
    <dgm:cxn modelId="{043D5FBE-1006-4B89-8505-4C86CAB4817F}" type="presParOf" srcId="{28B128BA-FDF5-4340-811D-2B76A65A54AA}" destId="{4B4AB959-D878-4204-B8C7-A20A508F49D4}" srcOrd="1" destOrd="0" presId="urn:microsoft.com/office/officeart/2018/2/layout/IconLabelList"/>
    <dgm:cxn modelId="{798C9D21-AB5A-4B42-AC29-78B5A5BA4AE8}" type="presParOf" srcId="{28B128BA-FDF5-4340-811D-2B76A65A54AA}" destId="{60C914EA-318A-4B6C-AC17-59669604D5A1}" srcOrd="2" destOrd="0" presId="urn:microsoft.com/office/officeart/2018/2/layout/IconLabelList"/>
    <dgm:cxn modelId="{66500339-7B24-41BD-A5B0-A4DD7141101D}" type="presParOf" srcId="{60C914EA-318A-4B6C-AC17-59669604D5A1}" destId="{0AF30BCB-784F-45A3-8DCD-C36379B63145}" srcOrd="0" destOrd="0" presId="urn:microsoft.com/office/officeart/2018/2/layout/IconLabelList"/>
    <dgm:cxn modelId="{383AF7E3-4E64-4048-B12D-ACABC09477D7}" type="presParOf" srcId="{60C914EA-318A-4B6C-AC17-59669604D5A1}" destId="{98FD9DEC-BFDB-4148-B10C-D0520C906766}" srcOrd="1" destOrd="0" presId="urn:microsoft.com/office/officeart/2018/2/layout/IconLabelList"/>
    <dgm:cxn modelId="{64171E0B-B058-4873-B005-AB80B9E037F8}" type="presParOf" srcId="{60C914EA-318A-4B6C-AC17-59669604D5A1}" destId="{26B29359-A20E-4BF4-8A3A-18C5EC80C7C7}" srcOrd="2" destOrd="0" presId="urn:microsoft.com/office/officeart/2018/2/layout/IconLabelList"/>
    <dgm:cxn modelId="{17D9636B-126C-43A5-B0B4-97DDC324AB69}" type="presParOf" srcId="{28B128BA-FDF5-4340-811D-2B76A65A54AA}" destId="{C52A5803-CF90-4848-8BD5-D0351D2EEA54}" srcOrd="3" destOrd="0" presId="urn:microsoft.com/office/officeart/2018/2/layout/IconLabelList"/>
    <dgm:cxn modelId="{7FEB1189-CD67-498D-A4DB-9824DCF91C01}" type="presParOf" srcId="{28B128BA-FDF5-4340-811D-2B76A65A54AA}" destId="{E8D12C0E-1431-49F6-8EE2-9D167A3866B6}" srcOrd="4" destOrd="0" presId="urn:microsoft.com/office/officeart/2018/2/layout/IconLabelList"/>
    <dgm:cxn modelId="{5E637BDD-00E4-443C-A40A-835422107F7D}" type="presParOf" srcId="{E8D12C0E-1431-49F6-8EE2-9D167A3866B6}" destId="{3EFC37B3-E34A-40D2-AD25-BFE1C46C076F}" srcOrd="0" destOrd="0" presId="urn:microsoft.com/office/officeart/2018/2/layout/IconLabelList"/>
    <dgm:cxn modelId="{8A11A034-24B3-4234-BE7D-30FBB41E9B00}" type="presParOf" srcId="{E8D12C0E-1431-49F6-8EE2-9D167A3866B6}" destId="{5FA184FC-B6BC-4C45-B53D-DA1CD7CE01BD}" srcOrd="1" destOrd="0" presId="urn:microsoft.com/office/officeart/2018/2/layout/IconLabelList"/>
    <dgm:cxn modelId="{83D3F35A-BFB7-4C82-A1C6-83A260225F77}" type="presParOf" srcId="{E8D12C0E-1431-49F6-8EE2-9D167A3866B6}" destId="{6FC1C801-39F4-4643-B5B0-31D6CE20B53C}" srcOrd="2" destOrd="0" presId="urn:microsoft.com/office/officeart/2018/2/layout/IconLabelList"/>
    <dgm:cxn modelId="{A6BBA91C-94E2-4046-AAB4-45731E91C0A2}" type="presParOf" srcId="{28B128BA-FDF5-4340-811D-2B76A65A54AA}" destId="{11F3D924-532E-4939-8B6D-B74864A4A575}" srcOrd="5" destOrd="0" presId="urn:microsoft.com/office/officeart/2018/2/layout/IconLabelList"/>
    <dgm:cxn modelId="{75E90569-1EDE-4FBF-A077-8B6E01DFDE8E}" type="presParOf" srcId="{28B128BA-FDF5-4340-811D-2B76A65A54AA}" destId="{B1B24340-F6CE-4238-B6CE-4BCDF7FBE5F8}" srcOrd="6" destOrd="0" presId="urn:microsoft.com/office/officeart/2018/2/layout/IconLabelList"/>
    <dgm:cxn modelId="{BD51333A-D68B-4D7E-850E-94FE710DBF68}" type="presParOf" srcId="{B1B24340-F6CE-4238-B6CE-4BCDF7FBE5F8}" destId="{FED8F70B-AAB3-4AA3-9DDB-60D2BDB60D47}" srcOrd="0" destOrd="0" presId="urn:microsoft.com/office/officeart/2018/2/layout/IconLabelList"/>
    <dgm:cxn modelId="{370A25AA-040E-42B6-92E2-91929870EC8B}" type="presParOf" srcId="{B1B24340-F6CE-4238-B6CE-4BCDF7FBE5F8}" destId="{C9354308-9E74-4397-8F2E-4ED07ABAEBA4}" srcOrd="1" destOrd="0" presId="urn:microsoft.com/office/officeart/2018/2/layout/IconLabelList"/>
    <dgm:cxn modelId="{5BA53972-2FE8-4B0F-93B8-022287E37437}" type="presParOf" srcId="{B1B24340-F6CE-4238-B6CE-4BCDF7FBE5F8}" destId="{7909DFF3-41B4-4DFF-9570-A9979184C95B}" srcOrd="2" destOrd="0" presId="urn:microsoft.com/office/officeart/2018/2/layout/IconLabelList"/>
    <dgm:cxn modelId="{FE04EE3D-D351-45B7-8F46-A562B7978440}" type="presParOf" srcId="{28B128BA-FDF5-4340-811D-2B76A65A54AA}" destId="{7E6845CC-7AFF-4434-A75A-B975E7EBD9D9}" srcOrd="7" destOrd="0" presId="urn:microsoft.com/office/officeart/2018/2/layout/IconLabelList"/>
    <dgm:cxn modelId="{01F29FEF-E9AF-4D1E-B5B0-EB2AFC11F75C}" type="presParOf" srcId="{28B128BA-FDF5-4340-811D-2B76A65A54AA}" destId="{1F94D20D-B58D-4DCC-9134-0270857C9912}" srcOrd="8" destOrd="0" presId="urn:microsoft.com/office/officeart/2018/2/layout/IconLabelList"/>
    <dgm:cxn modelId="{EBC0139F-B787-4A96-9386-B3FDD71AF210}" type="presParOf" srcId="{1F94D20D-B58D-4DCC-9134-0270857C9912}" destId="{A0228D6B-64E9-460D-89F9-40F37FA8BAED}" srcOrd="0" destOrd="0" presId="urn:microsoft.com/office/officeart/2018/2/layout/IconLabelList"/>
    <dgm:cxn modelId="{E986CAD7-0DCA-4976-AAD4-F7A2D11DD6D0}" type="presParOf" srcId="{1F94D20D-B58D-4DCC-9134-0270857C9912}" destId="{4AA9F69F-56FC-460A-997C-78CF2A5C60E0}" srcOrd="1" destOrd="0" presId="urn:microsoft.com/office/officeart/2018/2/layout/IconLabelList"/>
    <dgm:cxn modelId="{82260EF9-9339-4BE2-BFB8-C5A3A057893E}" type="presParOf" srcId="{1F94D20D-B58D-4DCC-9134-0270857C9912}" destId="{7AE74EDE-D681-4740-84A5-E97D6AA7BD06}"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9E8246-107E-446D-83A2-2619E61A535F}">
      <dsp:nvSpPr>
        <dsp:cNvPr id="0" name=""/>
        <dsp:cNvSpPr/>
      </dsp:nvSpPr>
      <dsp:spPr>
        <a:xfrm>
          <a:off x="0" y="0"/>
          <a:ext cx="4977911" cy="363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0320" rIns="20320" bIns="20320" numCol="1" spcCol="1270" anchor="t" anchorCtr="0">
          <a:noAutofit/>
        </a:bodyPr>
        <a:lstStyle/>
        <a:p>
          <a:pPr marL="0" lvl="0" indent="0" algn="l" defTabSz="711200">
            <a:lnSpc>
              <a:spcPct val="100000"/>
            </a:lnSpc>
            <a:spcBef>
              <a:spcPct val="0"/>
            </a:spcBef>
            <a:spcAft>
              <a:spcPct val="35000"/>
            </a:spcAft>
            <a:buNone/>
            <a:defRPr b="1"/>
          </a:pPr>
          <a:r>
            <a:rPr lang="en-GB" sz="1600" b="1" kern="1200" dirty="0"/>
            <a:t>Marketing Objectives:</a:t>
          </a:r>
          <a:endParaRPr lang="en-US" sz="1600" kern="1200" dirty="0">
            <a:solidFill>
              <a:schemeClr val="tx1"/>
            </a:solidFill>
            <a:latin typeface="+mj-lt"/>
            <a:cs typeface="Poppins" pitchFamily="2" charset="77"/>
          </a:endParaRPr>
        </a:p>
      </dsp:txBody>
      <dsp:txXfrm>
        <a:off x="0" y="0"/>
        <a:ext cx="4977911" cy="363554"/>
      </dsp:txXfrm>
    </dsp:sp>
    <dsp:sp modelId="{8EE598D4-3436-4B47-84B1-DAD22BF1454E}">
      <dsp:nvSpPr>
        <dsp:cNvPr id="0" name=""/>
        <dsp:cNvSpPr/>
      </dsp:nvSpPr>
      <dsp:spPr>
        <a:xfrm>
          <a:off x="0" y="363554"/>
          <a:ext cx="4977911" cy="15053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0160" rIns="10160" bIns="10160" numCol="1" spcCol="1270" anchor="t" anchorCtr="0">
          <a:noAutofit/>
        </a:bodyPr>
        <a:lstStyle/>
        <a:p>
          <a:pPr marL="0" lvl="0" indent="0" algn="l" defTabSz="355600">
            <a:lnSpc>
              <a:spcPct val="100000"/>
            </a:lnSpc>
            <a:spcBef>
              <a:spcPct val="0"/>
            </a:spcBef>
            <a:spcAft>
              <a:spcPct val="35000"/>
            </a:spcAft>
            <a:buNone/>
          </a:pPr>
          <a:endParaRPr lang="en-US" sz="800" kern="1200" dirty="0">
            <a:solidFill>
              <a:schemeClr val="tx1"/>
            </a:solidFill>
            <a:latin typeface="+mj-lt"/>
            <a:cs typeface="Poppins" pitchFamily="2" charset="77"/>
          </a:endParaRPr>
        </a:p>
        <a:p>
          <a:pPr marL="0" lvl="0" indent="0" algn="l" defTabSz="622300">
            <a:lnSpc>
              <a:spcPct val="100000"/>
            </a:lnSpc>
            <a:spcBef>
              <a:spcPct val="0"/>
            </a:spcBef>
            <a:spcAft>
              <a:spcPct val="35000"/>
            </a:spcAft>
            <a:buNone/>
          </a:pPr>
          <a:r>
            <a:rPr lang="en-GB" sz="1400" kern="1200" dirty="0"/>
            <a:t>Increase local brand awareness </a:t>
          </a:r>
        </a:p>
        <a:p>
          <a:pPr marL="0" lvl="0" indent="0" algn="l" defTabSz="622300">
            <a:lnSpc>
              <a:spcPct val="100000"/>
            </a:lnSpc>
            <a:spcBef>
              <a:spcPct val="0"/>
            </a:spcBef>
            <a:spcAft>
              <a:spcPct val="35000"/>
            </a:spcAft>
            <a:buNone/>
          </a:pPr>
          <a:r>
            <a:rPr lang="en-GB" sz="1400" kern="1200" dirty="0"/>
            <a:t>Attract repeat customers </a:t>
          </a:r>
        </a:p>
        <a:p>
          <a:pPr marL="0" lvl="0" indent="0" algn="l" defTabSz="622300">
            <a:lnSpc>
              <a:spcPct val="100000"/>
            </a:lnSpc>
            <a:spcBef>
              <a:spcPct val="0"/>
            </a:spcBef>
            <a:spcAft>
              <a:spcPct val="35000"/>
            </a:spcAft>
            <a:buNone/>
          </a:pPr>
          <a:r>
            <a:rPr lang="en-GB" sz="1400" kern="1200" dirty="0"/>
            <a:t>Promote sustainability</a:t>
          </a:r>
        </a:p>
      </dsp:txBody>
      <dsp:txXfrm>
        <a:off x="0" y="363554"/>
        <a:ext cx="4977911" cy="1505347"/>
      </dsp:txXfrm>
    </dsp:sp>
    <dsp:sp modelId="{7601E8C4-7F17-4695-B1CE-57EF4035A40F}">
      <dsp:nvSpPr>
        <dsp:cNvPr id="0" name=""/>
        <dsp:cNvSpPr/>
      </dsp:nvSpPr>
      <dsp:spPr>
        <a:xfrm>
          <a:off x="5475702" y="0"/>
          <a:ext cx="4977911" cy="363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0320" rIns="20320" bIns="20320" numCol="1" spcCol="1270" anchor="t" anchorCtr="0">
          <a:noAutofit/>
        </a:bodyPr>
        <a:lstStyle/>
        <a:p>
          <a:pPr marL="0" lvl="0" indent="0" algn="l" defTabSz="711200">
            <a:lnSpc>
              <a:spcPct val="100000"/>
            </a:lnSpc>
            <a:spcBef>
              <a:spcPct val="0"/>
            </a:spcBef>
            <a:spcAft>
              <a:spcPct val="35000"/>
            </a:spcAft>
            <a:buNone/>
            <a:defRPr b="1"/>
          </a:pPr>
          <a:r>
            <a:rPr lang="en-GB" sz="1600" kern="1200" dirty="0"/>
            <a:t>Key Actions</a:t>
          </a:r>
          <a:endParaRPr lang="en-US" sz="1600" kern="1200" dirty="0">
            <a:solidFill>
              <a:schemeClr val="tx1"/>
            </a:solidFill>
            <a:latin typeface="+mj-lt"/>
            <a:cs typeface="Poppins" pitchFamily="2" charset="77"/>
          </a:endParaRPr>
        </a:p>
      </dsp:txBody>
      <dsp:txXfrm>
        <a:off x="5475702" y="0"/>
        <a:ext cx="4977911" cy="363554"/>
      </dsp:txXfrm>
    </dsp:sp>
    <dsp:sp modelId="{4089A5D8-997B-4184-99FA-4FC49BC3D349}">
      <dsp:nvSpPr>
        <dsp:cNvPr id="0" name=""/>
        <dsp:cNvSpPr/>
      </dsp:nvSpPr>
      <dsp:spPr>
        <a:xfrm>
          <a:off x="5475702" y="363554"/>
          <a:ext cx="4977911" cy="15053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7780" rIns="17780" bIns="17780" numCol="1" spcCol="1270" anchor="t" anchorCtr="0">
          <a:noAutofit/>
        </a:bodyPr>
        <a:lstStyle/>
        <a:p>
          <a:pPr marL="0" lvl="0" indent="0" algn="l" defTabSz="622300">
            <a:lnSpc>
              <a:spcPct val="100000"/>
            </a:lnSpc>
            <a:spcBef>
              <a:spcPct val="0"/>
            </a:spcBef>
            <a:spcAft>
              <a:spcPct val="35000"/>
            </a:spcAft>
            <a:buNone/>
          </a:pPr>
          <a:r>
            <a:rPr lang="en-GB" sz="1400" kern="1200" dirty="0"/>
            <a:t>Use advertising, word of mouth &amp; community engagement </a:t>
          </a:r>
        </a:p>
        <a:p>
          <a:pPr marL="0" lvl="0" indent="0" algn="l" defTabSz="622300">
            <a:lnSpc>
              <a:spcPct val="100000"/>
            </a:lnSpc>
            <a:spcBef>
              <a:spcPct val="0"/>
            </a:spcBef>
            <a:spcAft>
              <a:spcPct val="35000"/>
            </a:spcAft>
            <a:buNone/>
          </a:pPr>
          <a:r>
            <a:rPr lang="en-GB" sz="1400" kern="1200" dirty="0"/>
            <a:t>Provide high-quality service &amp; loyalty rewards Encourage repair, reuse &amp; upcycling</a:t>
          </a:r>
        </a:p>
        <a:p>
          <a:pPr marL="0" lvl="0" indent="0" algn="l" defTabSz="622300">
            <a:lnSpc>
              <a:spcPct val="100000"/>
            </a:lnSpc>
            <a:spcBef>
              <a:spcPct val="0"/>
            </a:spcBef>
            <a:spcAft>
              <a:spcPct val="35000"/>
            </a:spcAft>
            <a:buNone/>
          </a:pPr>
          <a:r>
            <a:rPr lang="en-GB" sz="1400" kern="1200" dirty="0"/>
            <a:t>(Zulfikar, 2023)</a:t>
          </a:r>
        </a:p>
        <a:p>
          <a:pPr marL="0" lvl="0" indent="0" algn="l" defTabSz="622300">
            <a:lnSpc>
              <a:spcPct val="100000"/>
            </a:lnSpc>
            <a:spcBef>
              <a:spcPct val="0"/>
            </a:spcBef>
            <a:spcAft>
              <a:spcPct val="35000"/>
            </a:spcAft>
            <a:buNone/>
          </a:pPr>
          <a:endParaRPr lang="en-US" sz="1400" kern="1200" dirty="0">
            <a:solidFill>
              <a:schemeClr val="tx1"/>
            </a:solidFill>
            <a:latin typeface="+mj-lt"/>
            <a:cs typeface="Poppins" pitchFamily="2" charset="77"/>
          </a:endParaRPr>
        </a:p>
        <a:p>
          <a:pPr marL="0" lvl="0" indent="0" algn="l" defTabSz="622300">
            <a:lnSpc>
              <a:spcPct val="100000"/>
            </a:lnSpc>
            <a:spcBef>
              <a:spcPct val="0"/>
            </a:spcBef>
            <a:spcAft>
              <a:spcPct val="35000"/>
            </a:spcAft>
            <a:buNone/>
          </a:pPr>
          <a:endParaRPr lang="en-US" sz="1400" kern="1200" dirty="0">
            <a:solidFill>
              <a:schemeClr val="tx1"/>
            </a:solidFill>
            <a:latin typeface="+mj-lt"/>
            <a:cs typeface="Poppins" pitchFamily="2" charset="77"/>
          </a:endParaRPr>
        </a:p>
      </dsp:txBody>
      <dsp:txXfrm>
        <a:off x="5475702" y="363554"/>
        <a:ext cx="4977911" cy="15053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F89DAB-368D-46E8-856B-4635C8F35AE8}">
      <dsp:nvSpPr>
        <dsp:cNvPr id="0" name=""/>
        <dsp:cNvSpPr/>
      </dsp:nvSpPr>
      <dsp:spPr>
        <a:xfrm>
          <a:off x="0" y="2249193"/>
          <a:ext cx="10440989" cy="0"/>
        </a:xfrm>
        <a:prstGeom prst="line">
          <a:avLst/>
        </a:prstGeom>
        <a:solidFill>
          <a:schemeClr val="dk2">
            <a:alpha val="90000"/>
            <a:hueOff val="0"/>
            <a:satOff val="0"/>
            <a:lumOff val="0"/>
            <a:alphaOff val="0"/>
          </a:schemeClr>
        </a:solidFill>
        <a:ln w="12050" cap="flat" cmpd="sng" algn="ctr">
          <a:solidFill>
            <a:schemeClr val="dk2">
              <a:hueOff val="0"/>
              <a:satOff val="0"/>
              <a:lumOff val="0"/>
              <a:alphaOff val="0"/>
            </a:schemeClr>
          </a:solidFill>
          <a:prstDash val="solid"/>
          <a:miter lim="800000"/>
          <a:tailEnd type="arrow" w="med" len="med"/>
        </a:ln>
        <a:effectLst/>
      </dsp:spPr>
      <dsp:style>
        <a:lnRef idx="2">
          <a:scrgbClr r="0" g="0" b="0"/>
        </a:lnRef>
        <a:fillRef idx="1">
          <a:scrgbClr r="0" g="0" b="0"/>
        </a:fillRef>
        <a:effectRef idx="0">
          <a:scrgbClr r="0" g="0" b="0"/>
        </a:effectRef>
        <a:fontRef idx="minor"/>
      </dsp:style>
    </dsp:sp>
    <dsp:sp modelId="{69B682F4-2D84-47DF-A11F-047F09844E96}">
      <dsp:nvSpPr>
        <dsp:cNvPr id="0" name=""/>
        <dsp:cNvSpPr/>
      </dsp:nvSpPr>
      <dsp:spPr>
        <a:xfrm>
          <a:off x="473993" y="939686"/>
          <a:ext cx="3473054" cy="1158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a:lnSpc>
              <a:spcPct val="90000"/>
            </a:lnSpc>
            <a:spcBef>
              <a:spcPct val="0"/>
            </a:spcBef>
            <a:spcAft>
              <a:spcPct val="35000"/>
            </a:spcAft>
            <a:buNone/>
          </a:pPr>
          <a:br>
            <a:rPr lang="en-GB" sz="1100" kern="1200" dirty="0"/>
          </a:br>
          <a:r>
            <a:rPr lang="en-GB" sz="1100" kern="1200" dirty="0"/>
            <a:t>The business offers tailoring services including alterations, repairs, and upcycling. These services help customers improve the fit of their clothes and reuse old garments, supporting sustainable fashion.</a:t>
          </a:r>
        </a:p>
      </dsp:txBody>
      <dsp:txXfrm>
        <a:off x="473993" y="939686"/>
        <a:ext cx="3473054" cy="1158784"/>
      </dsp:txXfrm>
    </dsp:sp>
    <dsp:sp modelId="{909190D7-C22F-4833-8128-AB45A6756690}">
      <dsp:nvSpPr>
        <dsp:cNvPr id="0" name=""/>
        <dsp:cNvSpPr/>
      </dsp:nvSpPr>
      <dsp:spPr>
        <a:xfrm>
          <a:off x="473993" y="335103"/>
          <a:ext cx="3473054" cy="604583"/>
        </a:xfrm>
        <a:prstGeom prst="rect">
          <a:avLst/>
        </a:prstGeom>
        <a:solidFill>
          <a:schemeClr val="accent1">
            <a:alpha val="0"/>
            <a:hueOff val="0"/>
            <a:satOff val="0"/>
            <a:lumOff val="0"/>
            <a:alphaOff val="0"/>
          </a:schemeClr>
        </a:solidFill>
        <a:ln w="12700" cap="flat" cmpd="sng" algn="ctr">
          <a:solidFill>
            <a:schemeClr val="accen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defRPr b="1"/>
          </a:pPr>
          <a:r>
            <a:rPr lang="en-GB" sz="1500" kern="1200" dirty="0"/>
            <a:t>Product</a:t>
          </a:r>
        </a:p>
      </dsp:txBody>
      <dsp:txXfrm>
        <a:off x="473993" y="335103"/>
        <a:ext cx="3473054" cy="604583"/>
      </dsp:txXfrm>
    </dsp:sp>
    <dsp:sp modelId="{CB987053-4A35-4CDB-A2CB-819C4332A4AF}">
      <dsp:nvSpPr>
        <dsp:cNvPr id="0" name=""/>
        <dsp:cNvSpPr/>
      </dsp:nvSpPr>
      <dsp:spPr>
        <a:xfrm>
          <a:off x="240077" y="449838"/>
          <a:ext cx="0" cy="1799354"/>
        </a:xfrm>
        <a:prstGeom prst="line">
          <a:avLst/>
        </a:prstGeom>
        <a:noFill/>
        <a:ln w="6350" cap="flat" cmpd="sng" algn="ctr">
          <a:solidFill>
            <a:schemeClr val="dk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3F520880-0DD6-4617-8A00-4E2FC2E2525B}">
      <dsp:nvSpPr>
        <dsp:cNvPr id="0" name=""/>
        <dsp:cNvSpPr/>
      </dsp:nvSpPr>
      <dsp:spPr>
        <a:xfrm>
          <a:off x="185077" y="2195392"/>
          <a:ext cx="107601" cy="107601"/>
        </a:xfrm>
        <a:prstGeom prst="ellipse">
          <a:avLst/>
        </a:prstGeom>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83396E-146C-47EA-8454-3742CD6B4732}">
      <dsp:nvSpPr>
        <dsp:cNvPr id="0" name=""/>
        <dsp:cNvSpPr/>
      </dsp:nvSpPr>
      <dsp:spPr>
        <a:xfrm>
          <a:off x="2555414" y="3069698"/>
          <a:ext cx="3473054" cy="9788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a:lnSpc>
              <a:spcPct val="90000"/>
            </a:lnSpc>
            <a:spcBef>
              <a:spcPct val="0"/>
            </a:spcBef>
            <a:spcAft>
              <a:spcPct val="35000"/>
            </a:spcAft>
            <a:buNone/>
          </a:pPr>
          <a:r>
            <a:rPr lang="en-GB" sz="1100" kern="1200" dirty="0"/>
            <a:t>The business operates from a physical shop in Haverfordwest and  also provides an online platform for bookings and enquiries, making services easy to access.</a:t>
          </a:r>
        </a:p>
      </dsp:txBody>
      <dsp:txXfrm>
        <a:off x="2555414" y="3069698"/>
        <a:ext cx="3473054" cy="978848"/>
      </dsp:txXfrm>
    </dsp:sp>
    <dsp:sp modelId="{75E24D2F-E4D6-4953-8F54-3ABECAE044D2}">
      <dsp:nvSpPr>
        <dsp:cNvPr id="0" name=""/>
        <dsp:cNvSpPr/>
      </dsp:nvSpPr>
      <dsp:spPr>
        <a:xfrm>
          <a:off x="2555414" y="2429128"/>
          <a:ext cx="3473054" cy="640570"/>
        </a:xfrm>
        <a:prstGeom prst="rect">
          <a:avLst/>
        </a:prstGeom>
        <a:solidFill>
          <a:schemeClr val="accent1">
            <a:alpha val="0"/>
            <a:hueOff val="0"/>
            <a:satOff val="0"/>
            <a:lumOff val="0"/>
            <a:alphaOff val="0"/>
          </a:schemeClr>
        </a:solidFill>
        <a:ln w="12700" cap="flat" cmpd="sng" algn="ctr">
          <a:solidFill>
            <a:schemeClr val="accen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defRPr b="1"/>
          </a:pPr>
          <a:r>
            <a:rPr lang="en-GB" sz="1500" kern="1200" dirty="0"/>
            <a:t>Place </a:t>
          </a:r>
        </a:p>
      </dsp:txBody>
      <dsp:txXfrm>
        <a:off x="2555414" y="2429128"/>
        <a:ext cx="3473054" cy="640570"/>
      </dsp:txXfrm>
    </dsp:sp>
    <dsp:sp modelId="{360CD644-EA72-4745-B156-1389903F71ED}">
      <dsp:nvSpPr>
        <dsp:cNvPr id="0" name=""/>
        <dsp:cNvSpPr/>
      </dsp:nvSpPr>
      <dsp:spPr>
        <a:xfrm>
          <a:off x="2321498" y="2249193"/>
          <a:ext cx="0" cy="1799354"/>
        </a:xfrm>
        <a:prstGeom prst="line">
          <a:avLst/>
        </a:prstGeom>
        <a:noFill/>
        <a:ln w="6350" cap="flat" cmpd="sng" algn="ctr">
          <a:solidFill>
            <a:schemeClr val="dk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3412401E-7945-4230-976D-0C39A9BB7951}">
      <dsp:nvSpPr>
        <dsp:cNvPr id="0" name=""/>
        <dsp:cNvSpPr/>
      </dsp:nvSpPr>
      <dsp:spPr>
        <a:xfrm>
          <a:off x="2266498" y="2195392"/>
          <a:ext cx="107601" cy="107601"/>
        </a:xfrm>
        <a:prstGeom prst="ellipse">
          <a:avLst/>
        </a:prstGeom>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C1EECA-D62D-41C1-87F7-CB1A6BBBBBA9}">
      <dsp:nvSpPr>
        <dsp:cNvPr id="0" name=""/>
        <dsp:cNvSpPr/>
      </dsp:nvSpPr>
      <dsp:spPr>
        <a:xfrm>
          <a:off x="4636835" y="1090408"/>
          <a:ext cx="3473054" cy="1158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a:lnSpc>
              <a:spcPct val="90000"/>
            </a:lnSpc>
            <a:spcBef>
              <a:spcPct val="0"/>
            </a:spcBef>
            <a:spcAft>
              <a:spcPct val="35000"/>
            </a:spcAft>
            <a:buNone/>
          </a:pPr>
          <a:r>
            <a:rPr lang="en-GB" sz="1100" kern="1200" dirty="0"/>
            <a:t>The pricing is set at around £30 per hour. This is competitive and affordable for customers while still allowing the business to make a profit.</a:t>
          </a:r>
        </a:p>
      </dsp:txBody>
      <dsp:txXfrm>
        <a:off x="4636835" y="1090408"/>
        <a:ext cx="3473054" cy="1158784"/>
      </dsp:txXfrm>
    </dsp:sp>
    <dsp:sp modelId="{E6F5A601-27D1-470B-837A-F7439B6DD3F3}">
      <dsp:nvSpPr>
        <dsp:cNvPr id="0" name=""/>
        <dsp:cNvSpPr/>
      </dsp:nvSpPr>
      <dsp:spPr>
        <a:xfrm>
          <a:off x="4636835" y="485825"/>
          <a:ext cx="3473054" cy="604583"/>
        </a:xfrm>
        <a:prstGeom prst="rect">
          <a:avLst/>
        </a:prstGeom>
        <a:solidFill>
          <a:schemeClr val="accent1">
            <a:alpha val="0"/>
            <a:hueOff val="0"/>
            <a:satOff val="0"/>
            <a:lumOff val="0"/>
            <a:alphaOff val="0"/>
          </a:schemeClr>
        </a:solidFill>
        <a:ln w="12700" cap="flat" cmpd="sng" algn="ctr">
          <a:solidFill>
            <a:schemeClr val="accen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defRPr b="1"/>
          </a:pPr>
          <a:r>
            <a:rPr lang="en-GB" sz="1500" kern="1200" dirty="0"/>
            <a:t>Price</a:t>
          </a:r>
        </a:p>
      </dsp:txBody>
      <dsp:txXfrm>
        <a:off x="4636835" y="485825"/>
        <a:ext cx="3473054" cy="604583"/>
      </dsp:txXfrm>
    </dsp:sp>
    <dsp:sp modelId="{D465F180-D8A3-4422-AE41-4CF9F18F0CE4}">
      <dsp:nvSpPr>
        <dsp:cNvPr id="0" name=""/>
        <dsp:cNvSpPr/>
      </dsp:nvSpPr>
      <dsp:spPr>
        <a:xfrm>
          <a:off x="4402919" y="449838"/>
          <a:ext cx="0" cy="1799354"/>
        </a:xfrm>
        <a:prstGeom prst="line">
          <a:avLst/>
        </a:prstGeom>
        <a:noFill/>
        <a:ln w="6350" cap="flat" cmpd="sng" algn="ctr">
          <a:solidFill>
            <a:schemeClr val="dk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B652A67C-4A31-418D-A2A3-A00DAE281194}">
      <dsp:nvSpPr>
        <dsp:cNvPr id="0" name=""/>
        <dsp:cNvSpPr/>
      </dsp:nvSpPr>
      <dsp:spPr>
        <a:xfrm>
          <a:off x="4347919" y="2195392"/>
          <a:ext cx="107601" cy="107601"/>
        </a:xfrm>
        <a:prstGeom prst="ellipse">
          <a:avLst/>
        </a:prstGeom>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44F9B2-9FE1-45F1-BEE2-3145BA6561B0}">
      <dsp:nvSpPr>
        <dsp:cNvPr id="0" name=""/>
        <dsp:cNvSpPr/>
      </dsp:nvSpPr>
      <dsp:spPr>
        <a:xfrm>
          <a:off x="6718256" y="3069698"/>
          <a:ext cx="3473054" cy="9788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a:lnSpc>
              <a:spcPct val="90000"/>
            </a:lnSpc>
            <a:spcBef>
              <a:spcPct val="0"/>
            </a:spcBef>
            <a:spcAft>
              <a:spcPct val="35000"/>
            </a:spcAft>
            <a:buNone/>
          </a:pPr>
          <a:r>
            <a:rPr lang="en-GB" sz="1100" kern="1200" dirty="0"/>
            <a:t>Promotion includes social media such as Instagram and Facebook, local advertising like flyers and posters, loyalty rewards, and community engagement to attract and retain customers..</a:t>
          </a:r>
        </a:p>
      </dsp:txBody>
      <dsp:txXfrm>
        <a:off x="6718256" y="3069698"/>
        <a:ext cx="3473054" cy="978848"/>
      </dsp:txXfrm>
    </dsp:sp>
    <dsp:sp modelId="{2E5332D9-EE24-4A9B-9BAD-94DF3F7F00A1}">
      <dsp:nvSpPr>
        <dsp:cNvPr id="0" name=""/>
        <dsp:cNvSpPr/>
      </dsp:nvSpPr>
      <dsp:spPr>
        <a:xfrm>
          <a:off x="6718256" y="2429128"/>
          <a:ext cx="3473054" cy="640570"/>
        </a:xfrm>
        <a:prstGeom prst="rect">
          <a:avLst/>
        </a:prstGeom>
        <a:solidFill>
          <a:schemeClr val="accent1">
            <a:alpha val="0"/>
            <a:hueOff val="0"/>
            <a:satOff val="0"/>
            <a:lumOff val="0"/>
            <a:alphaOff val="0"/>
          </a:schemeClr>
        </a:solidFill>
        <a:ln w="12700" cap="flat" cmpd="sng" algn="ctr">
          <a:solidFill>
            <a:schemeClr val="accen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defRPr b="1"/>
          </a:pPr>
          <a:r>
            <a:rPr lang="en-GB" sz="1500" kern="1200" dirty="0"/>
            <a:t>Promotion</a:t>
          </a:r>
        </a:p>
      </dsp:txBody>
      <dsp:txXfrm>
        <a:off x="6718256" y="2429128"/>
        <a:ext cx="3473054" cy="640570"/>
      </dsp:txXfrm>
    </dsp:sp>
    <dsp:sp modelId="{8C26DFC5-FCFB-4EE1-B4F2-9CF9EC3238F1}">
      <dsp:nvSpPr>
        <dsp:cNvPr id="0" name=""/>
        <dsp:cNvSpPr/>
      </dsp:nvSpPr>
      <dsp:spPr>
        <a:xfrm>
          <a:off x="6484340" y="2249193"/>
          <a:ext cx="0" cy="1799354"/>
        </a:xfrm>
        <a:prstGeom prst="line">
          <a:avLst/>
        </a:prstGeom>
        <a:noFill/>
        <a:ln w="6350" cap="flat" cmpd="sng" algn="ctr">
          <a:solidFill>
            <a:schemeClr val="dk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D2176212-2979-4E6A-A61B-32CECF14AFE4}">
      <dsp:nvSpPr>
        <dsp:cNvPr id="0" name=""/>
        <dsp:cNvSpPr/>
      </dsp:nvSpPr>
      <dsp:spPr>
        <a:xfrm>
          <a:off x="6429340" y="2195392"/>
          <a:ext cx="107601" cy="107601"/>
        </a:xfrm>
        <a:prstGeom prst="ellipse">
          <a:avLst/>
        </a:prstGeom>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F9E615-3C41-48EB-9C8A-7594345AB878}">
      <dsp:nvSpPr>
        <dsp:cNvPr id="0" name=""/>
        <dsp:cNvSpPr/>
      </dsp:nvSpPr>
      <dsp:spPr>
        <a:xfrm>
          <a:off x="585494" y="862032"/>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8495D9-4723-4E46-9B59-B96C7140DF7B}">
      <dsp:nvSpPr>
        <dsp:cNvPr id="0" name=""/>
        <dsp:cNvSpPr/>
      </dsp:nvSpPr>
      <dsp:spPr>
        <a:xfrm>
          <a:off x="90494" y="1950261"/>
          <a:ext cx="1800000" cy="7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b="0" i="0" kern="1200" baseline="0"/>
            <a:t>Viable and strong business opportunity in Haverfordwest </a:t>
          </a:r>
          <a:endParaRPr lang="en-US" sz="1100" kern="1200"/>
        </a:p>
      </dsp:txBody>
      <dsp:txXfrm>
        <a:off x="90494" y="1950261"/>
        <a:ext cx="1800000" cy="765000"/>
      </dsp:txXfrm>
    </dsp:sp>
    <dsp:sp modelId="{0AF30BCB-784F-45A3-8DCD-C36379B63145}">
      <dsp:nvSpPr>
        <dsp:cNvPr id="0" name=""/>
        <dsp:cNvSpPr/>
      </dsp:nvSpPr>
      <dsp:spPr>
        <a:xfrm>
          <a:off x="2700494" y="862032"/>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B29359-A20E-4BF4-8A3A-18C5EC80C7C7}">
      <dsp:nvSpPr>
        <dsp:cNvPr id="0" name=""/>
        <dsp:cNvSpPr/>
      </dsp:nvSpPr>
      <dsp:spPr>
        <a:xfrm>
          <a:off x="2205494" y="1950261"/>
          <a:ext cx="1800000" cy="7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b="0" i="0" kern="1200" baseline="0"/>
            <a:t>Matches trends: sustainability, affordability, personalisation </a:t>
          </a:r>
          <a:endParaRPr lang="en-US" sz="1100" kern="1200"/>
        </a:p>
      </dsp:txBody>
      <dsp:txXfrm>
        <a:off x="2205494" y="1950261"/>
        <a:ext cx="1800000" cy="765000"/>
      </dsp:txXfrm>
    </dsp:sp>
    <dsp:sp modelId="{3EFC37B3-E34A-40D2-AD25-BFE1C46C076F}">
      <dsp:nvSpPr>
        <dsp:cNvPr id="0" name=""/>
        <dsp:cNvSpPr/>
      </dsp:nvSpPr>
      <dsp:spPr>
        <a:xfrm>
          <a:off x="4815494" y="862032"/>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C1C801-39F4-4643-B5B0-31D6CE20B53C}">
      <dsp:nvSpPr>
        <dsp:cNvPr id="0" name=""/>
        <dsp:cNvSpPr/>
      </dsp:nvSpPr>
      <dsp:spPr>
        <a:xfrm>
          <a:off x="4320494" y="1950261"/>
          <a:ext cx="1800000" cy="7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b="0" i="0" kern="1200" baseline="0"/>
            <a:t>Financially profitable </a:t>
          </a:r>
          <a:endParaRPr lang="en-US" sz="1100" kern="1200"/>
        </a:p>
      </dsp:txBody>
      <dsp:txXfrm>
        <a:off x="4320494" y="1950261"/>
        <a:ext cx="1800000" cy="765000"/>
      </dsp:txXfrm>
    </dsp:sp>
    <dsp:sp modelId="{FED8F70B-AAB3-4AA3-9DDB-60D2BDB60D47}">
      <dsp:nvSpPr>
        <dsp:cNvPr id="0" name=""/>
        <dsp:cNvSpPr/>
      </dsp:nvSpPr>
      <dsp:spPr>
        <a:xfrm>
          <a:off x="6930494" y="862032"/>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09DFF3-41B4-4DFF-9570-A9979184C95B}">
      <dsp:nvSpPr>
        <dsp:cNvPr id="0" name=""/>
        <dsp:cNvSpPr/>
      </dsp:nvSpPr>
      <dsp:spPr>
        <a:xfrm>
          <a:off x="6435494" y="1950261"/>
          <a:ext cx="1800000" cy="7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b="0" i="0" kern="1200" baseline="0"/>
            <a:t>Supported by PESTLE and SWOT analysis </a:t>
          </a:r>
          <a:endParaRPr lang="en-US" sz="1100" kern="1200"/>
        </a:p>
      </dsp:txBody>
      <dsp:txXfrm>
        <a:off x="6435494" y="1950261"/>
        <a:ext cx="1800000" cy="765000"/>
      </dsp:txXfrm>
    </dsp:sp>
    <dsp:sp modelId="{A0228D6B-64E9-460D-89F9-40F37FA8BAED}">
      <dsp:nvSpPr>
        <dsp:cNvPr id="0" name=""/>
        <dsp:cNvSpPr/>
      </dsp:nvSpPr>
      <dsp:spPr>
        <a:xfrm>
          <a:off x="9045494" y="862032"/>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E74EDE-D681-4740-84A5-E97D6AA7BD06}">
      <dsp:nvSpPr>
        <dsp:cNvPr id="0" name=""/>
        <dsp:cNvSpPr/>
      </dsp:nvSpPr>
      <dsp:spPr>
        <a:xfrm>
          <a:off x="8550494" y="1950261"/>
          <a:ext cx="1800000" cy="7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b="0" i="0" kern="1200" baseline="0"/>
            <a:t>Strong potential for long-term success </a:t>
          </a:r>
          <a:endParaRPr lang="en-US" sz="1100" kern="1200"/>
        </a:p>
      </dsp:txBody>
      <dsp:txXfrm>
        <a:off x="8550494" y="1950261"/>
        <a:ext cx="1800000" cy="765000"/>
      </dsp:txXfrm>
    </dsp:sp>
  </dsp:spTree>
</dsp:drawing>
</file>

<file path=ppt/diagrams/layout1.xml><?xml version="1.0" encoding="utf-8"?>
<dgm:layoutDef xmlns:dgm="http://schemas.openxmlformats.org/drawingml/2006/diagram" xmlns:a="http://schemas.openxmlformats.org/drawingml/2006/main" uniqueId="urn:microsoft.com/office/officeart/2024/3/layout/ArchList1#26">
  <dgm:title val="Flexible Text blocks"/>
  <dgm:desc val="Short bits of text with formatted headers. Use as an easier-to-read alternative to a bulleted list."/>
  <dgm:catLst>
    <dgm:cat type="list" pri="100"/>
    <dgm:cat type="timeline" pri="500"/>
    <dgm:cat type="process" pri="6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vertAlign" val="t"/>
          <dgm:param type="horzAlign" val="l"/>
        </dgm:alg>
      </dgm:if>
      <dgm:else name="Name3">
        <dgm:alg type="lin">
          <dgm:param type="linDir" val="fromR"/>
        </dgm:alg>
      </dgm:else>
    </dgm:choose>
    <dgm:presOf/>
    <dgm:constrLst>
      <dgm:constr type="primFontSz" for="des" forName="pictRect" op="equ" val="18"/>
      <dgm:constr type="primFontSz" for="des" forName="textRect" refType="primFontSz" refFor="des" refForName="pictRect" op="equ" fact="0.77"/>
      <dgm:constr type="w" for="ch" forName="compNode" refType="w"/>
      <dgm:constr type="h" for="ch" forName="compNode" refType="h"/>
      <dgm:constr type="h" for="des" forName="pictRect" op="equ"/>
      <dgm:constr type="h" for="des" forName="pictRect" refType="primFontSz" refFor="des" refForName="pictRect" fact="3"/>
      <dgm:constr type="w" for="ch" ptType="sibTrans" refType="w" refFor="ch" refForName="compNode" op="equ" fact="0.1"/>
      <dgm:constr type="sp" refType="w" refFor="ch" refForName="compNode" op="equ" fact="0.1"/>
    </dgm:constrLst>
    <dgm:ruleLst/>
    <dgm:forEach name="Name4" axis="ch" ptType="node">
      <dgm:layoutNode name="compNode">
        <dgm:alg type="composite"/>
        <dgm:shape xmlns:r="http://schemas.openxmlformats.org/officeDocument/2006/relationships" r:blip="">
          <dgm:adjLst/>
        </dgm:shape>
        <dgm:presOf axis="self"/>
        <dgm:constrLst>
          <dgm:constr type="h" for="ch" forName="pictRect" refType="h" fact="0.1"/>
          <dgm:constr type="l" for="ch" forName="pictRect"/>
          <dgm:constr type="t" for="ch" forName="pictRect"/>
          <dgm:constr type="l" for="ch" forName="textRect"/>
          <dgm:constr type="t" for="ch" forName="textRect" refType="b" refFor="ch" refForName="pictRect"/>
        </dgm:constrLst>
        <dgm:ruleLst/>
        <dgm:layoutNode name="pictRect"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choosePictRectConstraints">
            <dgm:if name="ifPictRectConstraints" func="var" arg="dir" op="equ" val="norm">
              <dgm:constrLst>
                <dgm:constr type="h" refType="w" op="lte" fact="0.4"/>
                <dgm:constr type="lMarg" val="10.8"/>
                <dgm:constr type="rMarg" refType="primFontSz" fact="0.1"/>
                <dgm:constr type="tMarg" refType="primFontSz" fact="0.1"/>
                <dgm:constr type="bMarg" refType="primFontSz" fact="0.1"/>
              </dgm:constrLst>
            </dgm:if>
            <dgm:else name="elsePictRectConstraints">
              <dgm:constrLst>
                <dgm:constr type="lMarg" refType="primFontSz" fact="0.1"/>
                <dgm:constr type="rMarg" val="10.8"/>
                <dgm:constr type="tMarg" refType="primFontSz" fact="0.1"/>
                <dgm:constr type="bMarg" refType="primFontSz" fact="0.1"/>
              </dgm:constrLst>
            </dgm:else>
          </dgm:choose>
          <dgm:ruleLst>
            <dgm:rule type="h" val="INF" fact="NaN" max="NaN"/>
            <dgm:rule type="primFontSz" val="5" fact="NaN" max="NaN"/>
          </dgm:ruleLst>
        </dgm:layoutNode>
        <dgm:layoutNode name="textRect"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chooseTextRectConstraints">
            <dgm:if name="ifTextRectConstraints" func="var" arg="dir" op="equ" val="norm">
              <dgm:constrLst>
                <dgm:constr type="lMarg" val="10.8"/>
                <dgm:constr type="rMarg" refType="primFontSz" fact="0.1"/>
                <dgm:constr type="tMarg" refType="primFontSz" fact="0.1"/>
                <dgm:constr type="bMarg" refType="primFontSz" fact="0.1"/>
              </dgm:constrLst>
            </dgm:if>
            <dgm:else name="elseTextRectConstraints">
              <dgm:constrLst>
                <dgm:constr type="lMarg" refType="primFontSz" fact="0.1"/>
                <dgm:constr type="rMarg" val="10.8"/>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24/3/layout/SimpleTimelineDefaultVariant">
  <dgm:title val="Simple Timeline"/>
  <dgm:desc val="Displays events in chronological order. Each event should have a date or name up to medium length and the option to add a description that can be medium or a bit longer in length."/>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fact="0.8"/>
      <dgm:constr type="ctrY" for="ch" forName="nodes" refType="h" fact="0.5"/>
    </dgm:constrLst>
    <dgm:layoutNode name="divider" styleLbl="alignAcc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w="12050">
                    <a:solidFill>
                      <a:srgbClr val="000000"/>
                    </a:solidFill>
                    <a:tailEnd type="arrow" w="med" len="med"/>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solidFill>
                      <a:srgbClr val="000000"/>
                    </a:solidFill>
                    <a:headEnd type="arrow" w="med" len="med"/>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 type="primFontSz" for="des" forName="L1TextContainer1" val="20"/>
        <dgm:constr type="primFontSz" for="des" forName="L2TextContainer1" refType="primFontSz" refFor="des" refForName="L1TextContainer1" op="equ" fact="0.75"/>
        <dgm:constr type="w" for="ch" forName="composite1" refType="w"/>
        <dgm:constr type="h" for="ch" forName="composite1" refType="h"/>
        <dgm:constr type="w" for="ch" forName="spaceBetweenRectangles1" refType="w" refFor="ch" refForName="composite1" fact="0.28"/>
        <dgm:constr type="primFontSz" for="des" forName="L1TextContainer1" op="equ"/>
        <dgm:constr type="primFontSz" for="des" forName="L2TextContainer1" op="equ"/>
      </dgm:constrLst>
      <dgm:choose name="LayoutBasedOnCountOfNodes">
        <dgm:if name="LessThanOrEqualToTwoNodes" axis="ch" ptType="node" func="cnt" op="lte" val="2">
          <dgm:forEach name="nodesForEach1" axis="ch" ptType="node">
            <dgm:layoutNode name="composite1">
              <dgm:alg type="composite"/>
              <dgm:shape xmlns:r="http://schemas.openxmlformats.org/officeDocument/2006/relationships" r:blip="">
                <dgm:adjLst/>
              </dgm:shape>
              <dgm:choose name="CaseForLayoutDirection1">
                <dgm:if name="CaseForLayoutDirectionLTR1" func="var" arg="dir" op="equ" val="norm">
                  <dgm:choose name="CaseForPlacingNodesAboveAndBelowDividerLTR1">
                    <dgm:if name="CaseForPlacingNodeAboveDividerLTR1" axis="self" ptType="node" func="posOdd" op="equ" val="1">
                      <dgm:constrLst>
                        <dgm:constr type="w" for="ch" forName="ConnectorPoint1" refType="h" refFor="ch" refForName="DropPinPlaceHolder1" fact="0.23"/>
                        <dgm:constr type="h" for="ch" forName="ConnectorPoint1" refType="h" refFor="ch" refForName="DropPinPlaceHolder1" fact="0.23"/>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h" fact="0.178"/>
                        <dgm:constr type="b" for="ch" forName="L2TextContainer1" refType="h" fact="0.5"/>
                        <dgm:constr type="w" for="ch" forName="L1TextContainer1" refType="w" fact="0.83"/>
                        <dgm:constr type="l" for="ch" forName="L1TextContainer1" refType="r" refFor="ch" refForName="DropPinPlaceHolder1"/>
                        <dgm:constr type="t" for="ch" forName="L1TextContainer1" refType="h" fact="0.01"/>
                        <dgm:constr type="b" for="ch" forName="L1TextContainer1" refType="h" fact="0.178"/>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fact="0"/>
                        <dgm:constr type="w" for="ch" forName="EmptyPlaceHolder1" refType="w"/>
                        <dgm:constr type="h" for="ch" forName="EmptyPlaceHolder1" refType="h" fact="0.5"/>
                        <dgm:constr type="t" for="ch" forName="EmptyPlaceHolder1" refType="h" fact="0.5"/>
                      </dgm:constrLst>
                    </dgm:if>
                    <dgm:else name="CaseForPlacingNodeBelowDividerLTR1">
                      <dgm:constrLst>
                        <dgm:constr type="w" for="ch" forName="ConnectorPoint1" refType="h" refFor="ch" refForName="DropPinPlaceHolder1" fact="0.23"/>
                        <dgm:constr type="h" for="ch" forName="ConnectorPoint1" refType="h" refFor="ch" refForName="DropPinPlaceHolder1" fact="0.23"/>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1TextContainer1" refType="w" fact="0.83"/>
                        <dgm:constr type="l" for="ch" forName="L1TextContainer1" refType="r" refFor="ch" refForName="DropPinPlaceHolder1"/>
                        <dgm:constr type="b" for="ch" forName="L1TextContainer1" refType="h" fact="0.728"/>
                        <dgm:constr type="t" for="ch" forName="L1TextContainer1" refType="h" fact="0.55"/>
                        <dgm:constr type="w" for="ch" forName="L2TextContainer1" refType="w" fact="0.83"/>
                        <dgm:constr type="l" for="ch" forName="L2TextContainer1" refType="r" refFor="ch" refForName="DropPinPlaceHolder1"/>
                        <dgm:constr type="b" for="ch" forName="L2TextContainer1" refType="b" refFor="ch" refForName="DropPinPlaceHolder1"/>
                        <dgm:constr type="t" for="ch" forName="L2TextContainer1" refType="h" fact="0.728"/>
                        <dgm:constr type="w" for="ch" forName="ConnectLine1"/>
                        <dgm:constr type="ctrX" for="ch" forName="ConnectLine1" refType="ctrX" refFor="ch" refForName="DropPinPlaceHolder1"/>
                        <dgm:constr type="t" for="ch" forName="ConnectLine1" refType="h" fact="0.5"/>
                        <dgm:constr type="b" for="ch" forName="ConnectLine1" refType="b" refFor="ch" refForName="DropPinPlaceHolder1"/>
                        <dgm:constr type="w" for="ch" forName="EmptyPlaceHolder1" refType="w"/>
                        <dgm:constr type="h" for="ch" forName="EmptyPlaceHolder1" refType="h" fact="0.5"/>
                        <dgm:constr type="t" for="ch" forName="EmptyPlaceHolder1" refType="h" fact="0"/>
                      </dgm:constrLst>
                    </dgm:else>
                  </dgm:choose>
                </dgm:if>
                <dgm:else name="CaseForLayoutDirectionRTL1">
                  <dgm:choose name="CaseForPlacingNodesAboveAndBelowDividerRTL1">
                    <dgm:if name="CaseForPlacingNodeAboveDividerRTL1" axis="self" ptType="node" func="posOdd" op="equ" val="1">
                      <dgm:constrLst>
                        <dgm:constr type="w" for="ch" forName="ConnectorPoint1" refType="h" refFor="ch" refForName="DropPinPlaceHolder1" fact="0.23"/>
                        <dgm:constr type="h" for="ch" forName="ConnectorPoint1" refType="h" refFor="ch" refForName="DropPinPlaceHolder1" fact="0.23"/>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h" fact="0.178"/>
                        <dgm:constr type="b" for="ch" forName="L2TextContainer1" refType="h" fact="0.5"/>
                        <dgm:constr type="w" for="ch" forName="L1TextContainer1" refType="w" fact="0.83"/>
                        <dgm:constr type="l" for="ch" forName="L1TextContainer1" refType="r" refFor="ch" refForName="DropPinPlaceHolder1"/>
                        <dgm:constr type="t" for="ch" forName="L1TextContainer1" refType="h" fact="0.01"/>
                        <dgm:constr type="b" for="ch" forName="L1TextContainer1" refType="h" fact="0.178"/>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fact="0"/>
                        <dgm:constr type="w" for="ch" forName="EmptyPlaceHolder1" refType="w"/>
                        <dgm:constr type="h" for="ch" forName="EmptyPlaceHolder1" refType="h" fact="0.5"/>
                        <dgm:constr type="t" for="ch" forName="EmptyPlaceHolder1" refType="h" fact="0.5"/>
                      </dgm:constrLst>
                    </dgm:if>
                    <dgm:else name="CaseForPlacingNodeBelowDividerRTL1">
                      <dgm:constrLst>
                        <dgm:constr type="w" for="ch" forName="ConnectorPoint1" refType="h" refFor="ch" refForName="DropPinPlaceHolder1" fact="0.23"/>
                        <dgm:constr type="h" for="ch" forName="ConnectorPoint1" refType="h" refFor="ch" refForName="DropPinPlaceHolder1" fact="0.23"/>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1TextContainer1" refType="w" fact="0.83"/>
                        <dgm:constr type="l" for="ch" forName="L1TextContainer1" refType="r" refFor="ch" refForName="DropPinPlaceHolder1"/>
                        <dgm:constr type="b" for="ch" forName="L1TextContainer1" refType="h" fact="0.728"/>
                        <dgm:constr type="t" for="ch" forName="L1TextContainer1" refType="h" fact="0.55"/>
                        <dgm:constr type="w" for="ch" forName="L2TextContainer1" refType="w" fact="0.83"/>
                        <dgm:constr type="l" for="ch" forName="L2TextContainer1" refType="r" refFor="ch" refForName="DropPinPlaceHolder1"/>
                        <dgm:constr type="b" for="ch" forName="L2TextContainer1" refType="b" refFor="ch" refForName="DropPinPlaceHolder1"/>
                        <dgm:constr type="t" for="ch" forName="L2TextContainer1" refType="h" fact="0.728"/>
                        <dgm:constr type="w" for="ch" forName="ConnectLine1"/>
                        <dgm:constr type="ctrX" for="ch" forName="ConnectLine1" refType="ctrX" refFor="ch" refForName="DropPinPlaceHolder1"/>
                        <dgm:constr type="t" for="ch" forName="ConnectLine1" refType="h" fact="0.5"/>
                        <dgm:constr type="b" for="ch" forName="ConnectLine1" refType="b" refFor="ch" refForName="DropPinPlaceHolder1"/>
                        <dgm:constr type="w" for="ch" forName="EmptyPlaceHolder1" refType="w"/>
                        <dgm:constr type="h" for="ch" forName="EmptyPlaceHolder1" refType="h" fact="0.5"/>
                        <dgm:constr type="t" for="ch" forName="EmptyPlaceHolder1" refType="h" fact="0"/>
                      </dgm:constrLst>
                    </dgm:else>
                  </dgm:choose>
                </dgm:else>
              </dgm:choose>
              <dgm:layoutNode name="ConnectorPoint1" styleLbl="lnNode1" moveWith="ConnectLine1">
                <dgm:alg type="sp"/>
                <dgm:shape xmlns:r="http://schemas.openxmlformats.org/officeDocument/2006/relationships" type="ellipse" r:blip="" zOrderOff="10">
                  <dgm:adjLst/>
                </dgm:shape>
                <dgm:presOf/>
                <dgm:constrLst>
                  <dgm:constr type="w" refType="h" op="equ"/>
                </dgm:constrLst>
              </dgm:layoutNode>
              <dgm:layoutNode name="DropPinPlaceHolder1">
                <dgm:alg type="composite"/>
                <dgm:shape xmlns:r="http://schemas.openxmlformats.org/officeDocument/2006/relationships" r:blip="">
                  <dgm:adjLst/>
                </dgm:shape>
                <dgm:constrLst>
                  <dgm:constr type="w" for="ch" forName="DropPin1" refType="w" fact="0"/>
                  <dgm:constr type="h" for="ch" forName="DropPin1" refType="h" fact="0"/>
                  <dgm:constr type="ctrX" for="ch" forName="DropPin1" refType="w" fact="0"/>
                  <dgm:constr type="ctrY" for="ch" forName="DropPin1" refType="h" fact="0"/>
                  <dgm:constr type="w" for="ch" forName="Ellipse1" refType="w" refFor="ch" refForName="DropPin1" fact="0"/>
                  <dgm:constr type="h" for="ch" forName="Ellipse1" refType="w" refFor="ch" refForName="DropPin1" fact="0"/>
                  <dgm:constr type="ctrX" for="ch" forName="Ellipse1" refType="ctrX" refFor="ch" refForName="DropPin1" fact="0"/>
                  <dgm:constr type="ctrY" for="ch" forName="Ellipse1" refType="ctrY" refFor="ch" refForName="DropPin1" fact="0"/>
                </dgm:constrLst>
                <dgm:layoutNode name="DropPin1" styleLbl="alignNode1">
                  <dgm:alg type="sp"/>
                  <dgm:choose name="CaseForPlacingTearDropAboveAndBelowDivider1">
                    <dgm:if name="CaseForPlacingTearDropAboveDivider1" axis="self" ptType="node" func="posOdd" op="equ" val="1">
                      <dgm:shape xmlns:r="http://schemas.openxmlformats.org/officeDocument/2006/relationships" rot="135" type="teardrop" r:blip="">
                        <dgm:adjLst>
                          <dgm:adj idx="1" val="1.15"/>
                        </dgm:adjLst>
                      </dgm:shape>
                    </dgm:if>
                    <dgm:else name="CaseForPlacingTearDropBelowDivider1">
                      <dgm:shape xmlns:r="http://schemas.openxmlformats.org/officeDocument/2006/relationships" rot="-45" type="teardrop" r:blip="">
                        <dgm:adjLst>
                          <dgm:adj idx="1" val="1.15"/>
                        </dgm:adjLst>
                      </dgm:shape>
                    </dgm:else>
                  </dgm:choose>
                  <dgm:presOf/>
                  <dgm:constrLst/>
                </dgm:layoutNode>
                <dgm:layoutNode name="Ellipse1" styleLbl="fgAcc1" moveWith="DropPin1">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1" styleLbl="revTx" moveWith="L1TextContainer">
                <dgm:varLst>
                  <dgm:bulletEnabled val="1"/>
                </dgm:varLst>
                <dgm:choose name="casesForTxtDirLogic1">
                  <dgm:if name="Name771"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dgm:constr type="bMarg"/>
                    </dgm:constrLst>
                  </dgm:if>
                  <dgm:else name="Name881">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dgm:constr type="bMarg"/>
                    </dgm:constrLst>
                  </dgm:else>
                </dgm:choose>
                <dgm:shape xmlns:r="http://schemas.openxmlformats.org/officeDocument/2006/relationships" type="rect" r:blip="">
                  <dgm:adjLst/>
                </dgm:shape>
                <dgm:presOf axis="des" ptType="node"/>
                <dgm:ruleLst>
                  <dgm:rule type="primFontSz" val="5" fact="NaN" max="NaN"/>
                </dgm:ruleLst>
              </dgm:layoutNode>
              <dgm:layoutNode name="L1TextContainer1" styleLbl="alignNode1">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dgm:constr type="tMarg"/>
                  <dgm:constr type="bMarg"/>
                </dgm:constrLst>
                <dgm:ruleLst>
                  <dgm:rule type="primFontSz" val="5" fact="NaN" max="NaN"/>
                </dgm:ruleLst>
              </dgm:layoutNode>
              <dgm:layoutNode name="ConnectLine1" styleLbl="sibTrans1D1">
                <dgm:alg type="sp"/>
                <dgm:shape xmlns:r="http://schemas.openxmlformats.org/officeDocument/2006/relationships" type="line" r:blip="">
                  <dgm:adjLst/>
                </dgm:shape>
                <dgm:presOf/>
                <dgm:constrLst/>
              </dgm:layoutNode>
              <dgm:layoutNode name="EmptyPlaceHolder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if>
        <dgm:else name="MoreThanTwoNodes">
          <dgm:forEach name="nodesForEach" axis="ch" ptType="node">
            <dgm:layoutNode name="composite">
              <dgm:alg type="composite"/>
              <dgm:shape xmlns:r="http://schemas.openxmlformats.org/officeDocument/2006/relationships" r:blip="">
                <dgm:adjLst/>
              </dgm:shape>
              <dgm:choose name="CaseForLayoutDirection">
                <dgm:if name="CaseForLayoutDirectionLTR" func="var" arg="dir" op="equ" val="norm">
                  <dgm:choose name="CaseForPlacingNodesAboveAndBelowDividerLTR">
                    <dgm:if name="CaseForPlacingNodeAboveDividerLTR" axis="self" ptType="node" func="posOdd" op="equ" val="1">
                      <dgm:constrLst>
                        <dgm:constr type="w" for="ch" forName="ConnectorPoint" refType="h" refFor="ch" refForName="DropPinPlaceHolder" fact="0.23"/>
                        <dgm:constr type="h" for="ch" forName="ConnectorPoint" refType="h" refFor="ch" refForName="DropPinPlaceHolder" fact="0.23"/>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h" fact="0.178"/>
                        <dgm:constr type="b" for="ch" forName="L2TextContainer" refType="h" fact="0.5"/>
                        <dgm:constr type="w" for="ch" forName="L1TextContainer" refType="w" fact="0.83"/>
                        <dgm:constr type="l" for="ch" forName="L1TextContainer" refType="r" refFor="ch" refForName="DropPinPlaceHolder"/>
                        <dgm:constr type="t" for="ch" forName="L1TextContainer" refType="h" fact="0.01"/>
                        <dgm:constr type="b" for="ch" forName="L1TextContainer" refType="h" fact="0.178"/>
                        <dgm:constr type="w" for="ch" forName="ConnectLine" fact="2"/>
                        <dgm:constr type="ctrX" for="ch" forName="ConnectLine" refType="ctrX" refFor="ch" refForName="DropPinPlaceHolder"/>
                        <dgm:constr type="b" for="ch" forName="ConnectLine" refType="h" fact="0.5"/>
                        <dgm:constr type="t" for="ch" forName="ConnectLine" refType="b" refFor="ch" refForName="DropPinPlaceHolder" fact="0"/>
                        <dgm:constr type="w" for="ch" forName="EmptyPlaceHolder" refType="w"/>
                        <dgm:constr type="h" for="ch" forName="EmptyPlaceHolder" refType="h" fact="0.5"/>
                        <dgm:constr type="t" for="ch" forName="EmptyPlaceHolder" refType="h" fact="0.5"/>
                      </dgm:constrLst>
                    </dgm:if>
                    <dgm:else name="CaseForPlacingNodeBelowDividerLTR">
                      <dgm:constrLst>
                        <dgm:constr type="w" for="ch" forName="ConnectorPoint" refType="h" refFor="ch" refForName="DropPinPlaceHolder" fact="0.23"/>
                        <dgm:constr type="h" for="ch" forName="ConnectorPoint" refType="h" refFor="ch" refForName="DropPinPlaceHolder" fact="0.23"/>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1TextContainer" refType="w" fact="0.83"/>
                        <dgm:constr type="l" for="ch" forName="L1TextContainer" refType="r" refFor="ch" refForName="DropPinPlaceHolder"/>
                        <dgm:constr type="b" for="ch" forName="L1TextContainer" refType="h" fact="0.728"/>
                        <dgm:constr type="t" for="ch" forName="L1TextContainer" refType="h" fact="0.55"/>
                        <dgm:constr type="w" for="ch" forName="L2TextContainer" refType="w" fact="0.83"/>
                        <dgm:constr type="l" for="ch" forName="L2TextContainer" refType="r" refFor="ch" refForName="DropPinPlaceHolder"/>
                        <dgm:constr type="b" for="ch" forName="L2TextContainer" refType="b" refFor="ch" refForName="DropPinPlaceHolder"/>
                        <dgm:constr type="t" for="ch" forName="L2TextContainer" refType="h" fact="0.728"/>
                        <dgm:constr type="w" for="ch" forName="ConnectLine"/>
                        <dgm:constr type="ctrX" for="ch" forName="ConnectLine" refType="ctrX" refFor="ch" refForName="DropPinPlaceHolder"/>
                        <dgm:constr type="t" for="ch" forName="ConnectLine" refType="h" fact="0.5"/>
                        <dgm:constr type="b" for="ch" forName="ConnectLine" refType="b" refFor="ch" refForName="DropPinPlaceHolder"/>
                        <dgm:constr type="w" for="ch" forName="EmptyPlaceHolder" refType="w"/>
                        <dgm:constr type="h" for="ch" forName="EmptyPlaceHolder" refType="h" fact="0.5"/>
                        <dgm:constr type="t" for="ch" forName="EmptyPlaceHolder" refType="h" fact="0"/>
                      </dgm:constrLst>
                    </dgm:else>
                  </dgm:choose>
                </dgm:if>
                <dgm:else name="CaseForLayoutDirectionRTL">
                  <dgm:choose name="CaseForPlacingNodesAboveAndBelowDividerRTL">
                    <dgm:if name="CaseForPlacingNodeAboveDividerRTL" axis="self" ptType="node" func="posOdd" op="equ" val="1">
                      <dgm:constrLst>
                        <dgm:constr type="w" for="ch" forName="ConnectorPoint" refType="h" refFor="ch" refForName="DropPinPlaceHolder" fact="0.23"/>
                        <dgm:constr type="h" for="ch" forName="ConnectorPoint" refType="h" refFor="ch" refForName="DropPinPlaceHolder" fact="0.23"/>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h" fact="0.178"/>
                        <dgm:constr type="b" for="ch" forName="L2TextContainer" refType="h" fact="0.5"/>
                        <dgm:constr type="w" for="ch" forName="L1TextContainer" refType="w" fact="0.83"/>
                        <dgm:constr type="l" for="ch" forName="L1TextContainer" refType="r" refFor="ch" refForName="DropPinPlaceHolder"/>
                        <dgm:constr type="t" for="ch" forName="L1TextContainer" refType="h" fact="0.01"/>
                        <dgm:constr type="b" for="ch" forName="L1TextContainer" refType="h" fact="0.178"/>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fact="0"/>
                        <dgm:constr type="w" for="ch" forName="EmptyPlaceHolder" refType="w"/>
                        <dgm:constr type="h" for="ch" forName="EmptyPlaceHolder" refType="h" fact="0.5"/>
                        <dgm:constr type="t" for="ch" forName="EmptyPlaceHolder" refType="h" fact="0.5"/>
                      </dgm:constrLst>
                    </dgm:if>
                    <dgm:else name="CaseForPlacingNodeBelowDividerRTL">
                      <dgm:constrLst>
                        <dgm:constr type="w" for="ch" forName="ConnectorPoint" refType="h" refFor="ch" refForName="DropPinPlaceHolder" fact="0.23"/>
                        <dgm:constr type="h" for="ch" forName="ConnectorPoint" refType="h" refFor="ch" refForName="DropPinPlaceHolder" fact="0.23"/>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1TextContainer" refType="w" fact="0.83"/>
                        <dgm:constr type="l" for="ch" forName="L1TextContainer" refType="r" refFor="ch" refForName="DropPinPlaceHolder"/>
                        <dgm:constr type="b" for="ch" forName="L1TextContainer" refType="h" fact="0.728"/>
                        <dgm:constr type="t" for="ch" forName="L1TextContainer" refType="h" fact="0.55"/>
                        <dgm:constr type="w" for="ch" forName="L2TextContainer" refType="w" fact="0.83"/>
                        <dgm:constr type="l" for="ch" forName="L2TextContainer" refType="r" refFor="ch" refForName="DropPinPlaceHolder"/>
                        <dgm:constr type="b" for="ch" forName="L2TextContainer" refType="b" refFor="ch" refForName="DropPinPlaceHolder"/>
                        <dgm:constr type="t" for="ch" forName="L2TextContainer" refType="h" fact="0.728"/>
                        <dgm:constr type="w" for="ch" forName="ConnectLine"/>
                        <dgm:constr type="ctrX" for="ch" forName="ConnectLine" refType="ctrX" refFor="ch" refForName="DropPinPlaceHolder"/>
                        <dgm:constr type="t" for="ch" forName="ConnectLine" refType="h" fact="0.5"/>
                        <dgm:constr type="b" for="ch" forName="ConnectLine" refType="b" refFor="ch" refForName="DropPinPlaceHolder"/>
                        <dgm:constr type="w" for="ch" forName="EmptyPlaceHolder" refType="w"/>
                        <dgm:constr type="h" for="ch" forName="EmptyPlaceHolder" refType="h" fact="0.5"/>
                        <dgm:constr type="t" for="ch" forName="EmptyPlaceHolder" refType="h" fact="0"/>
                      </dgm:constrLst>
                    </dgm:else>
                  </dgm:choose>
                </dgm:else>
              </dgm:choose>
              <dgm:layoutNode name="ConnectorPoint" styleLbl="lnNode1" moveWith="ConnectLine">
                <dgm:alg type="sp"/>
                <dgm:shape xmlns:r="http://schemas.openxmlformats.org/officeDocument/2006/relationships" type="ellipse" r:blip="" zOrderOff="10">
                  <dgm:adjLst/>
                  <dgm:extLst>
                    <a:ext uri="{B698B0E9-8C71-41B9-8309-B3DCBF30829C}">
                      <dgm1612:spPr xmlns:dgm1612="http://schemas.microsoft.com/office/drawing/2016/12/diagram">
                        <a:ln w="6350"/>
                      </dgm1612:spPr>
                    </a:ext>
                  </dgm:extLst>
                </dgm:shape>
                <dgm:presOf/>
                <dgm:constrLst>
                  <dgm:constr type="w" refType="h" op="equ"/>
                </dgm:constrLst>
              </dgm:layoutNode>
              <dgm:layoutNode name="DropPinPlaceHolder">
                <dgm:alg type="composite"/>
                <dgm:shape xmlns:r="http://schemas.openxmlformats.org/officeDocument/2006/relationships" r:blip="">
                  <dgm:adjLst/>
                </dgm:shape>
                <dgm:constrLst>
                  <dgm:constr type="w" for="ch" forName="DropPin" refType="w" fact="0"/>
                  <dgm:constr type="h" for="ch" forName="DropPin" refType="h" fact="0"/>
                  <dgm:constr type="ctrX" for="ch" forName="DropPin" refType="w" fact="0"/>
                  <dgm:constr type="ctrY" for="ch" forName="DropPin" refType="h" fact="0"/>
                  <dgm:constr type="w" for="ch" forName="Ellipse" refType="w" refFor="ch" refForName="DropPin" fact="0"/>
                  <dgm:constr type="h" for="ch" forName="Ellipse" refType="w" refFor="ch" refForName="DropPin" fact="0"/>
                  <dgm:constr type="ctrX" for="ch" forName="Ellipse" refType="ctrX" refFor="ch" refForName="DropPin" fact="0"/>
                  <dgm:constr type="ctrY" for="ch" forName="Ellipse" refType="ctrY" refFor="ch" refForName="DropPin" fact="0"/>
                </dgm:constrLst>
                <dgm:layoutNode name="DropPin" styleLbl="alignNode1">
                  <dgm:alg type="sp"/>
                  <dgm:choose name="CaseForPlacingTearDropAboveAndBelowDivider">
                    <dgm:if name="CaseForPlacingTearDropAboveDivider" axis="self" ptType="node" func="posOdd" op="equ" val="1">
                      <dgm:shape xmlns:r="http://schemas.openxmlformats.org/officeDocument/2006/relationships" rot="135" type="teardrop" r:blip="">
                        <dgm:adjLst>
                          <dgm:adj idx="1" val="1.15"/>
                        </dgm:adjLst>
                      </dgm:shape>
                    </dgm:if>
                    <dgm:else name="CaseForPlacingTearDropBelowDivider">
                      <dgm:shape xmlns:r="http://schemas.openxmlformats.org/officeDocument/2006/relationships" rot="-45" type="teardrop" r:blip="">
                        <dgm:adjLst>
                          <dgm:adj idx="1" val="1.15"/>
                        </dgm:adjLst>
                      </dgm:shape>
                    </dgm:else>
                  </dgm:choose>
                  <dgm:presOf/>
                  <dgm:constrLst/>
                </dgm:layoutNode>
                <dgm:layoutNode name="Ellipse" styleLbl="fgAcc1" moveWith="DropPin">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 styleLbl="revTx" moveWith="L1TextContainer">
                <dgm:varLst>
                  <dgm:bulletEnabled val="1"/>
                </dgm:varLst>
                <dgm:choose name="casesForTxtDirLogic">
                  <dgm:if name="Name77"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dgm:constr type="bMarg"/>
                    </dgm:constrLst>
                  </dgm:if>
                  <dgm:else name="Name88">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dgm:constr type="bMarg"/>
                    </dgm:constrLst>
                  </dgm:else>
                </dgm:choose>
                <dgm:shape xmlns:r="http://schemas.openxmlformats.org/officeDocument/2006/relationships" type="rect" r:blip="">
                  <dgm:adjLst/>
                </dgm:shape>
                <dgm:presOf axis="des" ptType="node"/>
                <dgm:ruleLst>
                  <dgm:rule type="primFontSz" val="5" fact="NaN" max="NaN"/>
                </dgm:ruleLst>
              </dgm:layoutNode>
              <dgm:layoutNode name="L1TextContainer" styleLbl="alignNode1">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dgm:constr type="tMarg"/>
                  <dgm:constr type="bMarg"/>
                </dgm:constrLst>
                <dgm:ruleLst>
                  <dgm:rule type="primFontSz" val="5" fact="NaN" max="NaN"/>
                </dgm:ruleLst>
              </dgm:layoutNode>
              <dgm:layoutNode name="ConnectLine" styleLbl="sibTrans1D1">
                <dgm:alg type="sp"/>
                <dgm:shape xmlns:r="http://schemas.openxmlformats.org/officeDocument/2006/relationships" type="line" r:blip="">
                  <dgm:adj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else>
      </dgm:choose>
    </dgm:layoutNode>
  </dgm:layoutNode>
  <dgm:extLst>
    <a:ext uri="{68A01E43-0DF5-4B5B-8FA6-DAF915123BFB}">
      <dgm1612:lstStyle xmlns:dgm1612="http://schemas.microsoft.com/office/drawing/2016/12/diagram">
        <a:lvl1pPr>
          <a:defRPr b="1"/>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4/21/2026</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4/21/2026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FDD6F49-EBB7-4CCF-97A8-E526BB28BB69}" type="slidenum">
              <a:rPr lang="en-US" smtClean="0"/>
              <a:t>1</a:t>
            </a:fld>
            <a:endParaRPr lang="en-US" dirty="0"/>
          </a:p>
        </p:txBody>
      </p:sp>
    </p:spTree>
    <p:extLst>
      <p:ext uri="{BB962C8B-B14F-4D97-AF65-F5344CB8AC3E}">
        <p14:creationId xmlns:p14="http://schemas.microsoft.com/office/powerpoint/2010/main" val="17417295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business plan focuses on a sustainable tailoring and clothing alterations service based in Haverfordwest, Pembrokeshire.</a:t>
            </a:r>
          </a:p>
          <a:p>
            <a:r>
              <a:rPr lang="en-GB" dirty="0"/>
              <a:t>The idea is to create a micro-business that not only meets local demand but also supports sustainability. With a population of around 12,000, including both working-age and older residents, there is a consistent need for clothing repairs and alterations.</a:t>
            </a:r>
          </a:p>
          <a:p>
            <a:r>
              <a:rPr lang="en-GB" dirty="0"/>
              <a:t>The business operates in the tertiary sector, meaning it provides services rather than products. It focuses on extending the life of garments through repair, resizing, and reuse, while offering personalised services to local customers.</a:t>
            </a:r>
          </a:p>
          <a:p>
            <a:r>
              <a:rPr lang="en-GB" dirty="0"/>
              <a:t>Overall, the business responds to the growing awareness of sustainable fashion and ethical consumption</a:t>
            </a:r>
          </a:p>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2</a:t>
            </a:fld>
            <a:endParaRPr lang="en-US" dirty="0"/>
          </a:p>
        </p:txBody>
      </p:sp>
    </p:spTree>
    <p:extLst>
      <p:ext uri="{BB962C8B-B14F-4D97-AF65-F5344CB8AC3E}">
        <p14:creationId xmlns:p14="http://schemas.microsoft.com/office/powerpoint/2010/main" val="30813357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t>This business is special because it offers personal service, good quality work, and cares about the environment. Customers get their clothes adjusted to fit them better, which helps them last longer. The business also uses eco-friendly materials to reduce harm to the environment. It encourages people to fix and reuse clothes instead of throwing them away, helping to reduce waste and save resources.</a:t>
            </a:r>
          </a:p>
          <a:p>
            <a:endParaRPr lang="en-GB" sz="1100" dirty="0"/>
          </a:p>
          <a:p>
            <a:r>
              <a:rPr lang="en-GB" sz="1200" kern="1200" dirty="0">
                <a:solidFill>
                  <a:schemeClr val="tx1"/>
                </a:solidFill>
                <a:effectLst/>
                <a:latin typeface="+mn-lt"/>
                <a:ea typeface="+mn-ea"/>
                <a:cs typeface="+mn-cs"/>
              </a:rPr>
              <a:t>(Tawiah et al., 2025).</a:t>
            </a:r>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3</a:t>
            </a:fld>
            <a:endParaRPr lang="en-US" dirty="0"/>
          </a:p>
        </p:txBody>
      </p:sp>
    </p:spTree>
    <p:extLst>
      <p:ext uri="{BB962C8B-B14F-4D97-AF65-F5344CB8AC3E}">
        <p14:creationId xmlns:p14="http://schemas.microsoft.com/office/powerpoint/2010/main" val="28702356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shows the business goals using the SMART method. In the first year, the aim is to open the shop, start working, and get customers. In years two to three, the business will grow by adding more services and increasing income. In the long term, the plan is to expand to other areas in Wales, work with local shops, and become a well known and trusted tailoring business.</a:t>
            </a:r>
          </a:p>
          <a:p>
            <a:endParaRPr lang="en-GB" dirty="0"/>
          </a:p>
          <a:p>
            <a:r>
              <a:rPr lang="en-GB" dirty="0"/>
              <a:t>(Boogaard, 2023)</a:t>
            </a:r>
          </a:p>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4</a:t>
            </a:fld>
            <a:endParaRPr lang="en-US" dirty="0"/>
          </a:p>
        </p:txBody>
      </p:sp>
    </p:spTree>
    <p:extLst>
      <p:ext uri="{BB962C8B-B14F-4D97-AF65-F5344CB8AC3E}">
        <p14:creationId xmlns:p14="http://schemas.microsoft.com/office/powerpoint/2010/main" val="10270493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explains how the business is sustainable. It follows three areas environmental, economic, and social.</a:t>
            </a:r>
          </a:p>
          <a:p>
            <a:r>
              <a:rPr lang="en-GB" dirty="0"/>
              <a:t>For the environment, the business uses eco-friendly materials and reduces waste by repairing and reusing clothes. It also recycles fabric and uses simple packaging.</a:t>
            </a:r>
          </a:p>
          <a:p>
            <a:r>
              <a:rPr lang="en-GB" dirty="0"/>
              <a:t>(World Economic Forum, 2022)</a:t>
            </a:r>
          </a:p>
          <a:p>
            <a:r>
              <a:rPr lang="en-GB" dirty="0"/>
              <a:t>For economic sustainability, the business has low start-up costs and earns steady income from services. It can also grow by adding new services.</a:t>
            </a:r>
          </a:p>
          <a:p>
            <a:r>
              <a:rPr lang="en-GB" dirty="0"/>
              <a:t>(</a:t>
            </a:r>
            <a:r>
              <a:rPr lang="en-GB" i="1" dirty="0"/>
              <a:t>Entrepreneurship and Small Business</a:t>
            </a:r>
            <a:r>
              <a:rPr lang="en-GB" dirty="0"/>
              <a:t>, 2016)</a:t>
            </a:r>
          </a:p>
          <a:p>
            <a:r>
              <a:rPr lang="en-GB" dirty="0"/>
              <a:t>For social sustainability, the business supports local jobs, encourages people to buy responsibly, and offers cheaper alternatives to fast fashion.</a:t>
            </a:r>
          </a:p>
          <a:p>
            <a:r>
              <a:rPr lang="en-GB" dirty="0"/>
              <a:t>(Willy, 2025)</a:t>
            </a:r>
          </a:p>
          <a:p>
            <a:endParaRPr lang="en-GB" dirty="0"/>
          </a:p>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5</a:t>
            </a:fld>
            <a:endParaRPr lang="en-US" dirty="0"/>
          </a:p>
        </p:txBody>
      </p:sp>
    </p:spTree>
    <p:extLst>
      <p:ext uri="{BB962C8B-B14F-4D97-AF65-F5344CB8AC3E}">
        <p14:creationId xmlns:p14="http://schemas.microsoft.com/office/powerpoint/2010/main" val="12792234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explains the target market and current trends.</a:t>
            </a:r>
          </a:p>
          <a:p>
            <a:r>
              <a:rPr lang="en-GB" dirty="0"/>
              <a:t>The business focuses on three main groups. First, working professionals who need clothes to fit well for work. Second, eco-conscious people who prefer repairing clothes instead of buying new ones. Third, elderly customers who often need adjustments for comfort.</a:t>
            </a:r>
          </a:p>
          <a:p>
            <a:r>
              <a:rPr lang="en-GB" dirty="0"/>
              <a:t>There are also important trends. More people care about the environment, so they choose sustainable fashion. Many people now repair clothes instead of throwing them away. Also, most people use the internet to search for services, so having an online presence is very important.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(Statista, 2024)</a:t>
            </a:r>
          </a:p>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6</a:t>
            </a:fld>
            <a:endParaRPr lang="en-US" dirty="0"/>
          </a:p>
        </p:txBody>
      </p:sp>
    </p:spTree>
    <p:extLst>
      <p:ext uri="{BB962C8B-B14F-4D97-AF65-F5344CB8AC3E}">
        <p14:creationId xmlns:p14="http://schemas.microsoft.com/office/powerpoint/2010/main" val="32004632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explains the marketing strategy.</a:t>
            </a:r>
          </a:p>
          <a:p>
            <a:r>
              <a:rPr lang="en-GB" dirty="0"/>
              <a:t>First, the business wants to become well known in the local area, so people think of it first when they need tailoring services.</a:t>
            </a:r>
          </a:p>
          <a:p>
            <a:r>
              <a:rPr lang="en-GB" dirty="0"/>
              <a:t>Second, it aims to attract repeat customers by giving good quality work and excellent customer service. Loyalty rewards can also help bring customers back.</a:t>
            </a:r>
          </a:p>
          <a:p>
            <a:r>
              <a:rPr lang="en-GB" dirty="0"/>
              <a:t>Finally, the business promotes sustainability by encouraging people to repair, reuse, and upcycle their clothes instead of buying new ones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(Zulfikar, 2023)</a:t>
            </a:r>
          </a:p>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7</a:t>
            </a:fld>
            <a:endParaRPr lang="en-US" dirty="0"/>
          </a:p>
        </p:txBody>
      </p:sp>
    </p:spTree>
    <p:extLst>
      <p:ext uri="{BB962C8B-B14F-4D97-AF65-F5344CB8AC3E}">
        <p14:creationId xmlns:p14="http://schemas.microsoft.com/office/powerpoint/2010/main" val="38398296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shows the marketing mix, or 4Ps.</a:t>
            </a:r>
          </a:p>
          <a:p>
            <a:r>
              <a:rPr lang="en-GB" dirty="0"/>
              <a:t>For product, the business offers alterations, repairs, and upcycling to improve clothing and support sustainability.</a:t>
            </a:r>
          </a:p>
          <a:p>
            <a:r>
              <a:rPr lang="en-GB" dirty="0"/>
              <a:t>For price, it charges around £30 per hour, which is affordable and competitive.</a:t>
            </a:r>
          </a:p>
          <a:p>
            <a:r>
              <a:rPr lang="en-GB" dirty="0"/>
              <a:t>For place, customers can visit the shop or book services online.</a:t>
            </a:r>
          </a:p>
          <a:p>
            <a:r>
              <a:rPr lang="en-GB" dirty="0"/>
              <a:t>For promotion, the business uses social media, local advertising, loyalty rewards, and community engagement to attract customers. (Chaffey &amp; Ellis-Chadwick, 2019)</a:t>
            </a:r>
          </a:p>
          <a:p>
            <a:endParaRPr lang="en-GB" dirty="0"/>
          </a:p>
          <a:p>
            <a:br>
              <a:rPr lang="en-GB" dirty="0"/>
            </a:br>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8</a:t>
            </a:fld>
            <a:endParaRPr lang="en-US" dirty="0"/>
          </a:p>
        </p:txBody>
      </p:sp>
    </p:spTree>
    <p:extLst>
      <p:ext uri="{BB962C8B-B14F-4D97-AF65-F5344CB8AC3E}">
        <p14:creationId xmlns:p14="http://schemas.microsoft.com/office/powerpoint/2010/main" val="31638607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explains the external factors that can affect the business using the PESTLE model.</a:t>
            </a:r>
          </a:p>
          <a:p>
            <a:r>
              <a:rPr lang="en-GB" dirty="0"/>
              <a:t>Politically, the business must follow employment laws and health and safety rules to make sure it operates legally and safely.</a:t>
            </a:r>
          </a:p>
          <a:p>
            <a:r>
              <a:rPr lang="en-GB" dirty="0"/>
              <a:t>Economically, factors like inflation can increase costs for materials and rent. Also, changes in how much money people spend can affect how many customers use the service.</a:t>
            </a:r>
          </a:p>
          <a:p>
            <a:r>
              <a:rPr lang="en-GB" dirty="0"/>
              <a:t>Socially, there is a growing interest in sustainable fashion, so more people want to repair and reuse clothes. Also, an ageing population increases demand for tailoring services like alterations.</a:t>
            </a:r>
          </a:p>
          <a:p>
            <a:r>
              <a:rPr lang="en-GB" dirty="0"/>
              <a:t>Technologically, online platforms and digital booking systems make it easier for customers to find and use the service, improving convenience and reach.</a:t>
            </a:r>
          </a:p>
          <a:p>
            <a:r>
              <a:rPr lang="en-GB" dirty="0"/>
              <a:t>Legally, the business must follow employment laws, consumer protection rules, and GDPR to keep customer data safe.</a:t>
            </a:r>
          </a:p>
          <a:p>
            <a:r>
              <a:rPr lang="en-GB" dirty="0"/>
              <a:t>Environmentally, there is increasing pressure to reduce textile waste. This helps support demand for eco-friendly services like repair and upcycling.</a:t>
            </a:r>
          </a:p>
          <a:p>
            <a:r>
              <a:rPr lang="en-GB" dirty="0"/>
              <a:t>(CIPD, 2025)</a:t>
            </a:r>
          </a:p>
          <a:p>
            <a:endParaRPr lang="en-GB" dirty="0"/>
          </a:p>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9</a:t>
            </a:fld>
            <a:endParaRPr lang="en-US" dirty="0"/>
          </a:p>
        </p:txBody>
      </p:sp>
    </p:spTree>
    <p:extLst>
      <p:ext uri="{BB962C8B-B14F-4D97-AF65-F5344CB8AC3E}">
        <p14:creationId xmlns:p14="http://schemas.microsoft.com/office/powerpoint/2010/main" val="28150897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shows the strengths, weaknesses, opportunities, and threats of the business.</a:t>
            </a:r>
          </a:p>
          <a:p>
            <a:r>
              <a:rPr lang="en-GB" dirty="0"/>
              <a:t>Starting with strengths, the business has a sustainable model, which is important because more people care about the environment. It also has low start-up costs, making it easier to manage financially. In addition, it offers personalised services, which can attract and retain customers.</a:t>
            </a:r>
          </a:p>
          <a:p>
            <a:r>
              <a:rPr lang="en-GB" dirty="0"/>
              <a:t>For weaknesses, the business may find it difficult to grow quickly at the beginning. It also depends heavily on skilled labour, so the quality of work relies on the tailor’s skills.</a:t>
            </a:r>
          </a:p>
          <a:p>
            <a:r>
              <a:rPr lang="en-GB" dirty="0"/>
              <a:t>Looking at opportunities, there is a growing demand for sustainable fashion, which can increase the number of customers. The business can also expand by offering online services, making it easier to reach more people.</a:t>
            </a:r>
          </a:p>
          <a:p>
            <a:r>
              <a:rPr lang="en-GB" dirty="0"/>
              <a:t>Finally, there are some threats. Fast fashion brands offer cheap clothing, which may reduce demand for repairs. Also, if the economy is weak, people may spend less money on tailoring services.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outerShdw blurRad="38037" dist="18745" dir="2700000">
                    <a:srgbClr val="000000"/>
                  </a:outerShdw>
                </a:effectLst>
                <a:latin typeface="+mn-lt"/>
                <a:ea typeface="+mn-ea"/>
                <a:cs typeface="+mn-cs"/>
              </a:rPr>
              <a:t>(CIPD, 2025)</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10</a:t>
            </a:fld>
            <a:endParaRPr lang="en-US" dirty="0"/>
          </a:p>
        </p:txBody>
      </p:sp>
    </p:spTree>
    <p:extLst>
      <p:ext uri="{BB962C8B-B14F-4D97-AF65-F5344CB8AC3E}">
        <p14:creationId xmlns:p14="http://schemas.microsoft.com/office/powerpoint/2010/main" val="21350516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shows the financial plan for the business, including costs, revenue, and profit.</a:t>
            </a:r>
          </a:p>
          <a:p>
            <a:r>
              <a:rPr lang="en-GB" dirty="0"/>
              <a:t>The total start-up cost is £9,920, which is relatively low. The annual running costs are £23,560, including rent, wages, utilities, and insurance.</a:t>
            </a:r>
          </a:p>
          <a:p>
            <a:r>
              <a:rPr lang="en-GB" dirty="0"/>
              <a:t>The business charges £30 per hour and plans to work 160 hours per month. This gives a monthly revenue of £4,800 and an annual revenue of £57,600.</a:t>
            </a:r>
          </a:p>
          <a:p>
            <a:r>
              <a:rPr lang="en-GB" dirty="0"/>
              <a:t>The total working hours per year are 1,920. The variable cost is £10 per hour, which leads to total variable costs of £19,200.</a:t>
            </a:r>
          </a:p>
          <a:p>
            <a:r>
              <a:rPr lang="en-GB" dirty="0"/>
              <a:t>After subtracting costs, the gross profit is £38,400. The total costs are £42,760, which results in a net profit of £14,840. The net profit margin is about 25.76%, which shows the business can be profitable.</a:t>
            </a:r>
          </a:p>
          <a:p>
            <a:r>
              <a:rPr lang="en-GB" dirty="0"/>
              <a:t>For break-even, the business needs to cover fixed monthly costs of £1,963. With a contribution of £20 per hour, the business needs to work around 98 hours per month to break even.</a:t>
            </a:r>
          </a:p>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11</a:t>
            </a:fld>
            <a:endParaRPr lang="en-US" dirty="0"/>
          </a:p>
        </p:txBody>
      </p:sp>
    </p:spTree>
    <p:extLst>
      <p:ext uri="{BB962C8B-B14F-4D97-AF65-F5344CB8AC3E}">
        <p14:creationId xmlns:p14="http://schemas.microsoft.com/office/powerpoint/2010/main" val="31903761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tailoring business is a good opportunity in Haverfordwest because it matches current trends like sustainability and personalised services.</a:t>
            </a:r>
          </a:p>
          <a:p>
            <a:r>
              <a:rPr lang="en-GB" dirty="0"/>
              <a:t>The financial analysis shows that the business can make a profit. Also, the PESTLE and SWOT analyses show that the business can operate well in its environment.</a:t>
            </a:r>
          </a:p>
          <a:p>
            <a:r>
              <a:rPr lang="en-GB" dirty="0"/>
              <a:t>Overall, by focusing on sustainability and local demand, the business has strong potential to succeed in the long term.</a:t>
            </a:r>
          </a:p>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12</a:t>
            </a:fld>
            <a:endParaRPr lang="en-US" dirty="0"/>
          </a:p>
        </p:txBody>
      </p:sp>
    </p:spTree>
    <p:extLst>
      <p:ext uri="{BB962C8B-B14F-4D97-AF65-F5344CB8AC3E}">
        <p14:creationId xmlns:p14="http://schemas.microsoft.com/office/powerpoint/2010/main" val="29570166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FDD6F49-EBB7-4CCF-97A8-E526BB28BB69}" type="slidenum">
              <a:rPr lang="en-US" smtClean="0"/>
              <a:t>13</a:t>
            </a:fld>
            <a:endParaRPr lang="en-US" dirty="0"/>
          </a:p>
        </p:txBody>
      </p:sp>
    </p:spTree>
    <p:extLst>
      <p:ext uri="{BB962C8B-B14F-4D97-AF65-F5344CB8AC3E}">
        <p14:creationId xmlns:p14="http://schemas.microsoft.com/office/powerpoint/2010/main" val="16502928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FDD6F49-EBB7-4CCF-97A8-E526BB28BB69}" type="slidenum">
              <a:rPr lang="en-US" smtClean="0"/>
              <a:t>14</a:t>
            </a:fld>
            <a:endParaRPr lang="en-US" dirty="0"/>
          </a:p>
        </p:txBody>
      </p:sp>
    </p:spTree>
    <p:extLst>
      <p:ext uri="{BB962C8B-B14F-4D97-AF65-F5344CB8AC3E}">
        <p14:creationId xmlns:p14="http://schemas.microsoft.com/office/powerpoint/2010/main" val="318755712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13816" y="4421221"/>
            <a:ext cx="10478450" cy="914400"/>
          </a:xfrm>
        </p:spPr>
        <p:txBody>
          <a:bodyPr anchor="t" anchorCtr="0">
            <a:normAutofit/>
          </a:bodyPr>
          <a:lstStyle>
            <a:lvl1pPr algn="l">
              <a:defRPr sz="40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13816" y="5335373"/>
            <a:ext cx="10478450" cy="731520"/>
          </a:xfrm>
        </p:spPr>
        <p:txBody>
          <a:bodyPr anchor="b" anchorCtr="0">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Picture Placeholder 10">
            <a:extLst>
              <a:ext uri="{FF2B5EF4-FFF2-40B4-BE49-F238E27FC236}">
                <a16:creationId xmlns:a16="http://schemas.microsoft.com/office/drawing/2014/main" id="{8CC9A669-A9A2-C81A-7659-2BE084D43C34}"/>
              </a:ext>
            </a:extLst>
          </p:cNvPr>
          <p:cNvSpPr>
            <a:spLocks noGrp="1"/>
          </p:cNvSpPr>
          <p:nvPr>
            <p:ph type="pic" sz="quarter" idx="17"/>
          </p:nvPr>
        </p:nvSpPr>
        <p:spPr>
          <a:xfrm>
            <a:off x="0" y="0"/>
            <a:ext cx="12192000" cy="3778270"/>
          </a:xfrm>
          <a:blipFill dpi="0" rotWithShape="1">
            <a:blip r:embed="rId2">
              <a:alphaModFix amt="60000"/>
            </a:blip>
            <a:srcRect/>
            <a:stretch>
              <a:fillRect/>
            </a:stretch>
          </a:blipFill>
        </p:spPr>
        <p:txBody>
          <a:bodyPr/>
          <a:lstStyle/>
          <a:p>
            <a:r>
              <a:rPr lang="en-GB"/>
              <a:t>Click icon to add picture</a:t>
            </a:r>
            <a:endParaRPr lang="en-US" dirty="0"/>
          </a:p>
        </p:txBody>
      </p:sp>
      <p:pic>
        <p:nvPicPr>
          <p:cNvPr id="6" name="Graphic 5">
            <a:extLst>
              <a:ext uri="{FF2B5EF4-FFF2-40B4-BE49-F238E27FC236}">
                <a16:creationId xmlns:a16="http://schemas.microsoft.com/office/drawing/2014/main" id="{46B6C58C-A09F-CD8C-3AD4-3613FA8617A9}"/>
              </a:ext>
            </a:extLst>
          </p:cNvPr>
          <p:cNvPicPr>
            <a:picLocks/>
          </p:cNvPicPr>
          <p:nvPr/>
        </p:nvPicPr>
        <p:blipFill>
          <a:blip>
            <a:extLst>
              <a:ext uri="{96DAC541-7B7A-43D3-8B79-37D633B846F1}">
                <asvg:svgBlip xmlns:asvg="http://schemas.microsoft.com/office/drawing/2016/SVG/main" r:embed="rId3"/>
              </a:ext>
            </a:extLst>
          </a:blip>
          <a:stretch>
            <a:fillRect/>
          </a:stretch>
        </p:blipFill>
        <p:spPr>
          <a:xfrm>
            <a:off x="11227057" y="4519930"/>
            <a:ext cx="36576" cy="521208"/>
          </a:xfrm>
          <a:prstGeom prst="rect">
            <a:avLst/>
          </a:prstGeom>
        </p:spPr>
      </p:pic>
    </p:spTree>
    <p:extLst>
      <p:ext uri="{BB962C8B-B14F-4D97-AF65-F5344CB8AC3E}">
        <p14:creationId xmlns:p14="http://schemas.microsoft.com/office/powerpoint/2010/main" val="305207935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24975" y="831439"/>
            <a:ext cx="10440990" cy="1132258"/>
          </a:xfrm>
        </p:spPr>
        <p:txBody>
          <a:bodyPr>
            <a:normAutofit/>
          </a:bodyPr>
          <a:lstStyle>
            <a:lvl1pPr>
              <a:defRPr sz="3200"/>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824975" y="2103120"/>
            <a:ext cx="10440989" cy="3577294"/>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GB"/>
              <a:t>Click to edit Master text styles</a:t>
            </a:r>
          </a:p>
          <a:p>
            <a:pPr lvl="1"/>
            <a:r>
              <a:rPr lang="en-GB"/>
              <a:t>Second level</a:t>
            </a:r>
          </a:p>
          <a:p>
            <a:pPr lvl="2"/>
            <a:r>
              <a:rPr lang="en-GB"/>
              <a:t>Third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8964193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168896" y="1129554"/>
            <a:ext cx="4361688" cy="3475236"/>
          </a:xfrm>
        </p:spPr>
        <p:txBody>
          <a:bodyPr anchor="b">
            <a:normAutofit/>
          </a:bodyPr>
          <a:lstStyle>
            <a:lvl1pPr algn="l">
              <a:defRPr sz="40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168897" y="4731335"/>
            <a:ext cx="4206240" cy="1184585"/>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6584950" cy="6858000"/>
          </a:xfrm>
          <a:blipFill dpi="0" rotWithShape="1">
            <a:blip r:embed="rId2">
              <a:alphaModFix amt="60000"/>
            </a:blip>
            <a:srcRect/>
            <a:stretch>
              <a:fillRect/>
            </a:stretch>
          </a:blipFill>
        </p:spPr>
        <p:txBody>
          <a:bodyPr/>
          <a:lstStyle/>
          <a:p>
            <a:r>
              <a:rPr lang="en-GB"/>
              <a:t>Click icon to add picture</a:t>
            </a:r>
            <a:endParaRPr lang="en-US" dirty="0"/>
          </a:p>
        </p:txBody>
      </p:sp>
      <p:pic>
        <p:nvPicPr>
          <p:cNvPr id="9" name="Graphic 8">
            <a:extLst>
              <a:ext uri="{FF2B5EF4-FFF2-40B4-BE49-F238E27FC236}">
                <a16:creationId xmlns:a16="http://schemas.microsoft.com/office/drawing/2014/main" id="{57C4ECD9-5950-288D-F0E8-15AB93A0C11C}"/>
              </a:ext>
            </a:extLst>
          </p:cNvPr>
          <p:cNvPicPr>
            <a:picLocks/>
          </p:cNvPicPr>
          <p:nvPr/>
        </p:nvPicPr>
        <p:blipFill>
          <a:blip>
            <a:extLst>
              <a:ext uri="{96DAC541-7B7A-43D3-8B79-37D633B846F1}">
                <asvg:svgBlip xmlns:asvg="http://schemas.microsoft.com/office/drawing/2016/SVG/main" r:embed="rId3"/>
              </a:ext>
            </a:extLst>
          </a:blip>
          <a:stretch>
            <a:fillRect/>
          </a:stretch>
        </p:blipFill>
        <p:spPr>
          <a:xfrm rot="16200000">
            <a:off x="7532546" y="676656"/>
            <a:ext cx="36576" cy="521208"/>
          </a:xfrm>
          <a:prstGeom prst="rect">
            <a:avLst/>
          </a:prstGeom>
        </p:spPr>
      </p:pic>
    </p:spTree>
    <p:extLst>
      <p:ext uri="{BB962C8B-B14F-4D97-AF65-F5344CB8AC3E}">
        <p14:creationId xmlns:p14="http://schemas.microsoft.com/office/powerpoint/2010/main" val="70319772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17073" y="2920382"/>
            <a:ext cx="6675120" cy="2468880"/>
          </a:xfrm>
        </p:spPr>
        <p:txBody>
          <a:bodyPr anchor="t" anchorCtr="0">
            <a:normAutofit/>
          </a:bodyPr>
          <a:lstStyle>
            <a:lvl1pPr algn="l">
              <a:defRPr sz="40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17073" y="5413788"/>
            <a:ext cx="6675120" cy="640080"/>
          </a:xfrm>
        </p:spPr>
        <p:txBody>
          <a:bodyPr anchor="b" anchorCtr="0">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7985760" y="0"/>
            <a:ext cx="4206240" cy="6858000"/>
          </a:xfrm>
          <a:blipFill dpi="0" rotWithShape="1">
            <a:blip r:embed="rId2">
              <a:alphaModFix amt="60000"/>
            </a:blip>
            <a:srcRect/>
            <a:stretch>
              <a:fillRect l="-56812"/>
            </a:stretch>
          </a:blipFill>
        </p:spPr>
        <p:txBody>
          <a:bodyPr/>
          <a:lstStyle/>
          <a:p>
            <a:r>
              <a:rPr lang="en-GB"/>
              <a:t>Click icon to add picture</a:t>
            </a:r>
            <a:endParaRPr lang="en-US" dirty="0"/>
          </a:p>
        </p:txBody>
      </p:sp>
      <p:pic>
        <p:nvPicPr>
          <p:cNvPr id="4" name="Graphic 3">
            <a:extLst>
              <a:ext uri="{FF2B5EF4-FFF2-40B4-BE49-F238E27FC236}">
                <a16:creationId xmlns:a16="http://schemas.microsoft.com/office/drawing/2014/main" id="{FBEFB6B4-A1CA-B788-D366-460FCF81670F}"/>
              </a:ext>
            </a:extLst>
          </p:cNvPr>
          <p:cNvPicPr>
            <a:picLocks/>
          </p:cNvPicPr>
          <p:nvPr userDrawn="1"/>
        </p:nvPicPr>
        <p:blipFill>
          <a:blip>
            <a:extLst>
              <a:ext uri="{96DAC541-7B7A-43D3-8B79-37D633B846F1}">
                <asvg:svgBlip xmlns:asvg="http://schemas.microsoft.com/office/drawing/2016/SVG/main" r:embed="rId3"/>
              </a:ext>
            </a:extLst>
          </a:blip>
          <a:stretch>
            <a:fillRect/>
          </a:stretch>
        </p:blipFill>
        <p:spPr>
          <a:xfrm>
            <a:off x="925164" y="1893372"/>
            <a:ext cx="36576" cy="521208"/>
          </a:xfrm>
          <a:prstGeom prst="rect">
            <a:avLst/>
          </a:prstGeom>
        </p:spPr>
      </p:pic>
    </p:spTree>
    <p:extLst>
      <p:ext uri="{BB962C8B-B14F-4D97-AF65-F5344CB8AC3E}">
        <p14:creationId xmlns:p14="http://schemas.microsoft.com/office/powerpoint/2010/main" val="421134821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13816" y="832850"/>
            <a:ext cx="7478991" cy="3635797"/>
          </a:xfrm>
        </p:spPr>
        <p:txBody>
          <a:bodyPr anchor="t">
            <a:normAutofit/>
          </a:bodyPr>
          <a:lstStyle>
            <a:lvl1pPr algn="l">
              <a:defRPr sz="40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13816" y="4526561"/>
            <a:ext cx="6655522" cy="1545336"/>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pic>
        <p:nvPicPr>
          <p:cNvPr id="4" name="Graphic 3">
            <a:extLst>
              <a:ext uri="{FF2B5EF4-FFF2-40B4-BE49-F238E27FC236}">
                <a16:creationId xmlns:a16="http://schemas.microsoft.com/office/drawing/2014/main" id="{E5969981-6F14-05AD-84BE-60811ABC8EEF}"/>
              </a:ext>
            </a:extLst>
          </p:cNvPr>
          <p:cNvPicPr>
            <a:picLocks/>
          </p:cNvPicPr>
          <p:nvPr userDrawn="1"/>
        </p:nvPicPr>
        <p:blipFill>
          <a:blip>
            <a:extLst>
              <a:ext uri="{96DAC541-7B7A-43D3-8B79-37D633B846F1}">
                <asvg:svgBlip xmlns:asvg="http://schemas.microsoft.com/office/drawing/2016/SVG/main" r:embed="rId2"/>
              </a:ext>
            </a:extLst>
          </a:blip>
          <a:stretch>
            <a:fillRect/>
          </a:stretch>
        </p:blipFill>
        <p:spPr>
          <a:xfrm>
            <a:off x="11224895" y="911860"/>
            <a:ext cx="36576" cy="521208"/>
          </a:xfrm>
          <a:prstGeom prst="rect">
            <a:avLst/>
          </a:prstGeom>
        </p:spPr>
      </p:pic>
    </p:spTree>
    <p:extLst>
      <p:ext uri="{BB962C8B-B14F-4D97-AF65-F5344CB8AC3E}">
        <p14:creationId xmlns:p14="http://schemas.microsoft.com/office/powerpoint/2010/main" val="6623594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13816" y="1097280"/>
            <a:ext cx="7876287" cy="3592629"/>
          </a:xfrm>
        </p:spPr>
        <p:txBody>
          <a:bodyPr anchor="b">
            <a:normAutofit/>
          </a:bodyPr>
          <a:lstStyle>
            <a:lvl1pPr algn="l">
              <a:defRPr sz="40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13816" y="5057409"/>
            <a:ext cx="7375466" cy="1014984"/>
          </a:xfrm>
        </p:spPr>
        <p:txBody>
          <a:bodyPr anchor="b" anchorCtr="0">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pic>
        <p:nvPicPr>
          <p:cNvPr id="4" name="Graphic 3">
            <a:extLst>
              <a:ext uri="{FF2B5EF4-FFF2-40B4-BE49-F238E27FC236}">
                <a16:creationId xmlns:a16="http://schemas.microsoft.com/office/drawing/2014/main" id="{95D914E6-8049-9561-C97E-2ED8FCDB89E6}"/>
              </a:ext>
            </a:extLst>
          </p:cNvPr>
          <p:cNvPicPr>
            <a:picLocks/>
          </p:cNvPicPr>
          <p:nvPr userDrawn="1"/>
        </p:nvPicPr>
        <p:blipFill>
          <a:blip>
            <a:extLst>
              <a:ext uri="{96DAC541-7B7A-43D3-8B79-37D633B846F1}">
                <asvg:svgBlip xmlns:asvg="http://schemas.microsoft.com/office/drawing/2016/SVG/main" r:embed="rId2"/>
              </a:ext>
            </a:extLst>
          </a:blip>
          <a:stretch>
            <a:fillRect/>
          </a:stretch>
        </p:blipFill>
        <p:spPr>
          <a:xfrm rot="16200000">
            <a:off x="1154030" y="676656"/>
            <a:ext cx="36576" cy="521208"/>
          </a:xfrm>
          <a:prstGeom prst="rect">
            <a:avLst/>
          </a:prstGeom>
        </p:spPr>
      </p:pic>
    </p:spTree>
    <p:extLst>
      <p:ext uri="{BB962C8B-B14F-4D97-AF65-F5344CB8AC3E}">
        <p14:creationId xmlns:p14="http://schemas.microsoft.com/office/powerpoint/2010/main" val="396972435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981200" y="1318302"/>
            <a:ext cx="8229600" cy="2621154"/>
          </a:xfrm>
        </p:spPr>
        <p:txBody>
          <a:bodyPr anchor="b">
            <a:normAutofit/>
          </a:bodyPr>
          <a:lstStyle>
            <a:lvl1pPr algn="ctr">
              <a:defRPr sz="40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4039647"/>
            <a:ext cx="7588155" cy="1414091"/>
          </a:xfrm>
        </p:spPr>
        <p:txBody>
          <a:bodyPr>
            <a:normAutofit/>
          </a:bodyPr>
          <a:lstStyle>
            <a:lvl1pPr marL="0" indent="0" algn="ct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pic>
        <p:nvPicPr>
          <p:cNvPr id="4" name="Graphic 3">
            <a:extLst>
              <a:ext uri="{FF2B5EF4-FFF2-40B4-BE49-F238E27FC236}">
                <a16:creationId xmlns:a16="http://schemas.microsoft.com/office/drawing/2014/main" id="{B7AB9D02-BDB0-5420-CBA2-3044DDB6D79D}"/>
              </a:ext>
            </a:extLst>
          </p:cNvPr>
          <p:cNvPicPr>
            <a:picLocks/>
          </p:cNvPicPr>
          <p:nvPr userDrawn="1"/>
        </p:nvPicPr>
        <p:blipFill>
          <a:blip>
            <a:extLst>
              <a:ext uri="{96DAC541-7B7A-43D3-8B79-37D633B846F1}">
                <asvg:svgBlip xmlns:asvg="http://schemas.microsoft.com/office/drawing/2016/SVG/main" r:embed="rId2"/>
              </a:ext>
            </a:extLst>
          </a:blip>
          <a:stretch>
            <a:fillRect/>
          </a:stretch>
        </p:blipFill>
        <p:spPr>
          <a:xfrm rot="16200000">
            <a:off x="6077712" y="679622"/>
            <a:ext cx="36576" cy="521208"/>
          </a:xfrm>
          <a:prstGeom prst="rect">
            <a:avLst/>
          </a:prstGeom>
        </p:spPr>
      </p:pic>
    </p:spTree>
    <p:extLst>
      <p:ext uri="{BB962C8B-B14F-4D97-AF65-F5344CB8AC3E}">
        <p14:creationId xmlns:p14="http://schemas.microsoft.com/office/powerpoint/2010/main" val="311349682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Section Header">
    <p:bg>
      <p:bgRef idx="1001">
        <a:schemeClr val="bg1"/>
      </p:bgRef>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0B7FFBE8-95FC-A978-8212-6B5D8F34CC6D}"/>
              </a:ext>
            </a:extLst>
          </p:cNvPr>
          <p:cNvPicPr>
            <a:picLocks/>
          </p:cNvPicPr>
          <p:nvPr userDrawn="1"/>
        </p:nvPicPr>
        <p:blipFill>
          <a:blip>
            <a:extLst>
              <a:ext uri="{96DAC541-7B7A-43D3-8B79-37D633B846F1}">
                <asvg:svgBlip xmlns:asvg="http://schemas.microsoft.com/office/drawing/2016/SVG/main" r:embed="rId2"/>
              </a:ext>
            </a:extLst>
          </a:blip>
          <a:stretch>
            <a:fillRect/>
          </a:stretch>
        </p:blipFill>
        <p:spPr>
          <a:xfrm rot="16200000">
            <a:off x="7047762" y="676656"/>
            <a:ext cx="36576" cy="521208"/>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678461" y="1561943"/>
            <a:ext cx="4681728" cy="4569825"/>
          </a:xfrm>
        </p:spPr>
        <p:txBody>
          <a:bodyPr anchor="b">
            <a:normAutofit/>
          </a:bodyPr>
          <a:lstStyle>
            <a:lvl1pPr algn="l">
              <a:defRPr sz="4000"/>
            </a:lvl1pPr>
          </a:lstStyle>
          <a:p>
            <a:r>
              <a:rPr lang="en-GB"/>
              <a:t>Click to edit Master title style</a:t>
            </a:r>
            <a:endParaRPr lang="en-US" dirty="0"/>
          </a:p>
        </p:txBody>
      </p:sp>
      <p:sp>
        <p:nvSpPr>
          <p:cNvPr id="13" name="Picture Placeholder 10">
            <a:extLst>
              <a:ext uri="{FF2B5EF4-FFF2-40B4-BE49-F238E27FC236}">
                <a16:creationId xmlns:a16="http://schemas.microsoft.com/office/drawing/2014/main" id="{8DA51E07-C561-85B3-141B-4157C0521FB7}"/>
              </a:ext>
            </a:extLst>
          </p:cNvPr>
          <p:cNvSpPr>
            <a:spLocks noGrp="1"/>
          </p:cNvSpPr>
          <p:nvPr>
            <p:ph type="pic" sz="quarter" idx="13"/>
          </p:nvPr>
        </p:nvSpPr>
        <p:spPr>
          <a:xfrm>
            <a:off x="0" y="0"/>
            <a:ext cx="6095994" cy="6858000"/>
          </a:xfrm>
          <a:blipFill dpi="0" rotWithShape="1">
            <a:blip r:embed="rId3">
              <a:alphaModFix amt="60000"/>
            </a:blip>
            <a:srcRect/>
            <a:stretch>
              <a:fillRect/>
            </a:stretch>
          </a:blipFill>
        </p:spPr>
        <p:txBody>
          <a:bodyPr/>
          <a:lstStyle/>
          <a:p>
            <a:r>
              <a:rPr lang="en-GB"/>
              <a:t>Click icon to add picture</a:t>
            </a:r>
            <a:endParaRPr lang="en-US" dirty="0"/>
          </a:p>
        </p:txBody>
      </p:sp>
    </p:spTree>
    <p:extLst>
      <p:ext uri="{BB962C8B-B14F-4D97-AF65-F5344CB8AC3E}">
        <p14:creationId xmlns:p14="http://schemas.microsoft.com/office/powerpoint/2010/main" val="2884702223"/>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ection Header 2">
    <p:bg>
      <p:bgRef idx="1001">
        <a:schemeClr val="bg1"/>
      </p:bgRef>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71C35429-0BEB-CBD1-23C7-BE3E81942C9C}"/>
              </a:ext>
            </a:extLst>
          </p:cNvPr>
          <p:cNvPicPr>
            <a:picLocks/>
          </p:cNvPicPr>
          <p:nvPr userDrawn="1"/>
        </p:nvPicPr>
        <p:blipFill>
          <a:blip>
            <a:extLst>
              <a:ext uri="{96DAC541-7B7A-43D3-8B79-37D633B846F1}">
                <asvg:svgBlip xmlns:asvg="http://schemas.microsoft.com/office/drawing/2016/SVG/main" r:embed="rId2"/>
              </a:ext>
            </a:extLst>
          </a:blip>
          <a:stretch>
            <a:fillRect/>
          </a:stretch>
        </p:blipFill>
        <p:spPr>
          <a:xfrm rot="16200000">
            <a:off x="1177710" y="676656"/>
            <a:ext cx="36576" cy="521208"/>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13815" y="1196492"/>
            <a:ext cx="10107029" cy="4935272"/>
          </a:xfrm>
        </p:spPr>
        <p:txBody>
          <a:bodyPr anchor="b">
            <a:normAutofit/>
          </a:bodyPr>
          <a:lstStyle>
            <a:lvl1pPr algn="l">
              <a:defRPr sz="4000"/>
            </a:lvl1pPr>
          </a:lstStyle>
          <a:p>
            <a:r>
              <a:rPr lang="en-GB"/>
              <a:t>Click to edit Master title style</a:t>
            </a:r>
            <a:endParaRPr lang="en-US" dirty="0"/>
          </a:p>
        </p:txBody>
      </p:sp>
    </p:spTree>
    <p:extLst>
      <p:ext uri="{BB962C8B-B14F-4D97-AF65-F5344CB8AC3E}">
        <p14:creationId xmlns:p14="http://schemas.microsoft.com/office/powerpoint/2010/main" val="2286336024"/>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ection Header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13815" y="1196492"/>
            <a:ext cx="4800600" cy="4935272"/>
          </a:xfrm>
        </p:spPr>
        <p:txBody>
          <a:bodyPr anchor="b">
            <a:normAutofit/>
          </a:bodyPr>
          <a:lstStyle>
            <a:lvl1pPr algn="l">
              <a:defRPr sz="4000"/>
            </a:lvl1pPr>
          </a:lstStyle>
          <a:p>
            <a:r>
              <a:rPr lang="en-GB"/>
              <a:t>Click to edit Master title style</a:t>
            </a:r>
            <a:endParaRPr lang="en-US" dirty="0"/>
          </a:p>
        </p:txBody>
      </p:sp>
      <p:sp>
        <p:nvSpPr>
          <p:cNvPr id="5" name="Picture Placeholder 10">
            <a:extLst>
              <a:ext uri="{FF2B5EF4-FFF2-40B4-BE49-F238E27FC236}">
                <a16:creationId xmlns:a16="http://schemas.microsoft.com/office/drawing/2014/main" id="{F85F708B-992C-821E-50D2-07A27EDFA154}"/>
              </a:ext>
            </a:extLst>
          </p:cNvPr>
          <p:cNvSpPr>
            <a:spLocks noGrp="1"/>
          </p:cNvSpPr>
          <p:nvPr>
            <p:ph type="pic" sz="quarter" idx="13"/>
          </p:nvPr>
        </p:nvSpPr>
        <p:spPr>
          <a:xfrm>
            <a:off x="6096006" y="0"/>
            <a:ext cx="6095994" cy="6858000"/>
          </a:xfrm>
          <a:blipFill dpi="0" rotWithShape="1">
            <a:blip r:embed="rId2">
              <a:alphaModFix amt="60000"/>
            </a:blip>
            <a:srcRect/>
            <a:stretch>
              <a:fillRect/>
            </a:stretch>
          </a:blipFill>
        </p:spPr>
        <p:txBody>
          <a:bodyPr/>
          <a:lstStyle/>
          <a:p>
            <a:r>
              <a:rPr lang="en-GB"/>
              <a:t>Click icon to add picture</a:t>
            </a:r>
            <a:endParaRPr lang="en-US" dirty="0"/>
          </a:p>
        </p:txBody>
      </p:sp>
      <p:pic>
        <p:nvPicPr>
          <p:cNvPr id="3" name="Graphic 2">
            <a:extLst>
              <a:ext uri="{FF2B5EF4-FFF2-40B4-BE49-F238E27FC236}">
                <a16:creationId xmlns:a16="http://schemas.microsoft.com/office/drawing/2014/main" id="{71C35429-0BEB-CBD1-23C7-BE3E81942C9C}"/>
              </a:ext>
            </a:extLst>
          </p:cNvPr>
          <p:cNvPicPr>
            <a:picLocks/>
          </p:cNvPicPr>
          <p:nvPr userDrawn="1"/>
        </p:nvPicPr>
        <p:blipFill>
          <a:blip>
            <a:extLst>
              <a:ext uri="{96DAC541-7B7A-43D3-8B79-37D633B846F1}">
                <asvg:svgBlip xmlns:asvg="http://schemas.microsoft.com/office/drawing/2016/SVG/main" r:embed="rId3"/>
              </a:ext>
            </a:extLst>
          </a:blip>
          <a:stretch>
            <a:fillRect/>
          </a:stretch>
        </p:blipFill>
        <p:spPr>
          <a:xfrm rot="16200000">
            <a:off x="1177710" y="676656"/>
            <a:ext cx="36576" cy="521208"/>
          </a:xfrm>
          <a:prstGeom prst="rect">
            <a:avLst/>
          </a:prstGeom>
        </p:spPr>
      </p:pic>
    </p:spTree>
    <p:extLst>
      <p:ext uri="{BB962C8B-B14F-4D97-AF65-F5344CB8AC3E}">
        <p14:creationId xmlns:p14="http://schemas.microsoft.com/office/powerpoint/2010/main" val="2263485948"/>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59F53EAF-F066-AFDA-2C25-8F96143C7AFD}"/>
              </a:ext>
            </a:extLst>
          </p:cNvPr>
          <p:cNvPicPr>
            <a:picLocks/>
          </p:cNvPicPr>
          <p:nvPr userDrawn="1"/>
        </p:nvPicPr>
        <p:blipFill>
          <a:blip>
            <a:extLst>
              <a:ext uri="{96DAC541-7B7A-43D3-8B79-37D633B846F1}">
                <asvg:svgBlip xmlns:asvg="http://schemas.microsoft.com/office/drawing/2016/SVG/main" r:embed="rId2"/>
              </a:ext>
            </a:extLst>
          </a:blip>
          <a:stretch>
            <a:fillRect/>
          </a:stretch>
        </p:blipFill>
        <p:spPr>
          <a:xfrm>
            <a:off x="11224895" y="911860"/>
            <a:ext cx="36576" cy="521208"/>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813816" y="810063"/>
            <a:ext cx="8467558" cy="1554480"/>
          </a:xfrm>
        </p:spPr>
        <p:txBody>
          <a:bodyPr anchor="t" anchorCtr="0">
            <a:normAutofit/>
          </a:bodyPr>
          <a:lstStyle>
            <a:lvl1pPr>
              <a:defRPr sz="4000"/>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813816" y="2380995"/>
            <a:ext cx="8869680" cy="3291840"/>
          </a:xfrm>
        </p:spPr>
        <p:txBody>
          <a:bodyPr>
            <a:normAutofit/>
          </a:bodyPr>
          <a:lstStyle>
            <a:lvl1pPr marL="0" indent="0">
              <a:buFont typeface="+mj-lt"/>
              <a:buNone/>
              <a:defRPr sz="2000"/>
            </a:lvl1pPr>
            <a:lvl2pPr marL="228600" indent="0">
              <a:buFont typeface="+mj-lt"/>
              <a:buNone/>
              <a:defRPr sz="1800"/>
            </a:lvl2pPr>
            <a:lvl3pPr marL="457200" indent="0">
              <a:buFont typeface="+mj-lt"/>
              <a:buNone/>
              <a:defRPr sz="1600"/>
            </a:lvl3pPr>
            <a:lvl4pPr marL="685800" indent="0">
              <a:buFont typeface="+mj-lt"/>
              <a:buNone/>
              <a:defRPr sz="1400"/>
            </a:lvl4pPr>
            <a:lvl5pPr marL="914400" indent="0">
              <a:buFont typeface="+mj-lt"/>
              <a:buNone/>
              <a:defRPr sz="1200"/>
            </a:lvl5pPr>
          </a:lstStyle>
          <a:p>
            <a:pPr lvl="0"/>
            <a:r>
              <a:rPr lang="en-GB"/>
              <a:t>Click to edit Master text styles</a:t>
            </a:r>
          </a:p>
          <a:p>
            <a:pPr lvl="1"/>
            <a:r>
              <a:rPr lang="en-GB"/>
              <a:t>Second level</a:t>
            </a:r>
          </a:p>
          <a:p>
            <a:pPr lvl="2"/>
            <a:r>
              <a:rPr lang="en-GB"/>
              <a:t>Third level</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26558524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813816" y="1302209"/>
            <a:ext cx="5577962" cy="4807131"/>
          </a:xfrm>
        </p:spPr>
        <p:txBody>
          <a:bodyPr anchor="b">
            <a:normAutofit/>
          </a:bodyPr>
          <a:lstStyle>
            <a:lvl1pPr>
              <a:defRPr sz="3200"/>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411808" y="1884121"/>
            <a:ext cx="3596952" cy="4151675"/>
          </a:xfrm>
        </p:spPr>
        <p:txBody>
          <a:bodyPr anchor="b" anchorCtr="0">
            <a:normAutofit/>
          </a:bodyPr>
          <a:lstStyle>
            <a:lvl1pPr marL="0" indent="0">
              <a:spcAft>
                <a:spcPts val="1000"/>
              </a:spcAft>
              <a:buFontTx/>
              <a:buNone/>
              <a:defRPr sz="1800"/>
            </a:lvl1pPr>
            <a:lvl2pPr marL="228600" indent="0">
              <a:spcAft>
                <a:spcPts val="1000"/>
              </a:spcAft>
              <a:buFontTx/>
              <a:buNone/>
              <a:defRPr sz="1600"/>
            </a:lvl2pPr>
            <a:lvl3pPr marL="457200" indent="0">
              <a:spcAft>
                <a:spcPts val="1000"/>
              </a:spcAft>
              <a:buFontTx/>
              <a:buNone/>
              <a:defRPr sz="1400"/>
            </a:lvl3pPr>
            <a:lvl4pPr marL="685800" indent="0">
              <a:spcAft>
                <a:spcPts val="1000"/>
              </a:spcAft>
              <a:buFontTx/>
              <a:buNone/>
              <a:defRPr sz="1800"/>
            </a:lvl4pPr>
            <a:lvl5pPr marL="914400" indent="0">
              <a:spcAft>
                <a:spcPts val="1000"/>
              </a:spcAft>
              <a:buFontTx/>
              <a:buNone/>
              <a:defRPr sz="1800"/>
            </a:lvl5pPr>
          </a:lstStyle>
          <a:p>
            <a:pPr lvl="0"/>
            <a:r>
              <a:rPr lang="en-GB"/>
              <a:t>Click to edit Master text styles</a:t>
            </a:r>
          </a:p>
          <a:p>
            <a:pPr lvl="1"/>
            <a:r>
              <a:rPr lang="en-GB"/>
              <a:t>Second level</a:t>
            </a:r>
          </a:p>
          <a:p>
            <a:pPr lvl="2"/>
            <a:r>
              <a:rPr lang="en-GB"/>
              <a:t>Third level</a:t>
            </a:r>
          </a:p>
        </p:txBody>
      </p:sp>
      <p:pic>
        <p:nvPicPr>
          <p:cNvPr id="3" name="Graphic 2">
            <a:extLst>
              <a:ext uri="{FF2B5EF4-FFF2-40B4-BE49-F238E27FC236}">
                <a16:creationId xmlns:a16="http://schemas.microsoft.com/office/drawing/2014/main" id="{CDB380E6-DA46-CD20-B419-2C58AADE9DDC}"/>
              </a:ext>
            </a:extLst>
          </p:cNvPr>
          <p:cNvPicPr>
            <a:picLocks/>
          </p:cNvPicPr>
          <p:nvPr userDrawn="1"/>
        </p:nvPicPr>
        <p:blipFill>
          <a:blip>
            <a:extLst>
              <a:ext uri="{96DAC541-7B7A-43D3-8B79-37D633B846F1}">
                <asvg:svgBlip xmlns:asvg="http://schemas.microsoft.com/office/drawing/2016/SVG/main" r:embed="rId2"/>
              </a:ext>
            </a:extLst>
          </a:blip>
          <a:stretch>
            <a:fillRect/>
          </a:stretch>
        </p:blipFill>
        <p:spPr>
          <a:xfrm rot="16200000">
            <a:off x="7752392" y="675798"/>
            <a:ext cx="36576" cy="521208"/>
          </a:xfrm>
          <a:prstGeom prst="rect">
            <a:avLst/>
          </a:prstGeom>
        </p:spPr>
      </p:pic>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832848" y="803514"/>
            <a:ext cx="429207" cy="365125"/>
          </a:xfrm>
        </p:spPr>
        <p:txBody>
          <a:bodyPr/>
          <a:lstStyle/>
          <a:p>
            <a:fld id="{CC057153-B650-4DEB-B370-79DDCFDCE934}" type="slidenum">
              <a:rPr lang="en-US" smtClean="0"/>
              <a:t>‹#›</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1492150" y="799483"/>
            <a:ext cx="4429566" cy="365125"/>
          </a:xfrm>
        </p:spPr>
        <p:txBody>
          <a:bodyPr/>
          <a:lstStyle>
            <a:lvl1pPr algn="ctr">
              <a:defRPr/>
            </a:lvl1pPr>
          </a:lstStyle>
          <a:p>
            <a:pPr algn="l"/>
            <a:endParaRPr lang="en-US" dirty="0"/>
          </a:p>
        </p:txBody>
      </p:sp>
    </p:spTree>
    <p:extLst>
      <p:ext uri="{BB962C8B-B14F-4D97-AF65-F5344CB8AC3E}">
        <p14:creationId xmlns:p14="http://schemas.microsoft.com/office/powerpoint/2010/main" val="35836695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Agenda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813816" y="1302209"/>
            <a:ext cx="3234184" cy="4202629"/>
          </a:xfrm>
        </p:spPr>
        <p:txBody>
          <a:bodyPr anchor="ctr" anchorCtr="0">
            <a:normAutofit/>
          </a:bodyPr>
          <a:lstStyle>
            <a:lvl1pPr>
              <a:defRPr sz="3200"/>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297524" y="1353163"/>
            <a:ext cx="3596952" cy="4151675"/>
          </a:xfrm>
        </p:spPr>
        <p:txBody>
          <a:bodyPr anchor="ctr" anchorCtr="0">
            <a:normAutofit/>
          </a:bodyPr>
          <a:lstStyle>
            <a:lvl1pPr marL="0" indent="0">
              <a:spcAft>
                <a:spcPts val="1000"/>
              </a:spcAft>
              <a:buFontTx/>
              <a:buNone/>
              <a:defRPr sz="1800"/>
            </a:lvl1pPr>
            <a:lvl2pPr marL="228600" indent="0">
              <a:spcAft>
                <a:spcPts val="1000"/>
              </a:spcAft>
              <a:buFontTx/>
              <a:buNone/>
              <a:defRPr sz="1600"/>
            </a:lvl2pPr>
            <a:lvl3pPr marL="457200" indent="0">
              <a:spcAft>
                <a:spcPts val="1000"/>
              </a:spcAft>
              <a:buFontTx/>
              <a:buNone/>
              <a:defRPr sz="1400"/>
            </a:lvl3pPr>
            <a:lvl4pPr marL="685800" indent="0">
              <a:spcAft>
                <a:spcPts val="1000"/>
              </a:spcAft>
              <a:buFontTx/>
              <a:buNone/>
              <a:defRPr sz="1800"/>
            </a:lvl4pPr>
            <a:lvl5pPr marL="914400" indent="0">
              <a:spcAft>
                <a:spcPts val="1000"/>
              </a:spcAft>
              <a:buFontTx/>
              <a:buNone/>
              <a:defRPr sz="1800"/>
            </a:lvl5pPr>
          </a:lstStyle>
          <a:p>
            <a:pPr lvl="0"/>
            <a:r>
              <a:rPr lang="en-GB"/>
              <a:t>Click to edit Master text styles</a:t>
            </a:r>
          </a:p>
          <a:p>
            <a:pPr lvl="1"/>
            <a:r>
              <a:rPr lang="en-GB"/>
              <a:t>Second level</a:t>
            </a:r>
          </a:p>
          <a:p>
            <a:pPr lvl="2"/>
            <a:r>
              <a:rPr lang="en-GB"/>
              <a:t>Third level</a:t>
            </a:r>
          </a:p>
        </p:txBody>
      </p:sp>
      <p:pic>
        <p:nvPicPr>
          <p:cNvPr id="3" name="Graphic 2">
            <a:extLst>
              <a:ext uri="{FF2B5EF4-FFF2-40B4-BE49-F238E27FC236}">
                <a16:creationId xmlns:a16="http://schemas.microsoft.com/office/drawing/2014/main" id="{CDB380E6-DA46-CD20-B419-2C58AADE9DDC}"/>
              </a:ext>
            </a:extLst>
          </p:cNvPr>
          <p:cNvPicPr>
            <a:picLocks/>
          </p:cNvPicPr>
          <p:nvPr userDrawn="1"/>
        </p:nvPicPr>
        <p:blipFill>
          <a:blip>
            <a:extLst>
              <a:ext uri="{96DAC541-7B7A-43D3-8B79-37D633B846F1}">
                <asvg:svgBlip xmlns:asvg="http://schemas.microsoft.com/office/drawing/2016/SVG/main" r:embed="rId2"/>
              </a:ext>
            </a:extLst>
          </a:blip>
          <a:stretch>
            <a:fillRect/>
          </a:stretch>
        </p:blipFill>
        <p:spPr>
          <a:xfrm rot="16200000">
            <a:off x="1179576" y="675798"/>
            <a:ext cx="36576" cy="521208"/>
          </a:xfrm>
          <a:prstGeom prst="rect">
            <a:avLst/>
          </a:prstGeom>
        </p:spPr>
      </p:pic>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0936224" y="813816"/>
            <a:ext cx="429207" cy="365125"/>
          </a:xfrm>
        </p:spPr>
        <p:txBody>
          <a:bodyPr/>
          <a:lstStyle>
            <a:lvl1pPr algn="r">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8963860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Agenda with Picture">
    <p:spTree>
      <p:nvGrpSpPr>
        <p:cNvPr id="1" name=""/>
        <p:cNvGrpSpPr/>
        <p:nvPr/>
      </p:nvGrpSpPr>
      <p:grpSpPr>
        <a:xfrm>
          <a:off x="0" y="0"/>
          <a:ext cx="0" cy="0"/>
          <a:chOff x="0" y="0"/>
          <a:chExt cx="0" cy="0"/>
        </a:xfrm>
      </p:grpSpPr>
      <p:pic>
        <p:nvPicPr>
          <p:cNvPr id="10" name="Graphic 9">
            <a:extLst>
              <a:ext uri="{FF2B5EF4-FFF2-40B4-BE49-F238E27FC236}">
                <a16:creationId xmlns:a16="http://schemas.microsoft.com/office/drawing/2014/main" id="{74732B46-F1F0-7522-FC25-AABA628DA30B}"/>
              </a:ext>
            </a:extLst>
          </p:cNvPr>
          <p:cNvPicPr>
            <a:picLocks/>
          </p:cNvPicPr>
          <p:nvPr userDrawn="1"/>
        </p:nvPicPr>
        <p:blipFill>
          <a:blip>
            <a:extLst>
              <a:ext uri="{96DAC541-7B7A-43D3-8B79-37D633B846F1}">
                <asvg:svgBlip xmlns:asvg="http://schemas.microsoft.com/office/drawing/2016/SVG/main" r:embed="rId2"/>
              </a:ext>
            </a:extLst>
          </a:blip>
          <a:stretch>
            <a:fillRect/>
          </a:stretch>
        </p:blipFill>
        <p:spPr>
          <a:xfrm rot="16200000">
            <a:off x="7104188" y="676656"/>
            <a:ext cx="36576" cy="521208"/>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813816" y="4552002"/>
            <a:ext cx="4663440" cy="1554480"/>
          </a:xfrm>
        </p:spPr>
        <p:txBody>
          <a:bodyPr anchor="b" anchorCtr="0">
            <a:noAutofit/>
          </a:bodyPr>
          <a:lstStyle>
            <a:lvl1pPr>
              <a:defRPr sz="3200"/>
            </a:lvl1pPr>
          </a:lstStyle>
          <a:p>
            <a:r>
              <a:rPr lang="en-GB"/>
              <a:t>Click to edit Master title style</a:t>
            </a:r>
            <a:endParaRPr lang="en-US" dirty="0"/>
          </a:p>
        </p:txBody>
      </p:sp>
      <p:sp>
        <p:nvSpPr>
          <p:cNvPr id="9" name="Picture Placeholder 10">
            <a:extLst>
              <a:ext uri="{FF2B5EF4-FFF2-40B4-BE49-F238E27FC236}">
                <a16:creationId xmlns:a16="http://schemas.microsoft.com/office/drawing/2014/main" id="{622FFB4D-B5E7-3882-7509-50FC147AD0C1}"/>
              </a:ext>
            </a:extLst>
          </p:cNvPr>
          <p:cNvSpPr>
            <a:spLocks noGrp="1"/>
          </p:cNvSpPr>
          <p:nvPr>
            <p:ph type="pic" sz="quarter" idx="14"/>
          </p:nvPr>
        </p:nvSpPr>
        <p:spPr>
          <a:xfrm>
            <a:off x="923544" y="941832"/>
            <a:ext cx="4179742" cy="2992856"/>
          </a:xfrm>
          <a:blipFill dpi="0" rotWithShape="1">
            <a:blip r:embed="rId3">
              <a:alphaModFix amt="60000"/>
            </a:blip>
            <a:srcRect/>
            <a:stretch>
              <a:fillRect l="-3918" t="-835" b="-338"/>
            </a:stretch>
          </a:blipFill>
        </p:spPr>
        <p:txBody>
          <a:bodyPr/>
          <a:lstStyle/>
          <a:p>
            <a:r>
              <a:rPr lang="en-GB"/>
              <a:t>Click icon to add picture</a:t>
            </a:r>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0936224" y="816682"/>
            <a:ext cx="429207" cy="365125"/>
          </a:xfrm>
        </p:spPr>
        <p:txBody>
          <a:bodyPr/>
          <a:lstStyle>
            <a:lvl1pPr algn="r">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765388" y="2718978"/>
            <a:ext cx="4663440" cy="3337560"/>
          </a:xfrm>
        </p:spPr>
        <p:txBody>
          <a:bodyPr anchor="b" anchorCtr="0">
            <a:normAutofit/>
          </a:bodyPr>
          <a:lstStyle>
            <a:lvl1pPr marL="0" indent="0">
              <a:buFont typeface="+mj-lt"/>
              <a:buNone/>
              <a:defRPr sz="1800"/>
            </a:lvl1pPr>
            <a:lvl2pPr marL="228600" indent="0">
              <a:buFont typeface="+mj-lt"/>
              <a:buNone/>
              <a:defRPr sz="1600"/>
            </a:lvl2pPr>
            <a:lvl3pPr marL="457200" indent="0">
              <a:buFont typeface="+mj-lt"/>
              <a:buNone/>
              <a:defRPr sz="1400"/>
            </a:lvl3pPr>
            <a:lvl4pPr marL="685800" indent="0">
              <a:buFont typeface="+mj-lt"/>
              <a:buNone/>
              <a:defRPr sz="1800"/>
            </a:lvl4pPr>
            <a:lvl5pPr>
              <a:buFont typeface="+mj-lt"/>
              <a:buNone/>
              <a:defRPr sz="1800"/>
            </a:lvl5pPr>
          </a:lstStyle>
          <a:p>
            <a:pPr lvl="0"/>
            <a:r>
              <a:rPr lang="en-GB"/>
              <a:t>Click to edit Master text styles</a:t>
            </a:r>
          </a:p>
          <a:p>
            <a:pPr lvl="1"/>
            <a:r>
              <a:rPr lang="en-GB"/>
              <a:t>Second level</a:t>
            </a:r>
          </a:p>
          <a:p>
            <a:pPr lvl="2"/>
            <a:r>
              <a:rPr lang="en-GB"/>
              <a:t>Third level</a:t>
            </a:r>
          </a:p>
        </p:txBody>
      </p:sp>
    </p:spTree>
    <p:extLst>
      <p:ext uri="{BB962C8B-B14F-4D97-AF65-F5344CB8AC3E}">
        <p14:creationId xmlns:p14="http://schemas.microsoft.com/office/powerpoint/2010/main" val="37875986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B1C55ED2-79AB-08DC-6DCF-C07F6CBD227C}"/>
              </a:ext>
            </a:extLst>
          </p:cNvPr>
          <p:cNvPicPr>
            <a:picLocks/>
          </p:cNvPicPr>
          <p:nvPr userDrawn="1"/>
        </p:nvPicPr>
        <p:blipFill>
          <a:blip>
            <a:extLst>
              <a:ext uri="{96DAC541-7B7A-43D3-8B79-37D633B846F1}">
                <asvg:svgBlip xmlns:asvg="http://schemas.microsoft.com/office/drawing/2016/SVG/main" r:embed="rId2"/>
              </a:ext>
            </a:extLst>
          </a:blip>
          <a:stretch>
            <a:fillRect/>
          </a:stretch>
        </p:blipFill>
        <p:spPr>
          <a:xfrm>
            <a:off x="922189" y="1217512"/>
            <a:ext cx="36576" cy="521208"/>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09404" y="2385975"/>
            <a:ext cx="4325112" cy="2454796"/>
          </a:xfrm>
        </p:spPr>
        <p:txBody>
          <a:bodyPr>
            <a:normAutofit/>
          </a:bodyPr>
          <a:lstStyle>
            <a:lvl1pPr>
              <a:defRPr sz="32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386584"/>
            <a:ext cx="4325112" cy="2459736"/>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GB"/>
              <a:t>Click to edit Master text styles</a:t>
            </a:r>
          </a:p>
          <a:p>
            <a:pPr lvl="1"/>
            <a:r>
              <a:rPr lang="en-GB"/>
              <a:t>Second level</a:t>
            </a:r>
          </a:p>
          <a:p>
            <a:pPr lvl="2"/>
            <a:r>
              <a:rPr lang="en-GB"/>
              <a:t>Third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31323984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86383B9E-F152-84FC-BD1D-4F84C5670DA1}"/>
              </a:ext>
            </a:extLst>
          </p:cNvPr>
          <p:cNvPicPr>
            <a:picLocks/>
          </p:cNvPicPr>
          <p:nvPr userDrawn="1"/>
        </p:nvPicPr>
        <p:blipFill>
          <a:blip>
            <a:extLst>
              <a:ext uri="{96DAC541-7B7A-43D3-8B79-37D633B846F1}">
                <asvg:svgBlip xmlns:asvg="http://schemas.microsoft.com/office/drawing/2016/SVG/main" r:embed="rId2"/>
              </a:ext>
            </a:extLst>
          </a:blip>
          <a:stretch>
            <a:fillRect/>
          </a:stretch>
        </p:blipFill>
        <p:spPr>
          <a:xfrm rot="16200000">
            <a:off x="1157799" y="5660464"/>
            <a:ext cx="36576" cy="521208"/>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13815" y="2819320"/>
            <a:ext cx="4372547" cy="2834640"/>
          </a:xfrm>
        </p:spPr>
        <p:txBody>
          <a:bodyPr>
            <a:normAutofit/>
          </a:bodyPr>
          <a:lstStyle>
            <a:lvl1pPr>
              <a:defRPr sz="3200"/>
            </a:lvl1pPr>
          </a:lstStyle>
          <a:p>
            <a:r>
              <a:rPr lang="en-GB"/>
              <a:t>Click to edit Master title style</a:t>
            </a:r>
            <a:endParaRPr lang="en-US" dirty="0"/>
          </a:p>
        </p:txBody>
      </p:sp>
      <p:sp>
        <p:nvSpPr>
          <p:cNvPr id="3" name="Picture Placeholder 10">
            <a:extLst>
              <a:ext uri="{FF2B5EF4-FFF2-40B4-BE49-F238E27FC236}">
                <a16:creationId xmlns:a16="http://schemas.microsoft.com/office/drawing/2014/main" id="{8B0E68BA-9AEE-909E-56B9-A14C4D9AD352}"/>
              </a:ext>
            </a:extLst>
          </p:cNvPr>
          <p:cNvSpPr>
            <a:spLocks noGrp="1"/>
          </p:cNvSpPr>
          <p:nvPr>
            <p:ph type="pic" sz="quarter" idx="14"/>
          </p:nvPr>
        </p:nvSpPr>
        <p:spPr>
          <a:xfrm>
            <a:off x="1" y="0"/>
            <a:ext cx="12191999" cy="2171156"/>
          </a:xfrm>
          <a:blipFill dpi="0" rotWithShape="1">
            <a:blip r:embed="rId3">
              <a:alphaModFix amt="60000"/>
            </a:blip>
            <a:srcRect/>
            <a:stretch>
              <a:fillRect l="1" t="1" r="-5" b="-376"/>
            </a:stretch>
          </a:blipFill>
        </p:spPr>
        <p:txBody>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6096000" y="2815002"/>
            <a:ext cx="5162550" cy="2834640"/>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GB"/>
              <a:t>Click to edit Master text styles</a:t>
            </a:r>
          </a:p>
          <a:p>
            <a:pPr lvl="1"/>
            <a:r>
              <a:rPr lang="en-GB"/>
              <a:t>Second level</a:t>
            </a:r>
          </a:p>
          <a:p>
            <a:pPr lvl="2"/>
            <a:r>
              <a:rPr lang="en-GB"/>
              <a:t>Third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869680" y="5717127"/>
            <a:ext cx="1845772" cy="365125"/>
          </a:xfrm>
        </p:spPr>
        <p:txBody>
          <a:bodyPr/>
          <a:lstStyle>
            <a:lvl1pPr algn="r">
              <a:defRPr/>
            </a:lvl1p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0934534" y="5714645"/>
            <a:ext cx="429207" cy="365125"/>
          </a:xfrm>
        </p:spPr>
        <p:txBody>
          <a:bodyPr/>
          <a:lstStyle>
            <a:lvl1pPr algn="r">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054372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13816" y="848082"/>
            <a:ext cx="4145582" cy="4638825"/>
          </a:xfrm>
        </p:spPr>
        <p:txBody>
          <a:bodyPr>
            <a:normAutofit/>
          </a:bodyPr>
          <a:lstStyle>
            <a:lvl1pPr>
              <a:defRPr sz="32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597419" y="848517"/>
            <a:ext cx="5681662" cy="4818062"/>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GB"/>
              <a:t>Click to edit Master text styles</a:t>
            </a:r>
          </a:p>
          <a:p>
            <a:pPr lvl="1"/>
            <a:r>
              <a:rPr lang="en-GB"/>
              <a:t>Second level</a:t>
            </a:r>
          </a:p>
          <a:p>
            <a:pPr lvl="2"/>
            <a:r>
              <a:rPr lang="en-GB"/>
              <a:t>Third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869680" y="5717127"/>
            <a:ext cx="1845772" cy="365125"/>
          </a:xfrm>
        </p:spPr>
        <p:txBody>
          <a:bodyPr/>
          <a:lstStyle>
            <a:lvl1pPr algn="r">
              <a:defRPr/>
            </a:lvl1p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0934664" y="5714645"/>
            <a:ext cx="429207" cy="365125"/>
          </a:xfrm>
        </p:spPr>
        <p:txBody>
          <a:bodyPr/>
          <a:lstStyle>
            <a:lvl1pPr algn="r">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4907595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13816" y="850392"/>
            <a:ext cx="4142232" cy="4940661"/>
          </a:xfrm>
        </p:spPr>
        <p:txBody>
          <a:bodyPr>
            <a:normAutofit/>
          </a:bodyPr>
          <a:lstStyle>
            <a:lvl1pPr>
              <a:defRPr sz="3200"/>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869680" y="457200"/>
            <a:ext cx="1845772" cy="365125"/>
          </a:xfrm>
        </p:spPr>
        <p:txBody>
          <a:bodyPr/>
          <a:lstStyle>
            <a:lvl1pPr algn="r">
              <a:defRPr/>
            </a:lvl1p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0937607" y="457200"/>
            <a:ext cx="429207" cy="365125"/>
          </a:xfrm>
        </p:spPr>
        <p:txBody>
          <a:bodyPr/>
          <a:lstStyle>
            <a:lvl1pPr algn="r">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522913" y="866305"/>
            <a:ext cx="6159500" cy="5390822"/>
          </a:xfrm>
        </p:spPr>
        <p:txBody>
          <a:bodyPr>
            <a:normAutofit/>
          </a:bodyPr>
          <a:lstStyle>
            <a:lvl1pPr>
              <a:defRPr sz="1800"/>
            </a:lvl1pPr>
            <a:lvl2pPr>
              <a:defRPr sz="1600"/>
            </a:lvl2pPr>
            <a:lvl3pPr>
              <a:defRPr sz="1400"/>
            </a:lvl3pPr>
            <a:lvl4pPr>
              <a:defRPr sz="1200"/>
            </a:lvl4pPr>
            <a:lvl5pPr>
              <a:defRPr sz="1100"/>
            </a:lvl5pPr>
          </a:lstStyle>
          <a:p>
            <a:pPr lvl="0"/>
            <a:r>
              <a:rPr lang="en-GB"/>
              <a:t>Click to edit Master text styles</a:t>
            </a:r>
          </a:p>
          <a:p>
            <a:pPr lvl="1"/>
            <a:r>
              <a:rPr lang="en-GB"/>
              <a:t>Second level</a:t>
            </a:r>
          </a:p>
          <a:p>
            <a:pPr lvl="2"/>
            <a:r>
              <a:rPr lang="en-GB"/>
              <a:t>Third level</a:t>
            </a:r>
          </a:p>
        </p:txBody>
      </p:sp>
    </p:spTree>
    <p:extLst>
      <p:ext uri="{BB962C8B-B14F-4D97-AF65-F5344CB8AC3E}">
        <p14:creationId xmlns:p14="http://schemas.microsoft.com/office/powerpoint/2010/main" val="131882399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17901" y="842957"/>
            <a:ext cx="3494314" cy="4768174"/>
          </a:xfrm>
        </p:spPr>
        <p:txBody>
          <a:bodyPr>
            <a:normAutofit/>
          </a:bodyPr>
          <a:lstStyle>
            <a:lvl1pPr>
              <a:defRPr sz="3200"/>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869680" y="457200"/>
            <a:ext cx="1847088" cy="365125"/>
          </a:xfrm>
        </p:spPr>
        <p:txBody>
          <a:bodyPr/>
          <a:lstStyle>
            <a:lvl1pPr algn="r">
              <a:defRPr/>
            </a:lvl1p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0936224" y="457200"/>
            <a:ext cx="429207" cy="365125"/>
          </a:xfrm>
        </p:spPr>
        <p:txBody>
          <a:bodyPr/>
          <a:lstStyle>
            <a:lvl1pPr algn="r">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504268" y="865504"/>
            <a:ext cx="6766560" cy="5093862"/>
          </a:xfrm>
        </p:spPr>
        <p:txBody>
          <a:bodyPr>
            <a:normAutofit/>
          </a:bodyPr>
          <a:lstStyle>
            <a:lvl1pPr>
              <a:lnSpc>
                <a:spcPct val="90000"/>
              </a:lnSpc>
              <a:defRPr sz="1800"/>
            </a:lvl1pPr>
            <a:lvl2pPr>
              <a:lnSpc>
                <a:spcPct val="90000"/>
              </a:lnSpc>
              <a:defRPr sz="1600"/>
            </a:lvl2pPr>
            <a:lvl3pPr>
              <a:lnSpc>
                <a:spcPct val="90000"/>
              </a:lnSpc>
              <a:defRPr sz="1400"/>
            </a:lvl3pPr>
            <a:lvl4pPr>
              <a:lnSpc>
                <a:spcPct val="90000"/>
              </a:lnSpc>
              <a:defRPr sz="1200"/>
            </a:lvl4pPr>
            <a:lvl5pPr>
              <a:lnSpc>
                <a:spcPct val="90000"/>
              </a:lnSpc>
              <a:defRPr sz="1100"/>
            </a:lvl5pPr>
          </a:lstStyle>
          <a:p>
            <a:pPr lvl="0"/>
            <a:r>
              <a:rPr lang="en-GB"/>
              <a:t>Click to edit Master text styles</a:t>
            </a:r>
          </a:p>
          <a:p>
            <a:pPr lvl="1"/>
            <a:r>
              <a:rPr lang="en-GB"/>
              <a:t>Second level</a:t>
            </a:r>
          </a:p>
          <a:p>
            <a:pPr lvl="2"/>
            <a:r>
              <a:rPr lang="en-GB"/>
              <a:t>Third level</a:t>
            </a:r>
          </a:p>
        </p:txBody>
      </p:sp>
    </p:spTree>
    <p:extLst>
      <p:ext uri="{BB962C8B-B14F-4D97-AF65-F5344CB8AC3E}">
        <p14:creationId xmlns:p14="http://schemas.microsoft.com/office/powerpoint/2010/main" val="191119247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216209" y="868680"/>
            <a:ext cx="6093225" cy="1143000"/>
          </a:xfrm>
        </p:spPr>
        <p:txBody>
          <a:bodyPr anchor="t" anchorCtr="0">
            <a:normAutofit/>
          </a:bodyPr>
          <a:lstStyle>
            <a:lvl1pPr>
              <a:defRPr sz="3200"/>
            </a:lvl1pPr>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4437529" cy="6858000"/>
          </a:xfrm>
          <a:blipFill dpi="0" rotWithShape="1">
            <a:blip r:embed="rId2">
              <a:alphaModFix amt="60000"/>
            </a:blip>
            <a:srcRect/>
            <a:stretch>
              <a:fillRect r="-8031"/>
            </a:stretch>
          </a:blipFill>
        </p:spPr>
        <p:txBody>
          <a:bodyPr/>
          <a:lstStyle/>
          <a:p>
            <a:r>
              <a:rPr lang="en-GB"/>
              <a:t>Click icon to add picture</a:t>
            </a:r>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8869680" y="457200"/>
            <a:ext cx="1845772" cy="365125"/>
          </a:xfrm>
        </p:spPr>
        <p:txBody>
          <a:bodyPr/>
          <a:lstStyle>
            <a:lvl1pPr algn="r">
              <a:defRPr/>
            </a:lvl1pPr>
          </a:lstStyle>
          <a:p>
            <a:endParaRPr lang="en-US" dirty="0"/>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0939833" y="457200"/>
            <a:ext cx="429207" cy="365125"/>
          </a:xfrm>
        </p:spPr>
        <p:txBody>
          <a:bodyPr/>
          <a:lstStyle>
            <a:lvl1pPr algn="r">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216209" y="2017058"/>
            <a:ext cx="6071616" cy="4489704"/>
          </a:xfrm>
        </p:spPr>
        <p:txBody>
          <a:bodyPr>
            <a:normAutofit/>
          </a:bodyPr>
          <a:lstStyle>
            <a:lvl1pPr>
              <a:defRPr sz="1800"/>
            </a:lvl1pPr>
            <a:lvl2pPr>
              <a:defRPr sz="1600"/>
            </a:lvl2pPr>
            <a:lvl3pPr>
              <a:defRPr sz="1400"/>
            </a:lvl3pPr>
            <a:lvl4pPr>
              <a:defRPr sz="1200"/>
            </a:lvl4pPr>
            <a:lvl5pPr>
              <a:defRPr sz="1100"/>
            </a:lvl5pPr>
          </a:lstStyle>
          <a:p>
            <a:pPr lvl="0"/>
            <a:r>
              <a:rPr lang="en-GB"/>
              <a:t>Click to edit Master text styles</a:t>
            </a:r>
          </a:p>
          <a:p>
            <a:pPr lvl="1"/>
            <a:r>
              <a:rPr lang="en-GB"/>
              <a:t>Second level</a:t>
            </a:r>
          </a:p>
          <a:p>
            <a:pPr lvl="2"/>
            <a:r>
              <a:rPr lang="en-GB"/>
              <a:t>Third level</a:t>
            </a:r>
          </a:p>
        </p:txBody>
      </p:sp>
    </p:spTree>
    <p:extLst>
      <p:ext uri="{BB962C8B-B14F-4D97-AF65-F5344CB8AC3E}">
        <p14:creationId xmlns:p14="http://schemas.microsoft.com/office/powerpoint/2010/main" val="252377495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190" y="822960"/>
            <a:ext cx="6135624" cy="1143000"/>
          </a:xfrm>
        </p:spPr>
        <p:txBody>
          <a:bodyPr anchor="b"/>
          <a:lstStyle/>
          <a:p>
            <a:r>
              <a:rPr lang="en-GB"/>
              <a:t>Click to edit Master title style</a:t>
            </a:r>
            <a:endParaRPr lang="en-US" dirty="0"/>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817903" y="457200"/>
            <a:ext cx="429207" cy="365125"/>
          </a:xfrm>
        </p:spPr>
        <p:txBody>
          <a:bodyPr/>
          <a:lstStyle/>
          <a:p>
            <a:fld id="{CC057153-B650-4DEB-B370-79DDCFDCE934}" type="slidenum">
              <a:rPr lang="en-US" smtClean="0"/>
              <a:t>‹#›</a:t>
            </a:fld>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1490472" y="457200"/>
            <a:ext cx="1847088" cy="365125"/>
          </a:xfrm>
        </p:spPr>
        <p:txBody>
          <a:bodyPr/>
          <a:lstStyle/>
          <a:p>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817316" y="2057402"/>
            <a:ext cx="6135624" cy="4489704"/>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GB"/>
              <a:t>Click to edit Master text styles</a:t>
            </a:r>
          </a:p>
          <a:p>
            <a:pPr lvl="1"/>
            <a:r>
              <a:rPr lang="en-GB"/>
              <a:t>Second level</a:t>
            </a:r>
          </a:p>
          <a:p>
            <a:pPr lvl="2"/>
            <a:r>
              <a:rPr lang="en-GB"/>
              <a:t>Third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400544" y="0"/>
            <a:ext cx="4791456" cy="6858000"/>
          </a:xfrm>
          <a:blipFill dpi="0" rotWithShape="1">
            <a:blip r:embed="rId2">
              <a:alphaModFix amt="60000"/>
            </a:blip>
            <a:srcRect/>
            <a:stretch>
              <a:fillRect/>
            </a:stretch>
          </a:blipFill>
        </p:spPr>
        <p:txBody>
          <a:bodyPr/>
          <a:lstStyle/>
          <a:p>
            <a:r>
              <a:rPr lang="en-GB"/>
              <a:t>Click icon to add picture</a:t>
            </a:r>
            <a:endParaRPr lang="en-US" dirty="0"/>
          </a:p>
        </p:txBody>
      </p:sp>
    </p:spTree>
    <p:extLst>
      <p:ext uri="{BB962C8B-B14F-4D97-AF65-F5344CB8AC3E}">
        <p14:creationId xmlns:p14="http://schemas.microsoft.com/office/powerpoint/2010/main" val="150308145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408854" y="829325"/>
            <a:ext cx="6858000" cy="932688"/>
          </a:xfrm>
        </p:spPr>
        <p:txBody>
          <a:bodyPr anchor="t" anchorCtr="0"/>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3429000" cy="6858000"/>
          </a:xfrm>
          <a:blipFill dpi="0" rotWithShape="1">
            <a:blip r:embed="rId2">
              <a:alphaModFix amt="60000"/>
            </a:blip>
            <a:srcRect/>
            <a:stretch>
              <a:fillRect r="-17333"/>
            </a:stretch>
          </a:blipFill>
        </p:spPr>
        <p:txBody>
          <a:bodyPr/>
          <a:lstStyle/>
          <a:p>
            <a:r>
              <a:rPr lang="en-GB"/>
              <a:t>Click icon to add picture</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8869680" y="457200"/>
            <a:ext cx="1845772" cy="365125"/>
          </a:xfrm>
        </p:spPr>
        <p:txBody>
          <a:bodyPr/>
          <a:lstStyle>
            <a:lvl1pPr algn="r">
              <a:defRPr/>
            </a:lvl1pPr>
          </a:lstStyle>
          <a:p>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0935476" y="457200"/>
            <a:ext cx="429207" cy="365125"/>
          </a:xfrm>
        </p:spPr>
        <p:txBody>
          <a:bodyPr/>
          <a:lstStyle>
            <a:lvl1pPr algn="r">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408854" y="1878456"/>
            <a:ext cx="6858000" cy="4983480"/>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GB"/>
              <a:t>Click to edit Master text styles</a:t>
            </a:r>
          </a:p>
          <a:p>
            <a:pPr lvl="1"/>
            <a:r>
              <a:rPr lang="en-GB"/>
              <a:t>Second level</a:t>
            </a:r>
          </a:p>
          <a:p>
            <a:pPr lvl="2"/>
            <a:r>
              <a:rPr lang="en-GB"/>
              <a:t>Third level</a:t>
            </a:r>
          </a:p>
        </p:txBody>
      </p:sp>
    </p:spTree>
    <p:extLst>
      <p:ext uri="{BB962C8B-B14F-4D97-AF65-F5344CB8AC3E}">
        <p14:creationId xmlns:p14="http://schemas.microsoft.com/office/powerpoint/2010/main" val="379363767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1046" y="4257446"/>
            <a:ext cx="4297661" cy="1852154"/>
          </a:xfrm>
        </p:spPr>
        <p:txBody>
          <a:bodyPr anchor="b">
            <a:noAutofit/>
          </a:bodyPr>
          <a:lstStyle>
            <a:lvl1pPr>
              <a:defRPr sz="3200"/>
            </a:lvl1pPr>
          </a:lstStyle>
          <a:p>
            <a:r>
              <a:rPr lang="en-GB"/>
              <a:t>Click to edit Master title style</a:t>
            </a:r>
            <a:endParaRPr lang="en-US" dirty="0"/>
          </a:p>
        </p:txBody>
      </p:sp>
      <p:pic>
        <p:nvPicPr>
          <p:cNvPr id="4" name="Graphic 3">
            <a:extLst>
              <a:ext uri="{FF2B5EF4-FFF2-40B4-BE49-F238E27FC236}">
                <a16:creationId xmlns:a16="http://schemas.microsoft.com/office/drawing/2014/main" id="{8F2A913F-34E8-6AA3-93B1-82EC26840158}"/>
              </a:ext>
            </a:extLst>
          </p:cNvPr>
          <p:cNvPicPr>
            <a:picLocks/>
          </p:cNvPicPr>
          <p:nvPr userDrawn="1"/>
        </p:nvPicPr>
        <p:blipFill>
          <a:blip>
            <a:extLst>
              <a:ext uri="{96DAC541-7B7A-43D3-8B79-37D633B846F1}">
                <asvg:svgBlip xmlns:asvg="http://schemas.microsoft.com/office/drawing/2016/SVG/main" r:embed="rId2"/>
              </a:ext>
            </a:extLst>
          </a:blip>
          <a:stretch>
            <a:fillRect/>
          </a:stretch>
        </p:blipFill>
        <p:spPr>
          <a:xfrm rot="16200000">
            <a:off x="6348844" y="5660464"/>
            <a:ext cx="36576" cy="521208"/>
          </a:xfrm>
          <a:prstGeom prst="rect">
            <a:avLst/>
          </a:prstGeom>
        </p:spPr>
      </p:pic>
      <p:sp>
        <p:nvSpPr>
          <p:cNvPr id="3" name="Picture Placeholder 10">
            <a:extLst>
              <a:ext uri="{FF2B5EF4-FFF2-40B4-BE49-F238E27FC236}">
                <a16:creationId xmlns:a16="http://schemas.microsoft.com/office/drawing/2014/main" id="{A9DF44A2-0708-C962-D4F6-461FBBBE261F}"/>
              </a:ext>
            </a:extLst>
          </p:cNvPr>
          <p:cNvSpPr>
            <a:spLocks noGrp="1"/>
          </p:cNvSpPr>
          <p:nvPr>
            <p:ph type="pic" sz="quarter" idx="13"/>
          </p:nvPr>
        </p:nvSpPr>
        <p:spPr>
          <a:xfrm>
            <a:off x="935034" y="849445"/>
            <a:ext cx="4173673" cy="2913664"/>
          </a:xfrm>
          <a:blipFill dpi="0" rotWithShape="1">
            <a:blip r:embed="rId3">
              <a:alphaModFix amt="60000"/>
            </a:blip>
            <a:srcRect/>
            <a:stretch>
              <a:fillRect b="159"/>
            </a:stretch>
          </a:blipFill>
        </p:spPr>
        <p:txBody>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012179" y="849444"/>
            <a:ext cx="5295472" cy="4834890"/>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GB"/>
              <a:t>Click to edit Master text styles</a:t>
            </a:r>
          </a:p>
          <a:p>
            <a:pPr lvl="1"/>
            <a:r>
              <a:rPr lang="en-GB"/>
              <a:t>Second level</a:t>
            </a:r>
          </a:p>
          <a:p>
            <a:pPr lvl="2"/>
            <a:r>
              <a:rPr lang="en-GB"/>
              <a:t>Third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8869680" y="5719845"/>
            <a:ext cx="1847088" cy="389755"/>
          </a:xfrm>
        </p:spPr>
        <p:txBody>
          <a:bodyPr/>
          <a:lstStyle>
            <a:lvl1pPr algn="r">
              <a:defRPr/>
            </a:lvl1pPr>
          </a:lstStyle>
          <a:p>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928411" y="5746499"/>
            <a:ext cx="429207" cy="365125"/>
          </a:xfrm>
        </p:spPr>
        <p:txBody>
          <a:bodyPr/>
          <a:lstStyle>
            <a:lvl1pPr algn="r">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9335440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909038" y="832804"/>
            <a:ext cx="4361688" cy="1527048"/>
          </a:xfrm>
        </p:spPr>
        <p:txBody>
          <a:bodyPr anchor="t" anchorCtr="0">
            <a:normAutofit/>
          </a:bodyPr>
          <a:lstStyle>
            <a:lvl1pPr>
              <a:defRPr sz="3200"/>
            </a:lvl1pPr>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6096000" cy="6858000"/>
          </a:xfrm>
          <a:blipFill dpi="0" rotWithShape="1">
            <a:blip r:embed="rId2">
              <a:alphaModFix amt="60000"/>
            </a:blip>
            <a:srcRect/>
            <a:stretch>
              <a:fillRect l="-1" r="-8457"/>
            </a:stretch>
          </a:blipFill>
        </p:spPr>
        <p:txBody>
          <a:bodyPr/>
          <a:lstStyle/>
          <a:p>
            <a:r>
              <a:rPr lang="en-GB"/>
              <a:t>Click icon to add picture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69680" y="457200"/>
            <a:ext cx="1845772" cy="365125"/>
          </a:xfrm>
        </p:spPr>
        <p:txBody>
          <a:bodyPr/>
          <a:lstStyle>
            <a:lvl1pPr algn="r">
              <a:defRPr/>
            </a:lvl1p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936224" y="457200"/>
            <a:ext cx="429207" cy="365125"/>
          </a:xfrm>
        </p:spPr>
        <p:txBody>
          <a:bodyPr/>
          <a:lstStyle>
            <a:lvl1pPr algn="r">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908975" y="2467805"/>
            <a:ext cx="4362450" cy="4095750"/>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GB"/>
              <a:t>Click to edit Master text styles</a:t>
            </a:r>
          </a:p>
          <a:p>
            <a:pPr lvl="1"/>
            <a:r>
              <a:rPr lang="en-GB"/>
              <a:t>Second level</a:t>
            </a:r>
          </a:p>
          <a:p>
            <a:pPr lvl="2"/>
            <a:r>
              <a:rPr lang="en-GB"/>
              <a:t>Third level</a:t>
            </a:r>
          </a:p>
        </p:txBody>
      </p:sp>
    </p:spTree>
    <p:extLst>
      <p:ext uri="{BB962C8B-B14F-4D97-AF65-F5344CB8AC3E}">
        <p14:creationId xmlns:p14="http://schemas.microsoft.com/office/powerpoint/2010/main" val="108754271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33023" y="2132530"/>
            <a:ext cx="4961795" cy="1527048"/>
          </a:xfrm>
        </p:spPr>
        <p:txBody>
          <a:bodyPr anchor="t" anchorCtr="0">
            <a:normAutofit/>
          </a:bodyPr>
          <a:lstStyle>
            <a:lvl1pPr>
              <a:defRPr sz="3200"/>
            </a:lvl1pPr>
          </a:lstStyle>
          <a:p>
            <a:r>
              <a:rPr lang="en-GB"/>
              <a:t>Click to edit Master title style</a:t>
            </a:r>
            <a:endParaRPr lang="en-US" dirty="0"/>
          </a:p>
        </p:txBody>
      </p:sp>
      <p:sp>
        <p:nvSpPr>
          <p:cNvPr id="5" name="Picture Placeholder 2">
            <a:extLst>
              <a:ext uri="{FF2B5EF4-FFF2-40B4-BE49-F238E27FC236}">
                <a16:creationId xmlns:a16="http://schemas.microsoft.com/office/drawing/2014/main" id="{AA2C06F4-46D4-E31A-FE24-FA262F3070BA}"/>
              </a:ext>
            </a:extLst>
          </p:cNvPr>
          <p:cNvSpPr>
            <a:spLocks noGrp="1"/>
          </p:cNvSpPr>
          <p:nvPr>
            <p:ph type="pic" idx="1"/>
          </p:nvPr>
        </p:nvSpPr>
        <p:spPr>
          <a:xfrm>
            <a:off x="0" y="909016"/>
            <a:ext cx="5685399" cy="5039969"/>
          </a:xfrm>
          <a:blipFill dpi="0" rotWithShape="1">
            <a:blip r:embed="rId2">
              <a:alphaModFix amt="60000"/>
            </a:blip>
            <a:srcRect/>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pic>
        <p:nvPicPr>
          <p:cNvPr id="3" name="Graphic 2">
            <a:extLst>
              <a:ext uri="{FF2B5EF4-FFF2-40B4-BE49-F238E27FC236}">
                <a16:creationId xmlns:a16="http://schemas.microsoft.com/office/drawing/2014/main" id="{68D34A61-0B4C-7668-21C4-92101CEE4BE3}"/>
              </a:ext>
            </a:extLst>
          </p:cNvPr>
          <p:cNvPicPr>
            <a:picLocks/>
          </p:cNvPicPr>
          <p:nvPr userDrawn="1"/>
        </p:nvPicPr>
        <p:blipFill>
          <a:blip>
            <a:extLst>
              <a:ext uri="{96DAC541-7B7A-43D3-8B79-37D633B846F1}">
                <asvg:svgBlip xmlns:asvg="http://schemas.microsoft.com/office/drawing/2016/SVG/main" r:embed="rId3"/>
              </a:ext>
            </a:extLst>
          </a:blip>
          <a:stretch>
            <a:fillRect/>
          </a:stretch>
        </p:blipFill>
        <p:spPr>
          <a:xfrm>
            <a:off x="6541267" y="1217512"/>
            <a:ext cx="36576" cy="521208"/>
          </a:xfrm>
          <a:prstGeom prst="rect">
            <a:avLst/>
          </a:prstGeom>
        </p:spPr>
      </p:pic>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433023" y="3788229"/>
            <a:ext cx="4961795" cy="1919224"/>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GB"/>
              <a:t>Click to edit Master text styles</a:t>
            </a:r>
          </a:p>
          <a:p>
            <a:pPr lvl="1"/>
            <a:r>
              <a:rPr lang="en-GB"/>
              <a:t>Second level</a:t>
            </a:r>
          </a:p>
          <a:p>
            <a:pPr lvl="2"/>
            <a:r>
              <a:rPr lang="en-GB"/>
              <a:t>Third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6446428" y="5720288"/>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103273" y="5720287"/>
            <a:ext cx="2805405" cy="365125"/>
          </a:xfrm>
        </p:spPr>
        <p:txBody>
          <a:bodyPr/>
          <a:lstStyle>
            <a:lvl1pPr algn="l">
              <a:defRPr>
                <a:solidFill>
                  <a:schemeClr val="tx1"/>
                </a:solidFill>
                <a:effectLst/>
              </a:defRPr>
            </a:lvl1pPr>
          </a:lstStyle>
          <a:p>
            <a:endParaRPr lang="en-US" dirty="0"/>
          </a:p>
        </p:txBody>
      </p:sp>
    </p:spTree>
    <p:extLst>
      <p:ext uri="{BB962C8B-B14F-4D97-AF65-F5344CB8AC3E}">
        <p14:creationId xmlns:p14="http://schemas.microsoft.com/office/powerpoint/2010/main" val="98978036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738094" y="825703"/>
            <a:ext cx="4522936" cy="932688"/>
          </a:xfrm>
        </p:spPr>
        <p:txBody>
          <a:bodyPr anchor="t" anchorCtr="0"/>
          <a:lstStyle>
            <a:lvl1pPr>
              <a:defRPr sz="3200"/>
            </a:lvl1pPr>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5672379" cy="6858000"/>
          </a:xfrm>
          <a:blipFill dpi="0" rotWithShape="1">
            <a:blip r:embed="rId2">
              <a:alphaModFix amt="60000"/>
            </a:blip>
            <a:srcRect/>
            <a:stretch>
              <a:fillRect r="-14454"/>
            </a:stretch>
          </a:blipFill>
        </p:spPr>
        <p:txBody>
          <a:bodyPr/>
          <a:lstStyle/>
          <a:p>
            <a:r>
              <a:rPr lang="en-GB"/>
              <a:t>Click icon to add picture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69680" y="457200"/>
            <a:ext cx="1845772" cy="365125"/>
          </a:xfrm>
        </p:spPr>
        <p:txBody>
          <a:bodyPr/>
          <a:lstStyle>
            <a:lvl1pPr algn="r">
              <a:defRPr/>
            </a:lvl1p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936224" y="457200"/>
            <a:ext cx="429207" cy="365125"/>
          </a:xfrm>
        </p:spPr>
        <p:txBody>
          <a:bodyPr/>
          <a:lstStyle>
            <a:lvl1pPr algn="r">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748429" y="1789540"/>
            <a:ext cx="4512601" cy="4983480"/>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GB"/>
              <a:t>Click to edit Master text styles</a:t>
            </a:r>
          </a:p>
          <a:p>
            <a:pPr lvl="1"/>
            <a:r>
              <a:rPr lang="en-GB"/>
              <a:t>Second level</a:t>
            </a:r>
          </a:p>
          <a:p>
            <a:pPr lvl="2"/>
            <a:r>
              <a:rPr lang="en-GB"/>
              <a:t>Third level</a:t>
            </a:r>
          </a:p>
        </p:txBody>
      </p:sp>
    </p:spTree>
    <p:extLst>
      <p:ext uri="{BB962C8B-B14F-4D97-AF65-F5344CB8AC3E}">
        <p14:creationId xmlns:p14="http://schemas.microsoft.com/office/powerpoint/2010/main" val="209858797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3816" y="873104"/>
            <a:ext cx="4572000" cy="932688"/>
          </a:xfrm>
        </p:spPr>
        <p:txBody>
          <a:bodyPr anchor="b"/>
          <a:lstStyle>
            <a:lvl1pPr>
              <a:defRPr sz="3200"/>
            </a:lvl1pPr>
          </a:lstStyle>
          <a:p>
            <a:r>
              <a:rPr lang="en-GB"/>
              <a:t>Click to edit Master title style</a:t>
            </a:r>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812585" y="457200"/>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472618" y="457200"/>
            <a:ext cx="2805405" cy="365125"/>
          </a:xfrm>
        </p:spPr>
        <p:txBody>
          <a:bodyPr/>
          <a:lstStyle>
            <a:lvl1pPr>
              <a:defRPr>
                <a:solidFill>
                  <a:schemeClr val="tx1"/>
                </a:solidFill>
                <a:effectLst/>
              </a:defRPr>
            </a:lvl1pPr>
          </a:lstStyle>
          <a:p>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13816" y="1933808"/>
            <a:ext cx="4572000" cy="4983480"/>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GB"/>
              <a:t>Click to edit Master text styles</a:t>
            </a:r>
          </a:p>
          <a:p>
            <a:pPr lvl="1"/>
            <a:r>
              <a:rPr lang="en-GB"/>
              <a:t>Second level</a:t>
            </a:r>
          </a:p>
          <a:p>
            <a:pPr lvl="2"/>
            <a:r>
              <a:rPr lang="en-GB"/>
              <a:t>Third level</a:t>
            </a:r>
          </a:p>
          <a:p>
            <a:pPr lvl="3"/>
            <a:r>
              <a:rPr lang="en-GB"/>
              <a:t>Fourth level</a:t>
            </a:r>
          </a:p>
        </p:txBody>
      </p:sp>
      <p:sp>
        <p:nvSpPr>
          <p:cNvPr id="3" name="Picture Placeholder 10">
            <a:extLst>
              <a:ext uri="{FF2B5EF4-FFF2-40B4-BE49-F238E27FC236}">
                <a16:creationId xmlns:a16="http://schemas.microsoft.com/office/drawing/2014/main" id="{3CD55653-C8C9-068F-CF5A-7E1436D7EFA1}"/>
              </a:ext>
            </a:extLst>
          </p:cNvPr>
          <p:cNvSpPr>
            <a:spLocks noGrp="1"/>
          </p:cNvSpPr>
          <p:nvPr>
            <p:ph type="pic" sz="quarter" idx="13"/>
          </p:nvPr>
        </p:nvSpPr>
        <p:spPr>
          <a:xfrm>
            <a:off x="6519621" y="0"/>
            <a:ext cx="5672379" cy="6858000"/>
          </a:xfrm>
          <a:blipFill dpi="0" rotWithShape="1">
            <a:blip r:embed="rId2">
              <a:alphaModFix amt="60000"/>
            </a:blip>
            <a:srcRect/>
            <a:stretch>
              <a:fillRect r="-14454"/>
            </a:stretch>
          </a:blipFill>
        </p:spPr>
        <p:txBody>
          <a:bodyPr/>
          <a:lstStyle/>
          <a:p>
            <a:r>
              <a:rPr lang="en-GB"/>
              <a:t>Click icon to add picture</a:t>
            </a:r>
            <a:endParaRPr lang="en-US" dirty="0"/>
          </a:p>
        </p:txBody>
      </p:sp>
    </p:spTree>
    <p:extLst>
      <p:ext uri="{BB962C8B-B14F-4D97-AF65-F5344CB8AC3E}">
        <p14:creationId xmlns:p14="http://schemas.microsoft.com/office/powerpoint/2010/main" val="326072637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866298" y="831603"/>
            <a:ext cx="3401568" cy="1527048"/>
          </a:xfrm>
        </p:spPr>
        <p:txBody>
          <a:bodyPr anchor="t" anchorCtr="0">
            <a:normAutofit/>
          </a:bodyPr>
          <a:lstStyle>
            <a:lvl1pPr>
              <a:defRPr sz="3200"/>
            </a:lvl1pPr>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038109" cy="6858000"/>
          </a:xfrm>
          <a:blipFill dpi="0" rotWithShape="1">
            <a:blip r:embed="rId2">
              <a:alphaModFix amt="60000"/>
            </a:blip>
            <a:srcRect/>
            <a:stretch>
              <a:fillRect r="-7758"/>
            </a:stretch>
          </a:blipFill>
        </p:spPr>
        <p:txBody>
          <a:bodyPr/>
          <a:lstStyle/>
          <a:p>
            <a:r>
              <a:rPr lang="en-GB"/>
              <a:t>Click icon to add picture</a:t>
            </a:r>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8869680" y="457200"/>
            <a:ext cx="1847088" cy="365125"/>
          </a:xfrm>
        </p:spPr>
        <p:txBody>
          <a:bodyPr/>
          <a:lstStyle>
            <a:lvl1pPr algn="r">
              <a:defRPr/>
            </a:lvl1pPr>
          </a:lstStyle>
          <a:p>
            <a:endParaRPr lang="en-US" dirty="0"/>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0936224" y="457200"/>
            <a:ext cx="429207" cy="365125"/>
          </a:xfrm>
        </p:spPr>
        <p:txBody>
          <a:bodyPr/>
          <a:lstStyle>
            <a:lvl1pPr algn="r">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866425" y="2379232"/>
            <a:ext cx="3401568" cy="4095750"/>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GB"/>
              <a:t>Click to edit Master text styles</a:t>
            </a:r>
          </a:p>
          <a:p>
            <a:pPr lvl="1"/>
            <a:r>
              <a:rPr lang="en-GB"/>
              <a:t>Second level</a:t>
            </a:r>
          </a:p>
          <a:p>
            <a:pPr lvl="2"/>
            <a:r>
              <a:rPr lang="en-GB"/>
              <a:t>Third level</a:t>
            </a:r>
          </a:p>
        </p:txBody>
      </p:sp>
    </p:spTree>
    <p:extLst>
      <p:ext uri="{BB962C8B-B14F-4D97-AF65-F5344CB8AC3E}">
        <p14:creationId xmlns:p14="http://schemas.microsoft.com/office/powerpoint/2010/main" val="310985781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3816" y="822960"/>
            <a:ext cx="3401568" cy="1527048"/>
          </a:xfrm>
        </p:spPr>
        <p:txBody>
          <a:bodyPr anchor="b">
            <a:normAutofit/>
          </a:bodyPr>
          <a:lstStyle>
            <a:lvl1pPr>
              <a:defRPr sz="3200"/>
            </a:lvl1pPr>
          </a:lstStyle>
          <a:p>
            <a:r>
              <a:rPr lang="en-GB"/>
              <a:t>Click to edit Master title style</a:t>
            </a:r>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821269" y="457200"/>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490472" y="457200"/>
            <a:ext cx="1847088" cy="365125"/>
          </a:xfrm>
        </p:spPr>
        <p:txBody>
          <a:bodyPr/>
          <a:lstStyle>
            <a:lvl1pPr>
              <a:defRPr>
                <a:solidFill>
                  <a:schemeClr val="tx1"/>
                </a:solidFill>
                <a:effectLst/>
              </a:defRPr>
            </a:lvl1pPr>
          </a:lstStyle>
          <a:p>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13816" y="2377440"/>
            <a:ext cx="3401568" cy="4095750"/>
          </a:xfrm>
        </p:spPr>
        <p:txBody>
          <a:bodyPr>
            <a:normAutofit/>
          </a:bodyPr>
          <a:lstStyle>
            <a:lvl1pPr>
              <a:defRPr sz="1800"/>
            </a:lvl1pPr>
            <a:lvl2pPr>
              <a:defRPr sz="1600"/>
            </a:lvl2pPr>
            <a:lvl3pPr>
              <a:defRPr sz="1400"/>
            </a:lvl3pPr>
            <a:lvl4pPr>
              <a:defRPr sz="1200"/>
            </a:lvl4pPr>
            <a:lvl5pPr>
              <a:defRPr sz="1100"/>
            </a:lvl5pPr>
          </a:lstStyle>
          <a:p>
            <a:pPr lvl="0"/>
            <a:r>
              <a:rPr lang="en-GB"/>
              <a:t>Click to edit Master text styles</a:t>
            </a:r>
          </a:p>
          <a:p>
            <a:pPr lvl="1"/>
            <a:r>
              <a:rPr lang="en-GB"/>
              <a:t>Second level</a:t>
            </a:r>
          </a:p>
          <a:p>
            <a:pPr lvl="2"/>
            <a:r>
              <a:rPr lang="en-GB"/>
              <a:t>Third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4761780" y="0"/>
            <a:ext cx="7430219" cy="6858000"/>
          </a:xfrm>
          <a:blipFill dpi="0" rotWithShape="1">
            <a:blip r:embed="rId2">
              <a:alphaModFix amt="60000"/>
            </a:blip>
            <a:srcRect/>
            <a:stretch>
              <a:fillRect/>
            </a:stretch>
          </a:blipFill>
        </p:spPr>
        <p:txBody>
          <a:bodyPr/>
          <a:lstStyle/>
          <a:p>
            <a:r>
              <a:rPr lang="en-GB"/>
              <a:t>Click icon to add picture</a:t>
            </a:r>
            <a:endParaRPr lang="en-US" dirty="0"/>
          </a:p>
        </p:txBody>
      </p:sp>
    </p:spTree>
    <p:extLst>
      <p:ext uri="{BB962C8B-B14F-4D97-AF65-F5344CB8AC3E}">
        <p14:creationId xmlns:p14="http://schemas.microsoft.com/office/powerpoint/2010/main" val="23009357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997417" y="822516"/>
            <a:ext cx="3273552" cy="1942773"/>
          </a:xfrm>
        </p:spPr>
        <p:txBody>
          <a:bodyPr anchor="t" anchorCtr="0">
            <a:normAutofit/>
          </a:bodyPr>
          <a:lstStyle>
            <a:lvl1pPr>
              <a:defRPr sz="3200"/>
            </a:lvl1pPr>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220197" cy="6858000"/>
          </a:xfrm>
          <a:blipFill dpi="0" rotWithShape="1">
            <a:blip r:embed="rId2">
              <a:alphaModFix amt="60000"/>
            </a:blip>
            <a:srcRect/>
            <a:stretch>
              <a:fillRect l="1" r="-7773"/>
            </a:stretch>
          </a:blipFill>
        </p:spPr>
        <p:txBody>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998411" y="2778536"/>
            <a:ext cx="3273552" cy="2926080"/>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GB"/>
              <a:t>Click to edit Master text styles</a:t>
            </a:r>
          </a:p>
          <a:p>
            <a:pPr lvl="1"/>
            <a:r>
              <a:rPr lang="en-GB"/>
              <a:t>Second level</a:t>
            </a:r>
          </a:p>
          <a:p>
            <a:pPr lvl="2"/>
            <a:r>
              <a:rPr lang="en-GB"/>
              <a:t>Third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7987743" y="5714645"/>
            <a:ext cx="429207" cy="365125"/>
          </a:xfrm>
        </p:spPr>
        <p:txBody>
          <a:bodyPr/>
          <a:lstStyle/>
          <a:p>
            <a:fld id="{CC057153-B650-4DEB-B370-79DDCFDCE934}" type="slidenum">
              <a:rPr lang="en-US" smtClean="0"/>
              <a:t>‹#›</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47220" y="5715000"/>
            <a:ext cx="2335165" cy="365125"/>
          </a:xfrm>
        </p:spPr>
        <p:txBody>
          <a:bodyPr/>
          <a:lstStyle/>
          <a:p>
            <a:endParaRPr lang="en-US" dirty="0"/>
          </a:p>
        </p:txBody>
      </p:sp>
    </p:spTree>
    <p:extLst>
      <p:ext uri="{BB962C8B-B14F-4D97-AF65-F5344CB8AC3E}">
        <p14:creationId xmlns:p14="http://schemas.microsoft.com/office/powerpoint/2010/main" val="395729235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09413" y="4299577"/>
            <a:ext cx="3739896" cy="1390330"/>
          </a:xfrm>
        </p:spPr>
        <p:txBody>
          <a:bodyPr anchor="t">
            <a:normAutofit/>
          </a:bodyPr>
          <a:lstStyle>
            <a:lvl1pPr>
              <a:defRPr sz="3200"/>
            </a:lvl1pPr>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3692106"/>
          </a:xfrm>
          <a:blipFill dpi="0" rotWithShape="1">
            <a:blip r:embed="rId2">
              <a:alphaModFix amt="60000"/>
            </a:blip>
            <a:srcRect/>
            <a:stretch>
              <a:fillRect t="-1" b="-25541"/>
            </a:stretch>
          </a:blipFill>
        </p:spPr>
        <p:txBody>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4299576"/>
            <a:ext cx="6400800" cy="1390330"/>
          </a:xfrm>
        </p:spPr>
        <p:txBody>
          <a:bodyPr>
            <a:noAutofit/>
          </a:bodyPr>
          <a:lstStyle>
            <a:lvl1pPr marL="0" indent="0">
              <a:buFont typeface="Arial" panose="020B0604020202020204" pitchFamily="34" charset="0"/>
              <a:buNone/>
              <a:defRPr sz="1800"/>
            </a:lvl1pPr>
            <a:lvl2pPr marL="228600" indent="0">
              <a:buFont typeface="Arial" panose="020B0604020202020204" pitchFamily="34" charset="0"/>
              <a:buNone/>
              <a:defRPr sz="1600"/>
            </a:lvl2pPr>
            <a:lvl3pPr marL="457200" indent="0">
              <a:buFont typeface="Arial" panose="020B0604020202020204" pitchFamily="34" charset="0"/>
              <a:buNone/>
              <a:defRPr sz="1400"/>
            </a:lvl3pPr>
            <a:lvl4pPr marL="685800" indent="0">
              <a:buFont typeface="Arial" panose="020B0604020202020204" pitchFamily="34" charset="0"/>
              <a:buNone/>
              <a:defRPr sz="1200"/>
            </a:lvl4pPr>
            <a:lvl5pPr marL="914400" indent="0">
              <a:buFont typeface="Arial" panose="020B0604020202020204" pitchFamily="34" charset="0"/>
              <a:buNone/>
              <a:defRPr sz="1100"/>
            </a:lvl5pPr>
          </a:lstStyle>
          <a:p>
            <a:pPr lvl="0"/>
            <a:r>
              <a:rPr lang="en-GB"/>
              <a:t>Click to edit Master text styles</a:t>
            </a:r>
          </a:p>
          <a:p>
            <a:pPr lvl="1"/>
            <a:r>
              <a:rPr lang="en-GB"/>
              <a:t>Second level</a:t>
            </a:r>
          </a:p>
          <a:p>
            <a:pPr lvl="2"/>
            <a:r>
              <a:rPr lang="en-GB"/>
              <a:t>Third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165726902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3816" y="3791259"/>
            <a:ext cx="2953618" cy="1892808"/>
          </a:xfrm>
        </p:spPr>
        <p:txBody>
          <a:bodyPr anchor="t">
            <a:normAutofit/>
          </a:bodyPr>
          <a:lstStyle>
            <a:lvl1pPr>
              <a:defRPr sz="3200"/>
            </a:lvl1pPr>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3141683"/>
          </a:xfrm>
          <a:blipFill dpi="0" rotWithShape="1">
            <a:blip r:embed="rId2">
              <a:alphaModFix amt="60000"/>
            </a:blip>
            <a:srcRect/>
            <a:stretch>
              <a:fillRect t="2" b="-20264"/>
            </a:stretch>
          </a:blipFill>
        </p:spPr>
        <p:txBody>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3791259"/>
            <a:ext cx="7772400" cy="2240280"/>
          </a:xfrm>
        </p:spPr>
        <p:txBody>
          <a:bodyPr>
            <a:noAutofit/>
          </a:bodyPr>
          <a:lstStyle>
            <a:lvl1pPr marL="0" indent="0">
              <a:buFont typeface="Arial" panose="020B0604020202020204" pitchFamily="34" charset="0"/>
              <a:buNone/>
              <a:defRPr sz="1800"/>
            </a:lvl1pPr>
            <a:lvl2pPr marL="228600" indent="0">
              <a:buFont typeface="Arial" panose="020B0604020202020204" pitchFamily="34" charset="0"/>
              <a:buNone/>
              <a:defRPr sz="1600"/>
            </a:lvl2pPr>
            <a:lvl3pPr marL="457200" indent="0">
              <a:buFont typeface="Arial" panose="020B0604020202020204" pitchFamily="34" charset="0"/>
              <a:buNone/>
              <a:defRPr sz="1400"/>
            </a:lvl3pPr>
            <a:lvl4pPr marL="685800" indent="0">
              <a:buFont typeface="Arial" panose="020B0604020202020204" pitchFamily="34" charset="0"/>
              <a:buNone/>
              <a:defRPr sz="1200"/>
            </a:lvl4pPr>
            <a:lvl5pPr marL="914400" indent="0">
              <a:buFont typeface="Arial" panose="020B0604020202020204" pitchFamily="34" charset="0"/>
              <a:buNone/>
              <a:defRPr sz="1100"/>
            </a:lvl5pPr>
          </a:lstStyle>
          <a:p>
            <a:pPr lvl="0"/>
            <a:r>
              <a:rPr lang="en-GB"/>
              <a:t>Click to edit Master text styles</a:t>
            </a:r>
          </a:p>
          <a:p>
            <a:pPr lvl="1"/>
            <a:r>
              <a:rPr lang="en-GB"/>
              <a:t>Second level</a:t>
            </a:r>
          </a:p>
          <a:p>
            <a:pPr lvl="2"/>
            <a:r>
              <a:rPr lang="en-GB"/>
              <a:t>Third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370500035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3223" y="833527"/>
            <a:ext cx="2953618" cy="1892808"/>
          </a:xfrm>
        </p:spPr>
        <p:txBody>
          <a:bodyPr anchor="t">
            <a:normAutofit/>
          </a:bodyPr>
          <a:lstStyle>
            <a:lvl1pPr>
              <a:defRPr sz="32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69680" y="457200"/>
            <a:ext cx="1847088" cy="365125"/>
          </a:xfrm>
        </p:spPr>
        <p:txBody>
          <a:bodyPr/>
          <a:lstStyle>
            <a:lvl1pPr algn="r">
              <a:defRPr/>
            </a:lvl1p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936224" y="457200"/>
            <a:ext cx="429207" cy="365125"/>
          </a:xfrm>
        </p:spPr>
        <p:txBody>
          <a:bodyPr/>
          <a:lstStyle>
            <a:lvl1pPr algn="r">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833527"/>
            <a:ext cx="7772400" cy="2240280"/>
          </a:xfrm>
        </p:spPr>
        <p:txBody>
          <a:bodyPr>
            <a:noAutofit/>
          </a:bodyPr>
          <a:lstStyle>
            <a:lvl1pPr marL="0" indent="0">
              <a:buFont typeface="Arial" panose="020B0604020202020204" pitchFamily="34" charset="0"/>
              <a:buNone/>
              <a:defRPr sz="1800"/>
            </a:lvl1pPr>
            <a:lvl2pPr marL="228600" indent="0">
              <a:buFont typeface="Arial" panose="020B0604020202020204" pitchFamily="34" charset="0"/>
              <a:buNone/>
              <a:defRPr sz="1600"/>
            </a:lvl2pPr>
            <a:lvl3pPr marL="457200" indent="0">
              <a:buFont typeface="Arial" panose="020B0604020202020204" pitchFamily="34" charset="0"/>
              <a:buNone/>
              <a:defRPr sz="1400"/>
            </a:lvl3pPr>
            <a:lvl4pPr marL="685800" indent="0">
              <a:buFont typeface="Arial" panose="020B0604020202020204" pitchFamily="34" charset="0"/>
              <a:buNone/>
              <a:defRPr sz="1200"/>
            </a:lvl4pPr>
            <a:lvl5pPr marL="914400" indent="0">
              <a:buFont typeface="Arial" panose="020B0604020202020204" pitchFamily="34" charset="0"/>
              <a:buNone/>
              <a:defRPr sz="1100"/>
            </a:lvl5pPr>
          </a:lstStyle>
          <a:p>
            <a:pPr lvl="0"/>
            <a:r>
              <a:rPr lang="en-GB"/>
              <a:t>Click to edit Master text styles</a:t>
            </a:r>
          </a:p>
          <a:p>
            <a:pPr lvl="1"/>
            <a:r>
              <a:rPr lang="en-GB"/>
              <a:t>Second level</a:t>
            </a:r>
          </a:p>
          <a:p>
            <a:pPr lvl="2"/>
            <a:r>
              <a:rPr lang="en-GB"/>
              <a:t>Third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3079730"/>
            <a:ext cx="12192000" cy="3778270"/>
          </a:xfrm>
          <a:blipFill dpi="0" rotWithShape="1">
            <a:blip r:embed="rId2">
              <a:alphaModFix amt="60000"/>
            </a:blip>
            <a:srcRect/>
            <a:stretch>
              <a:fillRect/>
            </a:stretch>
          </a:blipFill>
        </p:spPr>
        <p:txBody>
          <a:bodyPr/>
          <a:lstStyle/>
          <a:p>
            <a:r>
              <a:rPr lang="en-GB"/>
              <a:t>Click icon to add picture</a:t>
            </a:r>
            <a:endParaRPr lang="en-US" dirty="0"/>
          </a:p>
        </p:txBody>
      </p:sp>
    </p:spTree>
    <p:extLst>
      <p:ext uri="{BB962C8B-B14F-4D97-AF65-F5344CB8AC3E}">
        <p14:creationId xmlns:p14="http://schemas.microsoft.com/office/powerpoint/2010/main" val="279839937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3816" y="635034"/>
            <a:ext cx="10972802" cy="970463"/>
          </a:xfrm>
        </p:spPr>
        <p:txBody>
          <a:bodyPr anchor="ctr"/>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909210" y="1828800"/>
            <a:ext cx="5701655" cy="4088298"/>
          </a:xfrm>
          <a:blipFill dpi="0" rotWithShape="1">
            <a:blip r:embed="rId2">
              <a:alphaModFix amt="60000"/>
            </a:blip>
            <a:srcRect/>
            <a:stretch>
              <a:fillRect/>
            </a:stretch>
          </a:blipFill>
        </p:spPr>
        <p:txBody>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327395" y="1828800"/>
            <a:ext cx="4251960" cy="4428871"/>
          </a:xfrm>
        </p:spPr>
        <p:txBody>
          <a:bodyPr>
            <a:normAutofit/>
          </a:bodyPr>
          <a:lstStyle>
            <a:lvl1pPr>
              <a:defRPr sz="1800"/>
            </a:lvl1pPr>
            <a:lvl2pPr>
              <a:defRPr sz="1600"/>
            </a:lvl2pPr>
            <a:lvl3pPr>
              <a:defRPr sz="1400"/>
            </a:lvl3pPr>
            <a:lvl4pPr>
              <a:defRPr sz="1200"/>
            </a:lvl4pPr>
            <a:lvl5pPr>
              <a:defRPr sz="1100"/>
            </a:lvl5pPr>
          </a:lstStyle>
          <a:p>
            <a:pPr lvl="0"/>
            <a:r>
              <a:rPr lang="en-GB"/>
              <a:t>Click to edit Master text styles</a:t>
            </a:r>
          </a:p>
          <a:p>
            <a:pPr lvl="1"/>
            <a:r>
              <a:rPr lang="en-GB"/>
              <a:t>Second level</a:t>
            </a:r>
          </a:p>
          <a:p>
            <a:pPr lvl="2"/>
            <a:r>
              <a:rPr lang="en-GB"/>
              <a:t>Third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832104" y="5943600"/>
            <a:ext cx="429207" cy="365125"/>
          </a:xfrm>
        </p:spPr>
        <p:txBody>
          <a:bodyPr/>
          <a:lstStyle>
            <a:lvl1pPr algn="l">
              <a:defRPr/>
            </a:lvl1pPr>
          </a:lstStyle>
          <a:p>
            <a:fld id="{CC057153-B650-4DEB-B370-79DDCFDCE934}" type="slidenum">
              <a:rPr lang="en-US" smtClean="0"/>
              <a:pPr/>
              <a:t>‹#›</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490472" y="5943600"/>
            <a:ext cx="1845772" cy="365125"/>
          </a:xfrm>
        </p:spPr>
        <p:txBody>
          <a:bodyPr/>
          <a:lstStyle>
            <a:lvl1pPr algn="l">
              <a:defRPr/>
            </a:lvl1pPr>
          </a:lstStyle>
          <a:p>
            <a:endParaRPr lang="en-US" dirty="0"/>
          </a:p>
        </p:txBody>
      </p:sp>
    </p:spTree>
    <p:extLst>
      <p:ext uri="{BB962C8B-B14F-4D97-AF65-F5344CB8AC3E}">
        <p14:creationId xmlns:p14="http://schemas.microsoft.com/office/powerpoint/2010/main" val="303104794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3816" y="814645"/>
            <a:ext cx="4672584" cy="1453896"/>
          </a:xfrm>
        </p:spPr>
        <p:txBody>
          <a:bodyPr>
            <a:normAutofit/>
          </a:bodyPr>
          <a:lstStyle>
            <a:lvl1pPr>
              <a:defRPr sz="3600"/>
            </a:lvl1pPr>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904874" y="2971800"/>
            <a:ext cx="4219217" cy="2968589"/>
          </a:xfrm>
          <a:blipFill dpi="0" rotWithShape="1">
            <a:blip r:embed="rId2">
              <a:alphaModFix amt="60000"/>
            </a:blip>
            <a:srcRect/>
            <a:stretch>
              <a:fillRect l="148" t="-11888" r="-148" b="-11048"/>
            </a:stretch>
          </a:blipFill>
        </p:spPr>
        <p:txBody>
          <a:bodyPr/>
          <a:lstStyle/>
          <a:p>
            <a:r>
              <a:rPr lang="en-GB"/>
              <a:t>Click icon to add picture</a:t>
            </a:r>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832104" y="5943600"/>
            <a:ext cx="429207" cy="365125"/>
          </a:xfrm>
        </p:spPr>
        <p:txBody>
          <a:bodyPr/>
          <a:lstStyle>
            <a:lvl1pPr algn="l">
              <a:defRPr/>
            </a:lvl1pPr>
          </a:lstStyle>
          <a:p>
            <a:fld id="{CC057153-B650-4DEB-B370-79DDCFDCE934}" type="slidenum">
              <a:rPr lang="en-US" smtClean="0"/>
              <a:pPr/>
              <a:t>‹#›</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490472" y="5943600"/>
            <a:ext cx="1845772" cy="365125"/>
          </a:xfrm>
        </p:spPr>
        <p:txBody>
          <a:bodyPr/>
          <a:lstStyle>
            <a:lvl1pPr algn="l">
              <a:defRPr/>
            </a:lvl1pPr>
          </a:lstStyle>
          <a:p>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694950" y="838031"/>
            <a:ext cx="5585925" cy="5783263"/>
          </a:xfrm>
        </p:spPr>
        <p:txBody>
          <a:bodyPr>
            <a:normAutofit/>
          </a:bodyPr>
          <a:lstStyle>
            <a:lvl1pPr>
              <a:defRPr sz="1800"/>
            </a:lvl1pPr>
            <a:lvl2pPr>
              <a:defRPr sz="1600"/>
            </a:lvl2pPr>
            <a:lvl3pPr>
              <a:defRPr sz="1400"/>
            </a:lvl3pPr>
            <a:lvl4pPr>
              <a:defRPr sz="1200"/>
            </a:lvl4pPr>
            <a:lvl5pPr>
              <a:defRPr sz="1100"/>
            </a:lvl5pPr>
          </a:lstStyle>
          <a:p>
            <a:pPr lvl="0"/>
            <a:r>
              <a:rPr lang="en-GB"/>
              <a:t>Click to edit Master text styles</a:t>
            </a:r>
          </a:p>
          <a:p>
            <a:pPr lvl="1"/>
            <a:r>
              <a:rPr lang="en-GB"/>
              <a:t>Second level</a:t>
            </a:r>
          </a:p>
          <a:p>
            <a:pPr lvl="2"/>
            <a:r>
              <a:rPr lang="en-GB"/>
              <a:t>Third level</a:t>
            </a:r>
          </a:p>
          <a:p>
            <a:pPr lvl="3"/>
            <a:r>
              <a:rPr lang="en-GB"/>
              <a:t>Fourth level</a:t>
            </a:r>
          </a:p>
        </p:txBody>
      </p:sp>
    </p:spTree>
    <p:extLst>
      <p:ext uri="{BB962C8B-B14F-4D97-AF65-F5344CB8AC3E}">
        <p14:creationId xmlns:p14="http://schemas.microsoft.com/office/powerpoint/2010/main" val="170426146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3816" y="828825"/>
            <a:ext cx="3657603" cy="1453896"/>
          </a:xfrm>
        </p:spPr>
        <p:txBody>
          <a:bodyPr anchor="t">
            <a:normAutofit/>
          </a:bodyPr>
          <a:lstStyle>
            <a:lvl1pPr>
              <a:defRPr sz="3200"/>
            </a:lvl1pPr>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953473" y="2662694"/>
            <a:ext cx="2826675" cy="3273309"/>
          </a:xfrm>
          <a:blipFill dpi="0" rotWithShape="1">
            <a:blip r:embed="rId2">
              <a:alphaModFix amt="60000"/>
            </a:blip>
            <a:srcRect/>
            <a:stretch>
              <a:fillRect/>
            </a:stretch>
          </a:blipFill>
        </p:spPr>
        <p:txBody>
          <a:bodyPr/>
          <a:lstStyle>
            <a:lvl1pPr marL="0" indent="0">
              <a:buNone/>
              <a:defRPr/>
            </a:lvl1pPr>
          </a:lstStyle>
          <a:p>
            <a:r>
              <a:rPr lang="en-GB"/>
              <a:t>Click icon to add picture</a:t>
            </a:r>
            <a:endParaRPr lang="en-US" dirty="0"/>
          </a:p>
        </p:txBody>
      </p:sp>
      <p:sp>
        <p:nvSpPr>
          <p:cNvPr id="4" name="Slide Number Placeholder 3">
            <a:extLst>
              <a:ext uri="{FF2B5EF4-FFF2-40B4-BE49-F238E27FC236}">
                <a16:creationId xmlns:a16="http://schemas.microsoft.com/office/drawing/2014/main" id="{47484806-6EE6-E9E7-C756-577E511C944C}"/>
              </a:ext>
            </a:extLst>
          </p:cNvPr>
          <p:cNvSpPr>
            <a:spLocks noGrp="1"/>
          </p:cNvSpPr>
          <p:nvPr>
            <p:ph type="sldNum" sz="quarter" idx="16"/>
          </p:nvPr>
        </p:nvSpPr>
        <p:spPr>
          <a:xfrm>
            <a:off x="830476" y="5943600"/>
            <a:ext cx="429207" cy="365125"/>
          </a:xfrm>
        </p:spPr>
        <p:txBody>
          <a:bodyPr/>
          <a:lstStyle/>
          <a:p>
            <a:fld id="{CC057153-B650-4DEB-B370-79DDCFDCE934}" type="slidenum">
              <a:rPr lang="en-US" smtClean="0"/>
              <a:pPr/>
              <a:t>‹#›</a:t>
            </a:fld>
            <a:endParaRPr lang="en-US" dirty="0"/>
          </a:p>
        </p:txBody>
      </p:sp>
      <p:sp>
        <p:nvSpPr>
          <p:cNvPr id="3" name="Footer Placeholder 2">
            <a:extLst>
              <a:ext uri="{FF2B5EF4-FFF2-40B4-BE49-F238E27FC236}">
                <a16:creationId xmlns:a16="http://schemas.microsoft.com/office/drawing/2014/main" id="{E85E95BE-BAAA-0962-1F37-8E80B5075B4D}"/>
              </a:ext>
            </a:extLst>
          </p:cNvPr>
          <p:cNvSpPr>
            <a:spLocks noGrp="1"/>
          </p:cNvSpPr>
          <p:nvPr>
            <p:ph type="ftr" sz="quarter" idx="15"/>
          </p:nvPr>
        </p:nvSpPr>
        <p:spPr>
          <a:xfrm>
            <a:off x="1490553" y="5943600"/>
            <a:ext cx="1845772" cy="365125"/>
          </a:xfrm>
        </p:spPr>
        <p:txBody>
          <a:bodyPr/>
          <a:lstStyle/>
          <a:p>
            <a:endParaRPr lang="en-US" dirty="0"/>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708493" y="840587"/>
            <a:ext cx="6561138" cy="6035040"/>
          </a:xfrm>
        </p:spPr>
        <p:txBody>
          <a:bodyPr>
            <a:normAutofit/>
          </a:bodyPr>
          <a:lstStyle>
            <a:lvl1pPr>
              <a:defRPr sz="1800"/>
            </a:lvl1pPr>
            <a:lvl2pPr>
              <a:defRPr sz="1600"/>
            </a:lvl2pPr>
            <a:lvl3pPr>
              <a:defRPr sz="1400"/>
            </a:lvl3pPr>
            <a:lvl4pPr>
              <a:defRPr sz="1200"/>
            </a:lvl4pPr>
            <a:lvl5pPr>
              <a:defRPr sz="1100"/>
            </a:lvl5pPr>
          </a:lstStyle>
          <a:p>
            <a:pPr lvl="0"/>
            <a:r>
              <a:rPr lang="en-GB"/>
              <a:t>Click to edit Master text styles</a:t>
            </a:r>
          </a:p>
          <a:p>
            <a:pPr lvl="1"/>
            <a:r>
              <a:rPr lang="en-GB"/>
              <a:t>Second level</a:t>
            </a:r>
          </a:p>
          <a:p>
            <a:pPr lvl="2"/>
            <a:r>
              <a:rPr lang="en-GB"/>
              <a:t>Third level</a:t>
            </a:r>
          </a:p>
        </p:txBody>
      </p:sp>
    </p:spTree>
    <p:extLst>
      <p:ext uri="{BB962C8B-B14F-4D97-AF65-F5344CB8AC3E}">
        <p14:creationId xmlns:p14="http://schemas.microsoft.com/office/powerpoint/2010/main" val="315780488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7624688" y="4318002"/>
            <a:ext cx="3741303" cy="1727191"/>
          </a:xfrm>
        </p:spPr>
        <p:txBody>
          <a:bodyPr anchor="b" anchorCtr="0">
            <a:normAutofit/>
          </a:bodyPr>
          <a:lstStyle>
            <a:lvl1pPr>
              <a:lnSpc>
                <a:spcPct val="110000"/>
              </a:lnSpc>
              <a:defRPr sz="2000" b="0" i="0" cap="none" spc="0" baseline="0">
                <a:solidFill>
                  <a:schemeClr val="tx1"/>
                </a:solidFill>
                <a:latin typeface="+mn-lt"/>
                <a:cs typeface="Poppins Light" pitchFamily="2" charset="77"/>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777240" y="603503"/>
            <a:ext cx="10535513" cy="4334256"/>
          </a:xfrm>
        </p:spPr>
        <p:txBody>
          <a:bodyPr anchor="b">
            <a:normAutofit/>
          </a:bodyPr>
          <a:lstStyle>
            <a:lvl1pPr marL="0" indent="0">
              <a:lnSpc>
                <a:spcPct val="90000"/>
              </a:lnSpc>
              <a:spcBef>
                <a:spcPts val="0"/>
              </a:spcBef>
              <a:buNone/>
              <a:defRPr sz="17500" b="1">
                <a:solidFill>
                  <a:schemeClr val="tx1"/>
                </a:solidFill>
                <a:latin typeface="+mj-lt"/>
                <a:cs typeface="Poppins" pitchFamily="2" charset="77"/>
              </a:defRPr>
            </a:lvl1pPr>
          </a:lstStyle>
          <a:p>
            <a:pPr lvl="0"/>
            <a:r>
              <a:rPr lang="en-US" dirty="0"/>
              <a: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endParaRPr lang="en-US" dirty="0"/>
          </a:p>
        </p:txBody>
      </p:sp>
      <p:pic>
        <p:nvPicPr>
          <p:cNvPr id="3" name="Graphic 2">
            <a:extLst>
              <a:ext uri="{FF2B5EF4-FFF2-40B4-BE49-F238E27FC236}">
                <a16:creationId xmlns:a16="http://schemas.microsoft.com/office/drawing/2014/main" id="{212892AD-A824-80C0-23D0-A50E8E6086C1}"/>
              </a:ext>
            </a:extLst>
          </p:cNvPr>
          <p:cNvPicPr>
            <a:picLocks/>
          </p:cNvPicPr>
          <p:nvPr userDrawn="1"/>
        </p:nvPicPr>
        <p:blipFill>
          <a:blip>
            <a:extLst>
              <a:ext uri="{96DAC541-7B7A-43D3-8B79-37D633B846F1}">
                <asvg:svgBlip xmlns:asvg="http://schemas.microsoft.com/office/drawing/2016/SVG/main" r:embed="rId2"/>
              </a:ext>
            </a:extLst>
          </a:blip>
          <a:stretch>
            <a:fillRect/>
          </a:stretch>
        </p:blipFill>
        <p:spPr>
          <a:xfrm rot="16200000">
            <a:off x="1177710" y="676656"/>
            <a:ext cx="36576" cy="521208"/>
          </a:xfrm>
          <a:prstGeom prst="rect">
            <a:avLst/>
          </a:prstGeom>
        </p:spPr>
      </p:pic>
    </p:spTree>
    <p:extLst>
      <p:ext uri="{BB962C8B-B14F-4D97-AF65-F5344CB8AC3E}">
        <p14:creationId xmlns:p14="http://schemas.microsoft.com/office/powerpoint/2010/main" val="105622158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Number Large 2">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E0ABD31F-6790-1046-FAA9-F005395197D6}"/>
              </a:ext>
            </a:extLst>
          </p:cNvPr>
          <p:cNvPicPr>
            <a:picLocks/>
          </p:cNvPicPr>
          <p:nvPr userDrawn="1"/>
        </p:nvPicPr>
        <p:blipFill>
          <a:blip>
            <a:extLst>
              <a:ext uri="{96DAC541-7B7A-43D3-8B79-37D633B846F1}">
                <asvg:svgBlip xmlns:asvg="http://schemas.microsoft.com/office/drawing/2016/SVG/main" r:embed="rId2"/>
              </a:ext>
            </a:extLst>
          </a:blip>
          <a:stretch>
            <a:fillRect/>
          </a:stretch>
        </p:blipFill>
        <p:spPr>
          <a:xfrm rot="16200000">
            <a:off x="1177710" y="676656"/>
            <a:ext cx="36576" cy="521208"/>
          </a:xfrm>
          <a:prstGeom prst="rect">
            <a:avLst/>
          </a:prstGeom>
        </p:spPr>
      </p:pic>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3733074" y="4520514"/>
            <a:ext cx="7525512" cy="1545336"/>
          </a:xfrm>
        </p:spPr>
        <p:txBody>
          <a:bodyPr anchor="b" anchorCtr="0">
            <a:normAutofit/>
          </a:bodyPr>
          <a:lstStyle>
            <a:lvl1pPr algn="r">
              <a:lnSpc>
                <a:spcPct val="110000"/>
              </a:lnSpc>
              <a:defRPr sz="2000" b="0" i="0" cap="none" spc="0" baseline="0">
                <a:solidFill>
                  <a:schemeClr val="tx1"/>
                </a:solidFill>
                <a:latin typeface="+mn-lt"/>
                <a:cs typeface="Poppins Light" pitchFamily="2" charset="77"/>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777240" y="912730"/>
            <a:ext cx="10543032" cy="4206240"/>
          </a:xfrm>
        </p:spPr>
        <p:txBody>
          <a:bodyPr anchor="b">
            <a:normAutofit/>
          </a:bodyPr>
          <a:lstStyle>
            <a:lvl1pPr marL="0" indent="0" algn="l">
              <a:lnSpc>
                <a:spcPct val="90000"/>
              </a:lnSpc>
              <a:buNone/>
              <a:defRPr sz="17500" b="1">
                <a:solidFill>
                  <a:schemeClr val="tx1"/>
                </a:solidFill>
                <a:latin typeface="+mj-lt"/>
                <a:cs typeface="Poppins" pitchFamily="2" charset="77"/>
              </a:defRPr>
            </a:lvl1pPr>
          </a:lstStyle>
          <a:p>
            <a:pPr lvl="0"/>
            <a:r>
              <a:rPr lang="en-US" dirty="0"/>
              <a:t>##%</a:t>
            </a:r>
          </a:p>
        </p:txBody>
      </p:sp>
      <p:sp>
        <p:nvSpPr>
          <p:cNvPr id="5" name="Slide Number Placeholder 4">
            <a:extLst>
              <a:ext uri="{FF2B5EF4-FFF2-40B4-BE49-F238E27FC236}">
                <a16:creationId xmlns:a16="http://schemas.microsoft.com/office/drawing/2014/main" id="{F593D60A-2641-9137-7CFC-67D963578820}"/>
              </a:ext>
            </a:extLst>
          </p:cNvPr>
          <p:cNvSpPr>
            <a:spLocks noGrp="1"/>
          </p:cNvSpPr>
          <p:nvPr>
            <p:ph type="sldNum" sz="quarter" idx="15"/>
          </p:nvPr>
        </p:nvSpPr>
        <p:spPr/>
        <p:txBody>
          <a:bodyPr/>
          <a:lstStyle/>
          <a:p>
            <a:fld id="{CC057153-B650-4DEB-B370-79DDCFDCE934}" type="slidenum">
              <a:rPr lang="en-US" smtClean="0"/>
              <a:pPr/>
              <a:t>‹#›</a:t>
            </a:fld>
            <a:endParaRPr lang="en-US" dirty="0"/>
          </a:p>
        </p:txBody>
      </p:sp>
      <p:sp>
        <p:nvSpPr>
          <p:cNvPr id="4" name="Footer Placeholder 3">
            <a:extLst>
              <a:ext uri="{FF2B5EF4-FFF2-40B4-BE49-F238E27FC236}">
                <a16:creationId xmlns:a16="http://schemas.microsoft.com/office/drawing/2014/main" id="{7F79D38F-DE10-E2BB-5C22-9A8C0781F150}"/>
              </a:ext>
            </a:extLst>
          </p:cNvPr>
          <p:cNvSpPr>
            <a:spLocks noGrp="1"/>
          </p:cNvSpPr>
          <p:nvPr>
            <p:ph type="ftr" sz="quarter" idx="14"/>
          </p:nvPr>
        </p:nvSpPr>
        <p:spPr/>
        <p:txBody>
          <a:bodyPr/>
          <a:lstStyle/>
          <a:p>
            <a:endParaRPr lang="en-US" dirty="0"/>
          </a:p>
        </p:txBody>
      </p:sp>
    </p:spTree>
    <p:extLst>
      <p:ext uri="{BB962C8B-B14F-4D97-AF65-F5344CB8AC3E}">
        <p14:creationId xmlns:p14="http://schemas.microsoft.com/office/powerpoint/2010/main" val="429014706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Number Larg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6889898" y="1318437"/>
            <a:ext cx="4368688" cy="4747413"/>
          </a:xfrm>
        </p:spPr>
        <p:txBody>
          <a:bodyPr anchor="b" anchorCtr="0">
            <a:normAutofit/>
          </a:bodyPr>
          <a:lstStyle>
            <a:lvl1pPr algn="r">
              <a:lnSpc>
                <a:spcPct val="110000"/>
              </a:lnSpc>
              <a:defRPr sz="2000" b="0" i="0" cap="none" spc="0" baseline="0">
                <a:solidFill>
                  <a:schemeClr val="tx1"/>
                </a:solidFill>
                <a:latin typeface="+mn-lt"/>
                <a:cs typeface="Poppins Light" pitchFamily="2" charset="77"/>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777240" y="1318437"/>
            <a:ext cx="5318760" cy="5335420"/>
          </a:xfrm>
        </p:spPr>
        <p:txBody>
          <a:bodyPr anchor="b">
            <a:normAutofit/>
          </a:bodyPr>
          <a:lstStyle>
            <a:lvl1pPr marL="0" indent="0" algn="l">
              <a:lnSpc>
                <a:spcPct val="90000"/>
              </a:lnSpc>
              <a:buNone/>
              <a:defRPr sz="17500" b="1">
                <a:solidFill>
                  <a:schemeClr val="tx1"/>
                </a:solidFill>
                <a:latin typeface="+mj-lt"/>
                <a:cs typeface="Poppins" pitchFamily="2" charset="77"/>
              </a:defRPr>
            </a:lvl1pPr>
          </a:lstStyle>
          <a:p>
            <a:pPr lvl="0"/>
            <a:r>
              <a:rPr lang="en-US" dirty="0"/>
              <a:t>##%</a:t>
            </a:r>
          </a:p>
        </p:txBody>
      </p:sp>
      <p:pic>
        <p:nvPicPr>
          <p:cNvPr id="3" name="Graphic 2">
            <a:extLst>
              <a:ext uri="{FF2B5EF4-FFF2-40B4-BE49-F238E27FC236}">
                <a16:creationId xmlns:a16="http://schemas.microsoft.com/office/drawing/2014/main" id="{F17F8DEA-3543-B752-B9E3-AC000CAB4672}"/>
              </a:ext>
            </a:extLst>
          </p:cNvPr>
          <p:cNvPicPr>
            <a:picLocks/>
          </p:cNvPicPr>
          <p:nvPr userDrawn="1"/>
        </p:nvPicPr>
        <p:blipFill>
          <a:blip>
            <a:extLst>
              <a:ext uri="{96DAC541-7B7A-43D3-8B79-37D633B846F1}">
                <asvg:svgBlip xmlns:asvg="http://schemas.microsoft.com/office/drawing/2016/SVG/main" r:embed="rId2"/>
              </a:ext>
            </a:extLst>
          </a:blip>
          <a:stretch>
            <a:fillRect/>
          </a:stretch>
        </p:blipFill>
        <p:spPr>
          <a:xfrm rot="16200000">
            <a:off x="1177710" y="676656"/>
            <a:ext cx="36576" cy="521208"/>
          </a:xfrm>
          <a:prstGeom prst="rect">
            <a:avLst/>
          </a:prstGeom>
        </p:spPr>
      </p:pic>
      <p:sp>
        <p:nvSpPr>
          <p:cNvPr id="4" name="Footer Placeholder 3">
            <a:extLst>
              <a:ext uri="{FF2B5EF4-FFF2-40B4-BE49-F238E27FC236}">
                <a16:creationId xmlns:a16="http://schemas.microsoft.com/office/drawing/2014/main" id="{67F2F7EA-5D69-7C1B-CCA8-B001A58AE38D}"/>
              </a:ext>
            </a:extLst>
          </p:cNvPr>
          <p:cNvSpPr>
            <a:spLocks noGrp="1"/>
          </p:cNvSpPr>
          <p:nvPr>
            <p:ph type="ftr" sz="quarter" idx="14"/>
          </p:nvPr>
        </p:nvSpPr>
        <p:spPr>
          <a:xfrm>
            <a:off x="8869680" y="722163"/>
            <a:ext cx="1845772" cy="365125"/>
          </a:xfrm>
        </p:spPr>
        <p:txBody>
          <a:bodyPr/>
          <a:lstStyle>
            <a:lvl1pPr algn="r">
              <a:defRPr/>
            </a:lvl1pPr>
          </a:lstStyle>
          <a:p>
            <a:endParaRPr lang="en-US" dirty="0"/>
          </a:p>
        </p:txBody>
      </p:sp>
      <p:sp>
        <p:nvSpPr>
          <p:cNvPr id="5" name="Slide Number Placeholder 4">
            <a:extLst>
              <a:ext uri="{FF2B5EF4-FFF2-40B4-BE49-F238E27FC236}">
                <a16:creationId xmlns:a16="http://schemas.microsoft.com/office/drawing/2014/main" id="{3B75CC0F-ADA3-ABFA-0894-792752304D3D}"/>
              </a:ext>
            </a:extLst>
          </p:cNvPr>
          <p:cNvSpPr>
            <a:spLocks noGrp="1"/>
          </p:cNvSpPr>
          <p:nvPr>
            <p:ph type="sldNum" sz="quarter" idx="15"/>
          </p:nvPr>
        </p:nvSpPr>
        <p:spPr>
          <a:xfrm>
            <a:off x="10936224" y="722163"/>
            <a:ext cx="429207" cy="365125"/>
          </a:xfrm>
        </p:spPr>
        <p:txBody>
          <a:bodyPr/>
          <a:lstStyle>
            <a:lvl1pPr algn="r">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47455250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4">
    <p:bg>
      <p:bgRef idx="1001">
        <a:schemeClr val="bg1"/>
      </p:bgRef>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D617F66D-47D7-5FE5-3A3F-34A22FF6A160}"/>
              </a:ext>
            </a:extLst>
          </p:cNvPr>
          <p:cNvPicPr>
            <a:picLocks/>
          </p:cNvPicPr>
          <p:nvPr userDrawn="1"/>
        </p:nvPicPr>
        <p:blipFill>
          <a:blip>
            <a:extLst>
              <a:ext uri="{96DAC541-7B7A-43D3-8B79-37D633B846F1}">
                <asvg:svgBlip xmlns:asvg="http://schemas.microsoft.com/office/drawing/2016/SVG/main" r:embed="rId2"/>
              </a:ext>
            </a:extLst>
          </a:blip>
          <a:stretch>
            <a:fillRect/>
          </a:stretch>
        </p:blipFill>
        <p:spPr>
          <a:xfrm rot="16200000">
            <a:off x="6077712" y="5660464"/>
            <a:ext cx="36576" cy="521208"/>
          </a:xfrm>
          <a:prstGeom prst="rect">
            <a:avLst/>
          </a:prstGeom>
        </p:spPr>
      </p:pic>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809744"/>
            <a:ext cx="7525512" cy="1545336"/>
          </a:xfrm>
        </p:spPr>
        <p:txBody>
          <a:bodyPr>
            <a:normAutofit/>
          </a:bodyPr>
          <a:lstStyle>
            <a:lvl1pPr algn="ctr">
              <a:lnSpc>
                <a:spcPct val="110000"/>
              </a:lnSpc>
              <a:defRPr sz="2000" b="0" i="0" cap="none" spc="0" baseline="0">
                <a:solidFill>
                  <a:schemeClr val="tx1"/>
                </a:solidFill>
                <a:latin typeface="+mn-lt"/>
                <a:cs typeface="Poppins Light" pitchFamily="2" charset="77"/>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4484" y="558436"/>
            <a:ext cx="10543032" cy="4206240"/>
          </a:xfrm>
        </p:spPr>
        <p:txBody>
          <a:bodyPr anchor="b">
            <a:normAutofit/>
          </a:bodyPr>
          <a:lstStyle>
            <a:lvl1pPr marL="0" indent="0" algn="ctr">
              <a:lnSpc>
                <a:spcPct val="90000"/>
              </a:lnSpc>
              <a:buNone/>
              <a:defRPr sz="23200" b="1">
                <a:solidFill>
                  <a:schemeClr val="tx1"/>
                </a:solidFill>
                <a:latin typeface="+mj-lt"/>
                <a:cs typeface="Poppins" pitchFamily="2" charset="77"/>
              </a:defRPr>
            </a:lvl1pPr>
          </a:lstStyle>
          <a:p>
            <a:pPr lvl="0"/>
            <a:r>
              <a:rPr lang="en-US"/>
              <a:t>##%</a:t>
            </a:r>
          </a:p>
        </p:txBody>
      </p:sp>
    </p:spTree>
    <p:extLst>
      <p:ext uri="{BB962C8B-B14F-4D97-AF65-F5344CB8AC3E}">
        <p14:creationId xmlns:p14="http://schemas.microsoft.com/office/powerpoint/2010/main" val="1184023182"/>
      </p:ext>
    </p:extLst>
  </p:cSld>
  <p:clrMapOvr>
    <a:overrideClrMapping bg1="lt1" tx1="dk1" bg2="lt2" tx2="dk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GB"/>
              <a:t>Click to edit Master title style</a:t>
            </a:r>
            <a:endParaRPr lang="en-US"/>
          </a:p>
        </p:txBody>
      </p:sp>
      <p:pic>
        <p:nvPicPr>
          <p:cNvPr id="3" name="Graphic 2">
            <a:extLst>
              <a:ext uri="{FF2B5EF4-FFF2-40B4-BE49-F238E27FC236}">
                <a16:creationId xmlns:a16="http://schemas.microsoft.com/office/drawing/2014/main" id="{4B9366FF-A392-C240-F718-4B73E04621E0}"/>
              </a:ext>
            </a:extLst>
          </p:cNvPr>
          <p:cNvPicPr>
            <a:picLocks/>
          </p:cNvPicPr>
          <p:nvPr userDrawn="1"/>
        </p:nvPicPr>
        <p:blipFill>
          <a:blip>
            <a:extLst>
              <a:ext uri="{96DAC541-7B7A-43D3-8B79-37D633B846F1}">
                <asvg:svgBlip xmlns:asvg="http://schemas.microsoft.com/office/drawing/2016/SVG/main" r:embed="rId2"/>
              </a:ext>
            </a:extLst>
          </a:blip>
          <a:stretch>
            <a:fillRect/>
          </a:stretch>
        </p:blipFill>
        <p:spPr>
          <a:xfrm rot="16200000">
            <a:off x="6077712" y="5660464"/>
            <a:ext cx="36576" cy="521208"/>
          </a:xfrm>
          <a:prstGeom prst="rect">
            <a:avLst/>
          </a:prstGeom>
        </p:spPr>
      </p:pic>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962912" y="626364"/>
            <a:ext cx="8266176" cy="5605272"/>
          </a:xfrm>
        </p:spPr>
        <p:txBody>
          <a:bodyPr anchor="ctr">
            <a:noAutofit/>
          </a:bodyPr>
          <a:lstStyle>
            <a:lvl1pPr marL="0" indent="0" algn="ctr">
              <a:lnSpc>
                <a:spcPct val="100000"/>
              </a:lnSpc>
              <a:buNone/>
              <a:defRPr sz="4000" b="1" i="0" cap="all" spc="50" baseline="0">
                <a:latin typeface="+mj-lt"/>
                <a:cs typeface="Poppins" pitchFamily="2" charset="77"/>
              </a:defRPr>
            </a:lvl1pPr>
            <a:lvl2pPr marL="228600" indent="0" algn="ctr">
              <a:lnSpc>
                <a:spcPct val="100000"/>
              </a:lnSpc>
              <a:buNone/>
              <a:defRPr sz="3600" b="1" i="0" cap="all" spc="50" baseline="0">
                <a:latin typeface="+mj-lt"/>
                <a:cs typeface="Poppins" pitchFamily="2" charset="77"/>
              </a:defRPr>
            </a:lvl2pPr>
            <a:lvl3pPr marL="457200" indent="0" algn="ctr">
              <a:lnSpc>
                <a:spcPct val="100000"/>
              </a:lnSpc>
              <a:buNone/>
              <a:defRPr sz="3200" b="1" i="0" cap="all" spc="50" baseline="0">
                <a:latin typeface="+mj-lt"/>
                <a:cs typeface="Poppins" pitchFamily="2" charset="77"/>
              </a:defRPr>
            </a:lvl3pPr>
            <a:lvl4pPr marL="685800" indent="0" algn="ctr">
              <a:lnSpc>
                <a:spcPct val="100000"/>
              </a:lnSpc>
              <a:buNone/>
              <a:defRPr sz="2800" b="1" i="0" cap="all" spc="50" baseline="0">
                <a:latin typeface="+mj-lt"/>
                <a:cs typeface="Poppins" pitchFamily="2" charset="77"/>
              </a:defRPr>
            </a:lvl4pPr>
            <a:lvl5pPr marL="914400" indent="0" algn="ctr">
              <a:lnSpc>
                <a:spcPct val="100000"/>
              </a:lnSpc>
              <a:buNone/>
              <a:defRPr sz="2400" b="1" i="0" cap="all" spc="50" baseline="0">
                <a:latin typeface="+mj-lt"/>
                <a:cs typeface="Poppins" pitchFamily="2" charset="77"/>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23251477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9520A179-8E3E-2B95-A97F-C68296952939}"/>
              </a:ext>
            </a:extLst>
          </p:cNvPr>
          <p:cNvPicPr>
            <a:picLocks/>
          </p:cNvPicPr>
          <p:nvPr userDrawn="1"/>
        </p:nvPicPr>
        <p:blipFill>
          <a:blip>
            <a:extLst>
              <a:ext uri="{96DAC541-7B7A-43D3-8B79-37D633B846F1}">
                <asvg:svgBlip xmlns:asvg="http://schemas.microsoft.com/office/drawing/2016/SVG/main" r:embed="rId2"/>
              </a:ext>
            </a:extLst>
          </a:blip>
          <a:stretch>
            <a:fillRect/>
          </a:stretch>
        </p:blipFill>
        <p:spPr>
          <a:xfrm>
            <a:off x="928148" y="921438"/>
            <a:ext cx="36576" cy="521208"/>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813816" y="1996848"/>
            <a:ext cx="8266176" cy="4142232"/>
          </a:xfrm>
        </p:spPr>
        <p:txBody>
          <a:bodyPr anchor="b">
            <a:noAutofit/>
          </a:bodyPr>
          <a:lstStyle>
            <a:lvl1pPr marL="0" indent="0">
              <a:lnSpc>
                <a:spcPct val="100000"/>
              </a:lnSpc>
              <a:buNone/>
              <a:defRPr sz="4000" b="1" i="0" cap="all" spc="50" baseline="0">
                <a:latin typeface="+mj-lt"/>
                <a:cs typeface="Poppins" pitchFamily="2" charset="77"/>
              </a:defRPr>
            </a:lvl1pPr>
            <a:lvl2pPr marL="228600" indent="0">
              <a:lnSpc>
                <a:spcPct val="100000"/>
              </a:lnSpc>
              <a:buNone/>
              <a:defRPr sz="3200" b="1" i="0" cap="all" spc="50" baseline="0">
                <a:latin typeface="+mj-lt"/>
                <a:cs typeface="Poppins" pitchFamily="2" charset="77"/>
              </a:defRPr>
            </a:lvl2pPr>
            <a:lvl3pPr marL="457200" indent="0">
              <a:lnSpc>
                <a:spcPct val="100000"/>
              </a:lnSpc>
              <a:buNone/>
              <a:defRPr sz="2800" b="1" i="0" cap="all" spc="50" baseline="0">
                <a:latin typeface="+mj-lt"/>
                <a:cs typeface="Poppins" pitchFamily="2" charset="77"/>
              </a:defRPr>
            </a:lvl3pPr>
            <a:lvl4pPr marL="685800" indent="0">
              <a:lnSpc>
                <a:spcPct val="100000"/>
              </a:lnSpc>
              <a:buNone/>
              <a:defRPr sz="2400" b="1" i="0" cap="all" spc="50" baseline="0">
                <a:latin typeface="+mj-lt"/>
                <a:cs typeface="Poppins" pitchFamily="2" charset="77"/>
              </a:defRPr>
            </a:lvl4pPr>
            <a:lvl5pPr marL="914400" indent="0">
              <a:lnSpc>
                <a:spcPct val="100000"/>
              </a:lnSpc>
              <a:buNone/>
              <a:defRPr sz="2000" b="1" i="0" cap="all" spc="50" baseline="0">
                <a:latin typeface="+mj-lt"/>
                <a:cs typeface="Poppins" pitchFamily="2" charset="77"/>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54493456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GB"/>
              <a:t>Click to edit Master title style</a:t>
            </a:r>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824681" y="760672"/>
            <a:ext cx="8266176" cy="5605272"/>
          </a:xfrm>
        </p:spPr>
        <p:txBody>
          <a:bodyPr anchor="t">
            <a:noAutofit/>
          </a:bodyPr>
          <a:lstStyle>
            <a:lvl1pPr marL="0" indent="0">
              <a:lnSpc>
                <a:spcPct val="100000"/>
              </a:lnSpc>
              <a:buNone/>
              <a:defRPr sz="4000" b="1" i="0" cap="all" spc="50" baseline="0">
                <a:latin typeface="+mj-lt"/>
                <a:cs typeface="Poppins" pitchFamily="2" charset="77"/>
              </a:defRPr>
            </a:lvl1pPr>
            <a:lvl2pPr marL="228600" indent="0">
              <a:lnSpc>
                <a:spcPct val="100000"/>
              </a:lnSpc>
              <a:buNone/>
              <a:defRPr sz="3200" b="1" i="0" cap="all" spc="50" baseline="0">
                <a:latin typeface="+mj-lt"/>
                <a:cs typeface="Poppins" pitchFamily="2" charset="77"/>
              </a:defRPr>
            </a:lvl2pPr>
            <a:lvl3pPr marL="457200" indent="0">
              <a:lnSpc>
                <a:spcPct val="100000"/>
              </a:lnSpc>
              <a:buNone/>
              <a:defRPr sz="2800" b="1" i="0" cap="all" spc="50" baseline="0">
                <a:latin typeface="+mj-lt"/>
                <a:cs typeface="Poppins" pitchFamily="2" charset="77"/>
              </a:defRPr>
            </a:lvl3pPr>
            <a:lvl4pPr marL="685800" indent="0">
              <a:lnSpc>
                <a:spcPct val="100000"/>
              </a:lnSpc>
              <a:buNone/>
              <a:defRPr sz="2400" b="1" i="0" cap="all" spc="50" baseline="0">
                <a:latin typeface="+mj-lt"/>
                <a:cs typeface="Poppins" pitchFamily="2" charset="77"/>
              </a:defRPr>
            </a:lvl4pPr>
            <a:lvl5pPr marL="914400" indent="0">
              <a:lnSpc>
                <a:spcPct val="100000"/>
              </a:lnSpc>
              <a:buNone/>
              <a:defRPr sz="2000" b="1" i="0" cap="all" spc="50" baseline="0">
                <a:latin typeface="+mj-lt"/>
                <a:cs typeface="Poppins" pitchFamily="2" charset="77"/>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3" name="Graphic 2">
            <a:extLst>
              <a:ext uri="{FF2B5EF4-FFF2-40B4-BE49-F238E27FC236}">
                <a16:creationId xmlns:a16="http://schemas.microsoft.com/office/drawing/2014/main" id="{94584083-25C0-4BCD-77BF-0F4B50C89CEC}"/>
              </a:ext>
            </a:extLst>
          </p:cNvPr>
          <p:cNvPicPr>
            <a:picLocks/>
          </p:cNvPicPr>
          <p:nvPr userDrawn="1"/>
        </p:nvPicPr>
        <p:blipFill>
          <a:blip>
            <a:extLst>
              <a:ext uri="{96DAC541-7B7A-43D3-8B79-37D633B846F1}">
                <asvg:svgBlip xmlns:asvg="http://schemas.microsoft.com/office/drawing/2016/SVG/main" r:embed="rId2"/>
              </a:ext>
            </a:extLst>
          </a:blip>
          <a:stretch>
            <a:fillRect/>
          </a:stretch>
        </p:blipFill>
        <p:spPr>
          <a:xfrm rot="16200000">
            <a:off x="10986884" y="676656"/>
            <a:ext cx="36576" cy="521208"/>
          </a:xfrm>
          <a:prstGeom prst="rect">
            <a:avLst/>
          </a:prstGeom>
        </p:spPr>
      </p:pic>
      <p:sp>
        <p:nvSpPr>
          <p:cNvPr id="4" name="Footer Placeholder 3">
            <a:extLst>
              <a:ext uri="{FF2B5EF4-FFF2-40B4-BE49-F238E27FC236}">
                <a16:creationId xmlns:a16="http://schemas.microsoft.com/office/drawing/2014/main" id="{74F9D7C9-2DBC-E12A-4A0F-59AD76DB1119}"/>
              </a:ext>
            </a:extLst>
          </p:cNvPr>
          <p:cNvSpPr>
            <a:spLocks noGrp="1"/>
          </p:cNvSpPr>
          <p:nvPr>
            <p:ph type="ftr" sz="quarter" idx="14"/>
          </p:nvPr>
        </p:nvSpPr>
        <p:spPr>
          <a:xfrm>
            <a:off x="8869680" y="5717127"/>
            <a:ext cx="1845772" cy="365125"/>
          </a:xfrm>
        </p:spPr>
        <p:txBody>
          <a:bodyPr/>
          <a:lstStyle>
            <a:lvl1pPr algn="r">
              <a:defRPr/>
            </a:lvl1pPr>
          </a:lstStyle>
          <a:p>
            <a:endParaRPr lang="en-US" dirty="0"/>
          </a:p>
        </p:txBody>
      </p:sp>
      <p:sp>
        <p:nvSpPr>
          <p:cNvPr id="5" name="Slide Number Placeholder 4">
            <a:extLst>
              <a:ext uri="{FF2B5EF4-FFF2-40B4-BE49-F238E27FC236}">
                <a16:creationId xmlns:a16="http://schemas.microsoft.com/office/drawing/2014/main" id="{03A58948-847F-22CD-2AA2-CF3475976FFB}"/>
              </a:ext>
            </a:extLst>
          </p:cNvPr>
          <p:cNvSpPr>
            <a:spLocks noGrp="1"/>
          </p:cNvSpPr>
          <p:nvPr>
            <p:ph type="sldNum" sz="quarter" idx="15"/>
          </p:nvPr>
        </p:nvSpPr>
        <p:spPr>
          <a:xfrm>
            <a:off x="10936224" y="5714645"/>
            <a:ext cx="429207" cy="365125"/>
          </a:xfrm>
        </p:spPr>
        <p:txBody>
          <a:bodyPr/>
          <a:lstStyle>
            <a:lvl1pPr algn="r">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94910409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812600" y="5601041"/>
            <a:ext cx="8229600" cy="466344"/>
          </a:xfrm>
        </p:spPr>
        <p:txBody>
          <a:bodyPr anchor="ctr">
            <a:normAutofit/>
          </a:bodyPr>
          <a:lstStyle>
            <a:lvl1pPr>
              <a:lnSpc>
                <a:spcPct val="120000"/>
              </a:lnSpc>
              <a:defRPr sz="2000" b="0" i="0" cap="none" baseline="0">
                <a:solidFill>
                  <a:schemeClr val="tx1"/>
                </a:solidFill>
                <a:latin typeface="+mn-lt"/>
                <a:cs typeface="Poppins Light" pitchFamily="2" charset="77"/>
              </a:defRPr>
            </a:lvl1pPr>
          </a:lstStyle>
          <a:p>
            <a:r>
              <a:rPr lang="en-US" dirty="0"/>
              <a:t>Quote Author</a:t>
            </a:r>
          </a:p>
        </p:txBody>
      </p:sp>
      <p:pic>
        <p:nvPicPr>
          <p:cNvPr id="3" name="Graphic 2">
            <a:extLst>
              <a:ext uri="{FF2B5EF4-FFF2-40B4-BE49-F238E27FC236}">
                <a16:creationId xmlns:a16="http://schemas.microsoft.com/office/drawing/2014/main" id="{8025C941-1D26-5955-DC05-31D96A1D00E3}"/>
              </a:ext>
            </a:extLst>
          </p:cNvPr>
          <p:cNvPicPr>
            <a:picLocks/>
          </p:cNvPicPr>
          <p:nvPr userDrawn="1"/>
        </p:nvPicPr>
        <p:blipFill>
          <a:blip>
            <a:extLst>
              <a:ext uri="{96DAC541-7B7A-43D3-8B79-37D633B846F1}">
                <asvg:svgBlip xmlns:asvg="http://schemas.microsoft.com/office/drawing/2016/SVG/main" r:embed="rId2"/>
              </a:ext>
            </a:extLst>
          </a:blip>
          <a:stretch>
            <a:fillRect/>
          </a:stretch>
        </p:blipFill>
        <p:spPr>
          <a:xfrm rot="16200000">
            <a:off x="10983213" y="5660464"/>
            <a:ext cx="36576" cy="521208"/>
          </a:xfrm>
          <a:prstGeom prst="rect">
            <a:avLst/>
          </a:prstGeom>
        </p:spPr>
      </p:pic>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792280" y="776028"/>
            <a:ext cx="8229600" cy="4572000"/>
          </a:xfrm>
        </p:spPr>
        <p:txBody>
          <a:bodyPr anchor="t" anchorCtr="0">
            <a:normAutofit/>
          </a:bodyPr>
          <a:lstStyle>
            <a:lvl1pPr marL="164592" indent="-164592">
              <a:lnSpc>
                <a:spcPct val="100000"/>
              </a:lnSpc>
              <a:spcBef>
                <a:spcPts val="0"/>
              </a:spcBef>
              <a:buNone/>
              <a:defRPr sz="4000" b="1" cap="all" spc="50" baseline="0">
                <a:latin typeface="+mj-lt"/>
                <a:cs typeface="Poppins" pitchFamily="2" charset="77"/>
              </a:defRPr>
            </a:lvl1pPr>
          </a:lstStyle>
          <a:p>
            <a:pPr lvl="0"/>
            <a:r>
              <a:rPr lang="en-US" dirty="0"/>
              <a:t>Click to add Quote</a:t>
            </a:r>
          </a:p>
        </p:txBody>
      </p:sp>
    </p:spTree>
    <p:extLst>
      <p:ext uri="{BB962C8B-B14F-4D97-AF65-F5344CB8AC3E}">
        <p14:creationId xmlns:p14="http://schemas.microsoft.com/office/powerpoint/2010/main" val="337953462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Quot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677009" y="4802977"/>
            <a:ext cx="9043416" cy="466344"/>
          </a:xfrm>
        </p:spPr>
        <p:txBody>
          <a:bodyPr anchor="ctr">
            <a:normAutofit/>
          </a:bodyPr>
          <a:lstStyle>
            <a:lvl1pPr>
              <a:lnSpc>
                <a:spcPct val="120000"/>
              </a:lnSpc>
              <a:defRPr sz="2000" b="0" i="0" cap="none" spc="0" baseline="0">
                <a:solidFill>
                  <a:schemeClr val="tx1"/>
                </a:solidFill>
                <a:latin typeface="+mn-lt"/>
                <a:cs typeface="Poppins Light" pitchFamily="2" charset="77"/>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344168"/>
            <a:ext cx="9198864" cy="3291840"/>
          </a:xfrm>
        </p:spPr>
        <p:txBody>
          <a:bodyPr anchor="ctr">
            <a:normAutofit/>
          </a:bodyPr>
          <a:lstStyle>
            <a:lvl1pPr marL="164592" indent="-164592">
              <a:lnSpc>
                <a:spcPct val="100000"/>
              </a:lnSpc>
              <a:spcBef>
                <a:spcPts val="0"/>
              </a:spcBef>
              <a:buNone/>
              <a:defRPr sz="4000" b="1" i="0" cap="all" spc="50" baseline="0">
                <a:latin typeface="+mj-lt"/>
                <a:cs typeface="Poppins" pitchFamily="2" charset="77"/>
              </a:defRPr>
            </a:lvl1pPr>
          </a:lstStyle>
          <a:p>
            <a:pPr lvl="0"/>
            <a:r>
              <a:rPr lang="en-US" dirty="0"/>
              <a:t>Click to add Quote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2579537492"/>
      </p:ext>
    </p:extLst>
  </p:cSld>
  <p:clrMapOvr>
    <a:overrideClrMapping bg1="lt1" tx1="dk1" bg2="lt2" tx2="dk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885444" y="4572000"/>
            <a:ext cx="8805672" cy="466344"/>
          </a:xfrm>
        </p:spPr>
        <p:txBody>
          <a:bodyPr anchor="ctr">
            <a:normAutofit/>
          </a:bodyPr>
          <a:lstStyle>
            <a:lvl1pPr>
              <a:lnSpc>
                <a:spcPct val="120000"/>
              </a:lnSpc>
              <a:defRPr sz="2000" b="0" i="0" cap="none" spc="0" baseline="0">
                <a:solidFill>
                  <a:schemeClr val="tx1"/>
                </a:solidFill>
                <a:latin typeface="+mn-lt"/>
                <a:cs typeface="Poppins Light" pitchFamily="2" charset="77"/>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807720" y="944880"/>
            <a:ext cx="8961120" cy="3474720"/>
          </a:xfrm>
        </p:spPr>
        <p:txBody>
          <a:bodyPr anchor="ctr">
            <a:normAutofit/>
          </a:bodyPr>
          <a:lstStyle>
            <a:lvl1pPr marL="164592" indent="-164592">
              <a:lnSpc>
                <a:spcPct val="100000"/>
              </a:lnSpc>
              <a:spcBef>
                <a:spcPts val="0"/>
              </a:spcBef>
              <a:buNone/>
              <a:defRPr sz="4200" b="1" i="0" cap="all" spc="50" baseline="0">
                <a:latin typeface="+mj-lt"/>
                <a:cs typeface="Poppins" pitchFamily="2" charset="77"/>
              </a:defRPr>
            </a:lvl1pPr>
          </a:lstStyle>
          <a:p>
            <a:pPr lvl="0"/>
            <a:r>
              <a:rPr lang="en-US" dirty="0"/>
              <a:t>Click to add Quote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428772864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09723" y="829551"/>
            <a:ext cx="10741152" cy="1132258"/>
          </a:xfrm>
        </p:spPr>
        <p:txBody>
          <a:bodyPr/>
          <a:lstStyle/>
          <a:p>
            <a:r>
              <a:rPr lang="en-GB"/>
              <a:t>Click to edit Master title style</a:t>
            </a:r>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830476" y="457200"/>
            <a:ext cx="429207" cy="365125"/>
          </a:xfrm>
        </p:spPr>
        <p:txBody>
          <a:bodyPr/>
          <a:lstStyle/>
          <a:p>
            <a:fld id="{CC057153-B650-4DEB-B370-79DDCFDCE934}" type="slidenum">
              <a:rPr lang="en-US" smtClean="0"/>
              <a:t>‹#›</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490553" y="457200"/>
            <a:ext cx="1845772" cy="365125"/>
          </a:xfrm>
        </p:spPr>
        <p:txBody>
          <a:bodyPr/>
          <a:lstStyle/>
          <a:p>
            <a:endParaRPr lang="en-US" dirty="0"/>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809723" y="1980371"/>
            <a:ext cx="5181600" cy="4351338"/>
          </a:xfrm>
        </p:spPr>
        <p:txBody>
          <a:bodyPr>
            <a:normAutofit/>
          </a:bodyPr>
          <a:lstStyle>
            <a:lvl1pPr>
              <a:defRPr sz="1800"/>
            </a:lvl1pPr>
            <a:lvl2pPr>
              <a:defRPr sz="1600"/>
            </a:lvl2pPr>
            <a:lvl3pPr>
              <a:defRPr sz="1400"/>
            </a:lvl3pPr>
            <a:lvl4pPr>
              <a:defRPr sz="1200"/>
            </a:lvl4pPr>
            <a:lvl5pPr>
              <a:defRPr sz="1100"/>
            </a:lvl5pPr>
          </a:lstStyle>
          <a:p>
            <a:pPr lvl="0"/>
            <a:r>
              <a:rPr lang="en-GB"/>
              <a:t>Click to edit Master text styles</a:t>
            </a:r>
          </a:p>
          <a:p>
            <a:pPr lvl="1"/>
            <a:r>
              <a:rPr lang="en-GB"/>
              <a:t>Second level</a:t>
            </a:r>
          </a:p>
          <a:p>
            <a:pPr lvl="2"/>
            <a:r>
              <a:rPr lang="en-GB"/>
              <a:t>Third level</a:t>
            </a:r>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6369148" y="1980371"/>
            <a:ext cx="5181600" cy="4351338"/>
          </a:xfrm>
        </p:spPr>
        <p:txBody>
          <a:bodyPr>
            <a:normAutofit/>
          </a:bodyPr>
          <a:lstStyle>
            <a:lvl1pPr>
              <a:defRPr sz="1800"/>
            </a:lvl1pPr>
            <a:lvl2pPr>
              <a:defRPr sz="1600"/>
            </a:lvl2pPr>
            <a:lvl3pPr>
              <a:defRPr sz="1400"/>
            </a:lvl3pPr>
            <a:lvl4pPr>
              <a:defRPr sz="1200"/>
            </a:lvl4pPr>
            <a:lvl5pPr>
              <a:defRPr sz="1100"/>
            </a:lvl5pPr>
          </a:lstStyle>
          <a:p>
            <a:pPr lvl="0"/>
            <a:r>
              <a:rPr lang="en-GB"/>
              <a:t>Click to edit Master text styles</a:t>
            </a:r>
          </a:p>
          <a:p>
            <a:pPr lvl="1"/>
            <a:r>
              <a:rPr lang="en-GB"/>
              <a:t>Second level</a:t>
            </a:r>
          </a:p>
          <a:p>
            <a:pPr lvl="2"/>
            <a:r>
              <a:rPr lang="en-GB"/>
              <a:t>Third level</a:t>
            </a:r>
          </a:p>
        </p:txBody>
      </p:sp>
    </p:spTree>
    <p:extLst>
      <p:ext uri="{BB962C8B-B14F-4D97-AF65-F5344CB8AC3E}">
        <p14:creationId xmlns:p14="http://schemas.microsoft.com/office/powerpoint/2010/main" val="105886875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Two Content 2 Photo">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3816" y="1615443"/>
            <a:ext cx="3437583" cy="4099202"/>
          </a:xfrm>
        </p:spPr>
        <p:txBody>
          <a:bodyPr>
            <a:normAutofit/>
          </a:bodyPr>
          <a:lstStyle>
            <a:lvl1pPr>
              <a:defRPr sz="3200"/>
            </a:lvl1pPr>
          </a:lstStyle>
          <a:p>
            <a:r>
              <a:rPr lang="en-GB"/>
              <a:t>Click to edit Master title style</a:t>
            </a:r>
            <a:endParaRPr lang="en-US" dirty="0"/>
          </a:p>
        </p:txBody>
      </p:sp>
      <p:sp>
        <p:nvSpPr>
          <p:cNvPr id="3" name="Picture Placeholder 10">
            <a:extLst>
              <a:ext uri="{FF2B5EF4-FFF2-40B4-BE49-F238E27FC236}">
                <a16:creationId xmlns:a16="http://schemas.microsoft.com/office/drawing/2014/main" id="{77FBFB58-BD7D-0E9B-7D02-1BE0CDCEA434}"/>
              </a:ext>
            </a:extLst>
          </p:cNvPr>
          <p:cNvSpPr>
            <a:spLocks noGrp="1"/>
          </p:cNvSpPr>
          <p:nvPr>
            <p:ph type="pic" sz="quarter" idx="15"/>
          </p:nvPr>
        </p:nvSpPr>
        <p:spPr>
          <a:xfrm>
            <a:off x="0" y="0"/>
            <a:ext cx="12192000" cy="972457"/>
          </a:xfrm>
          <a:blipFill dpi="0" rotWithShape="1">
            <a:blip r:embed="rId2">
              <a:alphaModFix amt="60000"/>
            </a:blip>
            <a:srcRect/>
            <a:stretch>
              <a:fillRect l="1" t="1" r="-5" b="-482"/>
            </a:stretch>
          </a:blipFill>
        </p:spPr>
        <p:txBody>
          <a:bodyPr/>
          <a:lstStyle/>
          <a:p>
            <a:r>
              <a:rPr lang="en-GB"/>
              <a:t>Click icon to add picture</a:t>
            </a:r>
            <a:endParaRPr lang="en-US" dirty="0"/>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5151840" y="1615442"/>
            <a:ext cx="6119865" cy="2011680"/>
          </a:xfrm>
        </p:spPr>
        <p:txBody>
          <a:bodyPr>
            <a:normAutofit/>
          </a:bodyPr>
          <a:lstStyle>
            <a:lvl1pPr marL="0" indent="0">
              <a:lnSpc>
                <a:spcPct val="90000"/>
              </a:lnSpc>
              <a:buNone/>
              <a:defRPr sz="1800"/>
            </a:lvl1pPr>
            <a:lvl2pPr marL="228600" indent="0">
              <a:lnSpc>
                <a:spcPct val="90000"/>
              </a:lnSpc>
              <a:buNone/>
              <a:defRPr sz="1600"/>
            </a:lvl2pPr>
            <a:lvl3pPr marL="457200" indent="0">
              <a:lnSpc>
                <a:spcPct val="90000"/>
              </a:lnSpc>
              <a:buNone/>
              <a:defRPr sz="1400"/>
            </a:lvl3pPr>
            <a:lvl4pPr marL="685800" indent="0">
              <a:lnSpc>
                <a:spcPct val="90000"/>
              </a:lnSpc>
              <a:buNone/>
              <a:defRPr sz="1200"/>
            </a:lvl4pPr>
            <a:lvl5pPr marL="914400" indent="0">
              <a:lnSpc>
                <a:spcPct val="90000"/>
              </a:lnSpc>
              <a:buNone/>
              <a:defRPr sz="1100"/>
            </a:lvl5pPr>
          </a:lstStyle>
          <a:p>
            <a:pPr lvl="0"/>
            <a:r>
              <a:rPr lang="en-GB"/>
              <a:t>Click to edit Master text styles</a:t>
            </a:r>
          </a:p>
          <a:p>
            <a:pPr lvl="1"/>
            <a:r>
              <a:rPr lang="en-GB"/>
              <a:t>Second level</a:t>
            </a:r>
          </a:p>
          <a:p>
            <a:pPr lvl="2"/>
            <a:r>
              <a:rPr lang="en-GB"/>
              <a:t>Third level</a:t>
            </a:r>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5148775" y="3945380"/>
            <a:ext cx="6119865" cy="2011680"/>
          </a:xfrm>
        </p:spPr>
        <p:txBody>
          <a:bodyPr>
            <a:normAutofit/>
          </a:bodyPr>
          <a:lstStyle>
            <a:lvl1pPr marL="0" indent="0">
              <a:lnSpc>
                <a:spcPct val="90000"/>
              </a:lnSpc>
              <a:buNone/>
              <a:defRPr sz="1800"/>
            </a:lvl1pPr>
            <a:lvl2pPr marL="228600" indent="0">
              <a:lnSpc>
                <a:spcPct val="90000"/>
              </a:lnSpc>
              <a:buNone/>
              <a:defRPr sz="1600"/>
            </a:lvl2pPr>
            <a:lvl3pPr marL="457200" indent="0">
              <a:lnSpc>
                <a:spcPct val="90000"/>
              </a:lnSpc>
              <a:buNone/>
              <a:defRPr sz="1400"/>
            </a:lvl3pPr>
            <a:lvl4pPr marL="685800" indent="0">
              <a:lnSpc>
                <a:spcPct val="90000"/>
              </a:lnSpc>
              <a:buNone/>
              <a:defRPr sz="1200"/>
            </a:lvl4pPr>
            <a:lvl5pPr marL="914400" indent="0">
              <a:lnSpc>
                <a:spcPct val="90000"/>
              </a:lnSpc>
              <a:buNone/>
              <a:defRPr sz="1100"/>
            </a:lvl5pPr>
          </a:lstStyle>
          <a:p>
            <a:pPr lvl="0"/>
            <a:r>
              <a:rPr lang="en-GB"/>
              <a:t>Click to edit Master text styles</a:t>
            </a:r>
          </a:p>
          <a:p>
            <a:pPr lvl="1"/>
            <a:r>
              <a:rPr lang="en-GB"/>
              <a:t>Second level</a:t>
            </a:r>
          </a:p>
          <a:p>
            <a:pPr lvl="2"/>
            <a:r>
              <a:rPr lang="en-GB"/>
              <a:t>Third level</a:t>
            </a:r>
          </a:p>
          <a:p>
            <a:pPr lvl="3"/>
            <a:r>
              <a:rPr lang="en-GB"/>
              <a:t>Fourth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830476" y="5943600"/>
            <a:ext cx="429207" cy="365125"/>
          </a:xfrm>
        </p:spPr>
        <p:txBody>
          <a:bodyPr/>
          <a:lstStyle/>
          <a:p>
            <a:fld id="{CC057153-B650-4DEB-B370-79DDCFDCE934}" type="slidenum">
              <a:rPr lang="en-US" smtClean="0"/>
              <a:t>‹#›</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490553" y="5943600"/>
            <a:ext cx="1845772" cy="365125"/>
          </a:xfrm>
        </p:spPr>
        <p:txBody>
          <a:bodyPr/>
          <a:lstStyle/>
          <a:p>
            <a:endParaRPr lang="en-US" dirty="0"/>
          </a:p>
        </p:txBody>
      </p:sp>
    </p:spTree>
    <p:extLst>
      <p:ext uri="{BB962C8B-B14F-4D97-AF65-F5344CB8AC3E}">
        <p14:creationId xmlns:p14="http://schemas.microsoft.com/office/powerpoint/2010/main" val="409238876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809625" y="830733"/>
            <a:ext cx="10439463" cy="1143292"/>
          </a:xfrm>
        </p:spPr>
        <p:txBody>
          <a:bodyPr/>
          <a:lstStyle/>
          <a:p>
            <a:r>
              <a:rPr lang="en-GB"/>
              <a:t>Click to edit Master title style</a:t>
            </a:r>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a:xfrm>
            <a:off x="830476" y="457200"/>
            <a:ext cx="429207" cy="365125"/>
          </a:xfrm>
        </p:spPr>
        <p:txBody>
          <a:bodyPr/>
          <a:lstStyle/>
          <a:p>
            <a:fld id="{CC057153-B650-4DEB-B370-79DDCFDCE934}" type="slidenum">
              <a:rPr lang="en-US" smtClean="0"/>
              <a:t>‹#›</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a:xfrm>
            <a:off x="1490553" y="457200"/>
            <a:ext cx="1845772" cy="365125"/>
          </a:xfrm>
        </p:spPr>
        <p:txBody>
          <a:bodyPr/>
          <a:lstStyle/>
          <a:p>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809625" y="2007011"/>
            <a:ext cx="4937760" cy="559834"/>
          </a:xfrm>
        </p:spPr>
        <p:txBody>
          <a:bodyPr anchor="b">
            <a:normAutofit/>
          </a:bodyPr>
          <a:lstStyle>
            <a:lvl1pPr marL="0" indent="0">
              <a:lnSpc>
                <a:spcPct val="90000"/>
              </a:lnSpc>
              <a:buNone/>
              <a:defRPr sz="2000" b="1" i="0" cap="all" baseline="0">
                <a:latin typeface="Poppins" pitchFamily="2" charset="77"/>
                <a:cs typeface="Poppins" pitchFamily="2" charset="77"/>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30246" y="2007011"/>
            <a:ext cx="4937760" cy="559834"/>
          </a:xfrm>
        </p:spPr>
        <p:txBody>
          <a:bodyPr anchor="b">
            <a:normAutofit/>
          </a:bodyPr>
          <a:lstStyle>
            <a:lvl1pPr marL="0" indent="0">
              <a:lnSpc>
                <a:spcPct val="90000"/>
              </a:lnSpc>
              <a:buNone/>
              <a:defRPr sz="2000" b="1" i="0" cap="all" baseline="0">
                <a:latin typeface="Poppins" pitchFamily="2" charset="77"/>
                <a:cs typeface="Poppins" pitchFamily="2" charset="77"/>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809625" y="2708876"/>
            <a:ext cx="4937760" cy="3763963"/>
          </a:xfrm>
        </p:spPr>
        <p:txBody>
          <a:bodyPr>
            <a:normAutofit/>
          </a:bodyPr>
          <a:lstStyle>
            <a:lvl1pPr>
              <a:defRPr sz="1800"/>
            </a:lvl1pPr>
            <a:lvl2pPr>
              <a:defRPr sz="1600"/>
            </a:lvl2pPr>
            <a:lvl3pPr>
              <a:defRPr sz="1400"/>
            </a:lvl3pPr>
            <a:lvl4pPr>
              <a:defRPr sz="1200"/>
            </a:lvl4pPr>
            <a:lvl5pPr>
              <a:defRPr sz="1100"/>
            </a:lvl5pPr>
          </a:lstStyle>
          <a:p>
            <a:pPr lvl="0"/>
            <a:r>
              <a:rPr lang="en-GB"/>
              <a:t>Click to edit Master text styles</a:t>
            </a:r>
          </a:p>
          <a:p>
            <a:pPr lvl="1"/>
            <a:r>
              <a:rPr lang="en-GB"/>
              <a:t>Second level</a:t>
            </a:r>
          </a:p>
          <a:p>
            <a:pPr lvl="2"/>
            <a:r>
              <a:rPr lang="en-GB"/>
              <a:t>Third level</a:t>
            </a:r>
          </a:p>
        </p:txBody>
      </p:sp>
      <p:sp>
        <p:nvSpPr>
          <p:cNvPr id="13" name="Text Placeholder 12">
            <a:extLst>
              <a:ext uri="{FF2B5EF4-FFF2-40B4-BE49-F238E27FC236}">
                <a16:creationId xmlns:a16="http://schemas.microsoft.com/office/drawing/2014/main" id="{20D5795C-6228-AA6F-1CF7-AD7010686BC6}"/>
              </a:ext>
            </a:extLst>
          </p:cNvPr>
          <p:cNvSpPr>
            <a:spLocks noGrp="1"/>
          </p:cNvSpPr>
          <p:nvPr>
            <p:ph type="body" sz="quarter" idx="14"/>
          </p:nvPr>
        </p:nvSpPr>
        <p:spPr>
          <a:xfrm>
            <a:off x="6330246" y="2708876"/>
            <a:ext cx="4937760" cy="3763963"/>
          </a:xfrm>
        </p:spPr>
        <p:txBody>
          <a:bodyPr>
            <a:normAutofit/>
          </a:bodyPr>
          <a:lstStyle>
            <a:lvl1pPr>
              <a:defRPr sz="1800"/>
            </a:lvl1pPr>
            <a:lvl2pPr>
              <a:defRPr sz="1600"/>
            </a:lvl2pPr>
            <a:lvl3pPr>
              <a:defRPr sz="1400"/>
            </a:lvl3pPr>
            <a:lvl4pPr>
              <a:defRPr sz="1200"/>
            </a:lvl4pPr>
            <a:lvl5pPr>
              <a:defRPr sz="1100"/>
            </a:lvl5pPr>
          </a:lstStyle>
          <a:p>
            <a:pPr lvl="0"/>
            <a:r>
              <a:rPr lang="en-GB"/>
              <a:t>Click to edit Master text styles</a:t>
            </a:r>
          </a:p>
          <a:p>
            <a:pPr lvl="1"/>
            <a:r>
              <a:rPr lang="en-GB"/>
              <a:t>Second level</a:t>
            </a:r>
          </a:p>
          <a:p>
            <a:pPr lvl="2"/>
            <a:r>
              <a:rPr lang="en-GB"/>
              <a:t>Third level</a:t>
            </a:r>
          </a:p>
        </p:txBody>
      </p:sp>
    </p:spTree>
    <p:extLst>
      <p:ext uri="{BB962C8B-B14F-4D97-AF65-F5344CB8AC3E}">
        <p14:creationId xmlns:p14="http://schemas.microsoft.com/office/powerpoint/2010/main" val="216720123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GB"/>
              <a:t>Click to edit Master title style</a:t>
            </a:r>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5169385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282688310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813816" y="847531"/>
            <a:ext cx="3595634" cy="1757505"/>
          </a:xfrm>
        </p:spPr>
        <p:txBody>
          <a:bodyPr anchor="t">
            <a:normAutofit/>
          </a:bodyPr>
          <a:lstStyle>
            <a:lvl1pPr>
              <a:defRPr sz="2800"/>
            </a:lvl1pPr>
          </a:lstStyle>
          <a:p>
            <a:r>
              <a:rPr lang="en-GB"/>
              <a:t>Click to edit Master title style</a:t>
            </a:r>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a:xfrm>
            <a:off x="830476" y="457200"/>
            <a:ext cx="429207" cy="365125"/>
          </a:xfrm>
        </p:spPr>
        <p:txBody>
          <a:bodyPr/>
          <a:lstStyle/>
          <a:p>
            <a:fld id="{CC057153-B650-4DEB-B370-79DDCFDCE934}" type="slidenum">
              <a:rPr lang="en-US" smtClean="0"/>
              <a:t>‹#›</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a:xfrm>
            <a:off x="1490553" y="457200"/>
            <a:ext cx="1845772" cy="365125"/>
          </a:xfrm>
        </p:spPr>
        <p:txBody>
          <a:bodyPr/>
          <a:lstStyle/>
          <a:p>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813816" y="2605036"/>
            <a:ext cx="3595634" cy="3993263"/>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813868" y="842371"/>
            <a:ext cx="6440258" cy="5755109"/>
          </a:xfrm>
        </p:spPr>
        <p:txBody>
          <a:bodyPr>
            <a:normAutofit/>
          </a:bodyPr>
          <a:lstStyle>
            <a:lvl1pPr>
              <a:defRPr sz="1800"/>
            </a:lvl1pPr>
            <a:lvl2pPr>
              <a:defRPr sz="1600"/>
            </a:lvl2pPr>
            <a:lvl3pPr>
              <a:defRPr sz="1400"/>
            </a:lvl3pPr>
            <a:lvl4pPr>
              <a:defRPr sz="1200"/>
            </a:lvl4pPr>
            <a:lvl5pPr>
              <a:defRPr sz="12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p:txBody>
      </p:sp>
    </p:spTree>
    <p:extLst>
      <p:ext uri="{BB962C8B-B14F-4D97-AF65-F5344CB8AC3E}">
        <p14:creationId xmlns:p14="http://schemas.microsoft.com/office/powerpoint/2010/main" val="106716125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813816" y="894666"/>
            <a:ext cx="3595634" cy="2212313"/>
          </a:xfrm>
        </p:spPr>
        <p:txBody>
          <a:bodyPr anchor="t">
            <a:normAutofit/>
          </a:bodyPr>
          <a:lstStyle>
            <a:lvl1pPr>
              <a:defRPr sz="2800"/>
            </a:lvl1pPr>
          </a:lstStyle>
          <a:p>
            <a:r>
              <a:rPr lang="en-GB"/>
              <a:t>Click to edit Master title style</a:t>
            </a:r>
            <a:endParaRPr lang="en-US"/>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813816" y="3163019"/>
            <a:ext cx="3585586" cy="3434638"/>
          </a:xfrm>
        </p:spPr>
        <p:txBody>
          <a:bodyPr anchor="t" anchorCtr="0">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589154" y="894665"/>
            <a:ext cx="5685399" cy="5039969"/>
          </a:xfrm>
          <a:blipFill dpi="0" rotWithShape="1">
            <a:blip r:embed="rId2">
              <a:alphaModFix amt="60000"/>
            </a:blip>
            <a:srcRect/>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a:xfrm>
            <a:off x="8869680" y="5934634"/>
            <a:ext cx="1845772" cy="365125"/>
          </a:xfrm>
        </p:spPr>
        <p:txBody>
          <a:bodyPr/>
          <a:lstStyle>
            <a:lvl1pPr algn="r">
              <a:defRPr/>
            </a:lvl1p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a:xfrm>
            <a:off x="10936224" y="5943600"/>
            <a:ext cx="429207" cy="365125"/>
          </a:xfrm>
        </p:spPr>
        <p:txBody>
          <a:bodyPr/>
          <a:lstStyle>
            <a:lvl1pPr algn="r">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63519554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15390" y="826903"/>
            <a:ext cx="7342307" cy="1133856"/>
          </a:xfrm>
        </p:spPr>
        <p:txBody>
          <a:bodyPr anchor="t" anchorCtr="0">
            <a:noAutofit/>
          </a:bodyPr>
          <a:lstStyle>
            <a:lvl1pPr algn="l">
              <a:defRPr sz="3200"/>
            </a:lvl1pPr>
          </a:lstStyle>
          <a:p>
            <a:r>
              <a:rPr lang="en-GB"/>
              <a:t>Click to edit Master title style</a:t>
            </a:r>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830476" y="457200"/>
            <a:ext cx="429207" cy="365125"/>
          </a:xfrm>
        </p:spPr>
        <p:txBody>
          <a:bodyPr/>
          <a:lstStyle/>
          <a:p>
            <a:fld id="{CC057153-B650-4DEB-B370-79DDCFDCE934}" type="slidenum">
              <a:rPr lang="en-US" smtClean="0"/>
              <a:t>‹#›</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1490553" y="457200"/>
            <a:ext cx="1845772" cy="365125"/>
          </a:xfrm>
        </p:spPr>
        <p:txBody>
          <a:bodyPr/>
          <a:lstStyle/>
          <a:p>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15390" y="1996874"/>
            <a:ext cx="10467653" cy="2743200"/>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GB"/>
              <a:t>Click to edit Master text styles</a:t>
            </a:r>
          </a:p>
          <a:p>
            <a:pPr lvl="1"/>
            <a:r>
              <a:rPr lang="en-GB"/>
              <a:t>Second level</a:t>
            </a:r>
          </a:p>
          <a:p>
            <a:pPr lvl="2"/>
            <a:r>
              <a:rPr lang="en-GB"/>
              <a:t>Third level</a:t>
            </a:r>
          </a:p>
        </p:txBody>
      </p:sp>
      <p:sp>
        <p:nvSpPr>
          <p:cNvPr id="3" name="Picture Placeholder 10">
            <a:extLst>
              <a:ext uri="{FF2B5EF4-FFF2-40B4-BE49-F238E27FC236}">
                <a16:creationId xmlns:a16="http://schemas.microsoft.com/office/drawing/2014/main" id="{F099A399-8358-4832-8F28-17D6ED3E7425}"/>
              </a:ext>
            </a:extLst>
          </p:cNvPr>
          <p:cNvSpPr>
            <a:spLocks noGrp="1"/>
          </p:cNvSpPr>
          <p:nvPr>
            <p:ph type="pic" sz="quarter" idx="15"/>
          </p:nvPr>
        </p:nvSpPr>
        <p:spPr>
          <a:xfrm>
            <a:off x="0" y="5885543"/>
            <a:ext cx="12192000" cy="972457"/>
          </a:xfrm>
          <a:blipFill dpi="0" rotWithShape="1">
            <a:blip r:embed="rId2">
              <a:alphaModFix amt="60000"/>
            </a:blip>
            <a:srcRect/>
            <a:stretch>
              <a:fillRect l="1" t="1" r="-5" b="-482"/>
            </a:stretch>
          </a:blipFill>
        </p:spPr>
        <p:txBody>
          <a:bodyPr/>
          <a:lstStyle/>
          <a:p>
            <a:r>
              <a:rPr lang="en-GB"/>
              <a:t>Click icon to add picture</a:t>
            </a:r>
            <a:endParaRPr lang="en-US" dirty="0"/>
          </a:p>
        </p:txBody>
      </p:sp>
    </p:spTree>
    <p:extLst>
      <p:ext uri="{BB962C8B-B14F-4D97-AF65-F5344CB8AC3E}">
        <p14:creationId xmlns:p14="http://schemas.microsoft.com/office/powerpoint/2010/main" val="1036967514"/>
      </p:ext>
    </p:extLst>
  </p:cSld>
  <p:clrMapOvr>
    <a:overrideClrMapping bg1="lt1" tx1="dk1" bg2="lt2" tx2="dk2" accent1="accent1" accent2="accent2" accent3="accent3" accent4="accent4" accent5="accent5" accent6="accent6" hlink="hlink" folHlink="folHlink"/>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13816" y="822648"/>
            <a:ext cx="8430767" cy="1842020"/>
          </a:xfrm>
        </p:spPr>
        <p:txBody>
          <a:bodyPr anchor="t" anchorCtr="0">
            <a:noAutofit/>
          </a:bodyPr>
          <a:lstStyle>
            <a:lvl1pPr>
              <a:defRPr sz="3200"/>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813816" y="2717420"/>
            <a:ext cx="8430639" cy="1279615"/>
          </a:xfrm>
        </p:spPr>
        <p:txBody>
          <a:bodyPr>
            <a:no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GB"/>
              <a:t>Click to edit Master text styles</a:t>
            </a:r>
          </a:p>
          <a:p>
            <a:pPr lvl="1"/>
            <a:r>
              <a:rPr lang="en-GB"/>
              <a:t>Second level</a:t>
            </a:r>
          </a:p>
          <a:p>
            <a:pPr lvl="2"/>
            <a:r>
              <a:rPr lang="en-GB"/>
              <a:t>Third level</a:t>
            </a:r>
          </a:p>
          <a:p>
            <a:pPr lvl="3"/>
            <a:r>
              <a:rPr lang="en-GB"/>
              <a:t>Fourth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1516513610"/>
      </p:ext>
    </p:extLst>
  </p:cSld>
  <p:clrMapOvr>
    <a:overrideClrMapping bg1="lt1" tx1="dk1" bg2="lt2" tx2="dk2" accent1="accent1" accent2="accent2" accent3="accent3" accent4="accent4" accent5="accent5" accent6="accent6" hlink="hlink" folHlink="folHlink"/>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Conclusion 3 Photo">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15390" y="826903"/>
            <a:ext cx="7342307" cy="1133856"/>
          </a:xfrm>
        </p:spPr>
        <p:txBody>
          <a:bodyPr anchor="t" anchorCtr="0">
            <a:noAutofit/>
          </a:bodyPr>
          <a:lstStyle>
            <a:lvl1pPr algn="l">
              <a:defRPr sz="3200"/>
            </a:lvl1pPr>
          </a:lstStyle>
          <a:p>
            <a:r>
              <a:rPr lang="en-GB"/>
              <a:t>Click to edit Master title style</a:t>
            </a:r>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830476" y="457200"/>
            <a:ext cx="429207" cy="365125"/>
          </a:xfrm>
        </p:spPr>
        <p:txBody>
          <a:bodyPr/>
          <a:lstStyle/>
          <a:p>
            <a:fld id="{CC057153-B650-4DEB-B370-79DDCFDCE934}" type="slidenum">
              <a:rPr lang="en-US" smtClean="0"/>
              <a:t>‹#›</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1490553" y="457200"/>
            <a:ext cx="1845772" cy="365125"/>
          </a:xfrm>
        </p:spPr>
        <p:txBody>
          <a:bodyPr/>
          <a:lstStyle/>
          <a:p>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15390" y="1993392"/>
            <a:ext cx="10467653" cy="1769533"/>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GB"/>
              <a:t>Click to edit Master text styles</a:t>
            </a:r>
          </a:p>
          <a:p>
            <a:pPr lvl="1"/>
            <a:r>
              <a:rPr lang="en-GB"/>
              <a:t>Second level</a:t>
            </a:r>
          </a:p>
          <a:p>
            <a:pPr lvl="2"/>
            <a:r>
              <a:rPr lang="en-GB"/>
              <a:t>Third level</a:t>
            </a:r>
          </a:p>
        </p:txBody>
      </p:sp>
      <p:sp>
        <p:nvSpPr>
          <p:cNvPr id="9" name="Picture Placeholder 10">
            <a:extLst>
              <a:ext uri="{FF2B5EF4-FFF2-40B4-BE49-F238E27FC236}">
                <a16:creationId xmlns:a16="http://schemas.microsoft.com/office/drawing/2014/main" id="{6274E4BF-A9CB-F772-DFA6-C511FFC5541A}"/>
              </a:ext>
            </a:extLst>
          </p:cNvPr>
          <p:cNvSpPr>
            <a:spLocks noGrp="1"/>
          </p:cNvSpPr>
          <p:nvPr>
            <p:ph type="pic" sz="quarter" idx="14"/>
          </p:nvPr>
        </p:nvSpPr>
        <p:spPr>
          <a:xfrm>
            <a:off x="1" y="4495800"/>
            <a:ext cx="12191999" cy="2362200"/>
          </a:xfrm>
          <a:blipFill dpi="0" rotWithShape="1">
            <a:blip r:embed="rId2">
              <a:alphaModFix amt="60000"/>
            </a:blip>
            <a:srcRect/>
            <a:stretch>
              <a:fillRect l="1" t="-200" r="-5" b="-346"/>
            </a:stretch>
          </a:blipFill>
        </p:spPr>
        <p:txBody>
          <a:bodyPr/>
          <a:lstStyle/>
          <a:p>
            <a:r>
              <a:rPr lang="en-GB"/>
              <a:t>Click icon to add picture</a:t>
            </a:r>
            <a:endParaRPr lang="en-US" dirty="0"/>
          </a:p>
        </p:txBody>
      </p:sp>
    </p:spTree>
    <p:extLst>
      <p:ext uri="{BB962C8B-B14F-4D97-AF65-F5344CB8AC3E}">
        <p14:creationId xmlns:p14="http://schemas.microsoft.com/office/powerpoint/2010/main" val="2606393897"/>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theme" Target="../theme/theme1.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816609" y="826658"/>
            <a:ext cx="10447125" cy="1132258"/>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816609" y="1715532"/>
            <a:ext cx="10447125" cy="412519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830476" y="5714645"/>
            <a:ext cx="429207" cy="365125"/>
          </a:xfrm>
          <a:prstGeom prst="rect">
            <a:avLst/>
          </a:prstGeom>
        </p:spPr>
        <p:txBody>
          <a:bodyPr vert="horz" lIns="91440" tIns="45720" rIns="91440" bIns="45720" rtlCol="0" anchor="ctr"/>
          <a:lstStyle>
            <a:lvl1pPr algn="l">
              <a:defRPr sz="1200" b="0" i="0">
                <a:solidFill>
                  <a:schemeClr val="tx1"/>
                </a:solidFill>
                <a:latin typeface="+mn-lt"/>
                <a:cs typeface="Poppins Light" pitchFamily="2" charset="77"/>
              </a:defRPr>
            </a:lvl1pPr>
          </a:lstStyle>
          <a:p>
            <a:fld id="{CC057153-B650-4DEB-B370-79DDCFDCE934}" type="slidenum">
              <a:rPr lang="en-US" smtClean="0"/>
              <a:pPr/>
              <a:t>‹#›</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1490553" y="5717127"/>
            <a:ext cx="1845772" cy="365125"/>
          </a:xfrm>
          <a:prstGeom prst="rect">
            <a:avLst/>
          </a:prstGeom>
        </p:spPr>
        <p:txBody>
          <a:bodyPr vert="horz" lIns="91440" tIns="45720" rIns="91440" bIns="45720" rtlCol="0" anchor="ctr"/>
          <a:lstStyle>
            <a:lvl1pPr algn="l">
              <a:defRPr sz="1200" b="0" i="0">
                <a:solidFill>
                  <a:schemeClr val="tx1"/>
                </a:solidFill>
                <a:latin typeface="+mn-lt"/>
                <a:cs typeface="Poppins Light" pitchFamily="2" charset="77"/>
              </a:defRPr>
            </a:lvl1pPr>
          </a:lstStyle>
          <a:p>
            <a:endParaRPr lang="en-US" dirty="0"/>
          </a:p>
        </p:txBody>
      </p:sp>
    </p:spTree>
    <p:extLst>
      <p:ext uri="{BB962C8B-B14F-4D97-AF65-F5344CB8AC3E}">
        <p14:creationId xmlns:p14="http://schemas.microsoft.com/office/powerpoint/2010/main" val="3754265272"/>
      </p:ext>
    </p:extLst>
  </p:cSld>
  <p:clrMap bg1="lt1" tx1="dk1" bg2="lt2" tx2="dk2" accent1="accent1" accent2="accent2" accent3="accent3" accent4="accent4" accent5="accent5" accent6="accent6" hlink="hlink" folHlink="folHlink"/>
  <p:sldLayoutIdLst>
    <p:sldLayoutId id="2147483771" r:id="rId1"/>
    <p:sldLayoutId id="2147483772" r:id="rId2"/>
    <p:sldLayoutId id="2147483773" r:id="rId3"/>
    <p:sldLayoutId id="2147483774" r:id="rId4"/>
    <p:sldLayoutId id="2147483775" r:id="rId5"/>
    <p:sldLayoutId id="2147483776" r:id="rId6"/>
    <p:sldLayoutId id="2147483777" r:id="rId7"/>
    <p:sldLayoutId id="2147483778" r:id="rId8"/>
    <p:sldLayoutId id="2147483779" r:id="rId9"/>
    <p:sldLayoutId id="2147483828" r:id="rId10"/>
    <p:sldLayoutId id="2147483780" r:id="rId11"/>
    <p:sldLayoutId id="2147483781" r:id="rId12"/>
    <p:sldLayoutId id="2147483826" r:id="rId13"/>
    <p:sldLayoutId id="2147483782" r:id="rId14"/>
    <p:sldLayoutId id="2147483783" r:id="rId15"/>
    <p:sldLayoutId id="2147483784" r:id="rId16"/>
    <p:sldLayoutId id="2147483785" r:id="rId17"/>
    <p:sldLayoutId id="2147483786" r:id="rId18"/>
    <p:sldLayoutId id="2147483787" r:id="rId19"/>
    <p:sldLayoutId id="2147483788" r:id="rId20"/>
    <p:sldLayoutId id="2147483789" r:id="rId21"/>
    <p:sldLayoutId id="2147483790" r:id="rId22"/>
    <p:sldLayoutId id="2147483827" r:id="rId23"/>
    <p:sldLayoutId id="2147483793" r:id="rId24"/>
    <p:sldLayoutId id="2147483794" r:id="rId25"/>
    <p:sldLayoutId id="2147483795" r:id="rId26"/>
    <p:sldLayoutId id="2147483796" r:id="rId27"/>
    <p:sldLayoutId id="2147483797" r:id="rId28"/>
    <p:sldLayoutId id="2147483798" r:id="rId29"/>
    <p:sldLayoutId id="2147483799" r:id="rId30"/>
    <p:sldLayoutId id="2147483800" r:id="rId31"/>
    <p:sldLayoutId id="2147483801" r:id="rId32"/>
    <p:sldLayoutId id="2147483802" r:id="rId33"/>
    <p:sldLayoutId id="2147483803" r:id="rId34"/>
    <p:sldLayoutId id="2147483804" r:id="rId35"/>
    <p:sldLayoutId id="2147483805" r:id="rId36"/>
    <p:sldLayoutId id="2147483806" r:id="rId37"/>
    <p:sldLayoutId id="2147483807" r:id="rId38"/>
    <p:sldLayoutId id="2147483808" r:id="rId39"/>
    <p:sldLayoutId id="2147483809" r:id="rId40"/>
    <p:sldLayoutId id="2147483810" r:id="rId41"/>
    <p:sldLayoutId id="2147483811" r:id="rId42"/>
    <p:sldLayoutId id="2147483812" r:id="rId43"/>
    <p:sldLayoutId id="2147483813" r:id="rId44"/>
    <p:sldLayoutId id="2147483814" r:id="rId45"/>
    <p:sldLayoutId id="2147483815" r:id="rId46"/>
    <p:sldLayoutId id="2147483816" r:id="rId47"/>
    <p:sldLayoutId id="2147483817" r:id="rId48"/>
    <p:sldLayoutId id="2147483818" r:id="rId49"/>
    <p:sldLayoutId id="2147483819" r:id="rId50"/>
    <p:sldLayoutId id="2147483820" r:id="rId51"/>
    <p:sldLayoutId id="2147483821" r:id="rId52"/>
    <p:sldLayoutId id="2147483822" r:id="rId53"/>
    <p:sldLayoutId id="2147483823" r:id="rId54"/>
    <p:sldLayoutId id="2147483825" r:id="rId55"/>
    <p:sldLayoutId id="2147483824" r:id="rId56"/>
  </p:sldLayoutIdLst>
  <p:hf sldNum="0" hdr="0" ftr="0" dt="0"/>
  <p:txStyles>
    <p:titleStyle>
      <a:lvl1pPr algn="l" defTabSz="914400" rtl="0" eaLnBrk="1" latinLnBrk="0" hangingPunct="1">
        <a:lnSpc>
          <a:spcPct val="90000"/>
        </a:lnSpc>
        <a:spcBef>
          <a:spcPct val="0"/>
        </a:spcBef>
        <a:buNone/>
        <a:defRPr sz="3600" b="1" kern="1200" cap="all" spc="50" baseline="0">
          <a:solidFill>
            <a:schemeClr val="tx1"/>
          </a:solidFill>
          <a:latin typeface="+mj-lt"/>
          <a:ea typeface="+mj-ea"/>
          <a:cs typeface="Poppins" pitchFamily="2" charset="77"/>
        </a:defRPr>
      </a:lvl1pPr>
    </p:titleStyle>
    <p:bodyStyle>
      <a:lvl1pPr marL="0" indent="0" algn="l" defTabSz="914400" rtl="0" eaLnBrk="1" latinLnBrk="0" hangingPunct="1">
        <a:lnSpc>
          <a:spcPct val="100000"/>
        </a:lnSpc>
        <a:spcBef>
          <a:spcPts val="1000"/>
        </a:spcBef>
        <a:buFont typeface="Arial" panose="020B0604020202020204" pitchFamily="34" charset="0"/>
        <a:buNone/>
        <a:defRPr sz="1800" b="0" i="0" kern="1200">
          <a:solidFill>
            <a:schemeClr val="tx1"/>
          </a:solidFill>
          <a:latin typeface="+mn-lt"/>
          <a:ea typeface="+mn-ea"/>
          <a:cs typeface="Poppins Light" pitchFamily="2" charset="77"/>
        </a:defRPr>
      </a:lvl1pPr>
      <a:lvl2pPr marL="228600" indent="0" algn="l" defTabSz="914400" rtl="0" eaLnBrk="1" latinLnBrk="0" hangingPunct="1">
        <a:lnSpc>
          <a:spcPct val="100000"/>
        </a:lnSpc>
        <a:spcBef>
          <a:spcPts val="500"/>
        </a:spcBef>
        <a:buFont typeface="Arial" panose="020B0604020202020204" pitchFamily="34" charset="0"/>
        <a:buNone/>
        <a:defRPr sz="1600" b="0" i="0" kern="1200">
          <a:solidFill>
            <a:schemeClr val="tx1"/>
          </a:solidFill>
          <a:latin typeface="+mn-lt"/>
          <a:ea typeface="+mn-ea"/>
          <a:cs typeface="Poppins Light" pitchFamily="2" charset="77"/>
        </a:defRPr>
      </a:lvl2pPr>
      <a:lvl3pPr marL="457200" indent="0" algn="l" defTabSz="914400" rtl="0" eaLnBrk="1" latinLnBrk="0" hangingPunct="1">
        <a:lnSpc>
          <a:spcPct val="100000"/>
        </a:lnSpc>
        <a:spcBef>
          <a:spcPts val="500"/>
        </a:spcBef>
        <a:buFont typeface="Arial" panose="020B0604020202020204" pitchFamily="34" charset="0"/>
        <a:buNone/>
        <a:defRPr sz="1400" b="0" i="0" kern="1200">
          <a:solidFill>
            <a:schemeClr val="tx1"/>
          </a:solidFill>
          <a:latin typeface="+mn-lt"/>
          <a:ea typeface="+mn-ea"/>
          <a:cs typeface="Poppins Light" pitchFamily="2" charset="77"/>
        </a:defRPr>
      </a:lvl3pPr>
      <a:lvl4pPr marL="685800" indent="0" algn="l" defTabSz="914400" rtl="0" eaLnBrk="1" latinLnBrk="0" hangingPunct="1">
        <a:lnSpc>
          <a:spcPct val="100000"/>
        </a:lnSpc>
        <a:spcBef>
          <a:spcPts val="500"/>
        </a:spcBef>
        <a:buFont typeface="Arial" panose="020B0604020202020204" pitchFamily="34" charset="0"/>
        <a:buNone/>
        <a:defRPr sz="1200" b="0" i="0" kern="1200">
          <a:solidFill>
            <a:schemeClr val="tx1"/>
          </a:solidFill>
          <a:latin typeface="Poppins Light" pitchFamily="2" charset="77"/>
          <a:ea typeface="+mn-ea"/>
          <a:cs typeface="Poppins Light" pitchFamily="2" charset="77"/>
        </a:defRPr>
      </a:lvl4pPr>
      <a:lvl5pPr marL="914400" indent="0" algn="l" defTabSz="914400" rtl="0" eaLnBrk="1" latinLnBrk="0" hangingPunct="1">
        <a:lnSpc>
          <a:spcPct val="100000"/>
        </a:lnSpc>
        <a:spcBef>
          <a:spcPts val="500"/>
        </a:spcBef>
        <a:buFont typeface="Arial" panose="020B0604020202020204" pitchFamily="34" charset="0"/>
        <a:buNone/>
        <a:defRPr sz="1100" b="0" i="0" kern="1200">
          <a:solidFill>
            <a:schemeClr val="tx1"/>
          </a:solidFill>
          <a:latin typeface="Poppins Light" pitchFamily="2" charset="77"/>
          <a:ea typeface="+mn-ea"/>
          <a:cs typeface="Poppins Light" pitchFamily="2" charset="77"/>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18.png"/><Relationship Id="rId3" Type="http://schemas.microsoft.com/office/2007/relationships/media" Target="../media/media3.mp4"/><Relationship Id="rId7" Type="http://schemas.openxmlformats.org/officeDocument/2006/relationships/image" Target="../media/image17.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notesSlide" Target="../notesSlides/notesSlide2.xml"/><Relationship Id="rId5" Type="http://schemas.openxmlformats.org/officeDocument/2006/relationships/slideLayout" Target="../slideLayouts/slideLayout24.xml"/><Relationship Id="rId4" Type="http://schemas.openxmlformats.org/officeDocument/2006/relationships/video" Target="../media/media3.mp4"/></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20.png"/><Relationship Id="rId5" Type="http://schemas.openxmlformats.org/officeDocument/2006/relationships/image" Target="../media/image19.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slideLayout" Target="../slideLayouts/slideLayout23.xml"/><Relationship Id="rId7" Type="http://schemas.openxmlformats.org/officeDocument/2006/relationships/hyperlink" Target="https://news.sustainability-directory.com/fashion/fashion-brands-adopt-advanced-bio-decolorization-to-enable-higher-quality-textile-recycling/" TargetMode="Externa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24.jpeg"/><Relationship Id="rId5" Type="http://schemas.openxmlformats.org/officeDocument/2006/relationships/image" Target="../media/image23.png"/><Relationship Id="rId10" Type="http://schemas.openxmlformats.org/officeDocument/2006/relationships/image" Target="../media/image26.png"/><Relationship Id="rId4" Type="http://schemas.openxmlformats.org/officeDocument/2006/relationships/notesSlide" Target="../notesSlides/notesSlide5.xml"/><Relationship Id="rId9" Type="http://schemas.openxmlformats.org/officeDocument/2006/relationships/hyperlink" Target="https://news.sustainability-directory.com/news/polyester-production-impact/" TargetMode="Externa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8.xml"/><Relationship Id="rId7" Type="http://schemas.openxmlformats.org/officeDocument/2006/relationships/image" Target="../media/image28.png"/><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hyperlink" Target="https://svgsilh.com/image/2023450.html" TargetMode="External"/><Relationship Id="rId5" Type="http://schemas.openxmlformats.org/officeDocument/2006/relationships/image" Target="../media/image27.sv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1.xml"/><Relationship Id="rId13" Type="http://schemas.openxmlformats.org/officeDocument/2006/relationships/hyperlink" Target="https://creativecommons.org/licenses/by-sa/3.0/" TargetMode="External"/><Relationship Id="rId3" Type="http://schemas.openxmlformats.org/officeDocument/2006/relationships/slideLayout" Target="../slideLayouts/slideLayout56.xml"/><Relationship Id="rId7" Type="http://schemas.openxmlformats.org/officeDocument/2006/relationships/diagramQuickStyle" Target="../diagrams/quickStyle1.xml"/><Relationship Id="rId12" Type="http://schemas.openxmlformats.org/officeDocument/2006/relationships/hyperlink" Target="https://www.picpedia.org/handwriting/m/marketing-strategy.html" TargetMode="External"/><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diagramLayout" Target="../diagrams/layout1.xml"/><Relationship Id="rId11" Type="http://schemas.openxmlformats.org/officeDocument/2006/relationships/image" Target="../media/image30.jpg"/><Relationship Id="rId5" Type="http://schemas.openxmlformats.org/officeDocument/2006/relationships/diagramData" Target="../diagrams/data1.xml"/><Relationship Id="rId10" Type="http://schemas.openxmlformats.org/officeDocument/2006/relationships/image" Target="../media/image29.png"/><Relationship Id="rId4" Type="http://schemas.openxmlformats.org/officeDocument/2006/relationships/notesSlide" Target="../notesSlides/notesSlide7.xml"/><Relationship Id="rId9" Type="http://schemas.microsoft.com/office/2007/relationships/diagramDrawing" Target="../diagrams/drawing1.xml"/><Relationship Id="rId14" Type="http://schemas.openxmlformats.org/officeDocument/2006/relationships/image" Target="../media/image31.png"/></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32.png"/><Relationship Id="rId4" Type="http://schemas.openxmlformats.org/officeDocument/2006/relationships/notesSlide" Target="../notesSlides/notesSlide8.xml"/><Relationship Id="rId9" Type="http://schemas.microsoft.com/office/2007/relationships/diagramDrawing" Target="../diagrams/drawing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video" Target="../media/media10.mp4"/><Relationship Id="rId1" Type="http://schemas.microsoft.com/office/2007/relationships/media" Target="../media/media10.mp4"/><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slideLayout" Target="../slideLayouts/slideLayout36.xml"/><Relationship Id="rId7" Type="http://schemas.openxmlformats.org/officeDocument/2006/relationships/hyperlink" Target="https://creativecommons.org/licenses/by-nc-nd/3.0/" TargetMode="External"/><Relationship Id="rId2" Type="http://schemas.openxmlformats.org/officeDocument/2006/relationships/video" Target="../media/media11.mp4"/><Relationship Id="rId1" Type="http://schemas.microsoft.com/office/2007/relationships/media" Target="../media/media11.mp4"/><Relationship Id="rId6" Type="http://schemas.openxmlformats.org/officeDocument/2006/relationships/hyperlink" Target="http://www.techzim.co.zw/2014/05/keep-social-media-marketing-campaigns-track-via-swot-analysis/" TargetMode="External"/><Relationship Id="rId5" Type="http://schemas.openxmlformats.org/officeDocument/2006/relationships/image" Target="../media/image35.jp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slideLayout" Target="../slideLayouts/slideLayout35.xml"/><Relationship Id="rId7" Type="http://schemas.openxmlformats.org/officeDocument/2006/relationships/hyperlink" Target="https://creativecommons.org/licenses/by-sa/3.0/" TargetMode="External"/><Relationship Id="rId2" Type="http://schemas.openxmlformats.org/officeDocument/2006/relationships/video" Target="../media/media12.mp4"/><Relationship Id="rId1" Type="http://schemas.microsoft.com/office/2007/relationships/media" Target="../media/media12.mp4"/><Relationship Id="rId6" Type="http://schemas.openxmlformats.org/officeDocument/2006/relationships/hyperlink" Target="https://www.picpedia.org/chalkboard/f/financial-plan.html" TargetMode="External"/><Relationship Id="rId5" Type="http://schemas.openxmlformats.org/officeDocument/2006/relationships/image" Target="../media/image37.jp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video" Target="../media/media13.mp4"/><Relationship Id="rId1" Type="http://schemas.microsoft.com/office/2007/relationships/media" Target="../media/media13.mp4"/><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44.png"/><Relationship Id="rId4" Type="http://schemas.openxmlformats.org/officeDocument/2006/relationships/notesSlide" Target="../notesSlides/notesSlide12.xml"/><Relationship Id="rId9" Type="http://schemas.microsoft.com/office/2007/relationships/diagramDrawing" Target="../diagrams/drawing3.xml"/></Relationships>
</file>

<file path=ppt/slides/_rels/slide13.xml.rels><?xml version="1.0" encoding="UTF-8" standalone="yes"?>
<Relationships xmlns="http://schemas.openxmlformats.org/package/2006/relationships"><Relationship Id="rId8" Type="http://schemas.openxmlformats.org/officeDocument/2006/relationships/hyperlink" Target="https://www.cipd.org/uk/knowledge/factsheets/swot-analysis-factsheet/" TargetMode="External"/><Relationship Id="rId13" Type="http://schemas.openxmlformats.org/officeDocument/2006/relationships/hyperlink" Target="https://www.weforum.org/meetings/world-economic-forum-annual-meeting-2022/" TargetMode="External"/><Relationship Id="rId18" Type="http://schemas.openxmlformats.org/officeDocument/2006/relationships/hyperlink" Target="https://doi.org/10.56403/nejesh.v1i4.79" TargetMode="External"/><Relationship Id="rId3" Type="http://schemas.openxmlformats.org/officeDocument/2006/relationships/hyperlink" Target="https://www.ibisworld.com/united-kingdom/industry-trends/fastest-growing-industries/" TargetMode="External"/><Relationship Id="rId7" Type="http://schemas.openxmlformats.org/officeDocument/2006/relationships/hyperlink" Target="https://www.cipd.org/uk/knowledge/factsheets/pestle-analysis-factsheet/" TargetMode="External"/><Relationship Id="rId12" Type="http://schemas.openxmlformats.org/officeDocument/2006/relationships/hyperlink" Target="https://books.google.co.uk/books/about/Entrepreneurship_and_Small_Business.html?id=kxZFAQAACAAJ&amp;redir_esc=y" TargetMode="External"/><Relationship Id="rId17" Type="http://schemas.openxmlformats.org/officeDocument/2006/relationships/hyperlink" Target="https://www.statista.com/" TargetMode="External"/><Relationship Id="rId2" Type="http://schemas.openxmlformats.org/officeDocument/2006/relationships/notesSlide" Target="../notesSlides/notesSlide13.xml"/><Relationship Id="rId16" Type="http://schemas.openxmlformats.org/officeDocument/2006/relationships/hyperlink" Target="https://citypopulation.de/en/uk/wales/pembrokeshire/W45000318__haverfordwest/" TargetMode="External"/><Relationship Id="rId1" Type="http://schemas.openxmlformats.org/officeDocument/2006/relationships/slideLayout" Target="../slideLayouts/slideLayout2.xml"/><Relationship Id="rId6" Type="http://schemas.openxmlformats.org/officeDocument/2006/relationships/hyperlink" Target="https://elibrary.pearson.de/book/99.150005/9781292241586" TargetMode="External"/><Relationship Id="rId11" Type="http://schemas.openxmlformats.org/officeDocument/2006/relationships/hyperlink" Target="https://doi.org/10.1016/j.sftr.2025.101162" TargetMode="External"/><Relationship Id="rId5" Type="http://schemas.openxmlformats.org/officeDocument/2006/relationships/hyperlink" Target="https://hubrosimulations.com/hubro-marketing-simulation" TargetMode="External"/><Relationship Id="rId15" Type="http://schemas.openxmlformats.org/officeDocument/2006/relationships/hyperlink" Target="https://rentechdigital.com/smartscraper/business-report-details/united-kingdom/clothing-alteration-services" TargetMode="External"/><Relationship Id="rId10" Type="http://schemas.openxmlformats.org/officeDocument/2006/relationships/hyperlink" Target="https://asana.com/resources/contingency-plan" TargetMode="External"/><Relationship Id="rId4" Type="http://schemas.openxmlformats.org/officeDocument/2006/relationships/hyperlink" Target="https://britwealth.com/uk/business/business-insights-uk/the-rise-of-the-conscious-consumer-meeting-the-ethical-demands-of-uk-shoppers/" TargetMode="External"/><Relationship Id="rId9" Type="http://schemas.openxmlformats.org/officeDocument/2006/relationships/hyperlink" Target="https://corporatefinanceinstitute.com/resources/accounting/statement-of-cash-flows/" TargetMode="External"/><Relationship Id="rId14" Type="http://schemas.openxmlformats.org/officeDocument/2006/relationships/hyperlink" Target="https://www.plumplot.co.uk/Dyfed-salary-and-unemployment.html"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notesSlide" Target="../notesSlides/notesSlide14.xml"/><Relationship Id="rId1" Type="http://schemas.openxmlformats.org/officeDocument/2006/relationships/slideLayout" Target="../slideLayouts/slideLayout1.xml"/><Relationship Id="rId5" Type="http://schemas.openxmlformats.org/officeDocument/2006/relationships/hyperlink" Target="https://creativecommons.org/licenses/by-sa/3.0/" TargetMode="External"/><Relationship Id="rId4" Type="http://schemas.openxmlformats.org/officeDocument/2006/relationships/hyperlink" Target="https://www.thebluediamondgallery.com/wooden-tile/t/thank-you.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EFBEB139-49D2-8D04-86D2-09C06D00D17B}"/>
              </a:ext>
            </a:extLst>
          </p:cNvPr>
          <p:cNvSpPr>
            <a:spLocks noGrp="1"/>
          </p:cNvSpPr>
          <p:nvPr>
            <p:ph type="ctrTitle"/>
          </p:nvPr>
        </p:nvSpPr>
        <p:spPr>
          <a:xfrm>
            <a:off x="817073" y="1855670"/>
            <a:ext cx="6675120" cy="2468880"/>
          </a:xfrm>
        </p:spPr>
        <p:txBody>
          <a:bodyPr anchor="t">
            <a:normAutofit fontScale="90000"/>
          </a:bodyPr>
          <a:lstStyle/>
          <a:p>
            <a:r>
              <a:rPr lang="en-GB" dirty="0"/>
              <a:t>Sustainable Tailoring and Clothing Alterations Enterprise in Haverfordwest</a:t>
            </a:r>
            <a:endParaRPr lang="en-US" dirty="0"/>
          </a:p>
        </p:txBody>
      </p:sp>
      <p:sp>
        <p:nvSpPr>
          <p:cNvPr id="12" name="Subtitle 11">
            <a:extLst>
              <a:ext uri="{FF2B5EF4-FFF2-40B4-BE49-F238E27FC236}">
                <a16:creationId xmlns:a16="http://schemas.microsoft.com/office/drawing/2014/main" id="{FA8D9FA2-302E-0315-171F-48BC54215736}"/>
              </a:ext>
            </a:extLst>
          </p:cNvPr>
          <p:cNvSpPr>
            <a:spLocks noGrp="1"/>
          </p:cNvSpPr>
          <p:nvPr>
            <p:ph type="subTitle" idx="1"/>
          </p:nvPr>
        </p:nvSpPr>
        <p:spPr>
          <a:xfrm>
            <a:off x="817073" y="5413788"/>
            <a:ext cx="6675120" cy="640080"/>
          </a:xfrm>
        </p:spPr>
        <p:txBody>
          <a:bodyPr anchor="b">
            <a:normAutofit/>
          </a:bodyPr>
          <a:lstStyle/>
          <a:p>
            <a:r>
              <a:rPr lang="en-US" dirty="0"/>
              <a:t>Presented by </a:t>
            </a:r>
            <a:r>
              <a:rPr lang="en-US" dirty="0" err="1"/>
              <a:t>Mithuni</a:t>
            </a:r>
            <a:r>
              <a:rPr lang="en-US" dirty="0"/>
              <a:t> Amandika-2516651</a:t>
            </a:r>
          </a:p>
        </p:txBody>
      </p:sp>
      <p:pic>
        <p:nvPicPr>
          <p:cNvPr id="2" name="Picture 1">
            <a:extLst>
              <a:ext uri="{FF2B5EF4-FFF2-40B4-BE49-F238E27FC236}">
                <a16:creationId xmlns:a16="http://schemas.microsoft.com/office/drawing/2014/main" id="{402DE9DF-A102-9F57-507D-EBF4D7ABC802}"/>
              </a:ext>
            </a:extLst>
          </p:cNvPr>
          <p:cNvPicPr/>
          <p:nvPr/>
        </p:nvPicPr>
        <p:blipFill>
          <a:blip r:embed="rId5"/>
          <a:srcRect l="29680" r="29379" b="-1"/>
          <a:stretch>
            <a:fillRect/>
          </a:stretch>
        </p:blipFill>
        <p:spPr>
          <a:xfrm>
            <a:off x="7985760" y="10"/>
            <a:ext cx="4206240" cy="6857990"/>
          </a:xfrm>
          <a:prstGeom prst="rect">
            <a:avLst/>
          </a:prstGeom>
          <a:noFill/>
          <a:ln>
            <a:noFill/>
            <a:prstDash/>
          </a:ln>
        </p:spPr>
      </p:pic>
      <p:pic>
        <p:nvPicPr>
          <p:cNvPr id="19" name="Video 18">
            <a:hlinkClick r:id="" action="ppaction://media"/>
            <a:extLst>
              <a:ext uri="{FF2B5EF4-FFF2-40B4-BE49-F238E27FC236}">
                <a16:creationId xmlns:a16="http://schemas.microsoft.com/office/drawing/2014/main" id="{6788309D-4F8B-F9A3-5F86-BDD42973660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42914869"/>
      </p:ext>
    </p:extLst>
  </p:cSld>
  <p:clrMapOvr>
    <a:masterClrMapping/>
  </p:clrMapOvr>
  <mc:AlternateContent xmlns:mc="http://schemas.openxmlformats.org/markup-compatibility/2006">
    <mc:Choice xmlns:p14="http://schemas.microsoft.com/office/powerpoint/2010/main" Requires="p14">
      <p:transition spd="slow" p14:dur="2000" advTm="14287"/>
    </mc:Choice>
    <mc:Fallback>
      <p:transition spd="slow" advTm="142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9"/>
                </p:tgtEl>
              </p:cMediaNode>
            </p:video>
            <p:seq concurrent="1" nextAc="seek">
              <p:cTn id="8" restart="whenNotActive" fill="hold" evtFilter="cancelBubble" nodeType="interactiveSeq">
                <p:stCondLst>
                  <p:cond evt="onClick" delay="0">
                    <p:tgtEl>
                      <p:spTgt spid="1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9"/>
                                        </p:tgtEl>
                                      </p:cBhvr>
                                    </p:cmd>
                                  </p:childTnLst>
                                </p:cTn>
                              </p:par>
                            </p:childTnLst>
                          </p:cTn>
                        </p:par>
                      </p:childTnLst>
                    </p:cTn>
                  </p:par>
                </p:childTnLst>
              </p:cTn>
              <p:nextCondLst>
                <p:cond evt="onClick" delay="0">
                  <p:tgtEl>
                    <p:spTgt spid="19"/>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1E61352-1920-1A62-43A4-937BFCA570DC}"/>
              </a:ext>
            </a:extLst>
          </p:cNvPr>
          <p:cNvSpPr>
            <a:spLocks noGrp="1"/>
          </p:cNvSpPr>
          <p:nvPr>
            <p:ph type="title"/>
          </p:nvPr>
        </p:nvSpPr>
        <p:spPr>
          <a:xfrm>
            <a:off x="6909038" y="832804"/>
            <a:ext cx="4361688" cy="1527048"/>
          </a:xfrm>
        </p:spPr>
        <p:txBody>
          <a:bodyPr anchor="t">
            <a:normAutofit/>
          </a:bodyPr>
          <a:lstStyle/>
          <a:p>
            <a:r>
              <a:rPr lang="en-US" dirty="0"/>
              <a:t>Introduction and overview of business </a:t>
            </a:r>
          </a:p>
        </p:txBody>
      </p:sp>
      <p:pic>
        <p:nvPicPr>
          <p:cNvPr id="5" name="Video 4" descr="People Discussing">
            <a:extLst>
              <a:ext uri="{FF2B5EF4-FFF2-40B4-BE49-F238E27FC236}">
                <a16:creationId xmlns:a16="http://schemas.microsoft.com/office/drawing/2014/main" id="{53C6A0E4-1F58-698D-0955-98AA16D2F8E1}"/>
              </a:ext>
            </a:extLst>
          </p:cNvPr>
          <p:cNvPicPr>
            <a:picLocks noChangeAspect="1"/>
          </p:cNvPicPr>
          <p:nvPr>
            <a:videoFile r:link="rId2"/>
            <p:extLst>
              <p:ext uri="{DAA4B4D4-6D71-4841-9C94-3DE7FCFB9230}">
                <p14:media xmlns:p14="http://schemas.microsoft.com/office/powerpoint/2010/main" r:embed="rId1"/>
              </p:ext>
            </p:extLst>
          </p:nvPr>
        </p:nvPicPr>
        <p:blipFill>
          <a:blip r:embed="rId7"/>
          <a:srcRect l="16317" r="33540" b="-1"/>
          <a:stretch>
            <a:fillRect/>
          </a:stretch>
        </p:blipFill>
        <p:spPr>
          <a:xfrm>
            <a:off x="1" y="10"/>
            <a:ext cx="6096000" cy="6857990"/>
          </a:xfrm>
          <a:prstGeom prst="rect">
            <a:avLst/>
          </a:prstGeom>
          <a:noFill/>
        </p:spPr>
      </p:pic>
      <p:sp>
        <p:nvSpPr>
          <p:cNvPr id="2" name="Content Placeholder 1">
            <a:extLst>
              <a:ext uri="{FF2B5EF4-FFF2-40B4-BE49-F238E27FC236}">
                <a16:creationId xmlns:a16="http://schemas.microsoft.com/office/drawing/2014/main" id="{BC1E19BD-5A90-6858-1019-900A42DDACD1}"/>
              </a:ext>
            </a:extLst>
          </p:cNvPr>
          <p:cNvSpPr>
            <a:spLocks noGrp="1"/>
          </p:cNvSpPr>
          <p:nvPr>
            <p:ph sz="quarter" idx="14"/>
          </p:nvPr>
        </p:nvSpPr>
        <p:spPr>
          <a:xfrm>
            <a:off x="6908975" y="2467805"/>
            <a:ext cx="4362450" cy="4095750"/>
          </a:xfrm>
        </p:spPr>
        <p:txBody>
          <a:bodyPr>
            <a:normAutofit/>
          </a:bodyPr>
          <a:lstStyle/>
          <a:p>
            <a:pPr>
              <a:lnSpc>
                <a:spcPct val="90000"/>
              </a:lnSpc>
            </a:pPr>
            <a:r>
              <a:rPr lang="en-GB" b="1" dirty="0"/>
              <a:t>Introduction &amp; Business Overview</a:t>
            </a:r>
            <a:endParaRPr lang="en-GB" b="1"/>
          </a:p>
          <a:p>
            <a:pPr>
              <a:lnSpc>
                <a:spcPct val="90000"/>
              </a:lnSpc>
            </a:pPr>
            <a:r>
              <a:rPr lang="en-GB" b="1" dirty="0"/>
              <a:t>Slide Content</a:t>
            </a:r>
            <a:endParaRPr lang="en-GB" b="1"/>
          </a:p>
          <a:p>
            <a:pPr marL="285750" indent="-285750">
              <a:lnSpc>
                <a:spcPct val="90000"/>
              </a:lnSpc>
              <a:buFont typeface="Wingdings" panose="05000000000000000000" pitchFamily="2" charset="2"/>
              <a:buChar char="q"/>
            </a:pPr>
            <a:r>
              <a:rPr lang="en-GB" dirty="0"/>
              <a:t>Sustainable tailoring business in Haverfordwest, Pembrokeshire </a:t>
            </a:r>
            <a:endParaRPr lang="en-GB"/>
          </a:p>
          <a:p>
            <a:pPr marL="285750" indent="-285750">
              <a:lnSpc>
                <a:spcPct val="90000"/>
              </a:lnSpc>
              <a:buFont typeface="Wingdings" panose="05000000000000000000" pitchFamily="2" charset="2"/>
              <a:buChar char="q"/>
            </a:pPr>
            <a:r>
              <a:rPr lang="en-GB" dirty="0"/>
              <a:t>Focus on repairs, alterations, and reuse </a:t>
            </a:r>
            <a:endParaRPr lang="en-GB"/>
          </a:p>
          <a:p>
            <a:pPr marL="285750" indent="-285750">
              <a:lnSpc>
                <a:spcPct val="90000"/>
              </a:lnSpc>
              <a:buFont typeface="Wingdings" panose="05000000000000000000" pitchFamily="2" charset="2"/>
              <a:buChar char="q"/>
            </a:pPr>
            <a:r>
              <a:rPr lang="en-GB" dirty="0"/>
              <a:t>Supports sustainability and local demand </a:t>
            </a:r>
            <a:endParaRPr lang="en-GB"/>
          </a:p>
          <a:p>
            <a:pPr marL="285750" indent="-285750">
              <a:lnSpc>
                <a:spcPct val="90000"/>
              </a:lnSpc>
              <a:buFont typeface="Wingdings" panose="05000000000000000000" pitchFamily="2" charset="2"/>
              <a:buChar char="q"/>
            </a:pPr>
            <a:r>
              <a:rPr lang="en-GB" dirty="0"/>
              <a:t>Population ~12,000 → steady customer base </a:t>
            </a:r>
            <a:endParaRPr lang="en-GB"/>
          </a:p>
          <a:p>
            <a:pPr marL="285750" indent="-285750">
              <a:lnSpc>
                <a:spcPct val="90000"/>
              </a:lnSpc>
              <a:buFont typeface="Wingdings" panose="05000000000000000000" pitchFamily="2" charset="2"/>
              <a:buChar char="q"/>
            </a:pPr>
            <a:r>
              <a:rPr lang="en-GB" dirty="0"/>
              <a:t>Personalised services in the tertiary sector</a:t>
            </a:r>
            <a:endParaRPr lang="en-GB"/>
          </a:p>
        </p:txBody>
      </p:sp>
      <p:pic>
        <p:nvPicPr>
          <p:cNvPr id="13" name="Video 12">
            <a:hlinkClick r:id="" action="ppaction://media"/>
            <a:extLst>
              <a:ext uri="{FF2B5EF4-FFF2-40B4-BE49-F238E27FC236}">
                <a16:creationId xmlns:a16="http://schemas.microsoft.com/office/drawing/2014/main" id="{D5DBA83D-AC9D-A9E7-4E14-71262EE180E5}"/>
              </a:ext>
            </a:extLst>
          </p:cNvPr>
          <p:cNvPicPr>
            <a:picLocks noChangeAspect="1"/>
          </p:cNvPicPr>
          <p:nvPr>
            <a:videoFile r:link="rId4"/>
            <p:extLst>
              <p:ext uri="{DAA4B4D4-6D71-4841-9C94-3DE7FCFB9230}">
                <p14:media xmlns:p14="http://schemas.microsoft.com/office/powerpoint/2010/main" r:embed="rId3"/>
              </p:ext>
              <p:ext uri="{42D2F446-02D8-4167-A562-619A0277C38B}">
                <p15:isNarration xmlns:p15="http://schemas.microsoft.com/office/powerpoint/2012/main" val="1"/>
              </p:ext>
            </p:extLst>
          </p:nvPr>
        </p:nvPicPr>
        <p:blipFill>
          <a:blip r:embed="rId8"/>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66970233"/>
      </p:ext>
    </p:extLst>
  </p:cSld>
  <p:clrMapOvr>
    <a:masterClrMapping/>
  </p:clrMapOvr>
  <mc:AlternateContent xmlns:mc="http://schemas.openxmlformats.org/markup-compatibility/2006">
    <mc:Choice xmlns:p14="http://schemas.microsoft.com/office/powerpoint/2010/main" Requires="p14">
      <p:transition spd="slow" p14:dur="2000" advTm="18692"/>
    </mc:Choice>
    <mc:Fallback>
      <p:transition spd="slow" advTm="186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913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0" restart="whenNotActive" fill="hold" evtFilter="cancelBubble" nodeType="interactiveSeq">
                <p:stCondLst>
                  <p:cond evt="onClick" delay="0">
                    <p:tgtEl>
                      <p:spTgt spid="5"/>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clickEffect">
                                  <p:stCondLst>
                                    <p:cond delay="0"/>
                                  </p:stCondLst>
                                  <p:childTnLst>
                                    <p:cmd type="call" cmd="togglePause">
                                      <p:cBhvr>
                                        <p:cTn id="14" dur="1" fill="hold"/>
                                        <p:tgtEl>
                                          <p:spTgt spid="5"/>
                                        </p:tgtEl>
                                      </p:cBhvr>
                                    </p:cmd>
                                  </p:childTnLst>
                                </p:cTn>
                              </p:par>
                            </p:childTnLst>
                          </p:cTn>
                        </p:par>
                      </p:childTnLst>
                    </p:cTn>
                  </p:par>
                </p:childTnLst>
              </p:cTn>
              <p:nextCondLst>
                <p:cond evt="onClick" delay="0">
                  <p:tgtEl>
                    <p:spTgt spid="5"/>
                  </p:tgtEl>
                </p:cond>
              </p:nextCondLst>
            </p:seq>
            <p:video>
              <p:cMediaNode mute="1">
                <p:cTn id="15" repeatCount="indefinite" fill="hold" display="0">
                  <p:stCondLst>
                    <p:cond delay="indefinite"/>
                  </p:stCondLst>
                </p:cTn>
                <p:tgtEl>
                  <p:spTgt spid="5"/>
                </p:tgtEl>
              </p:cMediaNode>
            </p:video>
            <p:video>
              <p:cMediaNode vol="80000">
                <p:cTn id="16" fill="hold" display="0">
                  <p:stCondLst>
                    <p:cond delay="indefinite"/>
                  </p:stCondLst>
                </p:cTn>
                <p:tgtEl>
                  <p:spTgt spid="13"/>
                </p:tgtEl>
              </p:cMediaNode>
            </p:video>
            <p:seq concurrent="1" nextAc="seek">
              <p:cTn id="17" restart="whenNotActive" fill="hold" evtFilter="cancelBubble" nodeType="interactiveSeq">
                <p:stCondLst>
                  <p:cond evt="onClick" delay="0">
                    <p:tgtEl>
                      <p:spTgt spid="13"/>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13"/>
                                        </p:tgtEl>
                                      </p:cBhvr>
                                    </p:cmd>
                                  </p:childTnLst>
                                </p:cTn>
                              </p:par>
                            </p:childTnLst>
                          </p:cTn>
                        </p:par>
                      </p:childTnLst>
                    </p:cTn>
                  </p:par>
                </p:childTnLst>
              </p:cTn>
              <p:nextCondLst>
                <p:cond evt="onClick" delay="0">
                  <p:tgtEl>
                    <p:spTgt spid="13"/>
                  </p:tgtEl>
                </p:cond>
              </p:nextCondLst>
            </p:seq>
          </p:childTnLst>
        </p:cTn>
      </p:par>
    </p:tnLst>
  </p:timing>
  <p:extLst>
    <p:ext uri="{E180D4A7-C9FB-4DFB-919C-405C955672EB}">
      <p14:showEvtLst xmlns:p14="http://schemas.microsoft.com/office/powerpoint/2010/main">
        <p14:playEvt time="508" objId="5"/>
        <p14:stopEvt time="18692" objId="5"/>
      </p14:showEvtLst>
    </p:ext>
  </p:extLs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C885B4AC-85C5-B503-D8D9-D256B44E01E7}"/>
              </a:ext>
            </a:extLst>
          </p:cNvPr>
          <p:cNvSpPr>
            <a:spLocks noGrp="1" noChangeArrowheads="1"/>
          </p:cNvSpPr>
          <p:nvPr>
            <p:ph type="ctrTitle"/>
          </p:nvPr>
        </p:nvSpPr>
        <p:spPr bwMode="auto">
          <a:xfrm>
            <a:off x="6196482" y="1778696"/>
            <a:ext cx="5334102" cy="3732756"/>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b" anchorCtr="0" compatLnSpc="1">
            <a:prstTxWarp prst="textNoShape">
              <a:avLst/>
            </a:prstTxWarp>
            <a:normAutofit fontScale="90000"/>
          </a:bodyPr>
          <a:lstStyle/>
          <a:p>
            <a:pPr marL="0" marR="0" lvl="0" indent="0" defTabSz="914400" rtl="0" eaLnBrk="0" fontAlgn="base" latinLnBrk="0" hangingPunct="0">
              <a:spcBef>
                <a:spcPct val="0"/>
              </a:spcBef>
              <a:spcAft>
                <a:spcPct val="0"/>
              </a:spcAft>
              <a:buClrTx/>
              <a:buSzTx/>
              <a:buFontTx/>
              <a:buNone/>
              <a:tabLst/>
            </a:pPr>
            <a:endParaRPr kumimoji="0" lang="en-US" altLang="en-US" sz="2700" b="0" i="0" u="none" strike="noStrike" cap="none" normalizeH="0" baseline="0" dirty="0">
              <a:ln>
                <a:noFill/>
              </a:ln>
              <a:effectLst/>
            </a:endParaRPr>
          </a:p>
          <a:p>
            <a:pPr marL="0" marR="0" lvl="0" indent="0" defTabSz="914400" rtl="0" eaLnBrk="0" fontAlgn="base" latinLnBrk="0" hangingPunct="0">
              <a:spcBef>
                <a:spcPct val="0"/>
              </a:spcBef>
              <a:spcAft>
                <a:spcPct val="0"/>
              </a:spcAft>
              <a:buClrTx/>
              <a:buSzTx/>
              <a:buFontTx/>
              <a:buChar char="•"/>
              <a:tabLst/>
            </a:pPr>
            <a:r>
              <a:rPr kumimoji="0" lang="en-US" altLang="en-US" sz="2700" b="0" i="0" u="none" strike="noStrike" cap="none" normalizeH="0" baseline="0" dirty="0" err="1">
                <a:ln>
                  <a:noFill/>
                </a:ln>
                <a:effectLst/>
              </a:rPr>
              <a:t>Personalised</a:t>
            </a:r>
            <a:r>
              <a:rPr kumimoji="0" lang="en-US" altLang="en-US" sz="2700" b="0" i="0" u="none" strike="noStrike" cap="none" normalizeH="0" baseline="0" dirty="0">
                <a:ln>
                  <a:noFill/>
                </a:ln>
                <a:effectLst/>
              </a:rPr>
              <a:t> tailoring services </a:t>
            </a:r>
          </a:p>
          <a:p>
            <a:pPr marL="0" marR="0" lvl="0" indent="0" defTabSz="914400" rtl="0" eaLnBrk="0" fontAlgn="base" latinLnBrk="0" hangingPunct="0">
              <a:spcBef>
                <a:spcPct val="0"/>
              </a:spcBef>
              <a:spcAft>
                <a:spcPct val="0"/>
              </a:spcAft>
              <a:buClrTx/>
              <a:buSzTx/>
              <a:buFontTx/>
              <a:buChar char="•"/>
              <a:tabLst/>
            </a:pPr>
            <a:r>
              <a:rPr kumimoji="0" lang="en-US" altLang="en-US" sz="2700" b="0" i="0" u="none" strike="noStrike" cap="none" normalizeH="0" baseline="0" dirty="0">
                <a:ln>
                  <a:noFill/>
                </a:ln>
                <a:effectLst/>
              </a:rPr>
              <a:t>High-quality craftsmanship </a:t>
            </a:r>
          </a:p>
          <a:p>
            <a:pPr marL="0" marR="0" lvl="0" indent="0" defTabSz="914400" rtl="0" eaLnBrk="0" fontAlgn="base" latinLnBrk="0" hangingPunct="0">
              <a:spcBef>
                <a:spcPct val="0"/>
              </a:spcBef>
              <a:spcAft>
                <a:spcPct val="0"/>
              </a:spcAft>
              <a:buClrTx/>
              <a:buSzTx/>
              <a:buFontTx/>
              <a:buChar char="•"/>
              <a:tabLst/>
            </a:pPr>
            <a:r>
              <a:rPr kumimoji="0" lang="en-US" altLang="en-US" sz="2700" b="0" i="0" u="none" strike="noStrike" cap="none" normalizeH="0" baseline="0" dirty="0">
                <a:ln>
                  <a:noFill/>
                </a:ln>
                <a:effectLst/>
              </a:rPr>
              <a:t>Eco-friendly materials (organic &amp; recycled) </a:t>
            </a:r>
          </a:p>
          <a:p>
            <a:pPr marL="0" marR="0" lvl="0" indent="0" defTabSz="914400" rtl="0" eaLnBrk="0" fontAlgn="base" latinLnBrk="0" hangingPunct="0">
              <a:spcBef>
                <a:spcPct val="0"/>
              </a:spcBef>
              <a:spcAft>
                <a:spcPct val="0"/>
              </a:spcAft>
              <a:buClrTx/>
              <a:buSzTx/>
              <a:buFontTx/>
              <a:buChar char="•"/>
              <a:tabLst/>
            </a:pPr>
            <a:r>
              <a:rPr kumimoji="0" lang="en-US" altLang="en-US" sz="2700" b="0" i="0" u="none" strike="noStrike" cap="none" normalizeH="0" baseline="0" dirty="0">
                <a:ln>
                  <a:noFill/>
                </a:ln>
                <a:effectLst/>
              </a:rPr>
              <a:t>Promotes reuse and upcycling </a:t>
            </a:r>
          </a:p>
          <a:p>
            <a:pPr lvl="0" eaLnBrk="0" fontAlgn="base" hangingPunct="0">
              <a:spcAft>
                <a:spcPct val="0"/>
              </a:spcAft>
              <a:buFontTx/>
              <a:buChar char="•"/>
            </a:pPr>
            <a:r>
              <a:rPr kumimoji="0" lang="en-US" altLang="en-US" sz="2700" b="0" i="0" u="none" strike="noStrike" cap="none" normalizeH="0" baseline="0" dirty="0">
                <a:ln>
                  <a:noFill/>
                </a:ln>
                <a:effectLst/>
              </a:rPr>
              <a:t>Reduces waste and extends garment life </a:t>
            </a:r>
            <a:br>
              <a:rPr kumimoji="0" lang="en-US" altLang="en-US" sz="2700" b="0" i="0" u="none" strike="noStrike" cap="none" normalizeH="0" baseline="0" dirty="0">
                <a:ln>
                  <a:noFill/>
                </a:ln>
                <a:effectLst/>
              </a:rPr>
            </a:br>
            <a:br>
              <a:rPr kumimoji="0" lang="en-US" altLang="en-US" sz="1600" b="0" i="0" u="none" strike="noStrike" cap="none" normalizeH="0" baseline="0" dirty="0">
                <a:ln>
                  <a:noFill/>
                </a:ln>
                <a:effectLst/>
              </a:rPr>
            </a:br>
            <a:br>
              <a:rPr kumimoji="0" lang="en-US" altLang="en-US" sz="1600" b="0" i="0" u="none" strike="noStrike" cap="none" normalizeH="0" baseline="0" dirty="0">
                <a:ln>
                  <a:noFill/>
                </a:ln>
                <a:effectLst/>
              </a:rPr>
            </a:br>
            <a:r>
              <a:rPr lang="en-GB" sz="1600" dirty="0"/>
              <a:t>(Tawiah et al., 2025).</a:t>
            </a:r>
            <a:br>
              <a:rPr kumimoji="0" lang="en-US" altLang="en-US" sz="1600" b="0" i="0" u="none" strike="noStrike" cap="none" normalizeH="0" baseline="0" dirty="0">
                <a:ln>
                  <a:noFill/>
                </a:ln>
                <a:effectLst/>
              </a:rPr>
            </a:br>
            <a:br>
              <a:rPr kumimoji="0" lang="en-US" altLang="en-US" sz="1600" b="0" i="0" u="none" strike="noStrike" cap="none" normalizeH="0" baseline="0" dirty="0">
                <a:ln>
                  <a:noFill/>
                </a:ln>
                <a:effectLst/>
              </a:rPr>
            </a:br>
            <a:endParaRPr kumimoji="0" lang="en-US" altLang="en-US" sz="1600" b="0" i="0" u="none" strike="noStrike" cap="none" normalizeH="0" baseline="0" dirty="0">
              <a:ln>
                <a:noFill/>
              </a:ln>
              <a:effectLst/>
            </a:endParaRPr>
          </a:p>
        </p:txBody>
      </p:sp>
      <p:sp>
        <p:nvSpPr>
          <p:cNvPr id="3" name="Content Placeholder 2">
            <a:extLst>
              <a:ext uri="{FF2B5EF4-FFF2-40B4-BE49-F238E27FC236}">
                <a16:creationId xmlns:a16="http://schemas.microsoft.com/office/drawing/2014/main" id="{8B768A00-55CF-4F9A-3BD1-AE0BA9833E20}"/>
              </a:ext>
            </a:extLst>
          </p:cNvPr>
          <p:cNvSpPr>
            <a:spLocks noGrp="1"/>
          </p:cNvSpPr>
          <p:nvPr>
            <p:ph type="subTitle" idx="1"/>
          </p:nvPr>
        </p:nvSpPr>
        <p:spPr>
          <a:xfrm>
            <a:off x="6096000" y="501040"/>
            <a:ext cx="5279136" cy="1377863"/>
          </a:xfrm>
        </p:spPr>
        <p:txBody>
          <a:bodyPr anchor="t">
            <a:normAutofit/>
          </a:bodyPr>
          <a:lstStyle/>
          <a:p>
            <a:r>
              <a:rPr lang="en-GB" sz="2800" dirty="0"/>
              <a:t>The Unique Selling Proposition (USP)</a:t>
            </a:r>
            <a:endParaRPr lang="en-US" sz="2800" dirty="0"/>
          </a:p>
        </p:txBody>
      </p:sp>
      <p:pic>
        <p:nvPicPr>
          <p:cNvPr id="8" name="Picture 7" descr="Threads">
            <a:extLst>
              <a:ext uri="{FF2B5EF4-FFF2-40B4-BE49-F238E27FC236}">
                <a16:creationId xmlns:a16="http://schemas.microsoft.com/office/drawing/2014/main" id="{5323B634-4295-D1D3-50A8-0B949526D6FA}"/>
              </a:ext>
            </a:extLst>
          </p:cNvPr>
          <p:cNvPicPr>
            <a:picLocks noChangeAspect="1"/>
          </p:cNvPicPr>
          <p:nvPr/>
        </p:nvPicPr>
        <p:blipFill>
          <a:blip r:embed="rId5"/>
          <a:srcRect l="18023" r="17884" b="-1"/>
          <a:stretch>
            <a:fillRect/>
          </a:stretch>
        </p:blipFill>
        <p:spPr>
          <a:xfrm>
            <a:off x="0" y="118121"/>
            <a:ext cx="5334102" cy="5555293"/>
          </a:xfrm>
          <a:prstGeom prst="rect">
            <a:avLst/>
          </a:prstGeom>
          <a:noFill/>
        </p:spPr>
      </p:pic>
      <p:pic>
        <p:nvPicPr>
          <p:cNvPr id="11" name="Video 10">
            <a:hlinkClick r:id="" action="ppaction://media"/>
            <a:extLst>
              <a:ext uri="{FF2B5EF4-FFF2-40B4-BE49-F238E27FC236}">
                <a16:creationId xmlns:a16="http://schemas.microsoft.com/office/drawing/2014/main" id="{FC518A61-9C9D-1842-9CC0-137419C8945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6656890"/>
      </p:ext>
    </p:extLst>
  </p:cSld>
  <p:clrMapOvr>
    <a:masterClrMapping/>
  </p:clrMapOvr>
  <mc:AlternateContent xmlns:mc="http://schemas.openxmlformats.org/markup-compatibility/2006">
    <mc:Choice xmlns:p14="http://schemas.microsoft.com/office/powerpoint/2010/main" Requires="p14">
      <p:transition spd="slow" p14:dur="2000" advTm="31783"/>
    </mc:Choice>
    <mc:Fallback>
      <p:transition spd="slow" advTm="317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A7F7D-84A3-2E1A-664F-A52D4FD287C5}"/>
              </a:ext>
            </a:extLst>
          </p:cNvPr>
          <p:cNvSpPr>
            <a:spLocks noGrp="1"/>
          </p:cNvSpPr>
          <p:nvPr>
            <p:ph type="title"/>
          </p:nvPr>
        </p:nvSpPr>
        <p:spPr>
          <a:xfrm>
            <a:off x="816609" y="1799115"/>
            <a:ext cx="10447125" cy="1132258"/>
          </a:xfrm>
        </p:spPr>
        <p:txBody>
          <a:bodyPr anchor="ctr">
            <a:normAutofit/>
          </a:bodyPr>
          <a:lstStyle/>
          <a:p>
            <a:r>
              <a:rPr lang="en-US" dirty="0"/>
              <a:t>Goals and objectives </a:t>
            </a:r>
          </a:p>
        </p:txBody>
      </p:sp>
      <p:sp>
        <p:nvSpPr>
          <p:cNvPr id="3" name="Text Placeholder 2">
            <a:extLst>
              <a:ext uri="{FF2B5EF4-FFF2-40B4-BE49-F238E27FC236}">
                <a16:creationId xmlns:a16="http://schemas.microsoft.com/office/drawing/2014/main" id="{9E60B546-A3C2-9374-B0C2-E79D26B38E3E}"/>
              </a:ext>
            </a:extLst>
          </p:cNvPr>
          <p:cNvSpPr>
            <a:spLocks noGrp="1"/>
          </p:cNvSpPr>
          <p:nvPr>
            <p:ph sz="quarter" idx="13"/>
          </p:nvPr>
        </p:nvSpPr>
        <p:spPr>
          <a:xfrm>
            <a:off x="813816" y="3353452"/>
            <a:ext cx="4339590" cy="3291840"/>
          </a:xfrm>
        </p:spPr>
        <p:txBody>
          <a:bodyPr>
            <a:normAutofit fontScale="85000" lnSpcReduction="10000"/>
          </a:bodyPr>
          <a:lstStyle/>
          <a:p>
            <a:r>
              <a:rPr lang="en-GB" b="1" dirty="0"/>
              <a:t>Short-Term (Year 1):</a:t>
            </a:r>
            <a:endParaRPr lang="en-GB" dirty="0"/>
          </a:p>
          <a:p>
            <a:r>
              <a:rPr lang="en-GB" dirty="0"/>
              <a:t>Open tailoring shop in Haverfordwest </a:t>
            </a:r>
          </a:p>
          <a:p>
            <a:r>
              <a:rPr lang="en-GB" dirty="0"/>
              <a:t>Complete 160+ hours/month </a:t>
            </a:r>
          </a:p>
          <a:p>
            <a:r>
              <a:rPr lang="en-GB" dirty="0"/>
              <a:t>Build local customers </a:t>
            </a:r>
          </a:p>
          <a:p>
            <a:r>
              <a:rPr lang="en-GB" dirty="0"/>
              <a:t>Launch online booking </a:t>
            </a:r>
          </a:p>
          <a:p>
            <a:r>
              <a:rPr lang="en-GB" b="1" dirty="0"/>
              <a:t>Medium-Term (Year 2–3):</a:t>
            </a:r>
            <a:endParaRPr lang="en-GB" dirty="0"/>
          </a:p>
          <a:p>
            <a:r>
              <a:rPr lang="en-GB" dirty="0"/>
              <a:t>Add bespoke and custom services </a:t>
            </a:r>
          </a:p>
          <a:p>
            <a:r>
              <a:rPr lang="en-GB" dirty="0"/>
              <a:t>Increase revenue to £60,000+ </a:t>
            </a:r>
          </a:p>
          <a:p>
            <a:r>
              <a:rPr lang="en-GB" dirty="0"/>
              <a:t>Improve marketing and reputation </a:t>
            </a:r>
          </a:p>
          <a:p>
            <a:endParaRPr lang="en-US" dirty="0"/>
          </a:p>
        </p:txBody>
      </p:sp>
      <p:sp>
        <p:nvSpPr>
          <p:cNvPr id="4" name="Text Placeholder 3">
            <a:extLst>
              <a:ext uri="{FF2B5EF4-FFF2-40B4-BE49-F238E27FC236}">
                <a16:creationId xmlns:a16="http://schemas.microsoft.com/office/drawing/2014/main" id="{87F7F07D-BD30-1254-77E8-09638AC7AC98}"/>
              </a:ext>
            </a:extLst>
          </p:cNvPr>
          <p:cNvSpPr>
            <a:spLocks noGrp="1"/>
          </p:cNvSpPr>
          <p:nvPr>
            <p:ph type="body" sz="quarter" idx="4294967295"/>
          </p:nvPr>
        </p:nvSpPr>
        <p:spPr>
          <a:xfrm>
            <a:off x="6659139" y="3324877"/>
            <a:ext cx="4339590" cy="3291840"/>
          </a:xfrm>
        </p:spPr>
        <p:txBody>
          <a:bodyPr>
            <a:normAutofit/>
          </a:bodyPr>
          <a:lstStyle/>
          <a:p>
            <a:r>
              <a:rPr lang="en-GB" sz="2000" b="1" dirty="0"/>
              <a:t>Long-Term (5+ Years):</a:t>
            </a:r>
            <a:endParaRPr lang="en-GB" sz="2000" dirty="0"/>
          </a:p>
          <a:p>
            <a:r>
              <a:rPr lang="en-GB" sz="2000" dirty="0"/>
              <a:t>Open branches across Wales </a:t>
            </a:r>
          </a:p>
          <a:p>
            <a:r>
              <a:rPr lang="en-GB" sz="2000" dirty="0"/>
              <a:t>Partner with local clothing shops </a:t>
            </a:r>
          </a:p>
          <a:p>
            <a:r>
              <a:rPr lang="en-GB" sz="2000" dirty="0"/>
              <a:t>Become trusted, sustainable brand</a:t>
            </a:r>
          </a:p>
        </p:txBody>
      </p:sp>
      <p:pic>
        <p:nvPicPr>
          <p:cNvPr id="8" name="Picture Placeholder 7" descr="Close up of waves on the beach">
            <a:extLst>
              <a:ext uri="{FF2B5EF4-FFF2-40B4-BE49-F238E27FC236}">
                <a16:creationId xmlns:a16="http://schemas.microsoft.com/office/drawing/2014/main" id="{38F74083-643A-7BB7-3E34-3CE81CB4BCD5}"/>
              </a:ext>
            </a:extLst>
          </p:cNvPr>
          <p:cNvPicPr>
            <a:picLocks noGrp="1" noChangeAspect="1"/>
          </p:cNvPicPr>
          <p:nvPr>
            <p:ph type="pic" sz="quarter" idx="4294967295"/>
          </p:nvPr>
        </p:nvPicPr>
        <p:blipFill>
          <a:blip r:embed="rId5">
            <a:extLst>
              <a:ext uri="{28A0092B-C50C-407E-A947-70E740481C1C}">
                <a14:useLocalDpi xmlns:a14="http://schemas.microsoft.com/office/drawing/2010/main" val="0"/>
              </a:ext>
            </a:extLst>
          </a:blip>
          <a:srcRect/>
          <a:stretch/>
        </p:blipFill>
        <p:spPr>
          <a:xfrm>
            <a:off x="0" y="0"/>
            <a:ext cx="12192000" cy="972457"/>
          </a:xfrm>
        </p:spPr>
      </p:pic>
      <p:pic>
        <p:nvPicPr>
          <p:cNvPr id="9" name="Video 8">
            <a:hlinkClick r:id="" action="ppaction://media"/>
            <a:extLst>
              <a:ext uri="{FF2B5EF4-FFF2-40B4-BE49-F238E27FC236}">
                <a16:creationId xmlns:a16="http://schemas.microsoft.com/office/drawing/2014/main" id="{3C2EB2DB-4789-1ADF-E13E-1B31E83DE63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16832344"/>
      </p:ext>
    </p:extLst>
  </p:cSld>
  <p:clrMapOvr>
    <a:masterClrMapping/>
  </p:clrMapOvr>
  <mc:AlternateContent xmlns:mc="http://schemas.openxmlformats.org/markup-compatibility/2006">
    <mc:Choice xmlns:p14="http://schemas.microsoft.com/office/powerpoint/2010/main" Requires="p14">
      <p:transition spd="slow" p14:dur="2000" advTm="29639"/>
    </mc:Choice>
    <mc:Fallback>
      <p:transition spd="slow" advTm="296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7223728-0310-28AC-9DF0-74DB4A109E01}"/>
              </a:ext>
            </a:extLst>
          </p:cNvPr>
          <p:cNvSpPr>
            <a:spLocks noGrp="1"/>
          </p:cNvSpPr>
          <p:nvPr>
            <p:ph type="title"/>
          </p:nvPr>
        </p:nvSpPr>
        <p:spPr>
          <a:xfrm>
            <a:off x="811046" y="3266889"/>
            <a:ext cx="4297661" cy="1981516"/>
          </a:xfrm>
        </p:spPr>
        <p:txBody>
          <a:bodyPr/>
          <a:lstStyle/>
          <a:p>
            <a:r>
              <a:rPr lang="en-GB" dirty="0"/>
              <a:t>Sustainability Strategy</a:t>
            </a:r>
            <a:endParaRPr lang="en-US" dirty="0"/>
          </a:p>
        </p:txBody>
      </p:sp>
      <p:pic>
        <p:nvPicPr>
          <p:cNvPr id="20" name="Picture Placeholder 19" descr="Horse">
            <a:extLst>
              <a:ext uri="{FF2B5EF4-FFF2-40B4-BE49-F238E27FC236}">
                <a16:creationId xmlns:a16="http://schemas.microsoft.com/office/drawing/2014/main" id="{C31A76C0-72C0-AFC4-79B9-C78396B0B0EC}"/>
              </a:ext>
            </a:extLst>
          </p:cNvPr>
          <p:cNvPicPr>
            <a:picLocks noGrp="1" noChangeAspect="1"/>
          </p:cNvPicPr>
          <p:nvPr>
            <p:ph type="pic" sz="quarter" idx="13"/>
          </p:nvPr>
        </p:nvPicPr>
        <p:blipFill>
          <a:blip r:embed="rId5">
            <a:extLst>
              <a:ext uri="{28A0092B-C50C-407E-A947-70E740481C1C}">
                <a14:useLocalDpi xmlns:a14="http://schemas.microsoft.com/office/drawing/2010/main" val="0"/>
              </a:ext>
            </a:extLst>
          </a:blip>
          <a:srcRect/>
          <a:stretch/>
        </p:blipFill>
        <p:spPr>
          <a:xfrm>
            <a:off x="935034" y="849445"/>
            <a:ext cx="4173673" cy="2913664"/>
          </a:xfrm>
        </p:spPr>
      </p:pic>
      <p:sp>
        <p:nvSpPr>
          <p:cNvPr id="2" name="Content Placeholder 1">
            <a:extLst>
              <a:ext uri="{FF2B5EF4-FFF2-40B4-BE49-F238E27FC236}">
                <a16:creationId xmlns:a16="http://schemas.microsoft.com/office/drawing/2014/main" id="{37AC2A31-C8C2-4C0E-07B6-7E2F6EE012F6}"/>
              </a:ext>
            </a:extLst>
          </p:cNvPr>
          <p:cNvSpPr>
            <a:spLocks noGrp="1"/>
          </p:cNvSpPr>
          <p:nvPr>
            <p:ph sz="quarter" idx="14"/>
          </p:nvPr>
        </p:nvSpPr>
        <p:spPr>
          <a:xfrm>
            <a:off x="6012179" y="849443"/>
            <a:ext cx="5295472" cy="5463675"/>
          </a:xfrm>
        </p:spPr>
        <p:txBody>
          <a:bodyPr>
            <a:normAutofit fontScale="77500" lnSpcReduction="20000"/>
          </a:bodyPr>
          <a:lstStyle/>
          <a:p>
            <a:r>
              <a:rPr lang="en-GB" b="1" dirty="0"/>
              <a:t>Environmental</a:t>
            </a:r>
            <a:endParaRPr lang="en-GB" dirty="0"/>
          </a:p>
          <a:p>
            <a:r>
              <a:rPr lang="en-GB" dirty="0"/>
              <a:t>Use eco-friendly and recycled materials </a:t>
            </a:r>
          </a:p>
          <a:p>
            <a:r>
              <a:rPr lang="en-GB" dirty="0"/>
              <a:t>Reduce waste through repair &amp; upcycling </a:t>
            </a:r>
          </a:p>
          <a:p>
            <a:r>
              <a:rPr lang="en-GB" dirty="0"/>
              <a:t>Recycle fabric scraps and use minimal packaging</a:t>
            </a:r>
          </a:p>
          <a:p>
            <a:r>
              <a:rPr lang="en-GB" dirty="0"/>
              <a:t> (World Economic Forum, 2022)</a:t>
            </a:r>
          </a:p>
          <a:p>
            <a:endParaRPr lang="en-GB" dirty="0"/>
          </a:p>
          <a:p>
            <a:r>
              <a:rPr lang="en-GB" b="1" dirty="0"/>
              <a:t>Economic</a:t>
            </a:r>
            <a:endParaRPr lang="en-GB" dirty="0"/>
          </a:p>
          <a:p>
            <a:r>
              <a:rPr lang="en-GB" dirty="0"/>
              <a:t>Low start-up cost (£9,920) </a:t>
            </a:r>
          </a:p>
          <a:p>
            <a:r>
              <a:rPr lang="en-GB" dirty="0"/>
              <a:t>Stable income from tailoring services </a:t>
            </a:r>
          </a:p>
          <a:p>
            <a:r>
              <a:rPr lang="en-GB" dirty="0"/>
              <a:t>Growth through new services and expansion </a:t>
            </a:r>
          </a:p>
          <a:p>
            <a:r>
              <a:rPr lang="en-GB" dirty="0"/>
              <a:t>(</a:t>
            </a:r>
            <a:r>
              <a:rPr lang="en-GB" i="1" dirty="0"/>
              <a:t>Entrepreneurship and Small Business</a:t>
            </a:r>
            <a:r>
              <a:rPr lang="en-GB" dirty="0"/>
              <a:t>, 2016)</a:t>
            </a:r>
          </a:p>
          <a:p>
            <a:endParaRPr lang="en-GB" dirty="0"/>
          </a:p>
          <a:p>
            <a:r>
              <a:rPr lang="en-GB" b="1" dirty="0"/>
              <a:t>Social</a:t>
            </a:r>
            <a:endParaRPr lang="en-GB" dirty="0"/>
          </a:p>
          <a:p>
            <a:r>
              <a:rPr lang="en-GB" dirty="0"/>
              <a:t>Support local jobs and businesses </a:t>
            </a:r>
          </a:p>
          <a:p>
            <a:r>
              <a:rPr lang="en-GB" dirty="0"/>
              <a:t>Encourage ethical buying </a:t>
            </a:r>
          </a:p>
          <a:p>
            <a:r>
              <a:rPr lang="en-GB" dirty="0"/>
              <a:t>Offer affordable alternative to fast fashion </a:t>
            </a:r>
          </a:p>
          <a:p>
            <a:endParaRPr lang="en-GB" dirty="0"/>
          </a:p>
          <a:p>
            <a:r>
              <a:rPr lang="en-GB" dirty="0"/>
              <a:t>(Willy, 2025)</a:t>
            </a:r>
          </a:p>
          <a:p>
            <a:endParaRPr lang="en-GB" dirty="0"/>
          </a:p>
          <a:p>
            <a:endParaRPr lang="en-GB" dirty="0"/>
          </a:p>
        </p:txBody>
      </p:sp>
      <p:pic>
        <p:nvPicPr>
          <p:cNvPr id="5" name="Picture 4">
            <a:extLst>
              <a:ext uri="{FF2B5EF4-FFF2-40B4-BE49-F238E27FC236}">
                <a16:creationId xmlns:a16="http://schemas.microsoft.com/office/drawing/2014/main" id="{90A571A8-4E37-3227-B159-A9A220ECD414}"/>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12734" y="316852"/>
            <a:ext cx="5108707" cy="3754420"/>
          </a:xfrm>
          <a:prstGeom prst="rect">
            <a:avLst/>
          </a:prstGeom>
        </p:spPr>
      </p:pic>
      <p:pic>
        <p:nvPicPr>
          <p:cNvPr id="7" name="Picture 6">
            <a:extLst>
              <a:ext uri="{FF2B5EF4-FFF2-40B4-BE49-F238E27FC236}">
                <a16:creationId xmlns:a16="http://schemas.microsoft.com/office/drawing/2014/main" id="{34660DEA-288A-3A17-CF21-4A63E8066EE1}"/>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262734" y="466852"/>
            <a:ext cx="5108707" cy="3754420"/>
          </a:xfrm>
          <a:prstGeom prst="rect">
            <a:avLst/>
          </a:prstGeom>
        </p:spPr>
      </p:pic>
      <p:pic>
        <p:nvPicPr>
          <p:cNvPr id="15" name="Video 14">
            <a:hlinkClick r:id="" action="ppaction://media"/>
            <a:extLst>
              <a:ext uri="{FF2B5EF4-FFF2-40B4-BE49-F238E27FC236}">
                <a16:creationId xmlns:a16="http://schemas.microsoft.com/office/drawing/2014/main" id="{3AE8DE22-04FC-3861-14B1-AAF4EAEE1B9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47410810"/>
      </p:ext>
    </p:extLst>
  </p:cSld>
  <p:clrMapOvr>
    <a:masterClrMapping/>
  </p:clrMapOvr>
  <mc:AlternateContent xmlns:mc="http://schemas.openxmlformats.org/markup-compatibility/2006">
    <mc:Choice xmlns:p14="http://schemas.microsoft.com/office/powerpoint/2010/main" Requires="p14">
      <p:transition spd="slow" p14:dur="2000" advTm="42676"/>
    </mc:Choice>
    <mc:Fallback>
      <p:transition spd="slow" advTm="426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5"/>
                </p:tgtEl>
              </p:cMediaNode>
            </p:video>
            <p:seq concurrent="1" nextAc="seek">
              <p:cTn id="8" restart="whenNotActive" fill="hold" evtFilter="cancelBubble" nodeType="interactiveSeq">
                <p:stCondLst>
                  <p:cond evt="onClick" delay="0">
                    <p:tgtEl>
                      <p:spTgt spid="1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5"/>
                                        </p:tgtEl>
                                      </p:cBhvr>
                                    </p:cmd>
                                  </p:childTnLst>
                                </p:cTn>
                              </p:par>
                            </p:childTnLst>
                          </p:cTn>
                        </p:par>
                      </p:childTnLst>
                    </p:cTn>
                  </p:par>
                </p:childTnLst>
              </p:cTn>
              <p:nextCondLst>
                <p:cond evt="onClick" delay="0">
                  <p:tgtEl>
                    <p:spTgt spid="15"/>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ED1222-DF68-3EF6-416D-6E27FBD5A262}"/>
              </a:ext>
            </a:extLst>
          </p:cNvPr>
          <p:cNvSpPr>
            <a:spLocks noGrp="1"/>
          </p:cNvSpPr>
          <p:nvPr>
            <p:ph type="title"/>
          </p:nvPr>
        </p:nvSpPr>
        <p:spPr>
          <a:xfrm>
            <a:off x="7866298" y="831603"/>
            <a:ext cx="3401568" cy="1527048"/>
          </a:xfrm>
        </p:spPr>
        <p:txBody>
          <a:bodyPr anchor="t">
            <a:normAutofit/>
          </a:bodyPr>
          <a:lstStyle/>
          <a:p>
            <a:r>
              <a:rPr lang="en-US"/>
              <a:t>Market analysis</a:t>
            </a:r>
          </a:p>
        </p:txBody>
      </p:sp>
      <p:pic>
        <p:nvPicPr>
          <p:cNvPr id="5" name="Graphic 4">
            <a:extLst>
              <a:ext uri="{FF2B5EF4-FFF2-40B4-BE49-F238E27FC236}">
                <a16:creationId xmlns:a16="http://schemas.microsoft.com/office/drawing/2014/main" id="{201ACA7F-DF61-9889-E2C3-3F064E418E8C}"/>
              </a:ext>
            </a:extLst>
          </p:cNvPr>
          <p:cNvPicPr>
            <a:picLocks noChangeAspect="1"/>
          </p:cNvPicPr>
          <p:nvPr/>
        </p:nvPicPr>
        <p:blipFill>
          <a:blip>
            <a:extLst>
              <a:ext uri="{96DAC541-7B7A-43D3-8B79-37D633B846F1}">
                <asvg:svgBlip xmlns:asvg="http://schemas.microsoft.com/office/drawing/2016/SVG/main" r:embed="rId5"/>
              </a:ext>
              <a:ext uri="{837473B0-CC2E-450A-ABE3-18F120FF3D39}">
                <a1611:picAttrSrcUrl xmlns:a1611="http://schemas.microsoft.com/office/drawing/2016/11/main" r:id="rId6"/>
              </a:ext>
            </a:extLst>
          </a:blip>
          <a:stretch>
            <a:fillRect/>
          </a:stretch>
        </p:blipFill>
        <p:spPr>
          <a:xfrm>
            <a:off x="1" y="1085025"/>
            <a:ext cx="5686816" cy="4687949"/>
          </a:xfrm>
          <a:prstGeom prst="rect">
            <a:avLst/>
          </a:prstGeom>
        </p:spPr>
      </p:pic>
      <p:sp>
        <p:nvSpPr>
          <p:cNvPr id="4" name="Content Placeholder 3">
            <a:extLst>
              <a:ext uri="{FF2B5EF4-FFF2-40B4-BE49-F238E27FC236}">
                <a16:creationId xmlns:a16="http://schemas.microsoft.com/office/drawing/2014/main" id="{44C82F3E-2B5B-9638-6EC6-B7714347E042}"/>
              </a:ext>
            </a:extLst>
          </p:cNvPr>
          <p:cNvSpPr>
            <a:spLocks noGrp="1"/>
          </p:cNvSpPr>
          <p:nvPr>
            <p:ph sz="quarter" idx="14"/>
          </p:nvPr>
        </p:nvSpPr>
        <p:spPr>
          <a:xfrm>
            <a:off x="6964471" y="2029216"/>
            <a:ext cx="4303522" cy="4445766"/>
          </a:xfrm>
        </p:spPr>
        <p:txBody>
          <a:bodyPr vert="horz" lIns="91440" tIns="45720" rIns="91440" bIns="45720" rtlCol="0">
            <a:normAutofit lnSpcReduction="10000"/>
          </a:bodyPr>
          <a:lstStyle/>
          <a:p>
            <a:pPr>
              <a:lnSpc>
                <a:spcPct val="90000"/>
              </a:lnSpc>
            </a:pPr>
            <a:r>
              <a:rPr lang="en-GB" sz="1400" b="1" dirty="0"/>
              <a:t>Target Market</a:t>
            </a:r>
          </a:p>
          <a:p>
            <a:pPr>
              <a:lnSpc>
                <a:spcPct val="90000"/>
              </a:lnSpc>
            </a:pPr>
            <a:endParaRPr lang="en-GB" sz="1400" dirty="0"/>
          </a:p>
          <a:p>
            <a:pPr marL="285750" indent="-285750">
              <a:lnSpc>
                <a:spcPct val="90000"/>
              </a:lnSpc>
              <a:buFont typeface="Wingdings" panose="05000000000000000000" pitchFamily="2" charset="2"/>
              <a:buChar char="q"/>
            </a:pPr>
            <a:r>
              <a:rPr lang="en-GB" sz="1400" b="1" dirty="0"/>
              <a:t>Working professionals (18–64)-</a:t>
            </a:r>
            <a:r>
              <a:rPr lang="en-GB" sz="1400" dirty="0"/>
              <a:t> need formal wear alterations </a:t>
            </a:r>
          </a:p>
          <a:p>
            <a:pPr marL="285750" indent="-285750">
              <a:lnSpc>
                <a:spcPct val="90000"/>
              </a:lnSpc>
              <a:buFont typeface="Wingdings" panose="05000000000000000000" pitchFamily="2" charset="2"/>
              <a:buChar char="q"/>
            </a:pPr>
            <a:r>
              <a:rPr lang="en-GB" sz="1400" b="1" dirty="0"/>
              <a:t>Eco-conscious consumers (18–50)-</a:t>
            </a:r>
            <a:r>
              <a:rPr lang="en-GB" sz="1400" dirty="0"/>
              <a:t> prefer repair &amp; sustainable fashion </a:t>
            </a:r>
          </a:p>
          <a:p>
            <a:pPr marL="285750" indent="-285750">
              <a:lnSpc>
                <a:spcPct val="90000"/>
              </a:lnSpc>
              <a:buFont typeface="Wingdings" panose="05000000000000000000" pitchFamily="2" charset="2"/>
              <a:buChar char="q"/>
            </a:pPr>
            <a:r>
              <a:rPr lang="en-GB" sz="1400" b="1" dirty="0"/>
              <a:t>Elderly (65+)-</a:t>
            </a:r>
            <a:r>
              <a:rPr lang="en-GB" sz="1400" dirty="0"/>
              <a:t>need comfort adjustments &amp; repairs </a:t>
            </a:r>
          </a:p>
          <a:p>
            <a:pPr>
              <a:lnSpc>
                <a:spcPct val="90000"/>
              </a:lnSpc>
            </a:pPr>
            <a:endParaRPr lang="en-GB" sz="1400" dirty="0"/>
          </a:p>
          <a:p>
            <a:pPr>
              <a:lnSpc>
                <a:spcPct val="90000"/>
              </a:lnSpc>
            </a:pPr>
            <a:r>
              <a:rPr lang="en-GB" sz="1400" b="1" dirty="0"/>
              <a:t>Consumer Trends</a:t>
            </a:r>
          </a:p>
          <a:p>
            <a:pPr>
              <a:lnSpc>
                <a:spcPct val="90000"/>
              </a:lnSpc>
            </a:pPr>
            <a:endParaRPr lang="en-GB" sz="1400" dirty="0"/>
          </a:p>
          <a:p>
            <a:pPr marL="285750" indent="-285750">
              <a:lnSpc>
                <a:spcPct val="90000"/>
              </a:lnSpc>
              <a:buFont typeface="Wingdings" panose="05000000000000000000" pitchFamily="2" charset="2"/>
              <a:buChar char="q"/>
            </a:pPr>
            <a:r>
              <a:rPr lang="en-GB" sz="1400" dirty="0"/>
              <a:t>Growing demand for sustainable fashion </a:t>
            </a:r>
          </a:p>
          <a:p>
            <a:pPr marL="285750" indent="-285750">
              <a:lnSpc>
                <a:spcPct val="90000"/>
              </a:lnSpc>
              <a:buFont typeface="Wingdings" panose="05000000000000000000" pitchFamily="2" charset="2"/>
              <a:buChar char="q"/>
            </a:pPr>
            <a:r>
              <a:rPr lang="en-GB" sz="1400" dirty="0"/>
              <a:t>More people repair instead of replace clothes </a:t>
            </a:r>
          </a:p>
          <a:p>
            <a:pPr marL="285750" indent="-285750">
              <a:lnSpc>
                <a:spcPct val="90000"/>
              </a:lnSpc>
              <a:buFont typeface="Wingdings" panose="05000000000000000000" pitchFamily="2" charset="2"/>
              <a:buChar char="q"/>
            </a:pPr>
            <a:r>
              <a:rPr lang="en-GB" sz="1400" dirty="0"/>
              <a:t>High online use (81% shop/search online)</a:t>
            </a:r>
          </a:p>
          <a:p>
            <a:pPr marL="285750" indent="-285750">
              <a:lnSpc>
                <a:spcPct val="90000"/>
              </a:lnSpc>
              <a:buFont typeface="Wingdings" panose="05000000000000000000" pitchFamily="2" charset="2"/>
              <a:buChar char="q"/>
            </a:pPr>
            <a:endParaRPr lang="en-GB" sz="1000" dirty="0"/>
          </a:p>
          <a:p>
            <a:pPr>
              <a:lnSpc>
                <a:spcPct val="90000"/>
              </a:lnSpc>
            </a:pPr>
            <a:r>
              <a:rPr lang="en-GB" sz="1000" dirty="0"/>
              <a:t>(Statista, 2024)</a:t>
            </a:r>
          </a:p>
          <a:p>
            <a:pPr>
              <a:lnSpc>
                <a:spcPct val="90000"/>
              </a:lnSpc>
            </a:pPr>
            <a:endParaRPr lang="en-GB" sz="1000" dirty="0"/>
          </a:p>
        </p:txBody>
      </p:sp>
      <p:pic>
        <p:nvPicPr>
          <p:cNvPr id="40" name="Video 39">
            <a:hlinkClick r:id="" action="ppaction://media"/>
            <a:extLst>
              <a:ext uri="{FF2B5EF4-FFF2-40B4-BE49-F238E27FC236}">
                <a16:creationId xmlns:a16="http://schemas.microsoft.com/office/drawing/2014/main" id="{E52707CD-C502-A3C3-CAD9-FD01937730F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88046800"/>
      </p:ext>
    </p:extLst>
  </p:cSld>
  <p:clrMapOvr>
    <a:masterClrMapping/>
  </p:clrMapOvr>
  <mc:AlternateContent xmlns:mc="http://schemas.openxmlformats.org/markup-compatibility/2006">
    <mc:Choice xmlns:p14="http://schemas.microsoft.com/office/powerpoint/2010/main" Requires="p14">
      <p:transition spd="slow" p14:dur="2000" advTm="40538"/>
    </mc:Choice>
    <mc:Fallback>
      <p:transition spd="slow" advTm="405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0"/>
                </p:tgtEl>
              </p:cMediaNode>
            </p:video>
            <p:seq concurrent="1" nextAc="seek">
              <p:cTn id="8" restart="whenNotActive" fill="hold" evtFilter="cancelBubble" nodeType="interactiveSeq">
                <p:stCondLst>
                  <p:cond evt="onClick" delay="0">
                    <p:tgtEl>
                      <p:spTgt spid="4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0"/>
                                        </p:tgtEl>
                                      </p:cBhvr>
                                    </p:cmd>
                                  </p:childTnLst>
                                </p:cTn>
                              </p:par>
                            </p:childTnLst>
                          </p:cTn>
                        </p:par>
                      </p:childTnLst>
                    </p:cTn>
                  </p:par>
                </p:childTnLst>
              </p:cTn>
              <p:nextCondLst>
                <p:cond evt="onClick" delay="0">
                  <p:tgtEl>
                    <p:spTgt spid="40"/>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6D6B4-75AD-7BDB-A460-70C4E1C74B9F}"/>
              </a:ext>
            </a:extLst>
          </p:cNvPr>
          <p:cNvSpPr>
            <a:spLocks noGrp="1"/>
          </p:cNvSpPr>
          <p:nvPr>
            <p:ph type="title"/>
          </p:nvPr>
        </p:nvSpPr>
        <p:spPr>
          <a:xfrm>
            <a:off x="815390" y="826903"/>
            <a:ext cx="7342307" cy="1133856"/>
          </a:xfrm>
        </p:spPr>
        <p:txBody>
          <a:bodyPr/>
          <a:lstStyle/>
          <a:p>
            <a:r>
              <a:rPr lang="en-US" dirty="0"/>
              <a:t>Marketing strategy</a:t>
            </a:r>
          </a:p>
        </p:txBody>
      </p:sp>
      <p:graphicFrame>
        <p:nvGraphicFramePr>
          <p:cNvPr id="5" name="Content Placeholder 4" descr="Flexible text blocks SmartArt graphic">
            <a:extLst>
              <a:ext uri="{FF2B5EF4-FFF2-40B4-BE49-F238E27FC236}">
                <a16:creationId xmlns:a16="http://schemas.microsoft.com/office/drawing/2014/main" id="{6A3EB1E0-D58A-6305-07F7-AA4332888374}"/>
              </a:ext>
            </a:extLst>
          </p:cNvPr>
          <p:cNvGraphicFramePr>
            <a:graphicFrameLocks noGrp="1"/>
          </p:cNvGraphicFramePr>
          <p:nvPr>
            <p:ph sz="quarter" idx="13"/>
            <p:extLst>
              <p:ext uri="{D42A27DB-BD31-4B8C-83A1-F6EECF244321}">
                <p14:modId xmlns:p14="http://schemas.microsoft.com/office/powerpoint/2010/main" val="2802975647"/>
              </p:ext>
            </p:extLst>
          </p:nvPr>
        </p:nvGraphicFramePr>
        <p:xfrm>
          <a:off x="815975" y="2359152"/>
          <a:ext cx="10466388" cy="194980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Picture Placeholder 6" descr="A close up of water">
            <a:extLst>
              <a:ext uri="{FF2B5EF4-FFF2-40B4-BE49-F238E27FC236}">
                <a16:creationId xmlns:a16="http://schemas.microsoft.com/office/drawing/2014/main" id="{0CB7D8EA-7AEA-B917-6086-3FA17015B460}"/>
              </a:ext>
            </a:extLst>
          </p:cNvPr>
          <p:cNvPicPr>
            <a:picLocks noGrp="1" noChangeAspect="1"/>
          </p:cNvPicPr>
          <p:nvPr>
            <p:ph type="pic" sz="quarter" idx="14"/>
          </p:nvPr>
        </p:nvPicPr>
        <p:blipFill>
          <a:blip r:embed="rId10">
            <a:extLst>
              <a:ext uri="{28A0092B-C50C-407E-A947-70E740481C1C}">
                <a14:useLocalDpi xmlns:a14="http://schemas.microsoft.com/office/drawing/2010/main" val="0"/>
              </a:ext>
            </a:extLst>
          </a:blip>
          <a:srcRect l="24" r="24"/>
          <a:stretch/>
        </p:blipFill>
        <p:spPr>
          <a:xfrm>
            <a:off x="1" y="4495800"/>
            <a:ext cx="12191999" cy="2362200"/>
          </a:xfrm>
        </p:spPr>
      </p:pic>
      <p:pic>
        <p:nvPicPr>
          <p:cNvPr id="4" name="Picture 3">
            <a:extLst>
              <a:ext uri="{FF2B5EF4-FFF2-40B4-BE49-F238E27FC236}">
                <a16:creationId xmlns:a16="http://schemas.microsoft.com/office/drawing/2014/main" id="{A91E0DA3-07D5-55A2-5CCC-542C5E6602B1}"/>
              </a:ext>
            </a:extLst>
          </p:cNvPr>
          <p:cNvPicPr>
            <a:picLocks noChangeAspect="1"/>
          </p:cNvPicPr>
          <p:nvPr/>
        </p:nvPicPr>
        <p:blipFill>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tretch>
            <a:fillRect/>
          </a:stretch>
        </p:blipFill>
        <p:spPr>
          <a:xfrm>
            <a:off x="0" y="4495800"/>
            <a:ext cx="12192000" cy="2362200"/>
          </a:xfrm>
          <a:prstGeom prst="rect">
            <a:avLst/>
          </a:prstGeom>
        </p:spPr>
      </p:pic>
      <p:sp>
        <p:nvSpPr>
          <p:cNvPr id="6" name="TextBox 5">
            <a:extLst>
              <a:ext uri="{FF2B5EF4-FFF2-40B4-BE49-F238E27FC236}">
                <a16:creationId xmlns:a16="http://schemas.microsoft.com/office/drawing/2014/main" id="{4A85ACC7-8E17-FD29-B69D-E6DB05BE9CB3}"/>
              </a:ext>
            </a:extLst>
          </p:cNvPr>
          <p:cNvSpPr txBox="1"/>
          <p:nvPr/>
        </p:nvSpPr>
        <p:spPr>
          <a:xfrm>
            <a:off x="0" y="6858000"/>
            <a:ext cx="12192000" cy="230832"/>
          </a:xfrm>
          <a:prstGeom prst="rect">
            <a:avLst/>
          </a:prstGeom>
          <a:noFill/>
        </p:spPr>
        <p:txBody>
          <a:bodyPr wrap="square" rtlCol="0">
            <a:spAutoFit/>
          </a:bodyPr>
          <a:lstStyle/>
          <a:p>
            <a:r>
              <a:rPr lang="en-GB" sz="900">
                <a:hlinkClick r:id="rId12" tooltip="https://www.picpedia.org/handwriting/m/marketing-strategy.html"/>
              </a:rPr>
              <a:t>This Photo</a:t>
            </a:r>
            <a:r>
              <a:rPr lang="en-GB" sz="900"/>
              <a:t> by Unknown Author is licensed under </a:t>
            </a:r>
            <a:r>
              <a:rPr lang="en-GB" sz="900">
                <a:hlinkClick r:id="rId13" tooltip="https://creativecommons.org/licenses/by-sa/3.0/"/>
              </a:rPr>
              <a:t>CC BY-SA</a:t>
            </a:r>
            <a:endParaRPr lang="en-GB" sz="900"/>
          </a:p>
        </p:txBody>
      </p:sp>
      <p:pic>
        <p:nvPicPr>
          <p:cNvPr id="32" name="Video 31">
            <a:hlinkClick r:id="" action="ppaction://media"/>
            <a:extLst>
              <a:ext uri="{FF2B5EF4-FFF2-40B4-BE49-F238E27FC236}">
                <a16:creationId xmlns:a16="http://schemas.microsoft.com/office/drawing/2014/main" id="{57442607-2E0F-4015-E1A6-14903778FAA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76263478"/>
      </p:ext>
    </p:extLst>
  </p:cSld>
  <p:clrMapOvr>
    <a:masterClrMapping/>
  </p:clrMapOvr>
  <mc:AlternateContent xmlns:mc="http://schemas.openxmlformats.org/markup-compatibility/2006">
    <mc:Choice xmlns:p14="http://schemas.microsoft.com/office/powerpoint/2010/main" Requires="p14">
      <p:transition spd="slow" p14:dur="2000" advTm="30459"/>
    </mc:Choice>
    <mc:Fallback>
      <p:transition spd="slow" advTm="304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2"/>
                </p:tgtEl>
              </p:cMediaNode>
            </p:video>
            <p:seq concurrent="1" nextAc="seek">
              <p:cTn id="8" restart="whenNotActive" fill="hold" evtFilter="cancelBubble" nodeType="interactiveSeq">
                <p:stCondLst>
                  <p:cond evt="onClick" delay="0">
                    <p:tgtEl>
                      <p:spTgt spid="3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2"/>
                                        </p:tgtEl>
                                      </p:cBhvr>
                                    </p:cmd>
                                  </p:childTnLst>
                                </p:cTn>
                              </p:par>
                            </p:childTnLst>
                          </p:cTn>
                        </p:par>
                      </p:childTnLst>
                    </p:cTn>
                  </p:par>
                </p:childTnLst>
              </p:cTn>
              <p:nextCondLst>
                <p:cond evt="onClick" delay="0">
                  <p:tgtEl>
                    <p:spTgt spid="32"/>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D83D3-8350-E94C-9DF1-102CD7D9F1C9}"/>
              </a:ext>
            </a:extLst>
          </p:cNvPr>
          <p:cNvSpPr>
            <a:spLocks noGrp="1"/>
          </p:cNvSpPr>
          <p:nvPr>
            <p:ph type="title"/>
          </p:nvPr>
        </p:nvSpPr>
        <p:spPr>
          <a:xfrm>
            <a:off x="824975" y="831439"/>
            <a:ext cx="10440990" cy="1132258"/>
          </a:xfrm>
        </p:spPr>
        <p:txBody>
          <a:bodyPr anchor="t">
            <a:normAutofit/>
          </a:bodyPr>
          <a:lstStyle/>
          <a:p>
            <a:r>
              <a:rPr lang="en-GB" dirty="0"/>
              <a:t>Marketing mix (4ps) </a:t>
            </a:r>
            <a:r>
              <a:rPr lang="en-GB" sz="1100" b="0" dirty="0"/>
              <a:t>(Chaffey &amp; Ellis-Chadwick, 2019)</a:t>
            </a:r>
            <a:br>
              <a:rPr lang="en-GB" dirty="0"/>
            </a:br>
            <a:endParaRPr lang="en-GB" dirty="0"/>
          </a:p>
        </p:txBody>
      </p:sp>
      <p:graphicFrame>
        <p:nvGraphicFramePr>
          <p:cNvPr id="5" name="Content Placeholder 4" descr="Basic Timeline">
            <a:extLst>
              <a:ext uri="{FF2B5EF4-FFF2-40B4-BE49-F238E27FC236}">
                <a16:creationId xmlns:a16="http://schemas.microsoft.com/office/drawing/2014/main" id="{5666EA29-3A08-B5C1-35A6-0D5F7EB1776F}"/>
              </a:ext>
            </a:extLst>
          </p:cNvPr>
          <p:cNvGraphicFramePr>
            <a:graphicFrameLocks noGrp="1"/>
          </p:cNvGraphicFramePr>
          <p:nvPr>
            <p:ph idx="1"/>
            <p:extLst>
              <p:ext uri="{D42A27DB-BD31-4B8C-83A1-F6EECF244321}">
                <p14:modId xmlns:p14="http://schemas.microsoft.com/office/powerpoint/2010/main" val="1391246485"/>
              </p:ext>
              <p:ext uri="{E7BDC344-281C-4309-B0C6-D0EE65EED2A8}">
                <p202:designPr xmlns:p202="http://schemas.microsoft.com/office/powerpoint/2020/02/main">
                  <p202:designTagLst>
                    <p202:designTag name="ARCH:1:CLS" val="SmartArt"/>
                    <p202:designTag name="ARCH:1:VSVAR" val="Timeline"/>
                  </p202:designTagLst>
                </p202:designPr>
              </p:ext>
            </p:extLst>
          </p:nvPr>
        </p:nvGraphicFramePr>
        <p:xfrm>
          <a:off x="875079" y="1578280"/>
          <a:ext cx="10440989" cy="449838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2" name="Video 11">
            <a:hlinkClick r:id="" action="ppaction://media"/>
            <a:extLst>
              <a:ext uri="{FF2B5EF4-FFF2-40B4-BE49-F238E27FC236}">
                <a16:creationId xmlns:a16="http://schemas.microsoft.com/office/drawing/2014/main" id="{63D02E79-2F86-9239-4947-2550DD7FF55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25037026"/>
      </p:ext>
    </p:extLst>
  </p:cSld>
  <p:clrMapOvr>
    <a:masterClrMapping/>
  </p:clrMapOvr>
  <mc:AlternateContent xmlns:mc="http://schemas.openxmlformats.org/markup-compatibility/2006">
    <mc:Choice xmlns:p14="http://schemas.microsoft.com/office/powerpoint/2010/main" Requires="p14">
      <p:transition spd="slow" p14:dur="2000" advTm="16440"/>
    </mc:Choice>
    <mc:Fallback>
      <p:transition spd="slow" advTm="164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39730A6A-E42F-4464-B2E7-114395DA54DF}"/>
              </a:ext>
            </a:extLst>
          </p:cNvPr>
          <p:cNvSpPr>
            <a:spLocks noGrp="1"/>
          </p:cNvSpPr>
          <p:nvPr>
            <p:ph type="title"/>
          </p:nvPr>
        </p:nvSpPr>
        <p:spPr>
          <a:xfrm>
            <a:off x="813816" y="850392"/>
            <a:ext cx="4142232" cy="4940661"/>
          </a:xfrm>
        </p:spPr>
        <p:txBody>
          <a:bodyPr/>
          <a:lstStyle/>
          <a:p>
            <a:endParaRPr lang="en-US" dirty="0"/>
          </a:p>
        </p:txBody>
      </p:sp>
      <p:graphicFrame>
        <p:nvGraphicFramePr>
          <p:cNvPr id="3" name="Table 2">
            <a:extLst>
              <a:ext uri="{FF2B5EF4-FFF2-40B4-BE49-F238E27FC236}">
                <a16:creationId xmlns:a16="http://schemas.microsoft.com/office/drawing/2014/main" id="{2BA8E98C-09A4-734E-8080-BBC0CCECD240}"/>
              </a:ext>
            </a:extLst>
          </p:cNvPr>
          <p:cNvGraphicFramePr>
            <a:graphicFrameLocks noGrp="1"/>
          </p:cNvGraphicFramePr>
          <p:nvPr>
            <p:extLst>
              <p:ext uri="{D42A27DB-BD31-4B8C-83A1-F6EECF244321}">
                <p14:modId xmlns:p14="http://schemas.microsoft.com/office/powerpoint/2010/main" val="2609824788"/>
              </p:ext>
            </p:extLst>
          </p:nvPr>
        </p:nvGraphicFramePr>
        <p:xfrm>
          <a:off x="5522913" y="973014"/>
          <a:ext cx="6159500" cy="5177406"/>
        </p:xfrm>
        <a:graphic>
          <a:graphicData uri="http://schemas.openxmlformats.org/drawingml/2006/table">
            <a:tbl>
              <a:tblPr firstRow="1" firstCol="1" bandRow="1">
                <a:solidFill>
                  <a:schemeClr val="bg1"/>
                </a:solidFill>
              </a:tblPr>
              <a:tblGrid>
                <a:gridCol w="1373620">
                  <a:extLst>
                    <a:ext uri="{9D8B030D-6E8A-4147-A177-3AD203B41FA5}">
                      <a16:colId xmlns:a16="http://schemas.microsoft.com/office/drawing/2014/main" val="2957453565"/>
                    </a:ext>
                  </a:extLst>
                </a:gridCol>
                <a:gridCol w="4785880">
                  <a:extLst>
                    <a:ext uri="{9D8B030D-6E8A-4147-A177-3AD203B41FA5}">
                      <a16:colId xmlns:a16="http://schemas.microsoft.com/office/drawing/2014/main" val="1269617458"/>
                    </a:ext>
                  </a:extLst>
                </a:gridCol>
              </a:tblGrid>
              <a:tr h="421658">
                <a:tc>
                  <a:txBody>
                    <a:bodyPr/>
                    <a:lstStyle/>
                    <a:p>
                      <a:pPr algn="l" fontAlgn="t">
                        <a:lnSpc>
                          <a:spcPct val="115000"/>
                        </a:lnSpc>
                        <a:spcAft>
                          <a:spcPts val="800"/>
                        </a:spcAft>
                        <a:buNone/>
                      </a:pPr>
                      <a:r>
                        <a:rPr lang="en-US" sz="1300" b="0" i="0" u="none" strike="noStrike" kern="150" cap="none" spc="0">
                          <a:solidFill>
                            <a:schemeClr val="bg1"/>
                          </a:solidFill>
                          <a:effectLst/>
                          <a:latin typeface="Aptos" panose="020B0004020202020204" pitchFamily="34" charset="0"/>
                          <a:ea typeface="Aptos" panose="020B0004020202020204" pitchFamily="34" charset="0"/>
                          <a:cs typeface="Times New Roman" panose="02020603050405020304" pitchFamily="18" charset="0"/>
                        </a:rPr>
                        <a:t>Factor</a:t>
                      </a:r>
                      <a:endParaRPr lang="en-GB" sz="1300" b="0" i="0" u="none" strike="noStrike" cap="none" spc="0">
                        <a:solidFill>
                          <a:schemeClr val="bg1"/>
                        </a:solidFill>
                        <a:effectLst/>
                        <a:latin typeface="Arial" panose="020B0604020202020204" pitchFamily="34" charset="0"/>
                      </a:endParaRPr>
                    </a:p>
                  </a:txBody>
                  <a:tcPr marL="107834" marR="87448" marT="82949" marB="82949" anchor="ctr">
                    <a:lnL w="19050" cap="flat" cmpd="sng" algn="ctr">
                      <a:solidFill>
                        <a:schemeClr val="tx1"/>
                      </a:solidFill>
                      <a:prstDash val="solid"/>
                    </a:lnL>
                    <a:lnR w="12700" cmpd="sng">
                      <a:noFill/>
                    </a:lnR>
                    <a:lnT w="19050" cap="flat" cmpd="sng" algn="ctr">
                      <a:solidFill>
                        <a:schemeClr val="tx1"/>
                      </a:solidFill>
                      <a:prstDash val="solid"/>
                    </a:lnT>
                    <a:lnB w="38100" cmpd="sng">
                      <a:noFill/>
                    </a:lnB>
                    <a:solidFill>
                      <a:schemeClr val="tx1"/>
                    </a:solidFill>
                  </a:tcPr>
                </a:tc>
                <a:tc>
                  <a:txBody>
                    <a:bodyPr/>
                    <a:lstStyle/>
                    <a:p>
                      <a:pPr algn="l" fontAlgn="t">
                        <a:lnSpc>
                          <a:spcPct val="115000"/>
                        </a:lnSpc>
                        <a:spcAft>
                          <a:spcPts val="800"/>
                        </a:spcAft>
                        <a:buNone/>
                      </a:pPr>
                      <a:r>
                        <a:rPr lang="en-US" sz="1300" b="0" i="0" u="none" strike="noStrike" kern="150" cap="none" spc="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Key Points</a:t>
                      </a:r>
                      <a:endParaRPr lang="en-GB" sz="1300" b="0" i="0" u="none" strike="noStrike" cap="none" spc="0" dirty="0">
                        <a:solidFill>
                          <a:schemeClr val="bg1"/>
                        </a:solidFill>
                        <a:effectLst/>
                        <a:latin typeface="Arial" panose="020B0604020202020204" pitchFamily="34" charset="0"/>
                      </a:endParaRPr>
                    </a:p>
                  </a:txBody>
                  <a:tcPr marL="107834" marR="87448" marT="82949" marB="82949" anchor="ctr">
                    <a:lnL w="12700" cmpd="sng">
                      <a:noFill/>
                    </a:lnL>
                    <a:lnR w="12700" cmpd="sng">
                      <a:noFill/>
                    </a:lnR>
                    <a:lnT w="19050" cap="flat" cmpd="sng" algn="ctr">
                      <a:solidFill>
                        <a:schemeClr val="tx1"/>
                      </a:solidFill>
                      <a:prstDash val="solid"/>
                    </a:lnT>
                    <a:lnB w="38100" cmpd="sng">
                      <a:noFill/>
                    </a:lnB>
                    <a:solidFill>
                      <a:schemeClr val="tx1"/>
                    </a:solidFill>
                  </a:tcPr>
                </a:tc>
                <a:extLst>
                  <a:ext uri="{0D108BD9-81ED-4DB2-BD59-A6C34878D82A}">
                    <a16:rowId xmlns:a16="http://schemas.microsoft.com/office/drawing/2014/main" val="3009697570"/>
                  </a:ext>
                </a:extLst>
              </a:tr>
              <a:tr h="644238">
                <a:tc>
                  <a:txBody>
                    <a:bodyPr/>
                    <a:lstStyle/>
                    <a:p>
                      <a:pPr algn="l" fontAlgn="t">
                        <a:lnSpc>
                          <a:spcPct val="115000"/>
                        </a:lnSpc>
                        <a:spcAft>
                          <a:spcPts val="800"/>
                        </a:spcAft>
                        <a:buNone/>
                      </a:pPr>
                      <a:r>
                        <a:rPr lang="en-US" sz="1300" b="1" i="0" u="none" strike="noStrike" kern="150" cap="none" spc="0">
                          <a:solidFill>
                            <a:schemeClr val="accent3">
                              <a:lumMod val="75000"/>
                            </a:schemeClr>
                          </a:solidFill>
                          <a:effectLst/>
                          <a:latin typeface="Aptos" panose="020B0004020202020204" pitchFamily="34" charset="0"/>
                          <a:ea typeface="Aptos" panose="020B0004020202020204" pitchFamily="34" charset="0"/>
                          <a:cs typeface="Times New Roman" panose="02020603050405020304" pitchFamily="18" charset="0"/>
                        </a:rPr>
                        <a:t>Political</a:t>
                      </a:r>
                      <a:endParaRPr lang="en-GB" sz="1300" b="0" i="0" u="none" strike="noStrike" cap="none" spc="0">
                        <a:solidFill>
                          <a:schemeClr val="accent3">
                            <a:lumMod val="75000"/>
                          </a:schemeClr>
                        </a:solidFill>
                        <a:effectLst/>
                        <a:latin typeface="Arial" panose="020B0604020202020204" pitchFamily="34" charset="0"/>
                      </a:endParaRPr>
                    </a:p>
                  </a:txBody>
                  <a:tcPr marL="107834" marR="87448" marT="82949" marB="82949">
                    <a:lnL w="19050" cap="flat" cmpd="sng" algn="ctr">
                      <a:solidFill>
                        <a:schemeClr val="tx1"/>
                      </a:solidFill>
                      <a:prstDash val="solid"/>
                    </a:lnL>
                    <a:lnR w="6350" cap="flat" cmpd="sng" algn="ctr">
                      <a:solidFill>
                        <a:schemeClr val="tx1">
                          <a:lumMod val="50000"/>
                          <a:lumOff val="50000"/>
                        </a:schemeClr>
                      </a:solidFill>
                      <a:prstDash val="solid"/>
                    </a:lnR>
                    <a:lnT w="38100" cmpd="sng">
                      <a:noFill/>
                    </a:lnT>
                    <a:lnB w="6350" cap="flat" cmpd="sng" algn="ctr">
                      <a:solidFill>
                        <a:schemeClr val="tx1">
                          <a:lumMod val="50000"/>
                          <a:lumOff val="50000"/>
                        </a:schemeClr>
                      </a:solidFill>
                      <a:prstDash val="solid"/>
                    </a:lnB>
                    <a:noFill/>
                  </a:tcPr>
                </a:tc>
                <a:tc>
                  <a:txBody>
                    <a:bodyPr/>
                    <a:lstStyle/>
                    <a:p>
                      <a:pPr algn="l" fontAlgn="t">
                        <a:lnSpc>
                          <a:spcPct val="115000"/>
                        </a:lnSpc>
                        <a:spcAft>
                          <a:spcPts val="800"/>
                        </a:spcAft>
                        <a:buNone/>
                      </a:pPr>
                      <a:r>
                        <a:rPr lang="en-US" sz="1300" b="0" i="0" u="none" strike="noStrike" kern="150" cap="none" spc="0">
                          <a:solidFill>
                            <a:schemeClr val="accent3">
                              <a:lumMod val="75000"/>
                            </a:schemeClr>
                          </a:solidFill>
                          <a:effectLst/>
                          <a:latin typeface="Aptos" panose="020B0004020202020204" pitchFamily="34" charset="0"/>
                          <a:ea typeface="Aptos" panose="020B0004020202020204" pitchFamily="34" charset="0"/>
                          <a:cs typeface="Times New Roman" panose="02020603050405020304" pitchFamily="18" charset="0"/>
                        </a:rPr>
                        <a:t>Employment laws and workplace safety regulations must be followed to ensure legal and safe business operations.</a:t>
                      </a:r>
                      <a:endParaRPr lang="en-GB" sz="1300" b="0" i="0" u="none" strike="noStrike" cap="none" spc="0">
                        <a:solidFill>
                          <a:schemeClr val="accent3">
                            <a:lumMod val="75000"/>
                          </a:schemeClr>
                        </a:solidFill>
                        <a:effectLst/>
                        <a:latin typeface="Arial" panose="020B0604020202020204" pitchFamily="34" charset="0"/>
                      </a:endParaRPr>
                    </a:p>
                  </a:txBody>
                  <a:tcPr marL="107834" marR="87448" marT="82949" marB="82949">
                    <a:lnL w="6350" cap="flat" cmpd="sng" algn="ctr">
                      <a:solidFill>
                        <a:schemeClr val="tx1">
                          <a:lumMod val="50000"/>
                          <a:lumOff val="50000"/>
                        </a:schemeClr>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1809521603"/>
                  </a:ext>
                </a:extLst>
              </a:tr>
              <a:tr h="866818">
                <a:tc>
                  <a:txBody>
                    <a:bodyPr/>
                    <a:lstStyle/>
                    <a:p>
                      <a:pPr algn="l" fontAlgn="t">
                        <a:lnSpc>
                          <a:spcPct val="115000"/>
                        </a:lnSpc>
                        <a:spcAft>
                          <a:spcPts val="800"/>
                        </a:spcAft>
                        <a:buNone/>
                      </a:pPr>
                      <a:r>
                        <a:rPr lang="en-US" sz="1300" b="1" i="0" u="none" strike="noStrike" kern="150" cap="none" spc="0">
                          <a:solidFill>
                            <a:schemeClr val="accent3">
                              <a:lumMod val="75000"/>
                            </a:schemeClr>
                          </a:solidFill>
                          <a:effectLst/>
                          <a:latin typeface="Aptos" panose="020B0004020202020204" pitchFamily="34" charset="0"/>
                          <a:ea typeface="Aptos" panose="020B0004020202020204" pitchFamily="34" charset="0"/>
                          <a:cs typeface="Times New Roman" panose="02020603050405020304" pitchFamily="18" charset="0"/>
                        </a:rPr>
                        <a:t>Economic</a:t>
                      </a:r>
                      <a:endParaRPr lang="en-GB" sz="1300" b="0" i="0" u="none" strike="noStrike" cap="none" spc="0">
                        <a:solidFill>
                          <a:schemeClr val="accent3">
                            <a:lumMod val="75000"/>
                          </a:schemeClr>
                        </a:solidFill>
                        <a:effectLst/>
                        <a:latin typeface="Arial" panose="020B0604020202020204" pitchFamily="34" charset="0"/>
                      </a:endParaRPr>
                    </a:p>
                  </a:txBody>
                  <a:tcPr marL="107834" marR="87448" marT="82949" marB="82949">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l" fontAlgn="t">
                        <a:lnSpc>
                          <a:spcPct val="115000"/>
                        </a:lnSpc>
                        <a:spcAft>
                          <a:spcPts val="800"/>
                        </a:spcAft>
                        <a:buNone/>
                      </a:pPr>
                      <a:r>
                        <a:rPr lang="en-US" sz="1300" b="0" i="0" u="none" strike="noStrike" kern="150" cap="none" spc="0">
                          <a:solidFill>
                            <a:schemeClr val="accent3">
                              <a:lumMod val="75000"/>
                            </a:schemeClr>
                          </a:solidFill>
                          <a:effectLst/>
                          <a:latin typeface="Aptos" panose="020B0004020202020204" pitchFamily="34" charset="0"/>
                          <a:ea typeface="Aptos" panose="020B0004020202020204" pitchFamily="34" charset="0"/>
                          <a:cs typeface="Times New Roman" panose="02020603050405020304" pitchFamily="18" charset="0"/>
                        </a:rPr>
                        <a:t>Inflation can increase business costs such as materials and rent. Consumer spending patterns may affect demand for tailoring services.</a:t>
                      </a:r>
                      <a:endParaRPr lang="en-GB" sz="1300" b="0" i="0" u="none" strike="noStrike" cap="none" spc="0">
                        <a:solidFill>
                          <a:schemeClr val="accent3">
                            <a:lumMod val="75000"/>
                          </a:schemeClr>
                        </a:solidFill>
                        <a:effectLst/>
                        <a:latin typeface="Arial" panose="020B0604020202020204" pitchFamily="34" charset="0"/>
                      </a:endParaRPr>
                    </a:p>
                  </a:txBody>
                  <a:tcPr marL="107834" marR="87448" marT="82949" marB="82949">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3070304055"/>
                  </a:ext>
                </a:extLst>
              </a:tr>
              <a:tr h="866818">
                <a:tc>
                  <a:txBody>
                    <a:bodyPr/>
                    <a:lstStyle/>
                    <a:p>
                      <a:pPr algn="l" fontAlgn="t">
                        <a:lnSpc>
                          <a:spcPct val="115000"/>
                        </a:lnSpc>
                        <a:spcAft>
                          <a:spcPts val="800"/>
                        </a:spcAft>
                        <a:buNone/>
                      </a:pPr>
                      <a:r>
                        <a:rPr lang="en-US" sz="1300" b="1" i="0" u="none" strike="noStrike" kern="150" cap="none" spc="0">
                          <a:solidFill>
                            <a:schemeClr val="accent3">
                              <a:lumMod val="75000"/>
                            </a:schemeClr>
                          </a:solidFill>
                          <a:effectLst/>
                          <a:latin typeface="Aptos" panose="020B0004020202020204" pitchFamily="34" charset="0"/>
                          <a:ea typeface="Aptos" panose="020B0004020202020204" pitchFamily="34" charset="0"/>
                          <a:cs typeface="Times New Roman" panose="02020603050405020304" pitchFamily="18" charset="0"/>
                        </a:rPr>
                        <a:t>Social</a:t>
                      </a:r>
                      <a:endParaRPr lang="en-GB" sz="1300" b="0" i="0" u="none" strike="noStrike" cap="none" spc="0">
                        <a:solidFill>
                          <a:schemeClr val="accent3">
                            <a:lumMod val="75000"/>
                          </a:schemeClr>
                        </a:solidFill>
                        <a:effectLst/>
                        <a:latin typeface="Arial" panose="020B0604020202020204" pitchFamily="34" charset="0"/>
                      </a:endParaRPr>
                    </a:p>
                  </a:txBody>
                  <a:tcPr marL="107834" marR="87448" marT="82949" marB="82949">
                    <a:lnL w="19050" cap="flat" cmpd="sng" algn="ctr">
                      <a:solidFill>
                        <a:schemeClr val="tx1"/>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gn="l" fontAlgn="t">
                        <a:lnSpc>
                          <a:spcPct val="115000"/>
                        </a:lnSpc>
                        <a:spcAft>
                          <a:spcPts val="800"/>
                        </a:spcAft>
                        <a:buNone/>
                      </a:pPr>
                      <a:r>
                        <a:rPr lang="en-US" sz="1300" b="0" i="0" u="none" strike="noStrike" kern="150" cap="none" spc="0">
                          <a:solidFill>
                            <a:schemeClr val="accent3">
                              <a:lumMod val="75000"/>
                            </a:schemeClr>
                          </a:solidFill>
                          <a:effectLst/>
                          <a:latin typeface="Aptos" panose="020B0004020202020204" pitchFamily="34" charset="0"/>
                          <a:ea typeface="Aptos" panose="020B0004020202020204" pitchFamily="34" charset="0"/>
                          <a:cs typeface="Times New Roman" panose="02020603050405020304" pitchFamily="18" charset="0"/>
                        </a:rPr>
                        <a:t>Growing demand for sustainable fashion is increasing interest in repair and reuse services. An ageing population also increases demand for clothing alterations.</a:t>
                      </a:r>
                      <a:endParaRPr lang="en-GB" sz="1300" b="0" i="0" u="none" strike="noStrike" cap="none" spc="0">
                        <a:solidFill>
                          <a:schemeClr val="accent3">
                            <a:lumMod val="75000"/>
                          </a:schemeClr>
                        </a:solidFill>
                        <a:effectLst/>
                        <a:latin typeface="Arial" panose="020B0604020202020204" pitchFamily="34" charset="0"/>
                      </a:endParaRPr>
                    </a:p>
                  </a:txBody>
                  <a:tcPr marL="107834" marR="87448" marT="82949" marB="82949">
                    <a:lnL w="6350" cap="flat" cmpd="sng" algn="ctr">
                      <a:solidFill>
                        <a:schemeClr val="tx1">
                          <a:lumMod val="50000"/>
                          <a:lumOff val="50000"/>
                        </a:schemeClr>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1766595280"/>
                  </a:ext>
                </a:extLst>
              </a:tr>
              <a:tr h="866818">
                <a:tc>
                  <a:txBody>
                    <a:bodyPr/>
                    <a:lstStyle/>
                    <a:p>
                      <a:pPr algn="l" fontAlgn="t">
                        <a:lnSpc>
                          <a:spcPct val="115000"/>
                        </a:lnSpc>
                        <a:spcAft>
                          <a:spcPts val="800"/>
                        </a:spcAft>
                        <a:buNone/>
                      </a:pPr>
                      <a:r>
                        <a:rPr lang="en-US" sz="1300" b="1" i="0" u="none" strike="noStrike" kern="150" cap="none" spc="0">
                          <a:solidFill>
                            <a:schemeClr val="accent3">
                              <a:lumMod val="75000"/>
                            </a:schemeClr>
                          </a:solidFill>
                          <a:effectLst/>
                          <a:latin typeface="Aptos" panose="020B0004020202020204" pitchFamily="34" charset="0"/>
                          <a:ea typeface="Aptos" panose="020B0004020202020204" pitchFamily="34" charset="0"/>
                          <a:cs typeface="Times New Roman" panose="02020603050405020304" pitchFamily="18" charset="0"/>
                        </a:rPr>
                        <a:t>Technological</a:t>
                      </a:r>
                      <a:endParaRPr lang="en-GB" sz="1300" b="0" i="0" u="none" strike="noStrike" cap="none" spc="0">
                        <a:solidFill>
                          <a:schemeClr val="accent3">
                            <a:lumMod val="75000"/>
                          </a:schemeClr>
                        </a:solidFill>
                        <a:effectLst/>
                        <a:latin typeface="Arial" panose="020B0604020202020204" pitchFamily="34" charset="0"/>
                      </a:endParaRPr>
                    </a:p>
                  </a:txBody>
                  <a:tcPr marL="107834" marR="87448" marT="82949" marB="82949">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l" fontAlgn="t">
                        <a:lnSpc>
                          <a:spcPct val="115000"/>
                        </a:lnSpc>
                        <a:spcAft>
                          <a:spcPts val="800"/>
                        </a:spcAft>
                        <a:buNone/>
                      </a:pPr>
                      <a:r>
                        <a:rPr lang="en-US" sz="1300" b="0" i="0" u="none" strike="noStrike" kern="150" cap="none" spc="0">
                          <a:solidFill>
                            <a:schemeClr val="accent3">
                              <a:lumMod val="75000"/>
                            </a:schemeClr>
                          </a:solidFill>
                          <a:effectLst/>
                          <a:latin typeface="Aptos" panose="020B0004020202020204" pitchFamily="34" charset="0"/>
                          <a:ea typeface="Aptos" panose="020B0004020202020204" pitchFamily="34" charset="0"/>
                          <a:cs typeface="Times New Roman" panose="02020603050405020304" pitchFamily="18" charset="0"/>
                        </a:rPr>
                        <a:t>Growth of e-commerce platforms makes it easier to reach customers online. Digital booking systems improve convenience and customer experience.</a:t>
                      </a:r>
                      <a:endParaRPr lang="en-GB" sz="1300" b="0" i="0" u="none" strike="noStrike" cap="none" spc="0">
                        <a:solidFill>
                          <a:schemeClr val="accent3">
                            <a:lumMod val="75000"/>
                          </a:schemeClr>
                        </a:solidFill>
                        <a:effectLst/>
                        <a:latin typeface="Arial" panose="020B0604020202020204" pitchFamily="34" charset="0"/>
                      </a:endParaRPr>
                    </a:p>
                  </a:txBody>
                  <a:tcPr marL="107834" marR="87448" marT="82949" marB="82949">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2558986340"/>
                  </a:ext>
                </a:extLst>
              </a:tr>
              <a:tr h="866818">
                <a:tc>
                  <a:txBody>
                    <a:bodyPr/>
                    <a:lstStyle/>
                    <a:p>
                      <a:pPr algn="l" fontAlgn="t">
                        <a:lnSpc>
                          <a:spcPct val="115000"/>
                        </a:lnSpc>
                        <a:spcAft>
                          <a:spcPts val="800"/>
                        </a:spcAft>
                        <a:buNone/>
                      </a:pPr>
                      <a:r>
                        <a:rPr lang="en-US" sz="1300" b="1" i="0" u="none" strike="noStrike" kern="150" cap="none" spc="0">
                          <a:solidFill>
                            <a:schemeClr val="accent3">
                              <a:lumMod val="75000"/>
                            </a:schemeClr>
                          </a:solidFill>
                          <a:effectLst/>
                          <a:latin typeface="Aptos" panose="020B0004020202020204" pitchFamily="34" charset="0"/>
                          <a:ea typeface="Aptos" panose="020B0004020202020204" pitchFamily="34" charset="0"/>
                          <a:cs typeface="Times New Roman" panose="02020603050405020304" pitchFamily="18" charset="0"/>
                        </a:rPr>
                        <a:t>Legal</a:t>
                      </a:r>
                      <a:endParaRPr lang="en-GB" sz="1300" b="0" i="0" u="none" strike="noStrike" cap="none" spc="0">
                        <a:solidFill>
                          <a:schemeClr val="accent3">
                            <a:lumMod val="75000"/>
                          </a:schemeClr>
                        </a:solidFill>
                        <a:effectLst/>
                        <a:latin typeface="Arial" panose="020B0604020202020204" pitchFamily="34" charset="0"/>
                      </a:endParaRPr>
                    </a:p>
                  </a:txBody>
                  <a:tcPr marL="107834" marR="87448" marT="82949" marB="82949">
                    <a:lnL w="19050" cap="flat" cmpd="sng" algn="ctr">
                      <a:solidFill>
                        <a:schemeClr val="tx1"/>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gn="l" fontAlgn="t">
                        <a:lnSpc>
                          <a:spcPct val="115000"/>
                        </a:lnSpc>
                        <a:spcAft>
                          <a:spcPts val="800"/>
                        </a:spcAft>
                        <a:buNone/>
                      </a:pPr>
                      <a:r>
                        <a:rPr lang="en-US" sz="1300" b="0" i="0" u="none" strike="noStrike" kern="150" cap="none" spc="0">
                          <a:solidFill>
                            <a:schemeClr val="accent3">
                              <a:lumMod val="75000"/>
                            </a:schemeClr>
                          </a:solidFill>
                          <a:effectLst/>
                          <a:latin typeface="Aptos" panose="020B0004020202020204" pitchFamily="34" charset="0"/>
                          <a:ea typeface="Aptos" panose="020B0004020202020204" pitchFamily="34" charset="0"/>
                          <a:cs typeface="Times New Roman" panose="02020603050405020304" pitchFamily="18" charset="0"/>
                        </a:rPr>
                        <a:t>The business must comply with employment laws and consumer protection laws. GDPR regulations must be followed to protect customer data.</a:t>
                      </a:r>
                      <a:endParaRPr lang="en-GB" sz="1300" b="0" i="0" u="none" strike="noStrike" cap="none" spc="0">
                        <a:solidFill>
                          <a:schemeClr val="accent3">
                            <a:lumMod val="75000"/>
                          </a:schemeClr>
                        </a:solidFill>
                        <a:effectLst/>
                        <a:latin typeface="Arial" panose="020B0604020202020204" pitchFamily="34" charset="0"/>
                      </a:endParaRPr>
                    </a:p>
                  </a:txBody>
                  <a:tcPr marL="107834" marR="87448" marT="82949" marB="82949">
                    <a:lnL w="6350" cap="flat" cmpd="sng" algn="ctr">
                      <a:solidFill>
                        <a:schemeClr val="tx1">
                          <a:lumMod val="50000"/>
                          <a:lumOff val="50000"/>
                        </a:schemeClr>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2682375110"/>
                  </a:ext>
                </a:extLst>
              </a:tr>
              <a:tr h="644238">
                <a:tc>
                  <a:txBody>
                    <a:bodyPr/>
                    <a:lstStyle/>
                    <a:p>
                      <a:pPr algn="l" fontAlgn="t">
                        <a:lnSpc>
                          <a:spcPct val="115000"/>
                        </a:lnSpc>
                        <a:spcAft>
                          <a:spcPts val="800"/>
                        </a:spcAft>
                        <a:buNone/>
                      </a:pPr>
                      <a:r>
                        <a:rPr lang="en-US" sz="1300" b="1" i="0" u="none" strike="noStrike" kern="150" cap="none" spc="0">
                          <a:solidFill>
                            <a:schemeClr val="accent3">
                              <a:lumMod val="75000"/>
                            </a:schemeClr>
                          </a:solidFill>
                          <a:effectLst/>
                          <a:latin typeface="Aptos" panose="020B0004020202020204" pitchFamily="34" charset="0"/>
                          <a:ea typeface="Aptos" panose="020B0004020202020204" pitchFamily="34" charset="0"/>
                          <a:cs typeface="Times New Roman" panose="02020603050405020304" pitchFamily="18" charset="0"/>
                        </a:rPr>
                        <a:t>Environmental</a:t>
                      </a:r>
                      <a:endParaRPr lang="en-GB" sz="1300" b="0" i="0" u="none" strike="noStrike" cap="none" spc="0">
                        <a:solidFill>
                          <a:schemeClr val="accent3">
                            <a:lumMod val="75000"/>
                          </a:schemeClr>
                        </a:solidFill>
                        <a:effectLst/>
                        <a:latin typeface="Arial" panose="020B0604020202020204" pitchFamily="34" charset="0"/>
                      </a:endParaRPr>
                    </a:p>
                  </a:txBody>
                  <a:tcPr marL="107834" marR="87448" marT="82949" marB="82949">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l" fontAlgn="t">
                        <a:lnSpc>
                          <a:spcPct val="115000"/>
                        </a:lnSpc>
                        <a:spcAft>
                          <a:spcPts val="800"/>
                        </a:spcAft>
                        <a:buNone/>
                      </a:pPr>
                      <a:r>
                        <a:rPr lang="en-US" sz="1300" b="0" i="0" u="none" strike="noStrike" kern="150" cap="none" spc="0" dirty="0">
                          <a:solidFill>
                            <a:schemeClr val="accent3">
                              <a:lumMod val="75000"/>
                            </a:schemeClr>
                          </a:solidFill>
                          <a:effectLst/>
                          <a:latin typeface="Aptos" panose="020B0004020202020204" pitchFamily="34" charset="0"/>
                          <a:ea typeface="Aptos" panose="020B0004020202020204" pitchFamily="34" charset="0"/>
                          <a:cs typeface="Times New Roman" panose="02020603050405020304" pitchFamily="18" charset="0"/>
                        </a:rPr>
                        <a:t>There is increasing pressure to reduce textile waste. Customers are demanding more eco-friendly and sustainable services.</a:t>
                      </a:r>
                      <a:endParaRPr lang="en-GB" sz="1300" b="0" i="0" u="none" strike="noStrike" cap="none" spc="0" dirty="0">
                        <a:solidFill>
                          <a:schemeClr val="accent3">
                            <a:lumMod val="75000"/>
                          </a:schemeClr>
                        </a:solidFill>
                        <a:effectLst/>
                        <a:latin typeface="Arial" panose="020B0604020202020204" pitchFamily="34" charset="0"/>
                      </a:endParaRPr>
                    </a:p>
                  </a:txBody>
                  <a:tcPr marL="107834" marR="87448" marT="82949" marB="82949">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2584452669"/>
                  </a:ext>
                </a:extLst>
              </a:tr>
            </a:tbl>
          </a:graphicData>
        </a:graphic>
      </p:graphicFrame>
      <p:pic>
        <p:nvPicPr>
          <p:cNvPr id="7" name="Picture 6">
            <a:extLst>
              <a:ext uri="{FF2B5EF4-FFF2-40B4-BE49-F238E27FC236}">
                <a16:creationId xmlns:a16="http://schemas.microsoft.com/office/drawing/2014/main" id="{7841CB75-3053-4814-0BF3-4900C9D179BA}"/>
              </a:ext>
            </a:extLst>
          </p:cNvPr>
          <p:cNvPicPr>
            <a:picLocks noChangeAspect="1"/>
          </p:cNvPicPr>
          <p:nvPr/>
        </p:nvPicPr>
        <p:blipFill>
          <a:blip r:embed="rId5"/>
          <a:srcRect l="2657" t="2952" r="2756" b="7363"/>
          <a:stretch>
            <a:fillRect/>
          </a:stretch>
        </p:blipFill>
        <p:spPr>
          <a:xfrm>
            <a:off x="509586" y="1177447"/>
            <a:ext cx="4446461" cy="3356975"/>
          </a:xfrm>
          <a:prstGeom prst="rect">
            <a:avLst/>
          </a:prstGeom>
        </p:spPr>
      </p:pic>
      <p:pic>
        <p:nvPicPr>
          <p:cNvPr id="18" name="Video 17">
            <a:hlinkClick r:id="" action="ppaction://media"/>
            <a:extLst>
              <a:ext uri="{FF2B5EF4-FFF2-40B4-BE49-F238E27FC236}">
                <a16:creationId xmlns:a16="http://schemas.microsoft.com/office/drawing/2014/main" id="{869623F5-6CD5-83C1-D530-889335CFD57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14083577"/>
      </p:ext>
    </p:extLst>
  </p:cSld>
  <p:clrMapOvr>
    <a:masterClrMapping/>
  </p:clrMapOvr>
  <mc:AlternateContent xmlns:mc="http://schemas.openxmlformats.org/markup-compatibility/2006">
    <mc:Choice xmlns:p14="http://schemas.microsoft.com/office/powerpoint/2010/main" Requires="p14">
      <p:transition spd="slow" p14:dur="2000" advTm="15171"/>
    </mc:Choice>
    <mc:Fallback>
      <p:transition spd="slow" advTm="151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8"/>
                </p:tgtEl>
              </p:cMediaNode>
            </p:video>
            <p:seq concurrent="1" nextAc="seek">
              <p:cTn id="8" restart="whenNotActive" fill="hold" evtFilter="cancelBubble" nodeType="interactiveSeq">
                <p:stCondLst>
                  <p:cond evt="onClick" delay="0">
                    <p:tgtEl>
                      <p:spTgt spid="1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8"/>
                                        </p:tgtEl>
                                      </p:cBhvr>
                                    </p:cmd>
                                  </p:childTnLst>
                                </p:cTn>
                              </p:par>
                            </p:childTnLst>
                          </p:cTn>
                        </p:par>
                      </p:childTnLst>
                    </p:cTn>
                  </p:par>
                </p:childTnLst>
              </p:cTn>
              <p:nextCondLst>
                <p:cond evt="onClick" delay="0">
                  <p:tgtEl>
                    <p:spTgt spid="18"/>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0AF10-A58C-B3C7-576F-5B8755B5C6E1}"/>
              </a:ext>
            </a:extLst>
          </p:cNvPr>
          <p:cNvSpPr>
            <a:spLocks noGrp="1"/>
          </p:cNvSpPr>
          <p:nvPr>
            <p:ph type="title"/>
          </p:nvPr>
        </p:nvSpPr>
        <p:spPr>
          <a:xfrm>
            <a:off x="813816" y="828825"/>
            <a:ext cx="3657603" cy="1453896"/>
          </a:xfrm>
        </p:spPr>
        <p:txBody>
          <a:bodyPr anchor="t">
            <a:normAutofit/>
          </a:bodyPr>
          <a:lstStyle/>
          <a:p>
            <a:r>
              <a:rPr lang="en-GB" dirty="0" err="1"/>
              <a:t>SWOt</a:t>
            </a:r>
            <a:r>
              <a:rPr lang="en-GB" dirty="0"/>
              <a:t> analysis</a:t>
            </a:r>
          </a:p>
        </p:txBody>
      </p:sp>
      <p:pic>
        <p:nvPicPr>
          <p:cNvPr id="6" name="Picture Placeholder 5">
            <a:extLst>
              <a:ext uri="{FF2B5EF4-FFF2-40B4-BE49-F238E27FC236}">
                <a16:creationId xmlns:a16="http://schemas.microsoft.com/office/drawing/2014/main" id="{CD6AA9C7-1F89-B953-6B7E-1B814EE9C713}"/>
              </a:ext>
            </a:extLst>
          </p:cNvPr>
          <p:cNvPicPr>
            <a:picLocks noGrp="1" noChangeAspect="1"/>
          </p:cNvPicPr>
          <p:nvPr>
            <p:ph type="pic" sz="quarter" idx="13"/>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6838" r="6838"/>
          <a:stretch/>
        </p:blipFill>
        <p:spPr>
          <a:xfrm>
            <a:off x="688933" y="2192056"/>
            <a:ext cx="3419604" cy="3743948"/>
          </a:xfrm>
          <a:noFill/>
        </p:spPr>
      </p:pic>
      <p:graphicFrame>
        <p:nvGraphicFramePr>
          <p:cNvPr id="4" name="Content Placeholder 3">
            <a:extLst>
              <a:ext uri="{FF2B5EF4-FFF2-40B4-BE49-F238E27FC236}">
                <a16:creationId xmlns:a16="http://schemas.microsoft.com/office/drawing/2014/main" id="{D335193F-2BE3-7E47-7AF0-2C5A6F5B19F8}"/>
              </a:ext>
            </a:extLst>
          </p:cNvPr>
          <p:cNvGraphicFramePr>
            <a:graphicFrameLocks noGrp="1"/>
          </p:cNvGraphicFramePr>
          <p:nvPr>
            <p:ph sz="quarter" idx="14"/>
            <p:extLst>
              <p:ext uri="{D42A27DB-BD31-4B8C-83A1-F6EECF244321}">
                <p14:modId xmlns:p14="http://schemas.microsoft.com/office/powerpoint/2010/main" val="2460992419"/>
              </p:ext>
            </p:extLst>
          </p:nvPr>
        </p:nvGraphicFramePr>
        <p:xfrm>
          <a:off x="4708493" y="1208804"/>
          <a:ext cx="6561139" cy="5298610"/>
        </p:xfrm>
        <a:graphic>
          <a:graphicData uri="http://schemas.openxmlformats.org/drawingml/2006/table">
            <a:tbl>
              <a:tblPr firstRow="1" firstCol="1" bandRow="1">
                <a:solidFill>
                  <a:srgbClr val="404040"/>
                </a:solidFill>
                <a:tableStyleId>{5940675A-B579-460E-94D1-54222C63F5DA}</a:tableStyleId>
              </a:tblPr>
              <a:tblGrid>
                <a:gridCol w="2066114">
                  <a:extLst>
                    <a:ext uri="{9D8B030D-6E8A-4147-A177-3AD203B41FA5}">
                      <a16:colId xmlns:a16="http://schemas.microsoft.com/office/drawing/2014/main" val="1105768865"/>
                    </a:ext>
                  </a:extLst>
                </a:gridCol>
                <a:gridCol w="4495025">
                  <a:extLst>
                    <a:ext uri="{9D8B030D-6E8A-4147-A177-3AD203B41FA5}">
                      <a16:colId xmlns:a16="http://schemas.microsoft.com/office/drawing/2014/main" val="674260772"/>
                    </a:ext>
                  </a:extLst>
                </a:gridCol>
              </a:tblGrid>
              <a:tr h="654650">
                <a:tc>
                  <a:txBody>
                    <a:bodyPr/>
                    <a:lstStyle/>
                    <a:p>
                      <a:pPr>
                        <a:lnSpc>
                          <a:spcPct val="115000"/>
                        </a:lnSpc>
                        <a:spcAft>
                          <a:spcPts val="800"/>
                        </a:spcAft>
                        <a:buNone/>
                      </a:pPr>
                      <a:r>
                        <a:rPr lang="en-US" sz="2800" b="0" kern="150" cap="none" spc="0">
                          <a:solidFill>
                            <a:schemeClr val="bg1"/>
                          </a:solidFill>
                          <a:effectLst/>
                        </a:rPr>
                        <a:t>Category</a:t>
                      </a:r>
                      <a:endParaRPr lang="en-GB" sz="2800" b="0" kern="150" cap="none" spc="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116314" marR="116314" marT="155085" marB="0" anchor="ctr">
                    <a:lnL w="12700" cmpd="sng">
                      <a:noFill/>
                    </a:lnL>
                    <a:lnR w="12700" cmpd="sng">
                      <a:noFill/>
                    </a:lnR>
                    <a:lnT w="19050" cap="flat" cmpd="sng" algn="ctr">
                      <a:noFill/>
                      <a:prstDash val="solid"/>
                    </a:lnT>
                    <a:lnB w="38100" cmpd="sng">
                      <a:noFill/>
                    </a:lnB>
                    <a:solidFill>
                      <a:schemeClr val="accent2"/>
                    </a:solidFill>
                  </a:tcPr>
                </a:tc>
                <a:tc>
                  <a:txBody>
                    <a:bodyPr/>
                    <a:lstStyle/>
                    <a:p>
                      <a:pPr>
                        <a:lnSpc>
                          <a:spcPct val="115000"/>
                        </a:lnSpc>
                        <a:spcAft>
                          <a:spcPts val="800"/>
                        </a:spcAft>
                        <a:buNone/>
                      </a:pPr>
                      <a:r>
                        <a:rPr lang="en-US" sz="2800" b="0" kern="150" cap="none" spc="0">
                          <a:solidFill>
                            <a:schemeClr val="bg1"/>
                          </a:solidFill>
                          <a:effectLst/>
                        </a:rPr>
                        <a:t>Key Points</a:t>
                      </a:r>
                      <a:endParaRPr lang="en-GB" sz="2800" b="0" kern="150" cap="none" spc="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116314" marR="116314" marT="155085" marB="0" anchor="ctr">
                    <a:lnL w="12700" cmpd="sng">
                      <a:noFill/>
                    </a:lnL>
                    <a:lnR w="12700" cmpd="sng">
                      <a:noFill/>
                    </a:lnR>
                    <a:lnT w="19050" cap="flat" cmpd="sng" algn="ctr">
                      <a:noFill/>
                      <a:prstDash val="solid"/>
                    </a:lnT>
                    <a:lnB w="38100" cmpd="sng">
                      <a:noFill/>
                    </a:lnB>
                    <a:solidFill>
                      <a:schemeClr val="accent2"/>
                    </a:solidFill>
                  </a:tcPr>
                </a:tc>
                <a:extLst>
                  <a:ext uri="{0D108BD9-81ED-4DB2-BD59-A6C34878D82A}">
                    <a16:rowId xmlns:a16="http://schemas.microsoft.com/office/drawing/2014/main" val="3397780177"/>
                  </a:ext>
                </a:extLst>
              </a:tr>
              <a:tr h="1250304">
                <a:tc>
                  <a:txBody>
                    <a:bodyPr/>
                    <a:lstStyle/>
                    <a:p>
                      <a:pPr>
                        <a:lnSpc>
                          <a:spcPct val="115000"/>
                        </a:lnSpc>
                        <a:spcAft>
                          <a:spcPts val="800"/>
                        </a:spcAft>
                        <a:buNone/>
                      </a:pPr>
                      <a:r>
                        <a:rPr lang="en-US" sz="2000" b="1" kern="150" cap="none" spc="0">
                          <a:solidFill>
                            <a:schemeClr val="bg1"/>
                          </a:solidFill>
                          <a:effectLst/>
                        </a:rPr>
                        <a:t>Strengths</a:t>
                      </a:r>
                      <a:endParaRPr lang="en-GB" sz="2000" b="1" kern="150" cap="none" spc="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116314" marR="116314" marT="155085" marB="0">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404040"/>
                    </a:solidFill>
                  </a:tcPr>
                </a:tc>
                <a:tc>
                  <a:txBody>
                    <a:bodyPr/>
                    <a:lstStyle/>
                    <a:p>
                      <a:pPr>
                        <a:lnSpc>
                          <a:spcPct val="115000"/>
                        </a:lnSpc>
                        <a:spcAft>
                          <a:spcPts val="800"/>
                        </a:spcAft>
                        <a:buNone/>
                      </a:pPr>
                      <a:r>
                        <a:rPr lang="en-US" sz="2000" kern="150" cap="none" spc="0">
                          <a:solidFill>
                            <a:schemeClr val="bg1"/>
                          </a:solidFill>
                          <a:effectLst/>
                        </a:rPr>
                        <a:t>• Sustainable business model • Low start-up costs • Personalised services</a:t>
                      </a:r>
                      <a:endParaRPr lang="en-GB" sz="2000" kern="150" cap="none" spc="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116314" marR="116314" marT="155085" marB="0">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404040"/>
                    </a:solidFill>
                  </a:tcPr>
                </a:tc>
                <a:extLst>
                  <a:ext uri="{0D108BD9-81ED-4DB2-BD59-A6C34878D82A}">
                    <a16:rowId xmlns:a16="http://schemas.microsoft.com/office/drawing/2014/main" val="655306708"/>
                  </a:ext>
                </a:extLst>
              </a:tr>
              <a:tr h="893048">
                <a:tc>
                  <a:txBody>
                    <a:bodyPr/>
                    <a:lstStyle/>
                    <a:p>
                      <a:pPr>
                        <a:lnSpc>
                          <a:spcPct val="115000"/>
                        </a:lnSpc>
                        <a:spcAft>
                          <a:spcPts val="800"/>
                        </a:spcAft>
                        <a:buNone/>
                      </a:pPr>
                      <a:r>
                        <a:rPr lang="en-US" sz="2000" b="1" kern="150" cap="none" spc="0">
                          <a:solidFill>
                            <a:schemeClr val="bg1"/>
                          </a:solidFill>
                          <a:effectLst/>
                        </a:rPr>
                        <a:t>Weaknesses</a:t>
                      </a:r>
                      <a:endParaRPr lang="en-GB" sz="2000" b="1" kern="150" cap="none" spc="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116314" marR="116314" marT="155085"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lnSpc>
                          <a:spcPct val="115000"/>
                        </a:lnSpc>
                        <a:spcAft>
                          <a:spcPts val="800"/>
                        </a:spcAft>
                        <a:buNone/>
                      </a:pPr>
                      <a:r>
                        <a:rPr lang="en-US" sz="2000" kern="150" cap="none" spc="0">
                          <a:solidFill>
                            <a:schemeClr val="bg1"/>
                          </a:solidFill>
                          <a:effectLst/>
                        </a:rPr>
                        <a:t>• Limited scalability initially • Dependence on skilled labour</a:t>
                      </a:r>
                      <a:endParaRPr lang="en-GB" sz="2000" kern="150" cap="none" spc="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116314" marR="116314" marT="155085"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extLst>
                  <a:ext uri="{0D108BD9-81ED-4DB2-BD59-A6C34878D82A}">
                    <a16:rowId xmlns:a16="http://schemas.microsoft.com/office/drawing/2014/main" val="2419794693"/>
                  </a:ext>
                </a:extLst>
              </a:tr>
              <a:tr h="1250304">
                <a:tc>
                  <a:txBody>
                    <a:bodyPr/>
                    <a:lstStyle/>
                    <a:p>
                      <a:pPr>
                        <a:lnSpc>
                          <a:spcPct val="115000"/>
                        </a:lnSpc>
                        <a:spcAft>
                          <a:spcPts val="800"/>
                        </a:spcAft>
                        <a:buNone/>
                      </a:pPr>
                      <a:r>
                        <a:rPr lang="en-US" sz="2000" b="1" kern="150" cap="none" spc="0">
                          <a:solidFill>
                            <a:schemeClr val="bg1"/>
                          </a:solidFill>
                          <a:effectLst/>
                        </a:rPr>
                        <a:t>Opportunities</a:t>
                      </a:r>
                      <a:endParaRPr lang="en-GB" sz="2000" b="1" kern="150" cap="none" spc="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116314" marR="116314" marT="155085"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pPr>
                        <a:lnSpc>
                          <a:spcPct val="115000"/>
                        </a:lnSpc>
                        <a:spcAft>
                          <a:spcPts val="800"/>
                        </a:spcAft>
                        <a:buNone/>
                      </a:pPr>
                      <a:r>
                        <a:rPr lang="en-US" sz="2000" kern="150" cap="none" spc="0">
                          <a:solidFill>
                            <a:schemeClr val="bg1"/>
                          </a:solidFill>
                          <a:effectLst/>
                        </a:rPr>
                        <a:t>• Growing sustainable fashion market • Expansion into online services</a:t>
                      </a:r>
                      <a:endParaRPr lang="en-GB" sz="2000" kern="150" cap="none" spc="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116314" marR="116314" marT="155085"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extLst>
                  <a:ext uri="{0D108BD9-81ED-4DB2-BD59-A6C34878D82A}">
                    <a16:rowId xmlns:a16="http://schemas.microsoft.com/office/drawing/2014/main" val="4241657249"/>
                  </a:ext>
                </a:extLst>
              </a:tr>
              <a:tr h="1250304">
                <a:tc>
                  <a:txBody>
                    <a:bodyPr/>
                    <a:lstStyle/>
                    <a:p>
                      <a:pPr>
                        <a:lnSpc>
                          <a:spcPct val="115000"/>
                        </a:lnSpc>
                        <a:spcAft>
                          <a:spcPts val="800"/>
                        </a:spcAft>
                        <a:buNone/>
                      </a:pPr>
                      <a:r>
                        <a:rPr lang="en-US" sz="2000" b="1" kern="150" cap="none" spc="0">
                          <a:solidFill>
                            <a:schemeClr val="bg1"/>
                          </a:solidFill>
                          <a:effectLst/>
                        </a:rPr>
                        <a:t>Threats</a:t>
                      </a:r>
                      <a:endParaRPr lang="en-GB" sz="2000" b="1" kern="150" cap="none" spc="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116314" marR="116314" marT="155085"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lnSpc>
                          <a:spcPct val="115000"/>
                        </a:lnSpc>
                        <a:spcAft>
                          <a:spcPts val="800"/>
                        </a:spcAft>
                        <a:buNone/>
                      </a:pPr>
                      <a:r>
                        <a:rPr lang="en-US" sz="2000" kern="150" cap="none" spc="0">
                          <a:solidFill>
                            <a:schemeClr val="bg1"/>
                          </a:solidFill>
                          <a:effectLst/>
                        </a:rPr>
                        <a:t>• Competition from fast fashion brands • A weak economy reduces how much people spend </a:t>
                      </a:r>
                      <a:endParaRPr lang="en-GB" sz="2000" kern="150" cap="none" spc="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116314" marR="116314" marT="155085"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extLst>
                  <a:ext uri="{0D108BD9-81ED-4DB2-BD59-A6C34878D82A}">
                    <a16:rowId xmlns:a16="http://schemas.microsoft.com/office/drawing/2014/main" val="3567392645"/>
                  </a:ext>
                </a:extLst>
              </a:tr>
            </a:tbl>
          </a:graphicData>
        </a:graphic>
      </p:graphicFrame>
      <p:sp>
        <p:nvSpPr>
          <p:cNvPr id="7" name="TextBox 6">
            <a:extLst>
              <a:ext uri="{FF2B5EF4-FFF2-40B4-BE49-F238E27FC236}">
                <a16:creationId xmlns:a16="http://schemas.microsoft.com/office/drawing/2014/main" id="{AEB975BD-D527-EB66-1103-D2D456E21FB1}"/>
              </a:ext>
            </a:extLst>
          </p:cNvPr>
          <p:cNvSpPr txBox="1"/>
          <p:nvPr/>
        </p:nvSpPr>
        <p:spPr>
          <a:xfrm>
            <a:off x="8995261" y="6657945"/>
            <a:ext cx="3536924" cy="200055"/>
          </a:xfrm>
          <a:prstGeom prst="rect">
            <a:avLst/>
          </a:prstGeom>
          <a:solidFill>
            <a:srgbClr val="000000"/>
          </a:solidFill>
        </p:spPr>
        <p:txBody>
          <a:bodyPr wrap="square" rtlCol="0">
            <a:spAutoFit/>
          </a:bodyPr>
          <a:lstStyle/>
          <a:p>
            <a:pPr algn="r">
              <a:spcAft>
                <a:spcPts val="600"/>
              </a:spcAft>
            </a:pPr>
            <a:r>
              <a:rPr lang="en-GB" sz="700">
                <a:solidFill>
                  <a:srgbClr val="FFFFFF"/>
                </a:solidFill>
                <a:hlinkClick r:id="rId6" tooltip="http://www.techzim.co.zw/2014/05/keep-social-media-marketing-campaigns-track-via-swot-analysi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pic>
        <p:nvPicPr>
          <p:cNvPr id="13" name="Video 12">
            <a:hlinkClick r:id="" action="ppaction://media"/>
            <a:extLst>
              <a:ext uri="{FF2B5EF4-FFF2-40B4-BE49-F238E27FC236}">
                <a16:creationId xmlns:a16="http://schemas.microsoft.com/office/drawing/2014/main" id="{51AB45C4-3686-8BEB-D51B-F65B5C639B4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94117186"/>
      </p:ext>
    </p:extLst>
  </p:cSld>
  <p:clrMapOvr>
    <a:masterClrMapping/>
  </p:clrMapOvr>
  <mc:AlternateContent xmlns:mc="http://schemas.openxmlformats.org/markup-compatibility/2006">
    <mc:Choice xmlns:p14="http://schemas.microsoft.com/office/powerpoint/2010/main" Requires="p14">
      <p:transition spd="slow" p14:dur="2000" advTm="15688"/>
    </mc:Choice>
    <mc:Fallback>
      <p:transition spd="slow" advTm="156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D241B-DF75-D551-8796-FB73505D7899}"/>
              </a:ext>
            </a:extLst>
          </p:cNvPr>
          <p:cNvSpPr>
            <a:spLocks noGrp="1"/>
          </p:cNvSpPr>
          <p:nvPr>
            <p:ph type="title"/>
          </p:nvPr>
        </p:nvSpPr>
        <p:spPr>
          <a:xfrm>
            <a:off x="813816" y="814645"/>
            <a:ext cx="4672584" cy="1453896"/>
          </a:xfrm>
        </p:spPr>
        <p:txBody>
          <a:bodyPr anchor="t">
            <a:normAutofit/>
          </a:bodyPr>
          <a:lstStyle/>
          <a:p>
            <a:r>
              <a:rPr lang="en-GB"/>
              <a:t>Financial Plan and Cash Flow</a:t>
            </a:r>
          </a:p>
        </p:txBody>
      </p:sp>
      <p:pic>
        <p:nvPicPr>
          <p:cNvPr id="5" name="Picture Placeholder 4">
            <a:extLst>
              <a:ext uri="{FF2B5EF4-FFF2-40B4-BE49-F238E27FC236}">
                <a16:creationId xmlns:a16="http://schemas.microsoft.com/office/drawing/2014/main" id="{264F4802-B2E3-9479-C26D-7D832505CCAD}"/>
              </a:ext>
            </a:extLst>
          </p:cNvPr>
          <p:cNvPicPr>
            <a:picLocks noGrp="1" noChangeAspect="1"/>
          </p:cNvPicPr>
          <p:nvPr>
            <p:ph type="pic" sz="quarter" idx="13"/>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3272" r="3272"/>
          <a:stretch>
            <a:fillRect/>
          </a:stretch>
        </p:blipFill>
        <p:spPr>
          <a:xfrm>
            <a:off x="904874" y="2173569"/>
            <a:ext cx="4318478" cy="4410778"/>
          </a:xfrm>
        </p:spPr>
      </p:pic>
      <p:graphicFrame>
        <p:nvGraphicFramePr>
          <p:cNvPr id="3" name="Table 2">
            <a:extLst>
              <a:ext uri="{FF2B5EF4-FFF2-40B4-BE49-F238E27FC236}">
                <a16:creationId xmlns:a16="http://schemas.microsoft.com/office/drawing/2014/main" id="{499F30B1-ABCC-87B5-D414-7C1BECD06F4E}"/>
              </a:ext>
            </a:extLst>
          </p:cNvPr>
          <p:cNvGraphicFramePr>
            <a:graphicFrameLocks noGrp="1"/>
          </p:cNvGraphicFramePr>
          <p:nvPr>
            <p:extLst>
              <p:ext uri="{D42A27DB-BD31-4B8C-83A1-F6EECF244321}">
                <p14:modId xmlns:p14="http://schemas.microsoft.com/office/powerpoint/2010/main" val="1772838263"/>
              </p:ext>
            </p:extLst>
          </p:nvPr>
        </p:nvGraphicFramePr>
        <p:xfrm>
          <a:off x="6582326" y="273652"/>
          <a:ext cx="4704800" cy="6310695"/>
        </p:xfrm>
        <a:graphic>
          <a:graphicData uri="http://schemas.openxmlformats.org/drawingml/2006/table">
            <a:tbl>
              <a:tblPr>
                <a:tableStyleId>{69C7853C-536D-4A76-A0AE-DD22124D55A5}</a:tableStyleId>
              </a:tblPr>
              <a:tblGrid>
                <a:gridCol w="1494798">
                  <a:extLst>
                    <a:ext uri="{9D8B030D-6E8A-4147-A177-3AD203B41FA5}">
                      <a16:colId xmlns:a16="http://schemas.microsoft.com/office/drawing/2014/main" val="1689755159"/>
                    </a:ext>
                  </a:extLst>
                </a:gridCol>
                <a:gridCol w="1939512">
                  <a:extLst>
                    <a:ext uri="{9D8B030D-6E8A-4147-A177-3AD203B41FA5}">
                      <a16:colId xmlns:a16="http://schemas.microsoft.com/office/drawing/2014/main" val="4198951082"/>
                    </a:ext>
                  </a:extLst>
                </a:gridCol>
                <a:gridCol w="1270490">
                  <a:extLst>
                    <a:ext uri="{9D8B030D-6E8A-4147-A177-3AD203B41FA5}">
                      <a16:colId xmlns:a16="http://schemas.microsoft.com/office/drawing/2014/main" val="181073547"/>
                    </a:ext>
                  </a:extLst>
                </a:gridCol>
              </a:tblGrid>
              <a:tr h="321293">
                <a:tc>
                  <a:txBody>
                    <a:bodyPr/>
                    <a:lstStyle/>
                    <a:p>
                      <a:pPr>
                        <a:buNone/>
                      </a:pPr>
                      <a:r>
                        <a:rPr lang="en-GB" sz="1400" b="1"/>
                        <a:t>Section</a:t>
                      </a:r>
                      <a:endParaRPr lang="en-GB" sz="1400"/>
                    </a:p>
                  </a:txBody>
                  <a:tcPr marL="70380" marR="70380" marT="35190" marB="35190" anchor="ctr"/>
                </a:tc>
                <a:tc>
                  <a:txBody>
                    <a:bodyPr/>
                    <a:lstStyle/>
                    <a:p>
                      <a:pPr>
                        <a:buNone/>
                      </a:pPr>
                      <a:r>
                        <a:rPr lang="en-GB" sz="1400" b="1"/>
                        <a:t>Item</a:t>
                      </a:r>
                      <a:endParaRPr lang="en-GB" sz="1400"/>
                    </a:p>
                  </a:txBody>
                  <a:tcPr marL="70380" marR="70380" marT="35190" marB="35190" anchor="ctr"/>
                </a:tc>
                <a:tc>
                  <a:txBody>
                    <a:bodyPr/>
                    <a:lstStyle/>
                    <a:p>
                      <a:pPr>
                        <a:buNone/>
                      </a:pPr>
                      <a:r>
                        <a:rPr lang="en-GB" sz="1400" b="1"/>
                        <a:t>Value</a:t>
                      </a:r>
                      <a:endParaRPr lang="en-GB" sz="1400"/>
                    </a:p>
                  </a:txBody>
                  <a:tcPr marL="70380" marR="70380" marT="35190" marB="35190" anchor="ctr"/>
                </a:tc>
                <a:extLst>
                  <a:ext uri="{0D108BD9-81ED-4DB2-BD59-A6C34878D82A}">
                    <a16:rowId xmlns:a16="http://schemas.microsoft.com/office/drawing/2014/main" val="2681573650"/>
                  </a:ext>
                </a:extLst>
              </a:tr>
              <a:tr h="321293">
                <a:tc>
                  <a:txBody>
                    <a:bodyPr/>
                    <a:lstStyle/>
                    <a:p>
                      <a:pPr>
                        <a:buNone/>
                      </a:pPr>
                      <a:r>
                        <a:rPr lang="en-GB" sz="1400" b="1"/>
                        <a:t>Start-Up</a:t>
                      </a:r>
                      <a:endParaRPr lang="en-GB" sz="1400"/>
                    </a:p>
                  </a:txBody>
                  <a:tcPr marL="70380" marR="70380" marT="35190" marB="35190" anchor="ctr"/>
                </a:tc>
                <a:tc>
                  <a:txBody>
                    <a:bodyPr/>
                    <a:lstStyle/>
                    <a:p>
                      <a:pPr>
                        <a:buNone/>
                      </a:pPr>
                      <a:r>
                        <a:rPr lang="en-GB" sz="1400"/>
                        <a:t>Start-Up Cost</a:t>
                      </a:r>
                    </a:p>
                  </a:txBody>
                  <a:tcPr marL="70380" marR="70380" marT="35190" marB="35190" anchor="ctr"/>
                </a:tc>
                <a:tc>
                  <a:txBody>
                    <a:bodyPr/>
                    <a:lstStyle/>
                    <a:p>
                      <a:pPr>
                        <a:buNone/>
                      </a:pPr>
                      <a:r>
                        <a:rPr lang="en-GB" sz="1400"/>
                        <a:t>£9,920</a:t>
                      </a:r>
                    </a:p>
                  </a:txBody>
                  <a:tcPr marL="70380" marR="70380" marT="35190" marB="35190" anchor="ctr"/>
                </a:tc>
                <a:extLst>
                  <a:ext uri="{0D108BD9-81ED-4DB2-BD59-A6C34878D82A}">
                    <a16:rowId xmlns:a16="http://schemas.microsoft.com/office/drawing/2014/main" val="2488953852"/>
                  </a:ext>
                </a:extLst>
              </a:tr>
              <a:tr h="321293">
                <a:tc>
                  <a:txBody>
                    <a:bodyPr/>
                    <a:lstStyle/>
                    <a:p>
                      <a:pPr>
                        <a:buNone/>
                      </a:pPr>
                      <a:r>
                        <a:rPr lang="en-GB" sz="1400" b="1"/>
                        <a:t>Running Costs</a:t>
                      </a:r>
                      <a:endParaRPr lang="en-GB" sz="1400"/>
                    </a:p>
                  </a:txBody>
                  <a:tcPr marL="70380" marR="70380" marT="35190" marB="35190" anchor="ctr"/>
                </a:tc>
                <a:tc>
                  <a:txBody>
                    <a:bodyPr/>
                    <a:lstStyle/>
                    <a:p>
                      <a:pPr>
                        <a:buNone/>
                      </a:pPr>
                      <a:r>
                        <a:rPr lang="en-GB" sz="1400"/>
                        <a:t>Annual Costs</a:t>
                      </a:r>
                    </a:p>
                  </a:txBody>
                  <a:tcPr marL="70380" marR="70380" marT="35190" marB="35190" anchor="ctr"/>
                </a:tc>
                <a:tc>
                  <a:txBody>
                    <a:bodyPr/>
                    <a:lstStyle/>
                    <a:p>
                      <a:pPr>
                        <a:buNone/>
                      </a:pPr>
                      <a:r>
                        <a:rPr lang="en-GB" sz="1400"/>
                        <a:t>£23,560</a:t>
                      </a:r>
                    </a:p>
                  </a:txBody>
                  <a:tcPr marL="70380" marR="70380" marT="35190" marB="35190" anchor="ctr"/>
                </a:tc>
                <a:extLst>
                  <a:ext uri="{0D108BD9-81ED-4DB2-BD59-A6C34878D82A}">
                    <a16:rowId xmlns:a16="http://schemas.microsoft.com/office/drawing/2014/main" val="1914034923"/>
                  </a:ext>
                </a:extLst>
              </a:tr>
              <a:tr h="321293">
                <a:tc>
                  <a:txBody>
                    <a:bodyPr/>
                    <a:lstStyle/>
                    <a:p>
                      <a:pPr>
                        <a:buNone/>
                      </a:pPr>
                      <a:endParaRPr lang="en-GB" sz="1400"/>
                    </a:p>
                  </a:txBody>
                  <a:tcPr marL="70380" marR="70380" marT="35190" marB="35190" anchor="ctr"/>
                </a:tc>
                <a:tc>
                  <a:txBody>
                    <a:bodyPr/>
                    <a:lstStyle/>
                    <a:p>
                      <a:pPr>
                        <a:buNone/>
                      </a:pPr>
                      <a:r>
                        <a:rPr lang="en-GB" sz="1400"/>
                        <a:t>Rent</a:t>
                      </a:r>
                    </a:p>
                  </a:txBody>
                  <a:tcPr marL="70380" marR="70380" marT="35190" marB="35190" anchor="ctr"/>
                </a:tc>
                <a:tc>
                  <a:txBody>
                    <a:bodyPr/>
                    <a:lstStyle/>
                    <a:p>
                      <a:pPr>
                        <a:buNone/>
                      </a:pPr>
                      <a:r>
                        <a:rPr lang="en-GB" sz="1400"/>
                        <a:t>£8,040</a:t>
                      </a:r>
                    </a:p>
                  </a:txBody>
                  <a:tcPr marL="70380" marR="70380" marT="35190" marB="35190" anchor="ctr"/>
                </a:tc>
                <a:extLst>
                  <a:ext uri="{0D108BD9-81ED-4DB2-BD59-A6C34878D82A}">
                    <a16:rowId xmlns:a16="http://schemas.microsoft.com/office/drawing/2014/main" val="2147958359"/>
                  </a:ext>
                </a:extLst>
              </a:tr>
              <a:tr h="321293">
                <a:tc>
                  <a:txBody>
                    <a:bodyPr/>
                    <a:lstStyle/>
                    <a:p>
                      <a:pPr>
                        <a:buNone/>
                      </a:pPr>
                      <a:endParaRPr lang="en-GB" sz="1400"/>
                    </a:p>
                  </a:txBody>
                  <a:tcPr marL="70380" marR="70380" marT="35190" marB="35190" anchor="ctr"/>
                </a:tc>
                <a:tc>
                  <a:txBody>
                    <a:bodyPr/>
                    <a:lstStyle/>
                    <a:p>
                      <a:pPr>
                        <a:buNone/>
                      </a:pPr>
                      <a:r>
                        <a:rPr lang="en-GB" sz="1400"/>
                        <a:t>Wages</a:t>
                      </a:r>
                    </a:p>
                  </a:txBody>
                  <a:tcPr marL="70380" marR="70380" marT="35190" marB="35190" anchor="ctr"/>
                </a:tc>
                <a:tc>
                  <a:txBody>
                    <a:bodyPr/>
                    <a:lstStyle/>
                    <a:p>
                      <a:pPr>
                        <a:buNone/>
                      </a:pPr>
                      <a:r>
                        <a:rPr lang="en-GB" sz="1400"/>
                        <a:t>£11,520</a:t>
                      </a:r>
                    </a:p>
                  </a:txBody>
                  <a:tcPr marL="70380" marR="70380" marT="35190" marB="35190" anchor="ctr"/>
                </a:tc>
                <a:extLst>
                  <a:ext uri="{0D108BD9-81ED-4DB2-BD59-A6C34878D82A}">
                    <a16:rowId xmlns:a16="http://schemas.microsoft.com/office/drawing/2014/main" val="3732865035"/>
                  </a:ext>
                </a:extLst>
              </a:tr>
              <a:tr h="321293">
                <a:tc>
                  <a:txBody>
                    <a:bodyPr/>
                    <a:lstStyle/>
                    <a:p>
                      <a:pPr>
                        <a:buNone/>
                      </a:pPr>
                      <a:endParaRPr lang="en-GB" sz="1400"/>
                    </a:p>
                  </a:txBody>
                  <a:tcPr marL="70380" marR="70380" marT="35190" marB="35190" anchor="ctr"/>
                </a:tc>
                <a:tc>
                  <a:txBody>
                    <a:bodyPr/>
                    <a:lstStyle/>
                    <a:p>
                      <a:pPr>
                        <a:buNone/>
                      </a:pPr>
                      <a:r>
                        <a:rPr lang="en-GB" sz="1400"/>
                        <a:t>Utilities</a:t>
                      </a:r>
                    </a:p>
                  </a:txBody>
                  <a:tcPr marL="70380" marR="70380" marT="35190" marB="35190" anchor="ctr"/>
                </a:tc>
                <a:tc>
                  <a:txBody>
                    <a:bodyPr/>
                    <a:lstStyle/>
                    <a:p>
                      <a:pPr>
                        <a:buNone/>
                      </a:pPr>
                      <a:r>
                        <a:rPr lang="en-GB" sz="1400"/>
                        <a:t>£1,500</a:t>
                      </a:r>
                    </a:p>
                  </a:txBody>
                  <a:tcPr marL="70380" marR="70380" marT="35190" marB="35190" anchor="ctr"/>
                </a:tc>
                <a:extLst>
                  <a:ext uri="{0D108BD9-81ED-4DB2-BD59-A6C34878D82A}">
                    <a16:rowId xmlns:a16="http://schemas.microsoft.com/office/drawing/2014/main" val="880378330"/>
                  </a:ext>
                </a:extLst>
              </a:tr>
              <a:tr h="321293">
                <a:tc>
                  <a:txBody>
                    <a:bodyPr/>
                    <a:lstStyle/>
                    <a:p>
                      <a:pPr>
                        <a:buNone/>
                      </a:pPr>
                      <a:endParaRPr lang="en-GB" sz="1400"/>
                    </a:p>
                  </a:txBody>
                  <a:tcPr marL="70380" marR="70380" marT="35190" marB="35190" anchor="ctr"/>
                </a:tc>
                <a:tc>
                  <a:txBody>
                    <a:bodyPr/>
                    <a:lstStyle/>
                    <a:p>
                      <a:pPr>
                        <a:buNone/>
                      </a:pPr>
                      <a:r>
                        <a:rPr lang="en-GB" sz="1400"/>
                        <a:t>Insurance</a:t>
                      </a:r>
                    </a:p>
                  </a:txBody>
                  <a:tcPr marL="70380" marR="70380" marT="35190" marB="35190" anchor="ctr"/>
                </a:tc>
                <a:tc>
                  <a:txBody>
                    <a:bodyPr/>
                    <a:lstStyle/>
                    <a:p>
                      <a:pPr>
                        <a:buNone/>
                      </a:pPr>
                      <a:r>
                        <a:rPr lang="en-GB" sz="1400"/>
                        <a:t>£2,500</a:t>
                      </a:r>
                    </a:p>
                  </a:txBody>
                  <a:tcPr marL="70380" marR="70380" marT="35190" marB="35190" anchor="ctr"/>
                </a:tc>
                <a:extLst>
                  <a:ext uri="{0D108BD9-81ED-4DB2-BD59-A6C34878D82A}">
                    <a16:rowId xmlns:a16="http://schemas.microsoft.com/office/drawing/2014/main" val="3253496057"/>
                  </a:ext>
                </a:extLst>
              </a:tr>
              <a:tr h="321293">
                <a:tc>
                  <a:txBody>
                    <a:bodyPr/>
                    <a:lstStyle/>
                    <a:p>
                      <a:pPr>
                        <a:buNone/>
                      </a:pPr>
                      <a:r>
                        <a:rPr lang="en-GB" sz="1400" b="1"/>
                        <a:t>Revenue</a:t>
                      </a:r>
                      <a:endParaRPr lang="en-GB" sz="1400"/>
                    </a:p>
                  </a:txBody>
                  <a:tcPr marL="70380" marR="70380" marT="35190" marB="35190" anchor="ctr"/>
                </a:tc>
                <a:tc>
                  <a:txBody>
                    <a:bodyPr/>
                    <a:lstStyle/>
                    <a:p>
                      <a:pPr>
                        <a:buNone/>
                      </a:pPr>
                      <a:r>
                        <a:rPr lang="en-GB" sz="1400"/>
                        <a:t>Hourly Rate</a:t>
                      </a:r>
                    </a:p>
                  </a:txBody>
                  <a:tcPr marL="70380" marR="70380" marT="35190" marB="35190" anchor="ctr"/>
                </a:tc>
                <a:tc>
                  <a:txBody>
                    <a:bodyPr/>
                    <a:lstStyle/>
                    <a:p>
                      <a:pPr>
                        <a:buNone/>
                      </a:pPr>
                      <a:r>
                        <a:rPr lang="en-GB" sz="1400"/>
                        <a:t>£30</a:t>
                      </a:r>
                    </a:p>
                  </a:txBody>
                  <a:tcPr marL="70380" marR="70380" marT="35190" marB="35190" anchor="ctr"/>
                </a:tc>
                <a:extLst>
                  <a:ext uri="{0D108BD9-81ED-4DB2-BD59-A6C34878D82A}">
                    <a16:rowId xmlns:a16="http://schemas.microsoft.com/office/drawing/2014/main" val="2403234593"/>
                  </a:ext>
                </a:extLst>
              </a:tr>
              <a:tr h="321293">
                <a:tc>
                  <a:txBody>
                    <a:bodyPr/>
                    <a:lstStyle/>
                    <a:p>
                      <a:pPr>
                        <a:buNone/>
                      </a:pPr>
                      <a:endParaRPr lang="en-GB" sz="1400"/>
                    </a:p>
                  </a:txBody>
                  <a:tcPr marL="70380" marR="70380" marT="35190" marB="35190" anchor="ctr"/>
                </a:tc>
                <a:tc>
                  <a:txBody>
                    <a:bodyPr/>
                    <a:lstStyle/>
                    <a:p>
                      <a:pPr>
                        <a:buNone/>
                      </a:pPr>
                      <a:r>
                        <a:rPr lang="en-GB" sz="1400"/>
                        <a:t>Monthly Hours</a:t>
                      </a:r>
                    </a:p>
                  </a:txBody>
                  <a:tcPr marL="70380" marR="70380" marT="35190" marB="35190" anchor="ctr"/>
                </a:tc>
                <a:tc>
                  <a:txBody>
                    <a:bodyPr/>
                    <a:lstStyle/>
                    <a:p>
                      <a:pPr>
                        <a:buNone/>
                      </a:pPr>
                      <a:r>
                        <a:rPr lang="en-GB" sz="1400"/>
                        <a:t>160</a:t>
                      </a:r>
                    </a:p>
                  </a:txBody>
                  <a:tcPr marL="70380" marR="70380" marT="35190" marB="35190" anchor="ctr"/>
                </a:tc>
                <a:extLst>
                  <a:ext uri="{0D108BD9-81ED-4DB2-BD59-A6C34878D82A}">
                    <a16:rowId xmlns:a16="http://schemas.microsoft.com/office/drawing/2014/main" val="980065106"/>
                  </a:ext>
                </a:extLst>
              </a:tr>
              <a:tr h="321293">
                <a:tc>
                  <a:txBody>
                    <a:bodyPr/>
                    <a:lstStyle/>
                    <a:p>
                      <a:pPr>
                        <a:buNone/>
                      </a:pPr>
                      <a:endParaRPr lang="en-GB" sz="1400"/>
                    </a:p>
                  </a:txBody>
                  <a:tcPr marL="70380" marR="70380" marT="35190" marB="35190" anchor="ctr"/>
                </a:tc>
                <a:tc>
                  <a:txBody>
                    <a:bodyPr/>
                    <a:lstStyle/>
                    <a:p>
                      <a:pPr>
                        <a:buNone/>
                      </a:pPr>
                      <a:r>
                        <a:rPr lang="en-GB" sz="1400"/>
                        <a:t>Monthly Revenue</a:t>
                      </a:r>
                    </a:p>
                  </a:txBody>
                  <a:tcPr marL="70380" marR="70380" marT="35190" marB="35190" anchor="ctr"/>
                </a:tc>
                <a:tc>
                  <a:txBody>
                    <a:bodyPr/>
                    <a:lstStyle/>
                    <a:p>
                      <a:pPr>
                        <a:buNone/>
                      </a:pPr>
                      <a:r>
                        <a:rPr lang="en-GB" sz="1400"/>
                        <a:t>£4,800</a:t>
                      </a:r>
                    </a:p>
                  </a:txBody>
                  <a:tcPr marL="70380" marR="70380" marT="35190" marB="35190" anchor="ctr"/>
                </a:tc>
                <a:extLst>
                  <a:ext uri="{0D108BD9-81ED-4DB2-BD59-A6C34878D82A}">
                    <a16:rowId xmlns:a16="http://schemas.microsoft.com/office/drawing/2014/main" val="1965542276"/>
                  </a:ext>
                </a:extLst>
              </a:tr>
              <a:tr h="321293">
                <a:tc>
                  <a:txBody>
                    <a:bodyPr/>
                    <a:lstStyle/>
                    <a:p>
                      <a:pPr>
                        <a:buNone/>
                      </a:pPr>
                      <a:endParaRPr lang="en-GB" sz="1400"/>
                    </a:p>
                  </a:txBody>
                  <a:tcPr marL="70380" marR="70380" marT="35190" marB="35190" anchor="ctr"/>
                </a:tc>
                <a:tc>
                  <a:txBody>
                    <a:bodyPr/>
                    <a:lstStyle/>
                    <a:p>
                      <a:pPr>
                        <a:buNone/>
                      </a:pPr>
                      <a:r>
                        <a:rPr lang="en-GB" sz="1400"/>
                        <a:t>Annual Revenue</a:t>
                      </a:r>
                    </a:p>
                  </a:txBody>
                  <a:tcPr marL="70380" marR="70380" marT="35190" marB="35190" anchor="ctr"/>
                </a:tc>
                <a:tc>
                  <a:txBody>
                    <a:bodyPr/>
                    <a:lstStyle/>
                    <a:p>
                      <a:pPr>
                        <a:buNone/>
                      </a:pPr>
                      <a:r>
                        <a:rPr lang="en-GB" sz="1400"/>
                        <a:t>£57,600</a:t>
                      </a:r>
                    </a:p>
                  </a:txBody>
                  <a:tcPr marL="70380" marR="70380" marT="35190" marB="35190" anchor="ctr"/>
                </a:tc>
                <a:extLst>
                  <a:ext uri="{0D108BD9-81ED-4DB2-BD59-A6C34878D82A}">
                    <a16:rowId xmlns:a16="http://schemas.microsoft.com/office/drawing/2014/main" val="355131870"/>
                  </a:ext>
                </a:extLst>
              </a:tr>
              <a:tr h="321293">
                <a:tc>
                  <a:txBody>
                    <a:bodyPr/>
                    <a:lstStyle/>
                    <a:p>
                      <a:pPr>
                        <a:buNone/>
                      </a:pPr>
                      <a:r>
                        <a:rPr lang="en-GB" sz="1400" b="1"/>
                        <a:t>Costs &amp; Profit</a:t>
                      </a:r>
                      <a:endParaRPr lang="en-GB" sz="1400"/>
                    </a:p>
                  </a:txBody>
                  <a:tcPr marL="70380" marR="70380" marT="35190" marB="35190" anchor="ctr"/>
                </a:tc>
                <a:tc>
                  <a:txBody>
                    <a:bodyPr/>
                    <a:lstStyle/>
                    <a:p>
                      <a:pPr>
                        <a:buNone/>
                      </a:pPr>
                      <a:r>
                        <a:rPr lang="en-GB" sz="1400"/>
                        <a:t>Variable Costs</a:t>
                      </a:r>
                    </a:p>
                  </a:txBody>
                  <a:tcPr marL="70380" marR="70380" marT="35190" marB="35190" anchor="ctr"/>
                </a:tc>
                <a:tc>
                  <a:txBody>
                    <a:bodyPr/>
                    <a:lstStyle/>
                    <a:p>
                      <a:pPr>
                        <a:buNone/>
                      </a:pPr>
                      <a:r>
                        <a:rPr lang="en-GB" sz="1400"/>
                        <a:t>£19,200</a:t>
                      </a:r>
                    </a:p>
                  </a:txBody>
                  <a:tcPr marL="70380" marR="70380" marT="35190" marB="35190" anchor="ctr"/>
                </a:tc>
                <a:extLst>
                  <a:ext uri="{0D108BD9-81ED-4DB2-BD59-A6C34878D82A}">
                    <a16:rowId xmlns:a16="http://schemas.microsoft.com/office/drawing/2014/main" val="3173645349"/>
                  </a:ext>
                </a:extLst>
              </a:tr>
              <a:tr h="321293">
                <a:tc>
                  <a:txBody>
                    <a:bodyPr/>
                    <a:lstStyle/>
                    <a:p>
                      <a:pPr>
                        <a:buNone/>
                      </a:pPr>
                      <a:endParaRPr lang="en-GB" sz="1400"/>
                    </a:p>
                  </a:txBody>
                  <a:tcPr marL="70380" marR="70380" marT="35190" marB="35190" anchor="ctr"/>
                </a:tc>
                <a:tc>
                  <a:txBody>
                    <a:bodyPr/>
                    <a:lstStyle/>
                    <a:p>
                      <a:pPr>
                        <a:buNone/>
                      </a:pPr>
                      <a:r>
                        <a:rPr lang="en-GB" sz="1400"/>
                        <a:t>Total Costs</a:t>
                      </a:r>
                    </a:p>
                  </a:txBody>
                  <a:tcPr marL="70380" marR="70380" marT="35190" marB="35190" anchor="ctr"/>
                </a:tc>
                <a:tc>
                  <a:txBody>
                    <a:bodyPr/>
                    <a:lstStyle/>
                    <a:p>
                      <a:pPr>
                        <a:buNone/>
                      </a:pPr>
                      <a:r>
                        <a:rPr lang="en-GB" sz="1400"/>
                        <a:t>£42,760</a:t>
                      </a:r>
                    </a:p>
                  </a:txBody>
                  <a:tcPr marL="70380" marR="70380" marT="35190" marB="35190" anchor="ctr"/>
                </a:tc>
                <a:extLst>
                  <a:ext uri="{0D108BD9-81ED-4DB2-BD59-A6C34878D82A}">
                    <a16:rowId xmlns:a16="http://schemas.microsoft.com/office/drawing/2014/main" val="2025980544"/>
                  </a:ext>
                </a:extLst>
              </a:tr>
              <a:tr h="321293">
                <a:tc>
                  <a:txBody>
                    <a:bodyPr/>
                    <a:lstStyle/>
                    <a:p>
                      <a:pPr>
                        <a:buNone/>
                      </a:pPr>
                      <a:endParaRPr lang="en-GB" sz="1400"/>
                    </a:p>
                  </a:txBody>
                  <a:tcPr marL="70380" marR="70380" marT="35190" marB="35190" anchor="ctr"/>
                </a:tc>
                <a:tc>
                  <a:txBody>
                    <a:bodyPr/>
                    <a:lstStyle/>
                    <a:p>
                      <a:pPr>
                        <a:buNone/>
                      </a:pPr>
                      <a:r>
                        <a:rPr lang="en-GB" sz="1400"/>
                        <a:t>Net Profit</a:t>
                      </a:r>
                    </a:p>
                  </a:txBody>
                  <a:tcPr marL="70380" marR="70380" marT="35190" marB="35190" anchor="ctr"/>
                </a:tc>
                <a:tc>
                  <a:txBody>
                    <a:bodyPr/>
                    <a:lstStyle/>
                    <a:p>
                      <a:pPr>
                        <a:buNone/>
                      </a:pPr>
                      <a:r>
                        <a:rPr lang="en-GB" sz="1400"/>
                        <a:t>£14,840</a:t>
                      </a:r>
                    </a:p>
                  </a:txBody>
                  <a:tcPr marL="70380" marR="70380" marT="35190" marB="35190" anchor="ctr"/>
                </a:tc>
                <a:extLst>
                  <a:ext uri="{0D108BD9-81ED-4DB2-BD59-A6C34878D82A}">
                    <a16:rowId xmlns:a16="http://schemas.microsoft.com/office/drawing/2014/main" val="2735205202"/>
                  </a:ext>
                </a:extLst>
              </a:tr>
              <a:tr h="321293">
                <a:tc>
                  <a:txBody>
                    <a:bodyPr/>
                    <a:lstStyle/>
                    <a:p>
                      <a:pPr>
                        <a:buNone/>
                      </a:pPr>
                      <a:endParaRPr lang="en-GB" sz="1400"/>
                    </a:p>
                  </a:txBody>
                  <a:tcPr marL="70380" marR="70380" marT="35190" marB="35190" anchor="ctr"/>
                </a:tc>
                <a:tc>
                  <a:txBody>
                    <a:bodyPr/>
                    <a:lstStyle/>
                    <a:p>
                      <a:pPr>
                        <a:buNone/>
                      </a:pPr>
                      <a:r>
                        <a:rPr lang="en-GB" sz="1400"/>
                        <a:t>Profit Margin</a:t>
                      </a:r>
                    </a:p>
                  </a:txBody>
                  <a:tcPr marL="70380" marR="70380" marT="35190" marB="35190" anchor="ctr"/>
                </a:tc>
                <a:tc>
                  <a:txBody>
                    <a:bodyPr/>
                    <a:lstStyle/>
                    <a:p>
                      <a:pPr>
                        <a:buNone/>
                      </a:pPr>
                      <a:r>
                        <a:rPr lang="en-GB" sz="1400"/>
                        <a:t>25.76%</a:t>
                      </a:r>
                    </a:p>
                  </a:txBody>
                  <a:tcPr marL="70380" marR="70380" marT="35190" marB="35190" anchor="ctr"/>
                </a:tc>
                <a:extLst>
                  <a:ext uri="{0D108BD9-81ED-4DB2-BD59-A6C34878D82A}">
                    <a16:rowId xmlns:a16="http://schemas.microsoft.com/office/drawing/2014/main" val="1537336877"/>
                  </a:ext>
                </a:extLst>
              </a:tr>
              <a:tr h="321293">
                <a:tc>
                  <a:txBody>
                    <a:bodyPr/>
                    <a:lstStyle/>
                    <a:p>
                      <a:pPr>
                        <a:buNone/>
                      </a:pPr>
                      <a:r>
                        <a:rPr lang="en-GB" sz="1400" b="1"/>
                        <a:t>Break-Even</a:t>
                      </a:r>
                      <a:endParaRPr lang="en-GB" sz="1400"/>
                    </a:p>
                  </a:txBody>
                  <a:tcPr marL="70380" marR="70380" marT="35190" marB="35190" anchor="ctr"/>
                </a:tc>
                <a:tc>
                  <a:txBody>
                    <a:bodyPr/>
                    <a:lstStyle/>
                    <a:p>
                      <a:pPr>
                        <a:buNone/>
                      </a:pPr>
                      <a:r>
                        <a:rPr lang="en-GB" sz="1400"/>
                        <a:t>Fixed Costs (Monthly)</a:t>
                      </a:r>
                    </a:p>
                  </a:txBody>
                  <a:tcPr marL="70380" marR="70380" marT="35190" marB="35190" anchor="ctr"/>
                </a:tc>
                <a:tc>
                  <a:txBody>
                    <a:bodyPr/>
                    <a:lstStyle/>
                    <a:p>
                      <a:pPr>
                        <a:buNone/>
                      </a:pPr>
                      <a:r>
                        <a:rPr lang="en-GB" sz="1400"/>
                        <a:t>£1,963</a:t>
                      </a:r>
                    </a:p>
                  </a:txBody>
                  <a:tcPr marL="70380" marR="70380" marT="35190" marB="35190" anchor="ctr"/>
                </a:tc>
                <a:extLst>
                  <a:ext uri="{0D108BD9-81ED-4DB2-BD59-A6C34878D82A}">
                    <a16:rowId xmlns:a16="http://schemas.microsoft.com/office/drawing/2014/main" val="1965007501"/>
                  </a:ext>
                </a:extLst>
              </a:tr>
              <a:tr h="321293">
                <a:tc>
                  <a:txBody>
                    <a:bodyPr/>
                    <a:lstStyle/>
                    <a:p>
                      <a:pPr>
                        <a:buNone/>
                      </a:pPr>
                      <a:endParaRPr lang="en-GB" sz="1400"/>
                    </a:p>
                  </a:txBody>
                  <a:tcPr marL="70380" marR="70380" marT="35190" marB="35190" anchor="ctr"/>
                </a:tc>
                <a:tc>
                  <a:txBody>
                    <a:bodyPr/>
                    <a:lstStyle/>
                    <a:p>
                      <a:pPr>
                        <a:buNone/>
                      </a:pPr>
                      <a:r>
                        <a:rPr lang="en-GB" sz="1400"/>
                        <a:t>Contribution per Hour</a:t>
                      </a:r>
                    </a:p>
                  </a:txBody>
                  <a:tcPr marL="70380" marR="70380" marT="35190" marB="35190" anchor="ctr"/>
                </a:tc>
                <a:tc>
                  <a:txBody>
                    <a:bodyPr/>
                    <a:lstStyle/>
                    <a:p>
                      <a:pPr>
                        <a:buNone/>
                      </a:pPr>
                      <a:r>
                        <a:rPr lang="en-GB" sz="1400"/>
                        <a:t>£20</a:t>
                      </a:r>
                    </a:p>
                  </a:txBody>
                  <a:tcPr marL="70380" marR="70380" marT="35190" marB="35190" anchor="ctr"/>
                </a:tc>
                <a:extLst>
                  <a:ext uri="{0D108BD9-81ED-4DB2-BD59-A6C34878D82A}">
                    <a16:rowId xmlns:a16="http://schemas.microsoft.com/office/drawing/2014/main" val="552487362"/>
                  </a:ext>
                </a:extLst>
              </a:tr>
              <a:tr h="0">
                <a:tc>
                  <a:txBody>
                    <a:bodyPr/>
                    <a:lstStyle/>
                    <a:p>
                      <a:pPr>
                        <a:buNone/>
                      </a:pPr>
                      <a:endParaRPr lang="en-GB" sz="1400"/>
                    </a:p>
                  </a:txBody>
                  <a:tcPr marL="70380" marR="70380" marT="35190" marB="35190" anchor="ctr"/>
                </a:tc>
                <a:tc>
                  <a:txBody>
                    <a:bodyPr/>
                    <a:lstStyle/>
                    <a:p>
                      <a:pPr>
                        <a:buNone/>
                      </a:pPr>
                      <a:r>
                        <a:rPr lang="en-GB" sz="1400"/>
                        <a:t>Break-even Point</a:t>
                      </a:r>
                    </a:p>
                  </a:txBody>
                  <a:tcPr marL="70380" marR="70380" marT="35190" marB="35190" anchor="ctr"/>
                </a:tc>
                <a:tc>
                  <a:txBody>
                    <a:bodyPr/>
                    <a:lstStyle/>
                    <a:p>
                      <a:pPr>
                        <a:buNone/>
                      </a:pPr>
                      <a:r>
                        <a:rPr lang="en-GB" sz="1400" dirty="0"/>
                        <a:t>98 hrs/month</a:t>
                      </a:r>
                    </a:p>
                  </a:txBody>
                  <a:tcPr marL="70380" marR="70380" marT="35190" marB="35190" anchor="ctr"/>
                </a:tc>
                <a:extLst>
                  <a:ext uri="{0D108BD9-81ED-4DB2-BD59-A6C34878D82A}">
                    <a16:rowId xmlns:a16="http://schemas.microsoft.com/office/drawing/2014/main" val="740074475"/>
                  </a:ext>
                </a:extLst>
              </a:tr>
            </a:tbl>
          </a:graphicData>
        </a:graphic>
      </p:graphicFrame>
      <p:sp>
        <p:nvSpPr>
          <p:cNvPr id="6" name="TextBox 5">
            <a:extLst>
              <a:ext uri="{FF2B5EF4-FFF2-40B4-BE49-F238E27FC236}">
                <a16:creationId xmlns:a16="http://schemas.microsoft.com/office/drawing/2014/main" id="{7B5B8957-A98A-D9E3-B6B0-7695B4267350}"/>
              </a:ext>
            </a:extLst>
          </p:cNvPr>
          <p:cNvSpPr txBox="1"/>
          <p:nvPr/>
        </p:nvSpPr>
        <p:spPr>
          <a:xfrm>
            <a:off x="904874" y="5142194"/>
            <a:ext cx="4318478" cy="230832"/>
          </a:xfrm>
          <a:prstGeom prst="rect">
            <a:avLst/>
          </a:prstGeom>
          <a:noFill/>
        </p:spPr>
        <p:txBody>
          <a:bodyPr wrap="square" rtlCol="0">
            <a:spAutoFit/>
          </a:bodyPr>
          <a:lstStyle/>
          <a:p>
            <a:r>
              <a:rPr lang="en-GB" sz="900">
                <a:hlinkClick r:id="rId6" tooltip="https://www.picpedia.org/chalkboard/f/financial-plan.html"/>
              </a:rPr>
              <a:t>This Photo</a:t>
            </a:r>
            <a:r>
              <a:rPr lang="en-GB" sz="900"/>
              <a:t> by Unknown Author is licensed under </a:t>
            </a:r>
            <a:r>
              <a:rPr lang="en-GB" sz="900">
                <a:hlinkClick r:id="rId7" tooltip="https://creativecommons.org/licenses/by-sa/3.0/"/>
              </a:rPr>
              <a:t>CC BY-SA</a:t>
            </a:r>
            <a:endParaRPr lang="en-GB" sz="900"/>
          </a:p>
        </p:txBody>
      </p:sp>
      <p:pic>
        <p:nvPicPr>
          <p:cNvPr id="31" name="Video 30">
            <a:hlinkClick r:id="" action="ppaction://media"/>
            <a:extLst>
              <a:ext uri="{FF2B5EF4-FFF2-40B4-BE49-F238E27FC236}">
                <a16:creationId xmlns:a16="http://schemas.microsoft.com/office/drawing/2014/main" id="{B7E81810-C973-5AB5-7C51-9956C8DE655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12178989"/>
      </p:ext>
    </p:extLst>
  </p:cSld>
  <p:clrMapOvr>
    <a:masterClrMapping/>
  </p:clrMapOvr>
  <mc:AlternateContent xmlns:mc="http://schemas.openxmlformats.org/markup-compatibility/2006">
    <mc:Choice xmlns:p14="http://schemas.microsoft.com/office/powerpoint/2010/main" Requires="p14">
      <p:transition spd="slow" p14:dur="2000" advTm="13042"/>
    </mc:Choice>
    <mc:Fallback>
      <p:transition spd="slow" advTm="130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1"/>
                </p:tgtEl>
              </p:cMediaNode>
            </p:video>
            <p:seq concurrent="1" nextAc="seek">
              <p:cTn id="8" restart="whenNotActive" fill="hold" evtFilter="cancelBubble" nodeType="interactiveSeq">
                <p:stCondLst>
                  <p:cond evt="onClick" delay="0">
                    <p:tgtEl>
                      <p:spTgt spid="3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1"/>
                                        </p:tgtEl>
                                      </p:cBhvr>
                                    </p:cmd>
                                  </p:childTnLst>
                                </p:cTn>
                              </p:par>
                            </p:childTnLst>
                          </p:cTn>
                        </p:par>
                      </p:childTnLst>
                    </p:cTn>
                  </p:par>
                </p:childTnLst>
              </p:cTn>
              <p:nextCondLst>
                <p:cond evt="onClick" delay="0">
                  <p:tgtEl>
                    <p:spTgt spid="31"/>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2360E-82DD-3D74-383D-0D07039C0787}"/>
              </a:ext>
            </a:extLst>
          </p:cNvPr>
          <p:cNvSpPr>
            <a:spLocks noGrp="1"/>
          </p:cNvSpPr>
          <p:nvPr>
            <p:ph type="title"/>
          </p:nvPr>
        </p:nvSpPr>
        <p:spPr>
          <a:xfrm>
            <a:off x="824975" y="831439"/>
            <a:ext cx="10440990" cy="1132258"/>
          </a:xfrm>
        </p:spPr>
        <p:txBody>
          <a:bodyPr anchor="t">
            <a:normAutofit/>
          </a:bodyPr>
          <a:lstStyle/>
          <a:p>
            <a:r>
              <a:rPr lang="en-GB" dirty="0"/>
              <a:t>Conclusion</a:t>
            </a:r>
          </a:p>
        </p:txBody>
      </p:sp>
      <p:graphicFrame>
        <p:nvGraphicFramePr>
          <p:cNvPr id="6" name="Rectangle 1">
            <a:extLst>
              <a:ext uri="{FF2B5EF4-FFF2-40B4-BE49-F238E27FC236}">
                <a16:creationId xmlns:a16="http://schemas.microsoft.com/office/drawing/2014/main" id="{5FF9C856-06F0-EDC6-41A9-3FBD798A0433}"/>
              </a:ext>
            </a:extLst>
          </p:cNvPr>
          <p:cNvGraphicFramePr>
            <a:graphicFrameLocks noGrp="1"/>
          </p:cNvGraphicFramePr>
          <p:nvPr>
            <p:ph idx="1"/>
            <p:extLst>
              <p:ext uri="{D42A27DB-BD31-4B8C-83A1-F6EECF244321}">
                <p14:modId xmlns:p14="http://schemas.microsoft.com/office/powerpoint/2010/main" val="2457180067"/>
              </p:ext>
            </p:extLst>
          </p:nvPr>
        </p:nvGraphicFramePr>
        <p:xfrm>
          <a:off x="824975" y="2103120"/>
          <a:ext cx="10440989" cy="357729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1" name="Video 20">
            <a:hlinkClick r:id="" action="ppaction://media"/>
            <a:extLst>
              <a:ext uri="{FF2B5EF4-FFF2-40B4-BE49-F238E27FC236}">
                <a16:creationId xmlns:a16="http://schemas.microsoft.com/office/drawing/2014/main" id="{45D3B8B8-5E5D-CBE7-B60F-CDD3C7D195A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48446233"/>
      </p:ext>
    </p:extLst>
  </p:cSld>
  <p:clrMapOvr>
    <a:masterClrMapping/>
  </p:clrMapOvr>
  <mc:AlternateContent xmlns:mc="http://schemas.openxmlformats.org/markup-compatibility/2006">
    <mc:Choice xmlns:p14="http://schemas.microsoft.com/office/powerpoint/2010/main" Requires="p14">
      <p:transition spd="slow" p14:dur="2000" advTm="33668"/>
    </mc:Choice>
    <mc:Fallback>
      <p:transition spd="slow" advTm="336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1"/>
                </p:tgtEl>
              </p:cMediaNode>
            </p:video>
            <p:seq concurrent="1" nextAc="seek">
              <p:cTn id="8" restart="whenNotActive" fill="hold" evtFilter="cancelBubble" nodeType="interactiveSeq">
                <p:stCondLst>
                  <p:cond evt="onClick" delay="0">
                    <p:tgtEl>
                      <p:spTgt spid="2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1"/>
                                        </p:tgtEl>
                                      </p:cBhvr>
                                    </p:cmd>
                                  </p:childTnLst>
                                </p:cTn>
                              </p:par>
                            </p:childTnLst>
                          </p:cTn>
                        </p:par>
                      </p:childTnLst>
                    </p:cTn>
                  </p:par>
                </p:childTnLst>
              </p:cTn>
              <p:nextCondLst>
                <p:cond evt="onClick" delay="0">
                  <p:tgtEl>
                    <p:spTgt spid="21"/>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DC509-BEF2-050E-3238-C2844B3664C0}"/>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B0C98D54-3D4D-4F01-92F0-3450BC6A6928}"/>
              </a:ext>
            </a:extLst>
          </p:cNvPr>
          <p:cNvSpPr>
            <a:spLocks noGrp="1"/>
          </p:cNvSpPr>
          <p:nvPr>
            <p:ph idx="1"/>
          </p:nvPr>
        </p:nvSpPr>
        <p:spPr>
          <a:xfrm>
            <a:off x="824975" y="1545771"/>
            <a:ext cx="10440989" cy="4963885"/>
          </a:xfrm>
        </p:spPr>
        <p:txBody>
          <a:bodyPr>
            <a:normAutofit fontScale="47500" lnSpcReduction="20000"/>
          </a:bodyPr>
          <a:lstStyle/>
          <a:p>
            <a:r>
              <a:rPr lang="en-GB" dirty="0"/>
              <a:t>IBIS World. (2025). </a:t>
            </a:r>
            <a:r>
              <a:rPr lang="en-GB" i="1" dirty="0"/>
              <a:t>IBISWorld - Industry Market Research, Reports, and Statistics</a:t>
            </a:r>
            <a:r>
              <a:rPr lang="en-GB" dirty="0"/>
              <a:t>. Www.ibisworld.com. </a:t>
            </a:r>
            <a:r>
              <a:rPr lang="en-GB" u="sng" dirty="0">
                <a:hlinkClick r:id="rId3"/>
              </a:rPr>
              <a:t>https://www.ibisworld.com/united-kingdom/industry-trends/fastest-growing-industries/</a:t>
            </a:r>
            <a:endParaRPr lang="en-GB" dirty="0"/>
          </a:p>
          <a:p>
            <a:r>
              <a:rPr lang="en-GB" dirty="0"/>
              <a:t>Willy, S. (2025, April 28). </a:t>
            </a:r>
            <a:r>
              <a:rPr lang="en-GB" i="1" dirty="0"/>
              <a:t>The Rise of the Conscious Consumer: Meeting the Ethical Demands of UK Shoppers.</a:t>
            </a:r>
            <a:r>
              <a:rPr lang="en-GB" dirty="0"/>
              <a:t> </a:t>
            </a:r>
            <a:r>
              <a:rPr lang="en-GB" dirty="0" err="1"/>
              <a:t>BritWealth</a:t>
            </a:r>
            <a:r>
              <a:rPr lang="en-GB" dirty="0"/>
              <a:t>. </a:t>
            </a:r>
            <a:r>
              <a:rPr lang="en-GB" u="sng" dirty="0">
                <a:hlinkClick r:id="rId4"/>
              </a:rPr>
              <a:t>https://britwealth.com/uk/business/business-insights-uk/the-rise-of-the-conscious-consumer-meeting-the-ethical-demands-of-uk-shoppers/</a:t>
            </a:r>
            <a:endParaRPr lang="en-GB" dirty="0"/>
          </a:p>
          <a:p>
            <a:r>
              <a:rPr lang="en-GB" dirty="0" err="1"/>
              <a:t>Hubro</a:t>
            </a:r>
            <a:r>
              <a:rPr lang="en-GB" dirty="0"/>
              <a:t> Simulations AS. (2026). </a:t>
            </a:r>
            <a:r>
              <a:rPr lang="en-GB" i="1" dirty="0"/>
              <a:t>Marketing simulation game | Learn from experience | </a:t>
            </a:r>
            <a:r>
              <a:rPr lang="en-GB" i="1" dirty="0" err="1"/>
              <a:t>Hubro</a:t>
            </a:r>
            <a:r>
              <a:rPr lang="en-GB" dirty="0"/>
              <a:t>. Hubrosimulations.com. </a:t>
            </a:r>
            <a:r>
              <a:rPr lang="en-GB" u="sng" dirty="0">
                <a:hlinkClick r:id="rId5"/>
              </a:rPr>
              <a:t>https://hubrosimulations.com/hubro-marketing-simulation</a:t>
            </a:r>
            <a:endParaRPr lang="en-GB" dirty="0"/>
          </a:p>
          <a:p>
            <a:r>
              <a:rPr lang="en-GB" dirty="0"/>
              <a:t>Chaffey, D., &amp; Ellis-Chadwick, F. (2019). </a:t>
            </a:r>
            <a:r>
              <a:rPr lang="en-GB" i="1" dirty="0"/>
              <a:t>Digital Marketing</a:t>
            </a:r>
            <a:r>
              <a:rPr lang="en-GB" dirty="0"/>
              <a:t>. Elibrary.pearson.de. </a:t>
            </a:r>
            <a:r>
              <a:rPr lang="en-GB" u="sng" dirty="0">
                <a:hlinkClick r:id="rId6"/>
              </a:rPr>
              <a:t>https://elibrary.pearson.de/book/99.150005/9781292241586</a:t>
            </a:r>
            <a:endParaRPr lang="en-GB" dirty="0"/>
          </a:p>
          <a:p>
            <a:r>
              <a:rPr lang="en-GB" dirty="0"/>
              <a:t>CIPD. (2025, March 21). </a:t>
            </a:r>
            <a:r>
              <a:rPr lang="en-GB" i="1" dirty="0"/>
              <a:t>PESTLE Analysis</a:t>
            </a:r>
            <a:r>
              <a:rPr lang="en-GB" dirty="0"/>
              <a:t>. CIPD. </a:t>
            </a:r>
            <a:r>
              <a:rPr lang="en-GB" u="sng" dirty="0">
                <a:hlinkClick r:id="rId7"/>
              </a:rPr>
              <a:t>https://www.cipd.org/uk/knowledge/factsheets/pestle-analysis-factsheet/</a:t>
            </a:r>
            <a:endParaRPr lang="en-GB" dirty="0"/>
          </a:p>
          <a:p>
            <a:r>
              <a:rPr lang="en-GB" dirty="0"/>
              <a:t>CIPD. (2025, March 7). </a:t>
            </a:r>
            <a:r>
              <a:rPr lang="en-GB" i="1" dirty="0"/>
              <a:t>SWOT Analysis</a:t>
            </a:r>
            <a:r>
              <a:rPr lang="en-GB" dirty="0"/>
              <a:t>. CIPD. </a:t>
            </a:r>
            <a:r>
              <a:rPr lang="en-GB" u="sng" dirty="0">
                <a:hlinkClick r:id="rId8"/>
              </a:rPr>
              <a:t>https://www.cipd.org/uk/knowledge/factsheets/swot-analysis-factsheet/</a:t>
            </a:r>
            <a:endParaRPr lang="en-GB" dirty="0"/>
          </a:p>
          <a:p>
            <a:r>
              <a:rPr lang="en-GB" dirty="0"/>
              <a:t>Schmidt, J. (2023). </a:t>
            </a:r>
            <a:r>
              <a:rPr lang="en-GB" i="1" dirty="0"/>
              <a:t>Statement of Cash Flows</a:t>
            </a:r>
            <a:r>
              <a:rPr lang="en-GB" dirty="0"/>
              <a:t>. Corporate Finance Institute. </a:t>
            </a:r>
            <a:r>
              <a:rPr lang="en-GB" u="sng" dirty="0">
                <a:hlinkClick r:id="rId9"/>
              </a:rPr>
              <a:t>https://corporatefinanceinstitute.com/resources/accounting/statement-of-cash-flows/</a:t>
            </a:r>
            <a:endParaRPr lang="en-GB" dirty="0"/>
          </a:p>
          <a:p>
            <a:r>
              <a:rPr lang="en-GB" dirty="0"/>
              <a:t>Martins, J. (2025, January 28). </a:t>
            </a:r>
            <a:r>
              <a:rPr lang="en-GB" i="1" dirty="0"/>
              <a:t>What Is a Contingency Plan? A Guide to Contingency Planning</a:t>
            </a:r>
            <a:r>
              <a:rPr lang="en-GB" dirty="0"/>
              <a:t>. Asana. </a:t>
            </a:r>
            <a:r>
              <a:rPr lang="en-GB" u="sng" dirty="0">
                <a:hlinkClick r:id="rId10"/>
              </a:rPr>
              <a:t>https://asana.com/resources/contingency-plan</a:t>
            </a:r>
            <a:endParaRPr lang="en-GB" dirty="0"/>
          </a:p>
          <a:p>
            <a:r>
              <a:rPr lang="en-GB" dirty="0"/>
              <a:t>Tawiah, B., Cho, E., Ofori, E. A., Suh, M., &amp; Fei, B. (2025). Sustainable fashion transition towards net-zero future: A review of digital and material innovations, policies and regulatory framework. </a:t>
            </a:r>
            <a:r>
              <a:rPr lang="en-GB" i="1" dirty="0"/>
              <a:t>Sustainable Futures</a:t>
            </a:r>
            <a:r>
              <a:rPr lang="en-GB" dirty="0"/>
              <a:t>, </a:t>
            </a:r>
            <a:r>
              <a:rPr lang="en-GB" i="1" dirty="0"/>
              <a:t>10</a:t>
            </a:r>
            <a:r>
              <a:rPr lang="en-GB" dirty="0"/>
              <a:t>, 101162. </a:t>
            </a:r>
            <a:r>
              <a:rPr lang="en-GB" u="sng" dirty="0">
                <a:hlinkClick r:id="rId11"/>
              </a:rPr>
              <a:t>https://doi.org/10.1016/j.sftr.2025.101162</a:t>
            </a:r>
            <a:endParaRPr lang="en-GB" dirty="0"/>
          </a:p>
          <a:p>
            <a:r>
              <a:rPr lang="en-GB" i="1" dirty="0"/>
              <a:t>Entrepreneurship and Small Business</a:t>
            </a:r>
            <a:r>
              <a:rPr lang="en-GB" dirty="0"/>
              <a:t>. (2016). Google Books. </a:t>
            </a:r>
            <a:r>
              <a:rPr lang="en-GB" u="sng" dirty="0">
                <a:hlinkClick r:id="rId12"/>
              </a:rPr>
              <a:t>https://books.google.co.uk/books/about/Entrepreneurship_and_Small_Business.html?id=kxZFAQAACAAJ&amp;redir_esc=y</a:t>
            </a:r>
            <a:endParaRPr lang="en-GB" dirty="0"/>
          </a:p>
          <a:p>
            <a:r>
              <a:rPr lang="en-GB" dirty="0"/>
              <a:t>World Economic Forum. (2022, February 9). </a:t>
            </a:r>
            <a:r>
              <a:rPr lang="en-GB" i="1" dirty="0"/>
              <a:t>World Economic Forum Annual Meeting 2022, Davos</a:t>
            </a:r>
            <a:r>
              <a:rPr lang="en-GB" dirty="0"/>
              <a:t>. World Economic Forum. </a:t>
            </a:r>
            <a:r>
              <a:rPr lang="en-GB" u="sng" dirty="0">
                <a:hlinkClick r:id="rId13"/>
              </a:rPr>
              <a:t>https://www.weforum.org/meetings/world-economic-forum-annual-meeting-2022/</a:t>
            </a:r>
            <a:endParaRPr lang="en-GB" dirty="0"/>
          </a:p>
          <a:p>
            <a:r>
              <a:rPr lang="en-GB" dirty="0" err="1"/>
              <a:t>Plumplot</a:t>
            </a:r>
            <a:r>
              <a:rPr lang="en-GB" dirty="0"/>
              <a:t>. (n.d.). </a:t>
            </a:r>
            <a:r>
              <a:rPr lang="en-GB" i="1" dirty="0"/>
              <a:t>Dyfed Average salary and unemployment rates in graphs and numbers.</a:t>
            </a:r>
            <a:r>
              <a:rPr lang="en-GB" dirty="0"/>
              <a:t> Www.plumplot.co.uk. </a:t>
            </a:r>
            <a:r>
              <a:rPr lang="en-GB" u="sng" dirty="0">
                <a:hlinkClick r:id="rId14"/>
              </a:rPr>
              <a:t>https://www.plumplot.co.uk/Dyfed-salary-and-unemployment.html</a:t>
            </a:r>
            <a:endParaRPr lang="en-GB" dirty="0"/>
          </a:p>
          <a:p>
            <a:r>
              <a:rPr lang="en-GB" dirty="0" err="1"/>
              <a:t>Smartscraper</a:t>
            </a:r>
            <a:r>
              <a:rPr lang="en-GB" dirty="0"/>
              <a:t> | Rentech Digital. (2026). </a:t>
            </a:r>
            <a:r>
              <a:rPr lang="en-GB" i="1" dirty="0"/>
              <a:t>Clothing alteration services in United Kingdom - 3601 Available (Free Sample)</a:t>
            </a:r>
            <a:r>
              <a:rPr lang="en-GB" dirty="0"/>
              <a:t>. </a:t>
            </a:r>
            <a:r>
              <a:rPr lang="en-GB" dirty="0" err="1"/>
              <a:t>SmartScraper</a:t>
            </a:r>
            <a:r>
              <a:rPr lang="en-GB" dirty="0"/>
              <a:t>. </a:t>
            </a:r>
            <a:r>
              <a:rPr lang="en-GB" u="sng" dirty="0">
                <a:hlinkClick r:id="rId15"/>
              </a:rPr>
              <a:t>https://rentechdigital.com/smartscraper/business-report-details/united-kingdom/clothing-alteration-services</a:t>
            </a:r>
            <a:endParaRPr lang="en-GB" dirty="0"/>
          </a:p>
          <a:p>
            <a:r>
              <a:rPr lang="en-GB" i="1" dirty="0"/>
              <a:t>Haverfordwest (Pembrokeshire, Wales / Cymru, United Kingdom) - Population Statistics, Charts, Map, Location, Weather and Web Information</a:t>
            </a:r>
            <a:r>
              <a:rPr lang="en-GB" dirty="0"/>
              <a:t>. (2021). Citypopulation.de. </a:t>
            </a:r>
            <a:r>
              <a:rPr lang="en-GB" u="sng" dirty="0">
                <a:hlinkClick r:id="rId16"/>
              </a:rPr>
              <a:t>https://citypopulation.de/en/uk/wales/pembrokeshire/W45000318__haverfordwest/</a:t>
            </a:r>
            <a:endParaRPr lang="en-GB" dirty="0"/>
          </a:p>
          <a:p>
            <a:r>
              <a:rPr lang="en-GB" dirty="0"/>
              <a:t>Statista. (2024). </a:t>
            </a:r>
            <a:r>
              <a:rPr lang="en-GB" i="1" dirty="0"/>
              <a:t>The statistics portal for market data, market research and market studies</a:t>
            </a:r>
            <a:r>
              <a:rPr lang="en-GB" dirty="0"/>
              <a:t>. Statista.com; Statista. </a:t>
            </a:r>
            <a:r>
              <a:rPr lang="en-GB" u="sng" dirty="0">
                <a:hlinkClick r:id="rId17"/>
              </a:rPr>
              <a:t>https://www.statista.com/</a:t>
            </a:r>
            <a:endParaRPr lang="en-GB" dirty="0"/>
          </a:p>
          <a:p>
            <a:r>
              <a:rPr lang="en-GB" dirty="0"/>
              <a:t>Zulfikar, I. (2023). Building a Strong Brand: Marketing Strategy to Increase Brand Awareness and Consumer Loyalty. </a:t>
            </a:r>
            <a:r>
              <a:rPr lang="en-GB" i="1" dirty="0"/>
              <a:t>Neo Journal of Economy and Social Humanities</a:t>
            </a:r>
            <a:r>
              <a:rPr lang="en-GB" dirty="0"/>
              <a:t>, </a:t>
            </a:r>
            <a:r>
              <a:rPr lang="en-GB" i="1" dirty="0"/>
              <a:t>1</a:t>
            </a:r>
            <a:r>
              <a:rPr lang="en-GB" dirty="0"/>
              <a:t>(4), 280–284. </a:t>
            </a:r>
            <a:r>
              <a:rPr lang="en-GB" u="sng" dirty="0">
                <a:hlinkClick r:id="rId18"/>
              </a:rPr>
              <a:t>https://doi.org/10.56403/nejesh.v1i4.79</a:t>
            </a:r>
            <a:endParaRPr lang="en-GB" dirty="0"/>
          </a:p>
          <a:p>
            <a:r>
              <a:rPr lang="en-GB" dirty="0"/>
              <a:t> </a:t>
            </a:r>
          </a:p>
          <a:p>
            <a:endParaRPr lang="en-GB" dirty="0"/>
          </a:p>
        </p:txBody>
      </p:sp>
    </p:spTree>
    <p:extLst>
      <p:ext uri="{BB962C8B-B14F-4D97-AF65-F5344CB8AC3E}">
        <p14:creationId xmlns:p14="http://schemas.microsoft.com/office/powerpoint/2010/main" val="40747996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478C2091-CE76-FB58-01FA-47B730FF8CB0}"/>
              </a:ext>
            </a:extLst>
          </p:cNvPr>
          <p:cNvSpPr>
            <a:spLocks noGrp="1"/>
          </p:cNvSpPr>
          <p:nvPr>
            <p:ph type="ctrTitle"/>
          </p:nvPr>
        </p:nvSpPr>
        <p:spPr>
          <a:xfrm>
            <a:off x="813816" y="4421221"/>
            <a:ext cx="10478450" cy="914400"/>
          </a:xfrm>
        </p:spPr>
        <p:txBody>
          <a:bodyPr anchor="t">
            <a:normAutofit/>
          </a:bodyPr>
          <a:lstStyle/>
          <a:p>
            <a:r>
              <a:rPr lang="en-US" dirty="0"/>
              <a:t>Thank you</a:t>
            </a:r>
          </a:p>
        </p:txBody>
      </p:sp>
      <p:sp>
        <p:nvSpPr>
          <p:cNvPr id="6" name="Subtitle 5">
            <a:extLst>
              <a:ext uri="{FF2B5EF4-FFF2-40B4-BE49-F238E27FC236}">
                <a16:creationId xmlns:a16="http://schemas.microsoft.com/office/drawing/2014/main" id="{36F2EB5A-1AD7-F809-E650-840B8920DE43}"/>
              </a:ext>
            </a:extLst>
          </p:cNvPr>
          <p:cNvSpPr>
            <a:spLocks noGrp="1"/>
          </p:cNvSpPr>
          <p:nvPr>
            <p:ph type="subTitle" idx="1"/>
          </p:nvPr>
        </p:nvSpPr>
        <p:spPr>
          <a:xfrm>
            <a:off x="813816" y="5335373"/>
            <a:ext cx="10478450" cy="731520"/>
          </a:xfrm>
        </p:spPr>
        <p:txBody>
          <a:bodyPr anchor="b">
            <a:normAutofit/>
          </a:bodyPr>
          <a:lstStyle/>
          <a:p>
            <a:r>
              <a:rPr lang="en-US" dirty="0"/>
              <a:t>Presented by </a:t>
            </a:r>
            <a:r>
              <a:rPr lang="en-US" dirty="0" err="1"/>
              <a:t>Mithuni</a:t>
            </a:r>
            <a:r>
              <a:rPr lang="en-US" dirty="0"/>
              <a:t> Amarakoon</a:t>
            </a:r>
          </a:p>
        </p:txBody>
      </p:sp>
      <p:pic>
        <p:nvPicPr>
          <p:cNvPr id="3" name="Picture 2">
            <a:extLst>
              <a:ext uri="{FF2B5EF4-FFF2-40B4-BE49-F238E27FC236}">
                <a16:creationId xmlns:a16="http://schemas.microsoft.com/office/drawing/2014/main" id="{B4AD1CBD-79AD-2105-CA49-8DA3FC5B14C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29902" b="23672"/>
          <a:stretch>
            <a:fillRect/>
          </a:stretch>
        </p:blipFill>
        <p:spPr>
          <a:xfrm>
            <a:off x="87702" y="33867"/>
            <a:ext cx="12191980" cy="3778260"/>
          </a:xfrm>
          <a:prstGeom prst="rect">
            <a:avLst/>
          </a:prstGeom>
          <a:noFill/>
        </p:spPr>
      </p:pic>
      <p:sp>
        <p:nvSpPr>
          <p:cNvPr id="4" name="TextBox 3">
            <a:extLst>
              <a:ext uri="{FF2B5EF4-FFF2-40B4-BE49-F238E27FC236}">
                <a16:creationId xmlns:a16="http://schemas.microsoft.com/office/drawing/2014/main" id="{B3601B70-3A5B-4248-ADB8-348583177EAF}"/>
              </a:ext>
            </a:extLst>
          </p:cNvPr>
          <p:cNvSpPr txBox="1"/>
          <p:nvPr/>
        </p:nvSpPr>
        <p:spPr>
          <a:xfrm>
            <a:off x="9460163" y="3578215"/>
            <a:ext cx="273183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thebluediamondgallery.com/wooden-tile/t/thank-you.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272732094"/>
      </p:ext>
    </p:extLst>
  </p:cSld>
  <p:clrMapOvr>
    <a:masterClrMapping/>
  </p:clrMapOvr>
</p:sld>
</file>

<file path=ppt/theme/theme1.xml><?xml version="1.0" encoding="utf-8"?>
<a:theme xmlns:a="http://schemas.openxmlformats.org/drawingml/2006/main" name="Epic Nature">
  <a:themeElements>
    <a:clrScheme name="Finance Presentation">
      <a:dk1>
        <a:srgbClr val="000000"/>
      </a:dk1>
      <a:lt1>
        <a:srgbClr val="FFFFFF"/>
      </a:lt1>
      <a:dk2>
        <a:srgbClr val="0E2841"/>
      </a:dk2>
      <a:lt2>
        <a:srgbClr val="E8E8E8"/>
      </a:lt2>
      <a:accent1>
        <a:srgbClr val="D0C262"/>
      </a:accent1>
      <a:accent2>
        <a:srgbClr val="FEB8B8"/>
      </a:accent2>
      <a:accent3>
        <a:srgbClr val="6B2138"/>
      </a:accent3>
      <a:accent4>
        <a:srgbClr val="FC5316"/>
      </a:accent4>
      <a:accent5>
        <a:srgbClr val="B7D9FE"/>
      </a:accent5>
      <a:accent6>
        <a:srgbClr val="263343"/>
      </a:accent6>
      <a:hlink>
        <a:srgbClr val="467886"/>
      </a:hlink>
      <a:folHlink>
        <a:srgbClr val="96607D"/>
      </a:folHlink>
    </a:clrScheme>
    <a:fontScheme name="B&amp;W Minimalist Drama">
      <a:majorFont>
        <a:latin typeface="Poppins"/>
        <a:ea typeface=""/>
        <a:cs typeface=""/>
      </a:majorFont>
      <a:minorFont>
        <a:latin typeface="Poppin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W minimalist finance presentation_win32_DN_v2" id="{992472E5-D41A-4065-A484-868BE56B4712}" vid="{4BE192B5-7531-40E5-BCC9-1BA14634D2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C4B9AF2-5B11-48FF-A8A8-964B2D972562}">
  <ds:schemaRefs>
    <ds:schemaRef ds:uri="230e9df3-be65-4c73-a93b-d1236ebd677e"/>
    <ds:schemaRef ds:uri="http://www.w3.org/XML/1998/namespace"/>
    <ds:schemaRef ds:uri="http://schemas.microsoft.com/sharepoint/v3"/>
    <ds:schemaRef ds:uri="http://purl.org/dc/dcmitype/"/>
    <ds:schemaRef ds:uri="http://schemas.microsoft.com/office/2006/documentManagement/types"/>
    <ds:schemaRef ds:uri="http://schemas.microsoft.com/office/infopath/2007/PartnerControls"/>
    <ds:schemaRef ds:uri="16c05727-aa75-4e4a-9b5f-8a80a1165891"/>
    <ds:schemaRef ds:uri="http://schemas.openxmlformats.org/package/2006/metadata/core-properties"/>
    <ds:schemaRef ds:uri="http://purl.org/dc/elements/1.1/"/>
    <ds:schemaRef ds:uri="71af3243-3dd4-4a8d-8c0d-dd76da1f02a5"/>
    <ds:schemaRef ds:uri="http://schemas.microsoft.com/office/2006/metadata/properties"/>
    <ds:schemaRef ds:uri="http://purl.org/dc/terms/"/>
  </ds:schemaRefs>
</ds:datastoreItem>
</file>

<file path=customXml/itemProps2.xml><?xml version="1.0" encoding="utf-8"?>
<ds:datastoreItem xmlns:ds="http://schemas.openxmlformats.org/officeDocument/2006/customXml" ds:itemID="{37DD590A-8042-4F36-843F-743A8DB1784C}">
  <ds:schemaRefs>
    <ds:schemaRef ds:uri="http://schemas.microsoft.com/sharepoint/v3/contenttype/forms"/>
  </ds:schemaRefs>
</ds:datastoreItem>
</file>

<file path=customXml/itemProps3.xml><?xml version="1.0" encoding="utf-8"?>
<ds:datastoreItem xmlns:ds="http://schemas.openxmlformats.org/officeDocument/2006/customXml" ds:itemID="{93D3C292-02F4-47E7-8C9A-CA6D9A938157}">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B&amp;W minimalist finance presentation</Template>
  <TotalTime>1495</TotalTime>
  <Words>2750</Words>
  <Application>Microsoft Office PowerPoint</Application>
  <PresentationFormat>Widescreen</PresentationFormat>
  <Paragraphs>250</Paragraphs>
  <Slides>14</Slides>
  <Notes>14</Notes>
  <HiddenSlides>0</HiddenSlides>
  <MMClips>13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Arial</vt:lpstr>
      <vt:lpstr>Poppins</vt:lpstr>
      <vt:lpstr>Poppins Light</vt:lpstr>
      <vt:lpstr>Wingdings</vt:lpstr>
      <vt:lpstr>Epic Nature</vt:lpstr>
      <vt:lpstr>Sustainable Tailoring and Clothing Alterations Enterprise in Haverfordwest</vt:lpstr>
      <vt:lpstr>Introduction and overview of business </vt:lpstr>
      <vt:lpstr> Personalised tailoring services  High-quality craftsmanship  Eco-friendly materials (organic &amp; recycled)  Promotes reuse and upcycling  Reduces waste and extends garment life    (Tawiah et al., 2025).  </vt:lpstr>
      <vt:lpstr>Goals and objectives </vt:lpstr>
      <vt:lpstr>Sustainability Strategy</vt:lpstr>
      <vt:lpstr>Market analysis</vt:lpstr>
      <vt:lpstr>Marketing strategy</vt:lpstr>
      <vt:lpstr>Marketing mix (4ps) (Chaffey &amp; Ellis-Chadwick, 2019) </vt:lpstr>
      <vt:lpstr>PowerPoint Presentation</vt:lpstr>
      <vt:lpstr>SWOt analysis</vt:lpstr>
      <vt:lpstr>Financial Plan and Cash Flow</vt:lpstr>
      <vt:lpstr>Conclusion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pranavan amarakoon</dc:creator>
  <cp:lastModifiedBy>pranavan amarakoon</cp:lastModifiedBy>
  <cp:revision>4</cp:revision>
  <dcterms:created xsi:type="dcterms:W3CDTF">2026-04-20T09:23:05Z</dcterms:created>
  <dcterms:modified xsi:type="dcterms:W3CDTF">2026-04-21T18:40:51Z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