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56" r:id="rId5"/>
    <p:sldMasterId id="2147483898" r:id="rId6"/>
    <p:sldMasterId id="2147483710" r:id="rId7"/>
    <p:sldMasterId id="2147483669" r:id="rId8"/>
  </p:sldMasterIdLst>
  <p:notesMasterIdLst>
    <p:notesMasterId r:id="rId44"/>
  </p:notesMasterIdLst>
  <p:sldIdLst>
    <p:sldId id="499" r:id="rId9"/>
    <p:sldId id="290" r:id="rId10"/>
    <p:sldId id="487" r:id="rId11"/>
    <p:sldId id="549" r:id="rId12"/>
    <p:sldId id="501" r:id="rId13"/>
    <p:sldId id="550" r:id="rId14"/>
    <p:sldId id="539" r:id="rId15"/>
    <p:sldId id="533" r:id="rId16"/>
    <p:sldId id="532" r:id="rId17"/>
    <p:sldId id="517" r:id="rId18"/>
    <p:sldId id="519" r:id="rId19"/>
    <p:sldId id="500" r:id="rId20"/>
    <p:sldId id="256" r:id="rId21"/>
    <p:sldId id="546" r:id="rId22"/>
    <p:sldId id="507" r:id="rId23"/>
    <p:sldId id="512" r:id="rId24"/>
    <p:sldId id="506" r:id="rId25"/>
    <p:sldId id="513" r:id="rId26"/>
    <p:sldId id="503" r:id="rId27"/>
    <p:sldId id="258" r:id="rId28"/>
    <p:sldId id="269" r:id="rId29"/>
    <p:sldId id="259" r:id="rId30"/>
    <p:sldId id="271" r:id="rId31"/>
    <p:sldId id="515" r:id="rId32"/>
    <p:sldId id="516" r:id="rId33"/>
    <p:sldId id="435" r:id="rId34"/>
    <p:sldId id="299" r:id="rId35"/>
    <p:sldId id="514" r:id="rId36"/>
    <p:sldId id="346" r:id="rId37"/>
    <p:sldId id="527" r:id="rId38"/>
    <p:sldId id="481" r:id="rId39"/>
    <p:sldId id="552" r:id="rId40"/>
    <p:sldId id="483" r:id="rId41"/>
    <p:sldId id="485" r:id="rId42"/>
    <p:sldId id="54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26C9E-1905-4581-B952-9921188E53AB}" v="13" dt="2023-09-11T16:23:34.816"/>
    <p1510:client id="{96700019-C8DD-42E0-A1F9-586C2CEC9094}" v="43" dt="2023-09-11T17:32:37.2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7" autoAdjust="0"/>
    <p:restoredTop sz="85131" autoAdjust="0"/>
  </p:normalViewPr>
  <p:slideViewPr>
    <p:cSldViewPr snapToGrid="0">
      <p:cViewPr varScale="1">
        <p:scale>
          <a:sx n="79" d="100"/>
          <a:sy n="79" d="100"/>
        </p:scale>
        <p:origin x="393"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96700019-C8DD-42E0-A1F9-586C2CEC9094}"/>
    <pc:docChg chg="undo custSel addSld delSld modSld sldOrd delMainMaster">
      <pc:chgData name="Jessica Roberts" userId="831782ca-6a3f-4cbd-8621-3600d0a72af9" providerId="ADAL" clId="{96700019-C8DD-42E0-A1F9-586C2CEC9094}" dt="2023-09-11T17:32:37.220" v="767"/>
      <pc:docMkLst>
        <pc:docMk/>
      </pc:docMkLst>
      <pc:sldChg chg="ord modNotesTx">
        <pc:chgData name="Jessica Roberts" userId="831782ca-6a3f-4cbd-8621-3600d0a72af9" providerId="ADAL" clId="{96700019-C8DD-42E0-A1F9-586C2CEC9094}" dt="2023-09-11T17:02:08.805" v="320" actId="20577"/>
        <pc:sldMkLst>
          <pc:docMk/>
          <pc:sldMk cId="1688945620" sldId="256"/>
        </pc:sldMkLst>
      </pc:sldChg>
      <pc:sldChg chg="del">
        <pc:chgData name="Jessica Roberts" userId="831782ca-6a3f-4cbd-8621-3600d0a72af9" providerId="ADAL" clId="{96700019-C8DD-42E0-A1F9-586C2CEC9094}" dt="2023-09-11T16:35:39.683" v="0" actId="47"/>
        <pc:sldMkLst>
          <pc:docMk/>
          <pc:sldMk cId="4150477709" sldId="257"/>
        </pc:sldMkLst>
      </pc:sldChg>
      <pc:sldChg chg="modNotesTx">
        <pc:chgData name="Jessica Roberts" userId="831782ca-6a3f-4cbd-8621-3600d0a72af9" providerId="ADAL" clId="{96700019-C8DD-42E0-A1F9-586C2CEC9094}" dt="2023-09-11T17:02:28.456" v="327"/>
        <pc:sldMkLst>
          <pc:docMk/>
          <pc:sldMk cId="3984414363" sldId="258"/>
        </pc:sldMkLst>
      </pc:sldChg>
      <pc:sldChg chg="modNotesTx">
        <pc:chgData name="Jessica Roberts" userId="831782ca-6a3f-4cbd-8621-3600d0a72af9" providerId="ADAL" clId="{96700019-C8DD-42E0-A1F9-586C2CEC9094}" dt="2023-09-11T17:02:35.371" v="329"/>
        <pc:sldMkLst>
          <pc:docMk/>
          <pc:sldMk cId="926370761" sldId="259"/>
        </pc:sldMkLst>
      </pc:sldChg>
      <pc:sldChg chg="modNotesTx">
        <pc:chgData name="Jessica Roberts" userId="831782ca-6a3f-4cbd-8621-3600d0a72af9" providerId="ADAL" clId="{96700019-C8DD-42E0-A1F9-586C2CEC9094}" dt="2023-09-11T17:02:30.521" v="328"/>
        <pc:sldMkLst>
          <pc:docMk/>
          <pc:sldMk cId="3139752664" sldId="269"/>
        </pc:sldMkLst>
      </pc:sldChg>
      <pc:sldChg chg="modNotesTx">
        <pc:chgData name="Jessica Roberts" userId="831782ca-6a3f-4cbd-8621-3600d0a72af9" providerId="ADAL" clId="{96700019-C8DD-42E0-A1F9-586C2CEC9094}" dt="2023-09-11T17:02:39.113" v="330"/>
        <pc:sldMkLst>
          <pc:docMk/>
          <pc:sldMk cId="1320508674" sldId="271"/>
        </pc:sldMkLst>
      </pc:sldChg>
      <pc:sldChg chg="del">
        <pc:chgData name="Jessica Roberts" userId="831782ca-6a3f-4cbd-8621-3600d0a72af9" providerId="ADAL" clId="{96700019-C8DD-42E0-A1F9-586C2CEC9094}" dt="2023-09-11T16:35:43.236" v="7" actId="47"/>
        <pc:sldMkLst>
          <pc:docMk/>
          <pc:sldMk cId="360070135" sldId="282"/>
        </pc:sldMkLst>
      </pc:sldChg>
      <pc:sldChg chg="del">
        <pc:chgData name="Jessica Roberts" userId="831782ca-6a3f-4cbd-8621-3600d0a72af9" providerId="ADAL" clId="{96700019-C8DD-42E0-A1F9-586C2CEC9094}" dt="2023-09-11T16:35:44.261" v="9" actId="47"/>
        <pc:sldMkLst>
          <pc:docMk/>
          <pc:sldMk cId="704947139" sldId="336"/>
        </pc:sldMkLst>
      </pc:sldChg>
      <pc:sldChg chg="del">
        <pc:chgData name="Jessica Roberts" userId="831782ca-6a3f-4cbd-8621-3600d0a72af9" providerId="ADAL" clId="{96700019-C8DD-42E0-A1F9-586C2CEC9094}" dt="2023-09-11T16:35:43.351" v="8" actId="47"/>
        <pc:sldMkLst>
          <pc:docMk/>
          <pc:sldMk cId="1402163714" sldId="337"/>
        </pc:sldMkLst>
      </pc:sldChg>
      <pc:sldChg chg="del">
        <pc:chgData name="Jessica Roberts" userId="831782ca-6a3f-4cbd-8621-3600d0a72af9" providerId="ADAL" clId="{96700019-C8DD-42E0-A1F9-586C2CEC9094}" dt="2023-09-11T16:35:45.986" v="14" actId="47"/>
        <pc:sldMkLst>
          <pc:docMk/>
          <pc:sldMk cId="1885953793" sldId="352"/>
        </pc:sldMkLst>
      </pc:sldChg>
      <pc:sldChg chg="del">
        <pc:chgData name="Jessica Roberts" userId="831782ca-6a3f-4cbd-8621-3600d0a72af9" providerId="ADAL" clId="{96700019-C8DD-42E0-A1F9-586C2CEC9094}" dt="2023-09-11T16:35:51.910" v="26" actId="47"/>
        <pc:sldMkLst>
          <pc:docMk/>
          <pc:sldMk cId="976430917" sldId="412"/>
        </pc:sldMkLst>
      </pc:sldChg>
      <pc:sldChg chg="del">
        <pc:chgData name="Jessica Roberts" userId="831782ca-6a3f-4cbd-8621-3600d0a72af9" providerId="ADAL" clId="{96700019-C8DD-42E0-A1F9-586C2CEC9094}" dt="2023-09-11T16:35:48.569" v="20" actId="47"/>
        <pc:sldMkLst>
          <pc:docMk/>
          <pc:sldMk cId="735461529" sldId="427"/>
        </pc:sldMkLst>
      </pc:sldChg>
      <pc:sldChg chg="del">
        <pc:chgData name="Jessica Roberts" userId="831782ca-6a3f-4cbd-8621-3600d0a72af9" providerId="ADAL" clId="{96700019-C8DD-42E0-A1F9-586C2CEC9094}" dt="2023-09-11T17:05:31.683" v="334" actId="47"/>
        <pc:sldMkLst>
          <pc:docMk/>
          <pc:sldMk cId="3230058451" sldId="449"/>
        </pc:sldMkLst>
      </pc:sldChg>
      <pc:sldChg chg="del">
        <pc:chgData name="Jessica Roberts" userId="831782ca-6a3f-4cbd-8621-3600d0a72af9" providerId="ADAL" clId="{96700019-C8DD-42E0-A1F9-586C2CEC9094}" dt="2023-09-11T16:35:42.222" v="5" actId="47"/>
        <pc:sldMkLst>
          <pc:docMk/>
          <pc:sldMk cId="4277465335" sldId="469"/>
        </pc:sldMkLst>
      </pc:sldChg>
      <pc:sldChg chg="del">
        <pc:chgData name="Jessica Roberts" userId="831782ca-6a3f-4cbd-8621-3600d0a72af9" providerId="ADAL" clId="{96700019-C8DD-42E0-A1F9-586C2CEC9094}" dt="2023-09-11T16:35:41.327" v="3" actId="47"/>
        <pc:sldMkLst>
          <pc:docMk/>
          <pc:sldMk cId="1430952021" sldId="471"/>
        </pc:sldMkLst>
      </pc:sldChg>
      <pc:sldChg chg="del">
        <pc:chgData name="Jessica Roberts" userId="831782ca-6a3f-4cbd-8621-3600d0a72af9" providerId="ADAL" clId="{96700019-C8DD-42E0-A1F9-586C2CEC9094}" dt="2023-09-11T16:35:44.465" v="10" actId="47"/>
        <pc:sldMkLst>
          <pc:docMk/>
          <pc:sldMk cId="2115500756" sldId="472"/>
        </pc:sldMkLst>
      </pc:sldChg>
      <pc:sldChg chg="del">
        <pc:chgData name="Jessica Roberts" userId="831782ca-6a3f-4cbd-8621-3600d0a72af9" providerId="ADAL" clId="{96700019-C8DD-42E0-A1F9-586C2CEC9094}" dt="2023-09-11T16:35:44.737" v="11" actId="47"/>
        <pc:sldMkLst>
          <pc:docMk/>
          <pc:sldMk cId="1565971033" sldId="474"/>
        </pc:sldMkLst>
      </pc:sldChg>
      <pc:sldChg chg="del">
        <pc:chgData name="Jessica Roberts" userId="831782ca-6a3f-4cbd-8621-3600d0a72af9" providerId="ADAL" clId="{96700019-C8DD-42E0-A1F9-586C2CEC9094}" dt="2023-09-11T16:35:45.321" v="12" actId="47"/>
        <pc:sldMkLst>
          <pc:docMk/>
          <pc:sldMk cId="4107199934" sldId="476"/>
        </pc:sldMkLst>
      </pc:sldChg>
      <pc:sldChg chg="del">
        <pc:chgData name="Jessica Roberts" userId="831782ca-6a3f-4cbd-8621-3600d0a72af9" providerId="ADAL" clId="{96700019-C8DD-42E0-A1F9-586C2CEC9094}" dt="2023-09-11T16:35:46.510" v="15" actId="47"/>
        <pc:sldMkLst>
          <pc:docMk/>
          <pc:sldMk cId="2041363543" sldId="478"/>
        </pc:sldMkLst>
      </pc:sldChg>
      <pc:sldChg chg="del">
        <pc:chgData name="Jessica Roberts" userId="831782ca-6a3f-4cbd-8621-3600d0a72af9" providerId="ADAL" clId="{96700019-C8DD-42E0-A1F9-586C2CEC9094}" dt="2023-09-11T16:35:40.466" v="1" actId="47"/>
        <pc:sldMkLst>
          <pc:docMk/>
          <pc:sldMk cId="3101283165" sldId="479"/>
        </pc:sldMkLst>
      </pc:sldChg>
      <pc:sldChg chg="del">
        <pc:chgData name="Jessica Roberts" userId="831782ca-6a3f-4cbd-8621-3600d0a72af9" providerId="ADAL" clId="{96700019-C8DD-42E0-A1F9-586C2CEC9094}" dt="2023-09-11T16:35:40.830" v="2" actId="47"/>
        <pc:sldMkLst>
          <pc:docMk/>
          <pc:sldMk cId="2174146365" sldId="480"/>
        </pc:sldMkLst>
      </pc:sldChg>
      <pc:sldChg chg="addSp delSp modSp mod">
        <pc:chgData name="Jessica Roberts" userId="831782ca-6a3f-4cbd-8621-3600d0a72af9" providerId="ADAL" clId="{96700019-C8DD-42E0-A1F9-586C2CEC9094}" dt="2023-09-11T17:08:25.183" v="344" actId="478"/>
        <pc:sldMkLst>
          <pc:docMk/>
          <pc:sldMk cId="2804119225" sldId="481"/>
        </pc:sldMkLst>
        <pc:spChg chg="add del">
          <ac:chgData name="Jessica Roberts" userId="831782ca-6a3f-4cbd-8621-3600d0a72af9" providerId="ADAL" clId="{96700019-C8DD-42E0-A1F9-586C2CEC9094}" dt="2023-09-11T17:08:25.183" v="344" actId="478"/>
          <ac:spMkLst>
            <pc:docMk/>
            <pc:sldMk cId="2804119225" sldId="481"/>
            <ac:spMk id="6" creationId="{2CD14CF4-3A9E-D719-1681-1DCFCE6E224B}"/>
          </ac:spMkLst>
        </pc:spChg>
        <pc:spChg chg="mod">
          <ac:chgData name="Jessica Roberts" userId="831782ca-6a3f-4cbd-8621-3600d0a72af9" providerId="ADAL" clId="{96700019-C8DD-42E0-A1F9-586C2CEC9094}" dt="2023-09-11T17:08:15.326" v="342" actId="207"/>
          <ac:spMkLst>
            <pc:docMk/>
            <pc:sldMk cId="2804119225" sldId="481"/>
            <ac:spMk id="14" creationId="{392D3268-5415-4750-A02E-B55E79F11C81}"/>
          </ac:spMkLst>
        </pc:spChg>
      </pc:sldChg>
      <pc:sldChg chg="del">
        <pc:chgData name="Jessica Roberts" userId="831782ca-6a3f-4cbd-8621-3600d0a72af9" providerId="ADAL" clId="{96700019-C8DD-42E0-A1F9-586C2CEC9094}" dt="2023-09-11T16:35:41.775" v="4" actId="47"/>
        <pc:sldMkLst>
          <pc:docMk/>
          <pc:sldMk cId="598350700" sldId="482"/>
        </pc:sldMkLst>
      </pc:sldChg>
      <pc:sldChg chg="modSp mod">
        <pc:chgData name="Jessica Roberts" userId="831782ca-6a3f-4cbd-8621-3600d0a72af9" providerId="ADAL" clId="{96700019-C8DD-42E0-A1F9-586C2CEC9094}" dt="2023-09-11T17:15:24.765" v="375"/>
        <pc:sldMkLst>
          <pc:docMk/>
          <pc:sldMk cId="2746782834" sldId="483"/>
        </pc:sldMkLst>
        <pc:spChg chg="mod">
          <ac:chgData name="Jessica Roberts" userId="831782ca-6a3f-4cbd-8621-3600d0a72af9" providerId="ADAL" clId="{96700019-C8DD-42E0-A1F9-586C2CEC9094}" dt="2023-09-11T17:15:24.765" v="375"/>
          <ac:spMkLst>
            <pc:docMk/>
            <pc:sldMk cId="2746782834" sldId="483"/>
            <ac:spMk id="11" creationId="{61FC7BD3-3A5A-401D-B3DC-44F2237562DF}"/>
          </ac:spMkLst>
        </pc:spChg>
      </pc:sldChg>
      <pc:sldChg chg="addSp modSp">
        <pc:chgData name="Jessica Roberts" userId="831782ca-6a3f-4cbd-8621-3600d0a72af9" providerId="ADAL" clId="{96700019-C8DD-42E0-A1F9-586C2CEC9094}" dt="2023-09-11T17:15:36.330" v="376"/>
        <pc:sldMkLst>
          <pc:docMk/>
          <pc:sldMk cId="3644530896" sldId="485"/>
        </pc:sldMkLst>
        <pc:spChg chg="add mod">
          <ac:chgData name="Jessica Roberts" userId="831782ca-6a3f-4cbd-8621-3600d0a72af9" providerId="ADAL" clId="{96700019-C8DD-42E0-A1F9-586C2CEC9094}" dt="2023-09-11T17:15:36.330" v="376"/>
          <ac:spMkLst>
            <pc:docMk/>
            <pc:sldMk cId="3644530896" sldId="485"/>
            <ac:spMk id="2" creationId="{B3B73019-8E32-34EB-2822-753720E17729}"/>
          </ac:spMkLst>
        </pc:spChg>
      </pc:sldChg>
      <pc:sldChg chg="modSp mod">
        <pc:chgData name="Jessica Roberts" userId="831782ca-6a3f-4cbd-8621-3600d0a72af9" providerId="ADAL" clId="{96700019-C8DD-42E0-A1F9-586C2CEC9094}" dt="2023-09-11T17:25:39.873" v="490" actId="1076"/>
        <pc:sldMkLst>
          <pc:docMk/>
          <pc:sldMk cId="1249330616" sldId="487"/>
        </pc:sldMkLst>
        <pc:spChg chg="mod">
          <ac:chgData name="Jessica Roberts" userId="831782ca-6a3f-4cbd-8621-3600d0a72af9" providerId="ADAL" clId="{96700019-C8DD-42E0-A1F9-586C2CEC9094}" dt="2023-09-11T17:25:25.985" v="486" actId="1076"/>
          <ac:spMkLst>
            <pc:docMk/>
            <pc:sldMk cId="1249330616" sldId="487"/>
            <ac:spMk id="2" creationId="{DC0FF787-DB55-42B5-A9D4-DC67322B2430}"/>
          </ac:spMkLst>
        </pc:spChg>
        <pc:spChg chg="mod">
          <ac:chgData name="Jessica Roberts" userId="831782ca-6a3f-4cbd-8621-3600d0a72af9" providerId="ADAL" clId="{96700019-C8DD-42E0-A1F9-586C2CEC9094}" dt="2023-09-11T17:25:39.873" v="490" actId="1076"/>
          <ac:spMkLst>
            <pc:docMk/>
            <pc:sldMk cId="1249330616" sldId="487"/>
            <ac:spMk id="14" creationId="{392D3268-5415-4750-A02E-B55E79F11C81}"/>
          </ac:spMkLst>
        </pc:spChg>
        <pc:picChg chg="mod">
          <ac:chgData name="Jessica Roberts" userId="831782ca-6a3f-4cbd-8621-3600d0a72af9" providerId="ADAL" clId="{96700019-C8DD-42E0-A1F9-586C2CEC9094}" dt="2023-09-11T17:25:35.648" v="489" actId="1076"/>
          <ac:picMkLst>
            <pc:docMk/>
            <pc:sldMk cId="1249330616" sldId="487"/>
            <ac:picMk id="5" creationId="{7F6EF3B0-9FC4-43FB-9B08-3E40209198EC}"/>
          </ac:picMkLst>
        </pc:picChg>
        <pc:picChg chg="mod">
          <ac:chgData name="Jessica Roberts" userId="831782ca-6a3f-4cbd-8621-3600d0a72af9" providerId="ADAL" clId="{96700019-C8DD-42E0-A1F9-586C2CEC9094}" dt="2023-09-11T17:25:30.669" v="487" actId="1076"/>
          <ac:picMkLst>
            <pc:docMk/>
            <pc:sldMk cId="1249330616" sldId="487"/>
            <ac:picMk id="6" creationId="{0BB45940-59FB-4091-A457-37714EDEEF45}"/>
          </ac:picMkLst>
        </pc:picChg>
      </pc:sldChg>
      <pc:sldChg chg="del">
        <pc:chgData name="Jessica Roberts" userId="831782ca-6a3f-4cbd-8621-3600d0a72af9" providerId="ADAL" clId="{96700019-C8DD-42E0-A1F9-586C2CEC9094}" dt="2023-09-11T17:20:02.570" v="442" actId="2696"/>
        <pc:sldMkLst>
          <pc:docMk/>
          <pc:sldMk cId="96080653" sldId="492"/>
        </pc:sldMkLst>
      </pc:sldChg>
      <pc:sldChg chg="del">
        <pc:chgData name="Jessica Roberts" userId="831782ca-6a3f-4cbd-8621-3600d0a72af9" providerId="ADAL" clId="{96700019-C8DD-42E0-A1F9-586C2CEC9094}" dt="2023-09-11T17:20:02.570" v="442" actId="2696"/>
        <pc:sldMkLst>
          <pc:docMk/>
          <pc:sldMk cId="3988529267" sldId="493"/>
        </pc:sldMkLst>
      </pc:sldChg>
      <pc:sldChg chg="del">
        <pc:chgData name="Jessica Roberts" userId="831782ca-6a3f-4cbd-8621-3600d0a72af9" providerId="ADAL" clId="{96700019-C8DD-42E0-A1F9-586C2CEC9094}" dt="2023-09-11T16:35:50.046" v="24" actId="47"/>
        <pc:sldMkLst>
          <pc:docMk/>
          <pc:sldMk cId="1618963762" sldId="494"/>
        </pc:sldMkLst>
      </pc:sldChg>
      <pc:sldChg chg="del">
        <pc:chgData name="Jessica Roberts" userId="831782ca-6a3f-4cbd-8621-3600d0a72af9" providerId="ADAL" clId="{96700019-C8DD-42E0-A1F9-586C2CEC9094}" dt="2023-09-11T16:35:49.148" v="22" actId="47"/>
        <pc:sldMkLst>
          <pc:docMk/>
          <pc:sldMk cId="270336634" sldId="495"/>
        </pc:sldMkLst>
      </pc:sldChg>
      <pc:sldChg chg="del">
        <pc:chgData name="Jessica Roberts" userId="831782ca-6a3f-4cbd-8621-3600d0a72af9" providerId="ADAL" clId="{96700019-C8DD-42E0-A1F9-586C2CEC9094}" dt="2023-09-11T16:35:50.756" v="25" actId="47"/>
        <pc:sldMkLst>
          <pc:docMk/>
          <pc:sldMk cId="2908056082" sldId="496"/>
        </pc:sldMkLst>
      </pc:sldChg>
      <pc:sldChg chg="modSp mod modClrScheme chgLayout">
        <pc:chgData name="Jessica Roberts" userId="831782ca-6a3f-4cbd-8621-3600d0a72af9" providerId="ADAL" clId="{96700019-C8DD-42E0-A1F9-586C2CEC9094}" dt="2023-09-11T17:26:49.128" v="501" actId="700"/>
        <pc:sldMkLst>
          <pc:docMk/>
          <pc:sldMk cId="670248357" sldId="499"/>
        </pc:sldMkLst>
        <pc:spChg chg="mod ord">
          <ac:chgData name="Jessica Roberts" userId="831782ca-6a3f-4cbd-8621-3600d0a72af9" providerId="ADAL" clId="{96700019-C8DD-42E0-A1F9-586C2CEC9094}" dt="2023-09-11T17:26:49.128" v="501" actId="700"/>
          <ac:spMkLst>
            <pc:docMk/>
            <pc:sldMk cId="670248357" sldId="499"/>
            <ac:spMk id="9" creationId="{1A4F864B-43B9-4119-867F-B673731D5AD3}"/>
          </ac:spMkLst>
        </pc:spChg>
        <pc:spChg chg="mod ord">
          <ac:chgData name="Jessica Roberts" userId="831782ca-6a3f-4cbd-8621-3600d0a72af9" providerId="ADAL" clId="{96700019-C8DD-42E0-A1F9-586C2CEC9094}" dt="2023-09-11T17:26:49.128" v="501" actId="700"/>
          <ac:spMkLst>
            <pc:docMk/>
            <pc:sldMk cId="670248357" sldId="499"/>
            <ac:spMk id="22" creationId="{6091A704-2CDD-43BC-B310-5B0DD43050CC}"/>
          </ac:spMkLst>
        </pc:spChg>
      </pc:sldChg>
      <pc:sldChg chg="addSp delSp modSp mod modAnim">
        <pc:chgData name="Jessica Roberts" userId="831782ca-6a3f-4cbd-8621-3600d0a72af9" providerId="ADAL" clId="{96700019-C8DD-42E0-A1F9-586C2CEC9094}" dt="2023-09-11T17:32:27.838" v="766" actId="1035"/>
        <pc:sldMkLst>
          <pc:docMk/>
          <pc:sldMk cId="1925947931" sldId="501"/>
        </pc:sldMkLst>
        <pc:spChg chg="add mod">
          <ac:chgData name="Jessica Roberts" userId="831782ca-6a3f-4cbd-8621-3600d0a72af9" providerId="ADAL" clId="{96700019-C8DD-42E0-A1F9-586C2CEC9094}" dt="2023-09-11T17:28:04.562" v="529" actId="1038"/>
          <ac:spMkLst>
            <pc:docMk/>
            <pc:sldMk cId="1925947931" sldId="501"/>
            <ac:spMk id="2" creationId="{C68401F0-94D8-15AC-F60E-5E0176A5C3A1}"/>
          </ac:spMkLst>
        </pc:spChg>
        <pc:spChg chg="add mod">
          <ac:chgData name="Jessica Roberts" userId="831782ca-6a3f-4cbd-8621-3600d0a72af9" providerId="ADAL" clId="{96700019-C8DD-42E0-A1F9-586C2CEC9094}" dt="2023-09-11T17:28:10.656" v="563" actId="1038"/>
          <ac:spMkLst>
            <pc:docMk/>
            <pc:sldMk cId="1925947931" sldId="501"/>
            <ac:spMk id="4" creationId="{4905EB5D-28D8-1A09-4E91-B940A111D134}"/>
          </ac:spMkLst>
        </pc:spChg>
        <pc:spChg chg="add mod">
          <ac:chgData name="Jessica Roberts" userId="831782ca-6a3f-4cbd-8621-3600d0a72af9" providerId="ADAL" clId="{96700019-C8DD-42E0-A1F9-586C2CEC9094}" dt="2023-09-11T17:28:14.444" v="589" actId="1038"/>
          <ac:spMkLst>
            <pc:docMk/>
            <pc:sldMk cId="1925947931" sldId="501"/>
            <ac:spMk id="5" creationId="{86C32C5C-7727-80C0-1846-C08CFC54F3F5}"/>
          </ac:spMkLst>
        </pc:spChg>
        <pc:spChg chg="mod">
          <ac:chgData name="Jessica Roberts" userId="831782ca-6a3f-4cbd-8621-3600d0a72af9" providerId="ADAL" clId="{96700019-C8DD-42E0-A1F9-586C2CEC9094}" dt="2023-09-11T17:32:27.838" v="766" actId="1035"/>
          <ac:spMkLst>
            <pc:docMk/>
            <pc:sldMk cId="1925947931" sldId="501"/>
            <ac:spMk id="11" creationId="{47340F31-176D-4517-A14E-D9E3894A0FBF}"/>
          </ac:spMkLst>
        </pc:spChg>
        <pc:spChg chg="mod">
          <ac:chgData name="Jessica Roberts" userId="831782ca-6a3f-4cbd-8621-3600d0a72af9" providerId="ADAL" clId="{96700019-C8DD-42E0-A1F9-586C2CEC9094}" dt="2023-09-11T17:28:36.291" v="688" actId="1036"/>
          <ac:spMkLst>
            <pc:docMk/>
            <pc:sldMk cId="1925947931" sldId="501"/>
            <ac:spMk id="15" creationId="{97631DCC-FE45-4BF9-9B4B-F0D8D3FCF9BE}"/>
          </ac:spMkLst>
        </pc:spChg>
        <pc:picChg chg="add del mod">
          <ac:chgData name="Jessica Roberts" userId="831782ca-6a3f-4cbd-8621-3600d0a72af9" providerId="ADAL" clId="{96700019-C8DD-42E0-A1F9-586C2CEC9094}" dt="2023-09-11T16:51:28.732" v="213"/>
          <ac:picMkLst>
            <pc:docMk/>
            <pc:sldMk cId="1925947931" sldId="501"/>
            <ac:picMk id="3" creationId="{B4DEBA84-5EBE-46A5-7027-61416BF4D527}"/>
          </ac:picMkLst>
        </pc:picChg>
        <pc:picChg chg="mod">
          <ac:chgData name="Jessica Roberts" userId="831782ca-6a3f-4cbd-8621-3600d0a72af9" providerId="ADAL" clId="{96700019-C8DD-42E0-A1F9-586C2CEC9094}" dt="2023-09-11T17:29:55.958" v="731" actId="1076"/>
          <ac:picMkLst>
            <pc:docMk/>
            <pc:sldMk cId="1925947931" sldId="501"/>
            <ac:picMk id="9" creationId="{93BD1D4F-6A8A-4BCF-A9EC-3FA87BD04833}"/>
          </ac:picMkLst>
        </pc:picChg>
      </pc:sldChg>
      <pc:sldChg chg="modNotesTx">
        <pc:chgData name="Jessica Roberts" userId="831782ca-6a3f-4cbd-8621-3600d0a72af9" providerId="ADAL" clId="{96700019-C8DD-42E0-A1F9-586C2CEC9094}" dt="2023-09-11T17:02:26.398" v="326"/>
        <pc:sldMkLst>
          <pc:docMk/>
          <pc:sldMk cId="3153865058" sldId="503"/>
        </pc:sldMkLst>
      </pc:sldChg>
      <pc:sldChg chg="del">
        <pc:chgData name="Jessica Roberts" userId="831782ca-6a3f-4cbd-8621-3600d0a72af9" providerId="ADAL" clId="{96700019-C8DD-42E0-A1F9-586C2CEC9094}" dt="2023-09-11T16:35:52.646" v="28" actId="47"/>
        <pc:sldMkLst>
          <pc:docMk/>
          <pc:sldMk cId="2821538628" sldId="505"/>
        </pc:sldMkLst>
      </pc:sldChg>
      <pc:sldChg chg="modNotesTx">
        <pc:chgData name="Jessica Roberts" userId="831782ca-6a3f-4cbd-8621-3600d0a72af9" providerId="ADAL" clId="{96700019-C8DD-42E0-A1F9-586C2CEC9094}" dt="2023-09-11T17:02:21.998" v="324"/>
        <pc:sldMkLst>
          <pc:docMk/>
          <pc:sldMk cId="1132066180" sldId="506"/>
        </pc:sldMkLst>
      </pc:sldChg>
      <pc:sldChg chg="modNotesTx">
        <pc:chgData name="Jessica Roberts" userId="831782ca-6a3f-4cbd-8621-3600d0a72af9" providerId="ADAL" clId="{96700019-C8DD-42E0-A1F9-586C2CEC9094}" dt="2023-09-11T17:02:17.421" v="322"/>
        <pc:sldMkLst>
          <pc:docMk/>
          <pc:sldMk cId="2052215370" sldId="507"/>
        </pc:sldMkLst>
      </pc:sldChg>
      <pc:sldChg chg="del">
        <pc:chgData name="Jessica Roberts" userId="831782ca-6a3f-4cbd-8621-3600d0a72af9" providerId="ADAL" clId="{96700019-C8DD-42E0-A1F9-586C2CEC9094}" dt="2023-09-11T16:35:42.647" v="6" actId="47"/>
        <pc:sldMkLst>
          <pc:docMk/>
          <pc:sldMk cId="560346648" sldId="509"/>
        </pc:sldMkLst>
      </pc:sldChg>
      <pc:sldChg chg="modSp mod modNotesTx">
        <pc:chgData name="Jessica Roberts" userId="831782ca-6a3f-4cbd-8621-3600d0a72af9" providerId="ADAL" clId="{96700019-C8DD-42E0-A1F9-586C2CEC9094}" dt="2023-09-11T17:02:19.779" v="323"/>
        <pc:sldMkLst>
          <pc:docMk/>
          <pc:sldMk cId="2011295514" sldId="512"/>
        </pc:sldMkLst>
        <pc:graphicFrameChg chg="modGraphic">
          <ac:chgData name="Jessica Roberts" userId="831782ca-6a3f-4cbd-8621-3600d0a72af9" providerId="ADAL" clId="{96700019-C8DD-42E0-A1F9-586C2CEC9094}" dt="2023-09-11T17:00:34.260" v="276" actId="2164"/>
          <ac:graphicFrameMkLst>
            <pc:docMk/>
            <pc:sldMk cId="2011295514" sldId="512"/>
            <ac:graphicFrameMk id="5" creationId="{75E23B8D-397C-4CB7-B86E-882725CDE4BA}"/>
          </ac:graphicFrameMkLst>
        </pc:graphicFrameChg>
      </pc:sldChg>
      <pc:sldChg chg="modNotesTx">
        <pc:chgData name="Jessica Roberts" userId="831782ca-6a3f-4cbd-8621-3600d0a72af9" providerId="ADAL" clId="{96700019-C8DD-42E0-A1F9-586C2CEC9094}" dt="2023-09-11T17:02:24.077" v="325"/>
        <pc:sldMkLst>
          <pc:docMk/>
          <pc:sldMk cId="1451570763" sldId="513"/>
        </pc:sldMkLst>
      </pc:sldChg>
      <pc:sldChg chg="modNotesTx">
        <pc:chgData name="Jessica Roberts" userId="831782ca-6a3f-4cbd-8621-3600d0a72af9" providerId="ADAL" clId="{96700019-C8DD-42E0-A1F9-586C2CEC9094}" dt="2023-09-11T17:02:41.180" v="331"/>
        <pc:sldMkLst>
          <pc:docMk/>
          <pc:sldMk cId="1311990056" sldId="515"/>
        </pc:sldMkLst>
      </pc:sldChg>
      <pc:sldChg chg="modNotesTx">
        <pc:chgData name="Jessica Roberts" userId="831782ca-6a3f-4cbd-8621-3600d0a72af9" providerId="ADAL" clId="{96700019-C8DD-42E0-A1F9-586C2CEC9094}" dt="2023-09-11T17:02:43.896" v="332"/>
        <pc:sldMkLst>
          <pc:docMk/>
          <pc:sldMk cId="2857968190" sldId="516"/>
        </pc:sldMkLst>
      </pc:sldChg>
      <pc:sldChg chg="addSp delSp modSp mod">
        <pc:chgData name="Jessica Roberts" userId="831782ca-6a3f-4cbd-8621-3600d0a72af9" providerId="ADAL" clId="{96700019-C8DD-42E0-A1F9-586C2CEC9094}" dt="2023-09-11T16:40:52.799" v="89" actId="478"/>
        <pc:sldMkLst>
          <pc:docMk/>
          <pc:sldMk cId="314095165" sldId="519"/>
        </pc:sldMkLst>
        <pc:spChg chg="del">
          <ac:chgData name="Jessica Roberts" userId="831782ca-6a3f-4cbd-8621-3600d0a72af9" providerId="ADAL" clId="{96700019-C8DD-42E0-A1F9-586C2CEC9094}" dt="2023-09-11T16:40:47.703" v="86" actId="478"/>
          <ac:spMkLst>
            <pc:docMk/>
            <pc:sldMk cId="314095165" sldId="519"/>
            <ac:spMk id="2" creationId="{78E2288F-CC02-4070-AC94-5B0C418872B5}"/>
          </ac:spMkLst>
        </pc:spChg>
        <pc:spChg chg="add mod">
          <ac:chgData name="Jessica Roberts" userId="831782ca-6a3f-4cbd-8621-3600d0a72af9" providerId="ADAL" clId="{96700019-C8DD-42E0-A1F9-586C2CEC9094}" dt="2023-09-11T16:40:47.703" v="86" actId="478"/>
          <ac:spMkLst>
            <pc:docMk/>
            <pc:sldMk cId="314095165" sldId="519"/>
            <ac:spMk id="4" creationId="{9CEDA129-CE90-8087-2D60-7B77978EEA86}"/>
          </ac:spMkLst>
        </pc:spChg>
        <pc:picChg chg="add del mod">
          <ac:chgData name="Jessica Roberts" userId="831782ca-6a3f-4cbd-8621-3600d0a72af9" providerId="ADAL" clId="{96700019-C8DD-42E0-A1F9-586C2CEC9094}" dt="2023-09-11T16:40:52.799" v="89" actId="478"/>
          <ac:picMkLst>
            <pc:docMk/>
            <pc:sldMk cId="314095165" sldId="519"/>
            <ac:picMk id="14" creationId="{7B492B9C-D07A-4021-B8BD-202D5297F85A}"/>
          </ac:picMkLst>
        </pc:picChg>
      </pc:sldChg>
      <pc:sldChg chg="del">
        <pc:chgData name="Jessica Roberts" userId="831782ca-6a3f-4cbd-8621-3600d0a72af9" providerId="ADAL" clId="{96700019-C8DD-42E0-A1F9-586C2CEC9094}" dt="2023-09-11T16:35:52.058" v="27" actId="47"/>
        <pc:sldMkLst>
          <pc:docMk/>
          <pc:sldMk cId="3323162112" sldId="523"/>
        </pc:sldMkLst>
      </pc:sldChg>
      <pc:sldChg chg="del">
        <pc:chgData name="Jessica Roberts" userId="831782ca-6a3f-4cbd-8621-3600d0a72af9" providerId="ADAL" clId="{96700019-C8DD-42E0-A1F9-586C2CEC9094}" dt="2023-09-11T16:35:48.063" v="18" actId="47"/>
        <pc:sldMkLst>
          <pc:docMk/>
          <pc:sldMk cId="1066215828" sldId="525"/>
        </pc:sldMkLst>
      </pc:sldChg>
      <pc:sldChg chg="modSp mod">
        <pc:chgData name="Jessica Roberts" userId="831782ca-6a3f-4cbd-8621-3600d0a72af9" providerId="ADAL" clId="{96700019-C8DD-42E0-A1F9-586C2CEC9094}" dt="2023-09-11T17:06:57.391" v="338" actId="207"/>
        <pc:sldMkLst>
          <pc:docMk/>
          <pc:sldMk cId="1614909407" sldId="527"/>
        </pc:sldMkLst>
        <pc:spChg chg="mod">
          <ac:chgData name="Jessica Roberts" userId="831782ca-6a3f-4cbd-8621-3600d0a72af9" providerId="ADAL" clId="{96700019-C8DD-42E0-A1F9-586C2CEC9094}" dt="2023-09-11T17:06:49.728" v="336" actId="207"/>
          <ac:spMkLst>
            <pc:docMk/>
            <pc:sldMk cId="1614909407" sldId="527"/>
            <ac:spMk id="9" creationId="{1A4F864B-43B9-4119-867F-B673731D5AD3}"/>
          </ac:spMkLst>
        </pc:spChg>
        <pc:spChg chg="mod">
          <ac:chgData name="Jessica Roberts" userId="831782ca-6a3f-4cbd-8621-3600d0a72af9" providerId="ADAL" clId="{96700019-C8DD-42E0-A1F9-586C2CEC9094}" dt="2023-09-11T17:06:57.391" v="338" actId="207"/>
          <ac:spMkLst>
            <pc:docMk/>
            <pc:sldMk cId="1614909407" sldId="527"/>
            <ac:spMk id="22" creationId="{6091A704-2CDD-43BC-B310-5B0DD43050CC}"/>
          </ac:spMkLst>
        </pc:spChg>
      </pc:sldChg>
      <pc:sldChg chg="modSp del mod">
        <pc:chgData name="Jessica Roberts" userId="831782ca-6a3f-4cbd-8621-3600d0a72af9" providerId="ADAL" clId="{96700019-C8DD-42E0-A1F9-586C2CEC9094}" dt="2023-09-11T17:20:02.570" v="442" actId="2696"/>
        <pc:sldMkLst>
          <pc:docMk/>
          <pc:sldMk cId="1877030527" sldId="528"/>
        </pc:sldMkLst>
        <pc:spChg chg="mod">
          <ac:chgData name="Jessica Roberts" userId="831782ca-6a3f-4cbd-8621-3600d0a72af9" providerId="ADAL" clId="{96700019-C8DD-42E0-A1F9-586C2CEC9094}" dt="2023-09-11T17:18:28.360" v="441" actId="207"/>
          <ac:spMkLst>
            <pc:docMk/>
            <pc:sldMk cId="1877030527" sldId="528"/>
            <ac:spMk id="9" creationId="{1A4F864B-43B9-4119-867F-B673731D5AD3}"/>
          </ac:spMkLst>
        </pc:spChg>
      </pc:sldChg>
      <pc:sldChg chg="del">
        <pc:chgData name="Jessica Roberts" userId="831782ca-6a3f-4cbd-8621-3600d0a72af9" providerId="ADAL" clId="{96700019-C8DD-42E0-A1F9-586C2CEC9094}" dt="2023-09-11T17:05:26.232" v="333" actId="47"/>
        <pc:sldMkLst>
          <pc:docMk/>
          <pc:sldMk cId="2235691562" sldId="529"/>
        </pc:sldMkLst>
      </pc:sldChg>
      <pc:sldChg chg="del">
        <pc:chgData name="Jessica Roberts" userId="831782ca-6a3f-4cbd-8621-3600d0a72af9" providerId="ADAL" clId="{96700019-C8DD-42E0-A1F9-586C2CEC9094}" dt="2023-09-11T17:09:37.614" v="347" actId="47"/>
        <pc:sldMkLst>
          <pc:docMk/>
          <pc:sldMk cId="609171639" sldId="530"/>
        </pc:sldMkLst>
      </pc:sldChg>
      <pc:sldChg chg="del">
        <pc:chgData name="Jessica Roberts" userId="831782ca-6a3f-4cbd-8621-3600d0a72af9" providerId="ADAL" clId="{96700019-C8DD-42E0-A1F9-586C2CEC9094}" dt="2023-09-11T17:06:39.742" v="335" actId="47"/>
        <pc:sldMkLst>
          <pc:docMk/>
          <pc:sldMk cId="1349189563" sldId="531"/>
        </pc:sldMkLst>
      </pc:sldChg>
      <pc:sldChg chg="modAnim">
        <pc:chgData name="Jessica Roberts" userId="831782ca-6a3f-4cbd-8621-3600d0a72af9" providerId="ADAL" clId="{96700019-C8DD-42E0-A1F9-586C2CEC9094}" dt="2023-09-11T17:32:37.220" v="767"/>
        <pc:sldMkLst>
          <pc:docMk/>
          <pc:sldMk cId="4279284822" sldId="539"/>
        </pc:sldMkLst>
      </pc:sldChg>
      <pc:sldChg chg="del">
        <pc:chgData name="Jessica Roberts" userId="831782ca-6a3f-4cbd-8621-3600d0a72af9" providerId="ADAL" clId="{96700019-C8DD-42E0-A1F9-586C2CEC9094}" dt="2023-09-11T17:20:02.570" v="442" actId="2696"/>
        <pc:sldMkLst>
          <pc:docMk/>
          <pc:sldMk cId="1211069388" sldId="541"/>
        </pc:sldMkLst>
      </pc:sldChg>
      <pc:sldChg chg="del">
        <pc:chgData name="Jessica Roberts" userId="831782ca-6a3f-4cbd-8621-3600d0a72af9" providerId="ADAL" clId="{96700019-C8DD-42E0-A1F9-586C2CEC9094}" dt="2023-09-11T16:35:46.738" v="16" actId="47"/>
        <pc:sldMkLst>
          <pc:docMk/>
          <pc:sldMk cId="3476120838" sldId="542"/>
        </pc:sldMkLst>
      </pc:sldChg>
      <pc:sldChg chg="del">
        <pc:chgData name="Jessica Roberts" userId="831782ca-6a3f-4cbd-8621-3600d0a72af9" providerId="ADAL" clId="{96700019-C8DD-42E0-A1F9-586C2CEC9094}" dt="2023-09-11T17:09:35.718" v="346" actId="47"/>
        <pc:sldMkLst>
          <pc:docMk/>
          <pc:sldMk cId="3779174247" sldId="544"/>
        </pc:sldMkLst>
      </pc:sldChg>
      <pc:sldChg chg="del">
        <pc:chgData name="Jessica Roberts" userId="831782ca-6a3f-4cbd-8621-3600d0a72af9" providerId="ADAL" clId="{96700019-C8DD-42E0-A1F9-586C2CEC9094}" dt="2023-09-11T17:09:26.668" v="345" actId="47"/>
        <pc:sldMkLst>
          <pc:docMk/>
          <pc:sldMk cId="505362302" sldId="545"/>
        </pc:sldMkLst>
      </pc:sldChg>
      <pc:sldChg chg="ord modNotesTx">
        <pc:chgData name="Jessica Roberts" userId="831782ca-6a3f-4cbd-8621-3600d0a72af9" providerId="ADAL" clId="{96700019-C8DD-42E0-A1F9-586C2CEC9094}" dt="2023-09-11T17:02:14.708" v="321"/>
        <pc:sldMkLst>
          <pc:docMk/>
          <pc:sldMk cId="316083728" sldId="546"/>
        </pc:sldMkLst>
      </pc:sldChg>
      <pc:sldChg chg="modSp mod">
        <pc:chgData name="Jessica Roberts" userId="831782ca-6a3f-4cbd-8621-3600d0a72af9" providerId="ADAL" clId="{96700019-C8DD-42E0-A1F9-586C2CEC9094}" dt="2023-09-11T17:23:44.243" v="468" actId="113"/>
        <pc:sldMkLst>
          <pc:docMk/>
          <pc:sldMk cId="109857222" sldId="548"/>
        </pc:sldMkLst>
        <pc:spChg chg="mod">
          <ac:chgData name="Jessica Roberts" userId="831782ca-6a3f-4cbd-8621-3600d0a72af9" providerId="ADAL" clId="{96700019-C8DD-42E0-A1F9-586C2CEC9094}" dt="2023-09-11T17:23:44.243" v="468" actId="113"/>
          <ac:spMkLst>
            <pc:docMk/>
            <pc:sldMk cId="109857222" sldId="548"/>
            <ac:spMk id="3" creationId="{00000000-0000-0000-0000-000000000000}"/>
          </ac:spMkLst>
        </pc:spChg>
      </pc:sldChg>
      <pc:sldChg chg="addSp delSp modSp add mod">
        <pc:chgData name="Jessica Roberts" userId="831782ca-6a3f-4cbd-8621-3600d0a72af9" providerId="ADAL" clId="{96700019-C8DD-42E0-A1F9-586C2CEC9094}" dt="2023-09-11T17:26:20.865" v="498" actId="20577"/>
        <pc:sldMkLst>
          <pc:docMk/>
          <pc:sldMk cId="605803116" sldId="549"/>
        </pc:sldMkLst>
        <pc:spChg chg="mod">
          <ac:chgData name="Jessica Roberts" userId="831782ca-6a3f-4cbd-8621-3600d0a72af9" providerId="ADAL" clId="{96700019-C8DD-42E0-A1F9-586C2CEC9094}" dt="2023-09-11T17:25:01.974" v="481" actId="1076"/>
          <ac:spMkLst>
            <pc:docMk/>
            <pc:sldMk cId="605803116" sldId="549"/>
            <ac:spMk id="2" creationId="{DC0FF787-DB55-42B5-A9D4-DC67322B2430}"/>
          </ac:spMkLst>
        </pc:spChg>
        <pc:spChg chg="mod">
          <ac:chgData name="Jessica Roberts" userId="831782ca-6a3f-4cbd-8621-3600d0a72af9" providerId="ADAL" clId="{96700019-C8DD-42E0-A1F9-586C2CEC9094}" dt="2023-09-11T17:26:20.865" v="498" actId="20577"/>
          <ac:spMkLst>
            <pc:docMk/>
            <pc:sldMk cId="605803116" sldId="549"/>
            <ac:spMk id="14" creationId="{392D3268-5415-4750-A02E-B55E79F11C81}"/>
          </ac:spMkLst>
        </pc:spChg>
        <pc:picChg chg="add mod modCrop">
          <ac:chgData name="Jessica Roberts" userId="831782ca-6a3f-4cbd-8621-3600d0a72af9" providerId="ADAL" clId="{96700019-C8DD-42E0-A1F9-586C2CEC9094}" dt="2023-09-11T17:25:54.449" v="492" actId="1076"/>
          <ac:picMkLst>
            <pc:docMk/>
            <pc:sldMk cId="605803116" sldId="549"/>
            <ac:picMk id="4" creationId="{C3055FAB-CC07-827D-35F6-350147BB2F8F}"/>
          </ac:picMkLst>
        </pc:picChg>
        <pc:picChg chg="mod">
          <ac:chgData name="Jessica Roberts" userId="831782ca-6a3f-4cbd-8621-3600d0a72af9" providerId="ADAL" clId="{96700019-C8DD-42E0-A1F9-586C2CEC9094}" dt="2023-09-11T17:26:09.209" v="496" actId="1076"/>
          <ac:picMkLst>
            <pc:docMk/>
            <pc:sldMk cId="605803116" sldId="549"/>
            <ac:picMk id="5" creationId="{7F6EF3B0-9FC4-43FB-9B08-3E40209198EC}"/>
          </ac:picMkLst>
        </pc:picChg>
        <pc:picChg chg="del mod">
          <ac:chgData name="Jessica Roberts" userId="831782ca-6a3f-4cbd-8621-3600d0a72af9" providerId="ADAL" clId="{96700019-C8DD-42E0-A1F9-586C2CEC9094}" dt="2023-09-11T16:37:34.468" v="34" actId="478"/>
          <ac:picMkLst>
            <pc:docMk/>
            <pc:sldMk cId="605803116" sldId="549"/>
            <ac:picMk id="6" creationId="{0BB45940-59FB-4091-A457-37714EDEEF45}"/>
          </ac:picMkLst>
        </pc:picChg>
        <pc:picChg chg="add del mod">
          <ac:chgData name="Jessica Roberts" userId="831782ca-6a3f-4cbd-8621-3600d0a72af9" providerId="ADAL" clId="{96700019-C8DD-42E0-A1F9-586C2CEC9094}" dt="2023-09-11T16:39:59.328" v="84" actId="478"/>
          <ac:picMkLst>
            <pc:docMk/>
            <pc:sldMk cId="605803116" sldId="549"/>
            <ac:picMk id="8" creationId="{19BA94D1-B50C-7934-2A4F-3B0312CE6EDB}"/>
          </ac:picMkLst>
        </pc:picChg>
      </pc:sldChg>
      <pc:sldChg chg="del">
        <pc:chgData name="Jessica Roberts" userId="831782ca-6a3f-4cbd-8621-3600d0a72af9" providerId="ADAL" clId="{96700019-C8DD-42E0-A1F9-586C2CEC9094}" dt="2023-09-11T16:35:45.539" v="13" actId="47"/>
        <pc:sldMkLst>
          <pc:docMk/>
          <pc:sldMk cId="1075074124" sldId="549"/>
        </pc:sldMkLst>
      </pc:sldChg>
      <pc:sldChg chg="del">
        <pc:chgData name="Jessica Roberts" userId="831782ca-6a3f-4cbd-8621-3600d0a72af9" providerId="ADAL" clId="{96700019-C8DD-42E0-A1F9-586C2CEC9094}" dt="2023-09-11T16:35:48.335" v="19" actId="47"/>
        <pc:sldMkLst>
          <pc:docMk/>
          <pc:sldMk cId="399955723" sldId="550"/>
        </pc:sldMkLst>
      </pc:sldChg>
      <pc:sldChg chg="addSp delSp modSp add mod modAnim">
        <pc:chgData name="Jessica Roberts" userId="831782ca-6a3f-4cbd-8621-3600d0a72af9" providerId="ADAL" clId="{96700019-C8DD-42E0-A1F9-586C2CEC9094}" dt="2023-09-11T17:31:35.431" v="759" actId="14100"/>
        <pc:sldMkLst>
          <pc:docMk/>
          <pc:sldMk cId="3810082283" sldId="550"/>
        </pc:sldMkLst>
        <pc:spChg chg="add mod">
          <ac:chgData name="Jessica Roberts" userId="831782ca-6a3f-4cbd-8621-3600d0a72af9" providerId="ADAL" clId="{96700019-C8DD-42E0-A1F9-586C2CEC9094}" dt="2023-09-11T17:29:06.602" v="722" actId="1038"/>
          <ac:spMkLst>
            <pc:docMk/>
            <pc:sldMk cId="3810082283" sldId="550"/>
            <ac:spMk id="4" creationId="{649A1493-C6C4-359F-45C7-FA2C94CD2560}"/>
          </ac:spMkLst>
        </pc:spChg>
        <pc:spChg chg="add mod">
          <ac:chgData name="Jessica Roberts" userId="831782ca-6a3f-4cbd-8621-3600d0a72af9" providerId="ADAL" clId="{96700019-C8DD-42E0-A1F9-586C2CEC9094}" dt="2023-09-11T17:29:06.602" v="722" actId="1038"/>
          <ac:spMkLst>
            <pc:docMk/>
            <pc:sldMk cId="3810082283" sldId="550"/>
            <ac:spMk id="5" creationId="{982B0F46-7405-AF59-60DB-DCF1EF412B16}"/>
          </ac:spMkLst>
        </pc:spChg>
        <pc:spChg chg="add mod">
          <ac:chgData name="Jessica Roberts" userId="831782ca-6a3f-4cbd-8621-3600d0a72af9" providerId="ADAL" clId="{96700019-C8DD-42E0-A1F9-586C2CEC9094}" dt="2023-09-11T17:29:06.602" v="722" actId="1038"/>
          <ac:spMkLst>
            <pc:docMk/>
            <pc:sldMk cId="3810082283" sldId="550"/>
            <ac:spMk id="6" creationId="{9D93CBB9-F63B-6DC4-54E1-3249FD567B2B}"/>
          </ac:spMkLst>
        </pc:spChg>
        <pc:spChg chg="mod">
          <ac:chgData name="Jessica Roberts" userId="831782ca-6a3f-4cbd-8621-3600d0a72af9" providerId="ADAL" clId="{96700019-C8DD-42E0-A1F9-586C2CEC9094}" dt="2023-09-11T17:31:29.082" v="758" actId="1076"/>
          <ac:spMkLst>
            <pc:docMk/>
            <pc:sldMk cId="3810082283" sldId="550"/>
            <ac:spMk id="11" creationId="{47340F31-176D-4517-A14E-D9E3894A0FBF}"/>
          </ac:spMkLst>
        </pc:spChg>
        <pc:spChg chg="mod">
          <ac:chgData name="Jessica Roberts" userId="831782ca-6a3f-4cbd-8621-3600d0a72af9" providerId="ADAL" clId="{96700019-C8DD-42E0-A1F9-586C2CEC9094}" dt="2023-09-11T17:31:35.431" v="759" actId="14100"/>
          <ac:spMkLst>
            <pc:docMk/>
            <pc:sldMk cId="3810082283" sldId="550"/>
            <ac:spMk id="15" creationId="{97631DCC-FE45-4BF9-9B4B-F0D8D3FCF9BE}"/>
          </ac:spMkLst>
        </pc:spChg>
        <pc:picChg chg="add mod ord modCrop">
          <ac:chgData name="Jessica Roberts" userId="831782ca-6a3f-4cbd-8621-3600d0a72af9" providerId="ADAL" clId="{96700019-C8DD-42E0-A1F9-586C2CEC9094}" dt="2023-09-11T17:30:38.889" v="746" actId="1076"/>
          <ac:picMkLst>
            <pc:docMk/>
            <pc:sldMk cId="3810082283" sldId="550"/>
            <ac:picMk id="3" creationId="{DA4859B6-1364-2CC1-7D25-46B9D8EFC4B9}"/>
          </ac:picMkLst>
        </pc:picChg>
        <pc:picChg chg="del mod">
          <ac:chgData name="Jessica Roberts" userId="831782ca-6a3f-4cbd-8621-3600d0a72af9" providerId="ADAL" clId="{96700019-C8DD-42E0-A1F9-586C2CEC9094}" dt="2023-09-11T16:36:38.749" v="32" actId="478"/>
          <ac:picMkLst>
            <pc:docMk/>
            <pc:sldMk cId="3810082283" sldId="550"/>
            <ac:picMk id="9" creationId="{93BD1D4F-6A8A-4BCF-A9EC-3FA87BD04833}"/>
          </ac:picMkLst>
        </pc:picChg>
      </pc:sldChg>
      <pc:sldChg chg="del">
        <pc:chgData name="Jessica Roberts" userId="831782ca-6a3f-4cbd-8621-3600d0a72af9" providerId="ADAL" clId="{96700019-C8DD-42E0-A1F9-586C2CEC9094}" dt="2023-09-11T16:35:47.084" v="17" actId="47"/>
        <pc:sldMkLst>
          <pc:docMk/>
          <pc:sldMk cId="339105400" sldId="551"/>
        </pc:sldMkLst>
      </pc:sldChg>
      <pc:sldChg chg="add del">
        <pc:chgData name="Jessica Roberts" userId="831782ca-6a3f-4cbd-8621-3600d0a72af9" providerId="ADAL" clId="{96700019-C8DD-42E0-A1F9-586C2CEC9094}" dt="2023-09-11T17:10:30.402" v="349" actId="47"/>
        <pc:sldMkLst>
          <pc:docMk/>
          <pc:sldMk cId="2000183670" sldId="551"/>
        </pc:sldMkLst>
      </pc:sldChg>
      <pc:sldChg chg="del">
        <pc:chgData name="Jessica Roberts" userId="831782ca-6a3f-4cbd-8621-3600d0a72af9" providerId="ADAL" clId="{96700019-C8DD-42E0-A1F9-586C2CEC9094}" dt="2023-09-11T16:35:48.809" v="21" actId="47"/>
        <pc:sldMkLst>
          <pc:docMk/>
          <pc:sldMk cId="555511351" sldId="552"/>
        </pc:sldMkLst>
      </pc:sldChg>
      <pc:sldChg chg="addSp delSp modSp mod">
        <pc:chgData name="Jessica Roberts" userId="831782ca-6a3f-4cbd-8621-3600d0a72af9" providerId="ADAL" clId="{96700019-C8DD-42E0-A1F9-586C2CEC9094}" dt="2023-09-11T17:16:33.408" v="377" actId="1076"/>
        <pc:sldMkLst>
          <pc:docMk/>
          <pc:sldMk cId="1004145544" sldId="552"/>
        </pc:sldMkLst>
        <pc:spChg chg="mod">
          <ac:chgData name="Jessica Roberts" userId="831782ca-6a3f-4cbd-8621-3600d0a72af9" providerId="ADAL" clId="{96700019-C8DD-42E0-A1F9-586C2CEC9094}" dt="2023-09-11T17:14:25.179" v="372" actId="1076"/>
          <ac:spMkLst>
            <pc:docMk/>
            <pc:sldMk cId="1004145544" sldId="552"/>
            <ac:spMk id="2" creationId="{DC0FF787-DB55-42B5-A9D4-DC67322B2430}"/>
          </ac:spMkLst>
        </pc:spChg>
        <pc:spChg chg="mod">
          <ac:chgData name="Jessica Roberts" userId="831782ca-6a3f-4cbd-8621-3600d0a72af9" providerId="ADAL" clId="{96700019-C8DD-42E0-A1F9-586C2CEC9094}" dt="2023-09-11T17:16:33.408" v="377" actId="1076"/>
          <ac:spMkLst>
            <pc:docMk/>
            <pc:sldMk cId="1004145544" sldId="552"/>
            <ac:spMk id="14" creationId="{392D3268-5415-4750-A02E-B55E79F11C81}"/>
          </ac:spMkLst>
        </pc:spChg>
        <pc:picChg chg="del">
          <ac:chgData name="Jessica Roberts" userId="831782ca-6a3f-4cbd-8621-3600d0a72af9" providerId="ADAL" clId="{96700019-C8DD-42E0-A1F9-586C2CEC9094}" dt="2023-09-11T17:10:36.756" v="350" actId="478"/>
          <ac:picMkLst>
            <pc:docMk/>
            <pc:sldMk cId="1004145544" sldId="552"/>
            <ac:picMk id="4" creationId="{C3055FAB-CC07-827D-35F6-350147BB2F8F}"/>
          </ac:picMkLst>
        </pc:picChg>
        <pc:picChg chg="add mod modCrop">
          <ac:chgData name="Jessica Roberts" userId="831782ca-6a3f-4cbd-8621-3600d0a72af9" providerId="ADAL" clId="{96700019-C8DD-42E0-A1F9-586C2CEC9094}" dt="2023-09-11T17:11:34.064" v="354" actId="1076"/>
          <ac:picMkLst>
            <pc:docMk/>
            <pc:sldMk cId="1004145544" sldId="552"/>
            <ac:picMk id="6" creationId="{9EB3690B-7D85-70D4-91D7-1F4D59CAB4C1}"/>
          </ac:picMkLst>
        </pc:picChg>
      </pc:sldChg>
      <pc:sldChg chg="del">
        <pc:chgData name="Jessica Roberts" userId="831782ca-6a3f-4cbd-8621-3600d0a72af9" providerId="ADAL" clId="{96700019-C8DD-42E0-A1F9-586C2CEC9094}" dt="2023-09-11T16:35:49.810" v="23" actId="47"/>
        <pc:sldMkLst>
          <pc:docMk/>
          <pc:sldMk cId="3673737868" sldId="553"/>
        </pc:sldMkLst>
      </pc:sldChg>
      <pc:sldMasterChg chg="del delSldLayout">
        <pc:chgData name="Jessica Roberts" userId="831782ca-6a3f-4cbd-8621-3600d0a72af9" providerId="ADAL" clId="{96700019-C8DD-42E0-A1F9-586C2CEC9094}" dt="2023-09-11T16:35:51.910" v="26" actId="47"/>
        <pc:sldMasterMkLst>
          <pc:docMk/>
          <pc:sldMasterMk cId="3658160859" sldId="2147483845"/>
        </pc:sldMasterMkLst>
        <pc:sldLayoutChg chg="del">
          <pc:chgData name="Jessica Roberts" userId="831782ca-6a3f-4cbd-8621-3600d0a72af9" providerId="ADAL" clId="{96700019-C8DD-42E0-A1F9-586C2CEC9094}" dt="2023-09-11T16:35:51.910" v="26" actId="47"/>
          <pc:sldLayoutMkLst>
            <pc:docMk/>
            <pc:sldMasterMk cId="3658160859" sldId="2147483845"/>
            <pc:sldLayoutMk cId="75387368" sldId="2147483846"/>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37456241" sldId="2147483847"/>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159783922" sldId="2147483848"/>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794925187" sldId="2147483849"/>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2169952839" sldId="2147483850"/>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655615319" sldId="2147483851"/>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815087384" sldId="2147483852"/>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774208649" sldId="2147483853"/>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91990224" sldId="2147483854"/>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4154564573" sldId="2147483855"/>
          </pc:sldLayoutMkLst>
        </pc:sldLayoutChg>
        <pc:sldLayoutChg chg="del">
          <pc:chgData name="Jessica Roberts" userId="831782ca-6a3f-4cbd-8621-3600d0a72af9" providerId="ADAL" clId="{96700019-C8DD-42E0-A1F9-586C2CEC9094}" dt="2023-09-11T16:35:51.910" v="26" actId="47"/>
          <pc:sldLayoutMkLst>
            <pc:docMk/>
            <pc:sldMasterMk cId="3658160859" sldId="2147483845"/>
            <pc:sldLayoutMk cId="1017681836" sldId="21474838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en-GB" sz="1800" noProof="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cy-GB" sz="1800" noProof="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cy-GB" sz="1800" noProof="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cy-GB" sz="1800" noProof="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cy-GB" sz="1800" noProof="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cy-GB" sz="1800" noProof="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a:latin typeface="Arial" panose="020B0604020202020204" pitchFamily="34" charset="0"/>
              <a:cs typeface="Arial" panose="020B0604020202020204" pitchFamily="34" charset="0"/>
            </a:rPr>
            <a:t>Conceptual understanding</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a:latin typeface="Arial" panose="020B0604020202020204" pitchFamily="34" charset="0"/>
              <a:cs typeface="Arial" panose="020B0604020202020204" pitchFamily="34" charset="0"/>
            </a:rPr>
            <a:t>Communicating with symbols</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a:latin typeface="Arial" panose="020B0604020202020204" pitchFamily="34" charset="0"/>
              <a:cs typeface="Arial" panose="020B0604020202020204" pitchFamily="34" charset="0"/>
            </a:rPr>
            <a:t>Strategic competence</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a:latin typeface="Arial" panose="020B0604020202020204" pitchFamily="34" charset="0"/>
              <a:cs typeface="Arial" panose="020B0604020202020204" pitchFamily="34" charset="0"/>
            </a:rPr>
            <a:t>Logical reasoning</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a:latin typeface="Arial" panose="020B0604020202020204" pitchFamily="34" charset="0"/>
              <a:cs typeface="Arial" panose="020B0604020202020204" pitchFamily="34" charset="0"/>
            </a:rPr>
            <a:t>Fluency</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a:latin typeface="Arial" panose="020B0604020202020204" pitchFamily="34" charset="0"/>
              <a:cs typeface="Arial" panose="020B0604020202020204" pitchFamily="34" charset="0"/>
            </a:rPr>
            <a:t>Dealltwriaeth gysyniadol</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a:latin typeface="Arial" panose="020B0604020202020204" pitchFamily="34" charset="0"/>
              <a:cs typeface="Arial" panose="020B0604020202020204" pitchFamily="34" charset="0"/>
            </a:rPr>
            <a:t>Cyfathrebu â symbolau</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a:latin typeface="Arial" panose="020B0604020202020204" pitchFamily="34" charset="0"/>
              <a:cs typeface="Arial" panose="020B0604020202020204" pitchFamily="34" charset="0"/>
            </a:rPr>
            <a:t>Cymhwysedd strategol</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a:latin typeface="Arial" panose="020B0604020202020204" pitchFamily="34" charset="0"/>
              <a:cs typeface="Arial" panose="020B0604020202020204" pitchFamily="34" charset="0"/>
            </a:rPr>
            <a:t>Rhesymu rhesymegol</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a:latin typeface="Arial" panose="020B0604020202020204" pitchFamily="34" charset="0"/>
              <a:cs typeface="Arial" panose="020B0604020202020204" pitchFamily="34" charset="0"/>
            </a:rPr>
            <a:t>Rhuglder</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353F75-5790-4084-B476-2F2E80996D94}" type="datetimeFigureOut">
              <a:rPr lang="en-GB" smtClean="0"/>
              <a:t>11/09/2023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3F0E9-AB64-4053-8CE1-C87DD250BB4D}" type="slidenum">
              <a:rPr lang="en-GB" smtClean="0"/>
              <a:t>‹#›</a:t>
            </a:fld>
            <a:endParaRPr lang="en-GB"/>
          </a:p>
        </p:txBody>
      </p:sp>
    </p:spTree>
    <p:extLst>
      <p:ext uri="{BB962C8B-B14F-4D97-AF65-F5344CB8AC3E}">
        <p14:creationId xmlns:p14="http://schemas.microsoft.com/office/powerpoint/2010/main" val="353351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hlinkClick r:id="rId3"/>
              </a:rPr>
              <a:t>Secondary Mathematics: Planning - Home (sharepoint.com)</a:t>
            </a:r>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3012736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5</a:t>
            </a:fld>
            <a:endParaRPr lang="en-GB"/>
          </a:p>
        </p:txBody>
      </p:sp>
    </p:spTree>
    <p:extLst>
      <p:ext uri="{BB962C8B-B14F-4D97-AF65-F5344CB8AC3E}">
        <p14:creationId xmlns:p14="http://schemas.microsoft.com/office/powerpoint/2010/main" val="1124630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6</a:t>
            </a:fld>
            <a:endParaRPr lang="en-GB"/>
          </a:p>
        </p:txBody>
      </p:sp>
    </p:spTree>
    <p:extLst>
      <p:ext uri="{BB962C8B-B14F-4D97-AF65-F5344CB8AC3E}">
        <p14:creationId xmlns:p14="http://schemas.microsoft.com/office/powerpoint/2010/main" val="50858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829389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670946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650763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could this involve</a:t>
            </a:r>
          </a:p>
        </p:txBody>
      </p:sp>
      <p:sp>
        <p:nvSpPr>
          <p:cNvPr id="4" name="Slide Number Placeholder 3"/>
          <p:cNvSpPr>
            <a:spLocks noGrp="1"/>
          </p:cNvSpPr>
          <p:nvPr>
            <p:ph type="sldNum" sz="quarter" idx="5"/>
          </p:nvPr>
        </p:nvSpPr>
        <p:spPr/>
        <p:txBody>
          <a:bodyPr/>
          <a:lstStyle/>
          <a:p>
            <a:fld id="{A2D64C5B-86A3-4F29-871F-D97BA3734602}" type="slidenum">
              <a:rPr lang="en-GB" noProof="0" smtClean="0"/>
              <a:t>11</a:t>
            </a:fld>
            <a:endParaRPr lang="en-GB" noProof="0"/>
          </a:p>
        </p:txBody>
      </p:sp>
    </p:spTree>
    <p:extLst>
      <p:ext uri="{BB962C8B-B14F-4D97-AF65-F5344CB8AC3E}">
        <p14:creationId xmlns:p14="http://schemas.microsoft.com/office/powerpoint/2010/main" val="3550791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These tasks are taken from various resources</a:t>
            </a:r>
          </a:p>
        </p:txBody>
      </p:sp>
      <p:sp>
        <p:nvSpPr>
          <p:cNvPr id="4" name="Slide Number Placeholder 3"/>
          <p:cNvSpPr>
            <a:spLocks noGrp="1"/>
          </p:cNvSpPr>
          <p:nvPr>
            <p:ph type="sldNum" sz="quarter" idx="5"/>
          </p:nvPr>
        </p:nvSpPr>
        <p:spPr/>
        <p:txBody>
          <a:bodyPr/>
          <a:lstStyle/>
          <a:p>
            <a:fld id="{35CF92B4-C433-4DB6-8656-90FEB36D0408}" type="slidenum">
              <a:rPr lang="en-GB" smtClean="0"/>
              <a:t>13</a:t>
            </a:fld>
            <a:endParaRPr lang="en-GB"/>
          </a:p>
        </p:txBody>
      </p:sp>
    </p:spTree>
    <p:extLst>
      <p:ext uri="{BB962C8B-B14F-4D97-AF65-F5344CB8AC3E}">
        <p14:creationId xmlns:p14="http://schemas.microsoft.com/office/powerpoint/2010/main" val="1528900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35CF92B4-C433-4DB6-8656-90FEB36D0408}" type="slidenum">
              <a:rPr lang="en-GB" smtClean="0"/>
              <a:t>14</a:t>
            </a:fld>
            <a:endParaRPr lang="en-GB"/>
          </a:p>
        </p:txBody>
      </p:sp>
    </p:spTree>
    <p:extLst>
      <p:ext uri="{BB962C8B-B14F-4D97-AF65-F5344CB8AC3E}">
        <p14:creationId xmlns:p14="http://schemas.microsoft.com/office/powerpoint/2010/main" val="847322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15</a:t>
            </a:fld>
            <a:endParaRPr lang="en-GB"/>
          </a:p>
        </p:txBody>
      </p:sp>
    </p:spTree>
    <p:extLst>
      <p:ext uri="{BB962C8B-B14F-4D97-AF65-F5344CB8AC3E}">
        <p14:creationId xmlns:p14="http://schemas.microsoft.com/office/powerpoint/2010/main" val="3188006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16</a:t>
            </a:fld>
            <a:endParaRPr lang="en-GB"/>
          </a:p>
        </p:txBody>
      </p:sp>
    </p:spTree>
    <p:extLst>
      <p:ext uri="{BB962C8B-B14F-4D97-AF65-F5344CB8AC3E}">
        <p14:creationId xmlns:p14="http://schemas.microsoft.com/office/powerpoint/2010/main" val="4176192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17</a:t>
            </a:fld>
            <a:endParaRPr lang="en-GB"/>
          </a:p>
        </p:txBody>
      </p:sp>
    </p:spTree>
    <p:extLst>
      <p:ext uri="{BB962C8B-B14F-4D97-AF65-F5344CB8AC3E}">
        <p14:creationId xmlns:p14="http://schemas.microsoft.com/office/powerpoint/2010/main" val="3194821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18</a:t>
            </a:fld>
            <a:endParaRPr lang="en-GB"/>
          </a:p>
        </p:txBody>
      </p:sp>
    </p:spTree>
    <p:extLst>
      <p:ext uri="{BB962C8B-B14F-4D97-AF65-F5344CB8AC3E}">
        <p14:creationId xmlns:p14="http://schemas.microsoft.com/office/powerpoint/2010/main" val="3388007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19</a:t>
            </a:fld>
            <a:endParaRPr lang="en-GB"/>
          </a:p>
        </p:txBody>
      </p:sp>
    </p:spTree>
    <p:extLst>
      <p:ext uri="{BB962C8B-B14F-4D97-AF65-F5344CB8AC3E}">
        <p14:creationId xmlns:p14="http://schemas.microsoft.com/office/powerpoint/2010/main" val="36834908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20</a:t>
            </a:fld>
            <a:endParaRPr lang="en-GB"/>
          </a:p>
        </p:txBody>
      </p:sp>
    </p:spTree>
    <p:extLst>
      <p:ext uri="{BB962C8B-B14F-4D97-AF65-F5344CB8AC3E}">
        <p14:creationId xmlns:p14="http://schemas.microsoft.com/office/powerpoint/2010/main" val="2681544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21</a:t>
            </a:fld>
            <a:endParaRPr lang="en-GB"/>
          </a:p>
        </p:txBody>
      </p:sp>
    </p:spTree>
    <p:extLst>
      <p:ext uri="{BB962C8B-B14F-4D97-AF65-F5344CB8AC3E}">
        <p14:creationId xmlns:p14="http://schemas.microsoft.com/office/powerpoint/2010/main" val="2869344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22</a:t>
            </a:fld>
            <a:endParaRPr lang="en-GB"/>
          </a:p>
        </p:txBody>
      </p:sp>
    </p:spTree>
    <p:extLst>
      <p:ext uri="{BB962C8B-B14F-4D97-AF65-F5344CB8AC3E}">
        <p14:creationId xmlns:p14="http://schemas.microsoft.com/office/powerpoint/2010/main" val="1117499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35CF92B4-C433-4DB6-8656-90FEB36D0408}" type="slidenum">
              <a:rPr lang="en-GB" smtClean="0"/>
              <a:t>23</a:t>
            </a:fld>
            <a:endParaRPr lang="en-GB"/>
          </a:p>
        </p:txBody>
      </p:sp>
    </p:spTree>
    <p:extLst>
      <p:ext uri="{BB962C8B-B14F-4D97-AF65-F5344CB8AC3E}">
        <p14:creationId xmlns:p14="http://schemas.microsoft.com/office/powerpoint/2010/main" val="585073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24</a:t>
            </a:fld>
            <a:endParaRPr lang="en-GB"/>
          </a:p>
        </p:txBody>
      </p:sp>
    </p:spTree>
    <p:extLst>
      <p:ext uri="{BB962C8B-B14F-4D97-AF65-F5344CB8AC3E}">
        <p14:creationId xmlns:p14="http://schemas.microsoft.com/office/powerpoint/2010/main" val="500161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tasks are taken from various resources</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25</a:t>
            </a:fld>
            <a:endParaRPr lang="en-GB"/>
          </a:p>
        </p:txBody>
      </p:sp>
    </p:spTree>
    <p:extLst>
      <p:ext uri="{BB962C8B-B14F-4D97-AF65-F5344CB8AC3E}">
        <p14:creationId xmlns:p14="http://schemas.microsoft.com/office/powerpoint/2010/main" val="16000595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27</a:t>
            </a:fld>
            <a:endParaRPr lang="en-GB"/>
          </a:p>
        </p:txBody>
      </p:sp>
    </p:spTree>
    <p:extLst>
      <p:ext uri="{BB962C8B-B14F-4D97-AF65-F5344CB8AC3E}">
        <p14:creationId xmlns:p14="http://schemas.microsoft.com/office/powerpoint/2010/main" val="3998833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Ask students to go back and circle the command words - refine their lesson objective using the command words.</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6649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rtlCol="0" anchor="b">
            <a:normAutofit/>
          </a:bodyPr>
          <a:lstStyle>
            <a:lvl1pPr algn="l">
              <a:lnSpc>
                <a:spcPct val="85000"/>
              </a:lnSpc>
              <a:defRPr sz="7200" baseline="0">
                <a:solidFill>
                  <a:schemeClr val="tx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261872" y="4800600"/>
            <a:ext cx="9418320" cy="1691640"/>
          </a:xfrm>
        </p:spPr>
        <p:txBody>
          <a:bodyPr rtlCol="0">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defRPr>
                <a:solidFill>
                  <a:schemeClr val="tx1">
                    <a:lumMod val="50000"/>
                  </a:schemeClr>
                </a:solidFill>
              </a:defRPr>
            </a:lvl1pPr>
          </a:lstStyle>
          <a:p>
            <a:pPr rtl="0"/>
            <a:fld id="{5BD8C97F-E21D-4A2A-B50E-4B7BD093DFEA}"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lvl1pPr>
              <a:defRPr>
                <a:solidFill>
                  <a:schemeClr val="tx1">
                    <a:lumMod val="6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1">
                    <a:lumMod val="65000"/>
                  </a:schemeClr>
                </a:solidFill>
              </a:defRPr>
            </a:lvl1pPr>
          </a:lstStyle>
          <a:p>
            <a:pPr rtl="0"/>
            <a:fld id="{4FAB73BC-B049-4115-A692-8D63A059BFB8}" type="slidenum">
              <a:rPr lang="en-GB" noProof="0" smtClean="0"/>
              <a:pPr rtl="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79557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5FA20B37-314E-425A-B38A-19BA42C40A80}"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82488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rtlCol="0" anchor="b">
            <a:normAutofit/>
          </a:bodyPr>
          <a:lstStyle>
            <a:lvl1pPr>
              <a:lnSpc>
                <a:spcPct val="85000"/>
              </a:lnSpc>
              <a:defRPr sz="7200" b="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4800600"/>
            <a:ext cx="9418320" cy="1691640"/>
          </a:xfrm>
        </p:spPr>
        <p:txBody>
          <a:bodyPr rtlCol="0"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04F70861-393D-481E-B8BD-7571494059DA}"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608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261872"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26480"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9331E087-86EC-4E74-91E9-A5F67F0180FA}" type="datetime1">
              <a:rPr lang="en-GB" noProof="0" smtClean="0"/>
              <a:t>11/09/2023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7133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713655"/>
            <a:ext cx="4480560" cy="731520"/>
          </a:xfrm>
        </p:spPr>
        <p:txBody>
          <a:bodyPr rtlCol="0"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61872"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126480" y="1713655"/>
            <a:ext cx="4480560" cy="731520"/>
          </a:xfrm>
        </p:spPr>
        <p:txBody>
          <a:bodyPr rtlCol="0"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noProof="0"/>
              <a:t>Click to edit Master text styles</a:t>
            </a:r>
          </a:p>
        </p:txBody>
      </p:sp>
      <p:sp>
        <p:nvSpPr>
          <p:cNvPr id="6" name="Content Placeholder 5"/>
          <p:cNvSpPr>
            <a:spLocks noGrp="1"/>
          </p:cNvSpPr>
          <p:nvPr>
            <p:ph sz="quarter" idx="4"/>
          </p:nvPr>
        </p:nvSpPr>
        <p:spPr>
          <a:xfrm>
            <a:off x="6126480"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C27AC85-2739-43CE-A522-E36E555D332A}" type="datetime1">
              <a:rPr lang="en-GB" noProof="0" smtClean="0"/>
              <a:t>11/09/2023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40025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52C03370-CEEF-425B-B3BF-60A49F0E40D1}" type="datetime1">
              <a:rPr lang="en-GB" noProof="0" smtClean="0"/>
              <a:t>11/09/2023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026976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457AFB3-43FA-4464-B11B-9E38ECCBCE3E}" type="datetime1">
              <a:rPr lang="en-GB" noProof="0" smtClean="0"/>
              <a:t>11/09/2023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909406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rtlCol="0" anchor="b">
            <a:normAutofit/>
          </a:bodyPr>
          <a:lstStyle>
            <a:lvl1pPr>
              <a:defRPr sz="3200" b="0" baseline="0"/>
            </a:lvl1pPr>
          </a:lstStyle>
          <a:p>
            <a:pPr rtl="0"/>
            <a:r>
              <a:rPr lang="en-US" noProof="0"/>
              <a:t>Click to edit Master title style</a:t>
            </a:r>
            <a:endParaRPr lang="en-GB" noProof="0"/>
          </a:p>
        </p:txBody>
      </p:sp>
      <p:sp>
        <p:nvSpPr>
          <p:cNvPr id="3" name="Content Placeholder 2"/>
          <p:cNvSpPr>
            <a:spLocks noGrp="1"/>
          </p:cNvSpPr>
          <p:nvPr>
            <p:ph idx="1"/>
          </p:nvPr>
        </p:nvSpPr>
        <p:spPr>
          <a:xfrm>
            <a:off x="4504267" y="685800"/>
            <a:ext cx="6079066" cy="548640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841248" y="2099734"/>
            <a:ext cx="3200400" cy="3810001"/>
          </a:xfrm>
        </p:spPr>
        <p:txBody>
          <a:bodyPr rtlCol="0">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1F66BB99-2663-430C-84C4-89422A7CFA22}" type="datetime1">
              <a:rPr lang="en-GB" noProof="0" smtClean="0"/>
              <a:t>11/09/2023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540714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rtlCol="0" anchor="b">
            <a:normAutofit/>
          </a:bodyPr>
          <a:lstStyle>
            <a:lvl1pPr>
              <a:defRPr sz="2800" b="0">
                <a:solidFill>
                  <a:schemeClr val="bg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0" y="0"/>
            <a:ext cx="11292840" cy="5128923"/>
          </a:xfrm>
          <a:solidFill>
            <a:schemeClr val="accent1"/>
          </a:solidFill>
        </p:spPr>
        <p:txBody>
          <a:bodyPr rtlCol="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914400" y="6108589"/>
            <a:ext cx="9982200" cy="597011"/>
          </a:xfrm>
        </p:spPr>
        <p:txBody>
          <a:bodyPr rtlCol="0">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FB56308-5DB2-4686-97A7-4CB6EB24D1A1}" type="datetime1">
              <a:rPr lang="en-GB" noProof="0" smtClean="0"/>
              <a:t>11/09/2023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22109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51523E5-C04F-413E-ABC2-287657286513}"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242774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762000" y="381000"/>
            <a:ext cx="7734300" cy="58975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9238EBCF-3BA5-4B80-A535-F2BC8808F703}"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053620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E541-BADA-6145-B755-C69E3C6EFB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97FA2B3-86DD-F442-A990-AE90BD2BA8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26281E-9ABF-A34F-886C-F6722505BC31}"/>
              </a:ext>
            </a:extLst>
          </p:cNvPr>
          <p:cNvSpPr>
            <a:spLocks noGrp="1"/>
          </p:cNvSpPr>
          <p:nvPr>
            <p:ph type="dt" sz="half" idx="10"/>
          </p:nvPr>
        </p:nvSpPr>
        <p:spPr/>
        <p:txBody>
          <a:bodyPr/>
          <a:lstStyle/>
          <a:p>
            <a:fld id="{3A750590-9F9A-443B-9295-A3931D8194B1}" type="datetime1">
              <a:rPr lang="en-US" smtClean="0"/>
              <a:t>9/11/2023</a:t>
            </a:fld>
            <a:endParaRPr lang="en-US"/>
          </a:p>
        </p:txBody>
      </p:sp>
      <p:sp>
        <p:nvSpPr>
          <p:cNvPr id="5" name="Footer Placeholder 4">
            <a:extLst>
              <a:ext uri="{FF2B5EF4-FFF2-40B4-BE49-F238E27FC236}">
                <a16:creationId xmlns:a16="http://schemas.microsoft.com/office/drawing/2014/main" id="{E849DBD6-1646-C34B-B35D-B92124660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1C31EF-5E55-E745-AE82-1BC5633C96D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42948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525EA-F404-174E-AA3F-B41E4F2221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E3817E-8A39-AB4F-A8CF-6288108F16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99FB55-E7B2-8245-B073-D9F33E92D940}"/>
              </a:ext>
            </a:extLst>
          </p:cNvPr>
          <p:cNvSpPr>
            <a:spLocks noGrp="1"/>
          </p:cNvSpPr>
          <p:nvPr>
            <p:ph type="dt" sz="half" idx="10"/>
          </p:nvPr>
        </p:nvSpPr>
        <p:spPr/>
        <p:txBody>
          <a:bodyPr/>
          <a:lstStyle/>
          <a:p>
            <a:fld id="{3B75B4BE-627A-4EC1-99E1-6F1AA97AB802}" type="datetime1">
              <a:rPr lang="en-US" smtClean="0"/>
              <a:t>9/11/2023</a:t>
            </a:fld>
            <a:endParaRPr lang="en-US"/>
          </a:p>
        </p:txBody>
      </p:sp>
      <p:sp>
        <p:nvSpPr>
          <p:cNvPr id="5" name="Footer Placeholder 4">
            <a:extLst>
              <a:ext uri="{FF2B5EF4-FFF2-40B4-BE49-F238E27FC236}">
                <a16:creationId xmlns:a16="http://schemas.microsoft.com/office/drawing/2014/main" id="{30F428E0-68D6-8D47-8D67-EFC4D0DC03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6981C-4338-3744-991D-9146D44E6D20}"/>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71053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B67C-ADDB-1948-971F-D15A836044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567C4E5-2331-F541-8304-7C0337DDFA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A61735-0040-7D49-AC7C-AC4DCCC224C7}"/>
              </a:ext>
            </a:extLst>
          </p:cNvPr>
          <p:cNvSpPr>
            <a:spLocks noGrp="1"/>
          </p:cNvSpPr>
          <p:nvPr>
            <p:ph type="dt" sz="half" idx="10"/>
          </p:nvPr>
        </p:nvSpPr>
        <p:spPr/>
        <p:txBody>
          <a:bodyPr/>
          <a:lstStyle/>
          <a:p>
            <a:fld id="{78BFACF8-E63D-4673-A128-83547867BB7A}" type="datetime1">
              <a:rPr lang="en-US" smtClean="0"/>
              <a:t>9/11/2023</a:t>
            </a:fld>
            <a:endParaRPr lang="en-US"/>
          </a:p>
        </p:txBody>
      </p:sp>
      <p:sp>
        <p:nvSpPr>
          <p:cNvPr id="5" name="Footer Placeholder 4">
            <a:extLst>
              <a:ext uri="{FF2B5EF4-FFF2-40B4-BE49-F238E27FC236}">
                <a16:creationId xmlns:a16="http://schemas.microsoft.com/office/drawing/2014/main" id="{2FB5444E-BDFC-5C4B-874A-9F0D1DC735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8E2DC9-901F-FA40-9158-EEE6FF0B6B3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643773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ABC9-2D78-994E-958B-EF2EDF0D21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CA1A59-0B39-8242-A115-CD8258D311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FB6B5E-F3D8-7D47-8EF3-E74540BA80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17AC98-5F9E-7940-A062-35E23CA93836}"/>
              </a:ext>
            </a:extLst>
          </p:cNvPr>
          <p:cNvSpPr>
            <a:spLocks noGrp="1"/>
          </p:cNvSpPr>
          <p:nvPr>
            <p:ph type="dt" sz="half" idx="10"/>
          </p:nvPr>
        </p:nvSpPr>
        <p:spPr/>
        <p:txBody>
          <a:bodyPr/>
          <a:lstStyle/>
          <a:p>
            <a:fld id="{15BED6AC-4FBA-40BD-BE75-20DB64DA4BAD}" type="datetime1">
              <a:rPr lang="en-US" smtClean="0"/>
              <a:t>9/11/2023</a:t>
            </a:fld>
            <a:endParaRPr lang="en-US"/>
          </a:p>
        </p:txBody>
      </p:sp>
      <p:sp>
        <p:nvSpPr>
          <p:cNvPr id="6" name="Footer Placeholder 5">
            <a:extLst>
              <a:ext uri="{FF2B5EF4-FFF2-40B4-BE49-F238E27FC236}">
                <a16:creationId xmlns:a16="http://schemas.microsoft.com/office/drawing/2014/main" id="{AB04B9D7-7F37-3A4A-A654-33D84AA490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9576E-3F9D-314D-9A18-94CB0D022148}"/>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08693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2A8B-D2CF-EB4F-94A9-FC9D52704EC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B12AC-F6D9-3240-97F7-0229FBF588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21FE0D-89F5-DA40-8D40-D5F15D0477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00A713-8D93-3D41-BB3A-B86F082801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F2D4AB-CA9B-8342-AFF2-F0447F86AEF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324772-749E-1144-B51C-053388FB9960}"/>
              </a:ext>
            </a:extLst>
          </p:cNvPr>
          <p:cNvSpPr>
            <a:spLocks noGrp="1"/>
          </p:cNvSpPr>
          <p:nvPr>
            <p:ph type="dt" sz="half" idx="10"/>
          </p:nvPr>
        </p:nvSpPr>
        <p:spPr/>
        <p:txBody>
          <a:bodyPr/>
          <a:lstStyle/>
          <a:p>
            <a:fld id="{3F933C87-D201-458A-93C0-8EDD9AC92D93}" type="datetime1">
              <a:rPr lang="en-US" smtClean="0"/>
              <a:t>9/11/2023</a:t>
            </a:fld>
            <a:endParaRPr lang="en-US"/>
          </a:p>
        </p:txBody>
      </p:sp>
      <p:sp>
        <p:nvSpPr>
          <p:cNvPr id="8" name="Footer Placeholder 7">
            <a:extLst>
              <a:ext uri="{FF2B5EF4-FFF2-40B4-BE49-F238E27FC236}">
                <a16:creationId xmlns:a16="http://schemas.microsoft.com/office/drawing/2014/main" id="{E3C41A17-2364-7949-B16E-55F77606EC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B9FD81-DF64-544F-B7B4-FB20F5B45AC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793743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AF60-8F98-6045-BB10-8797FA34EF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508BF7-F37B-8247-B85A-A0BB5B17926D}"/>
              </a:ext>
            </a:extLst>
          </p:cNvPr>
          <p:cNvSpPr>
            <a:spLocks noGrp="1"/>
          </p:cNvSpPr>
          <p:nvPr>
            <p:ph type="dt" sz="half" idx="10"/>
          </p:nvPr>
        </p:nvSpPr>
        <p:spPr/>
        <p:txBody>
          <a:bodyPr/>
          <a:lstStyle/>
          <a:p>
            <a:fld id="{76CE6829-5A25-485A-91B1-5D6D58BB9F23}" type="datetime1">
              <a:rPr lang="en-US" smtClean="0"/>
              <a:t>9/11/2023</a:t>
            </a:fld>
            <a:endParaRPr lang="en-US"/>
          </a:p>
        </p:txBody>
      </p:sp>
      <p:sp>
        <p:nvSpPr>
          <p:cNvPr id="4" name="Footer Placeholder 3">
            <a:extLst>
              <a:ext uri="{FF2B5EF4-FFF2-40B4-BE49-F238E27FC236}">
                <a16:creationId xmlns:a16="http://schemas.microsoft.com/office/drawing/2014/main" id="{C1A435C5-89A5-8841-AF2D-2AEB141AFF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6AF3B5-B136-A84E-9D10-CE45CDEBFCE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67457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655067-3A96-9C4F-BBEC-8C6EE6FD358F}"/>
              </a:ext>
            </a:extLst>
          </p:cNvPr>
          <p:cNvSpPr>
            <a:spLocks noGrp="1"/>
          </p:cNvSpPr>
          <p:nvPr>
            <p:ph type="dt" sz="half" idx="10"/>
          </p:nvPr>
        </p:nvSpPr>
        <p:spPr/>
        <p:txBody>
          <a:bodyPr/>
          <a:lstStyle/>
          <a:p>
            <a:fld id="{9912F5CD-23D0-4DD1-85B1-71F1825FB3EC}" type="datetime1">
              <a:rPr lang="en-US" smtClean="0"/>
              <a:t>9/11/2023</a:t>
            </a:fld>
            <a:endParaRPr lang="en-US"/>
          </a:p>
        </p:txBody>
      </p:sp>
      <p:sp>
        <p:nvSpPr>
          <p:cNvPr id="3" name="Footer Placeholder 2">
            <a:extLst>
              <a:ext uri="{FF2B5EF4-FFF2-40B4-BE49-F238E27FC236}">
                <a16:creationId xmlns:a16="http://schemas.microsoft.com/office/drawing/2014/main" id="{61E740E2-6EA4-4B47-B246-1B4CA7F6BA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D0B02C-2808-4744-8CAC-AE2523372522}"/>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04614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F44B5-42DA-0345-AA90-2790C382B8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07C8014-C3C5-FC48-AC0A-434FF5C2B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82FFB9-3B07-A14E-94F9-15D6E361A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AC9BD7-8D42-7142-A65B-8F8A66CC7C72}"/>
              </a:ext>
            </a:extLst>
          </p:cNvPr>
          <p:cNvSpPr>
            <a:spLocks noGrp="1"/>
          </p:cNvSpPr>
          <p:nvPr>
            <p:ph type="dt" sz="half" idx="10"/>
          </p:nvPr>
        </p:nvSpPr>
        <p:spPr/>
        <p:txBody>
          <a:bodyPr/>
          <a:lstStyle/>
          <a:p>
            <a:fld id="{38BA5035-C284-496A-B076-BA73A8FA5D8B}" type="datetime1">
              <a:rPr lang="en-US" smtClean="0"/>
              <a:t>9/11/2023</a:t>
            </a:fld>
            <a:endParaRPr lang="en-US"/>
          </a:p>
        </p:txBody>
      </p:sp>
      <p:sp>
        <p:nvSpPr>
          <p:cNvPr id="6" name="Footer Placeholder 5">
            <a:extLst>
              <a:ext uri="{FF2B5EF4-FFF2-40B4-BE49-F238E27FC236}">
                <a16:creationId xmlns:a16="http://schemas.microsoft.com/office/drawing/2014/main" id="{A98B9BBF-B9FE-F240-8943-5CE59AC6A0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7F3790-53D5-5E4C-B311-C8F96DF0A2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554885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CC2C8-5144-DF4D-A26E-BFBD76A940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5A28185-4A58-DB4E-98A1-E73EF0EC36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32E92F-8665-F24D-B76F-705E546639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463452-3557-D843-A0A0-6583237223C3}"/>
              </a:ext>
            </a:extLst>
          </p:cNvPr>
          <p:cNvSpPr>
            <a:spLocks noGrp="1"/>
          </p:cNvSpPr>
          <p:nvPr>
            <p:ph type="dt" sz="half" idx="10"/>
          </p:nvPr>
        </p:nvSpPr>
        <p:spPr/>
        <p:txBody>
          <a:bodyPr/>
          <a:lstStyle/>
          <a:p>
            <a:fld id="{B40EB420-1875-490A-8C4B-7AAB939FBE08}" type="datetime1">
              <a:rPr lang="en-US" smtClean="0"/>
              <a:t>9/11/2023</a:t>
            </a:fld>
            <a:endParaRPr lang="en-US"/>
          </a:p>
        </p:txBody>
      </p:sp>
      <p:sp>
        <p:nvSpPr>
          <p:cNvPr id="6" name="Footer Placeholder 5">
            <a:extLst>
              <a:ext uri="{FF2B5EF4-FFF2-40B4-BE49-F238E27FC236}">
                <a16:creationId xmlns:a16="http://schemas.microsoft.com/office/drawing/2014/main" id="{5A8E21C7-D66F-5A43-827F-0E029666A0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0F97A-252A-2E4A-A8CC-9F18F1C628E3}"/>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907807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45D49-315E-0646-B591-0A2A14BDB4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82C6F0-F3C0-FE47-8367-7B749F9358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620F19-B513-BE4B-88D3-51E460ED7181}"/>
              </a:ext>
            </a:extLst>
          </p:cNvPr>
          <p:cNvSpPr>
            <a:spLocks noGrp="1"/>
          </p:cNvSpPr>
          <p:nvPr>
            <p:ph type="dt" sz="half" idx="10"/>
          </p:nvPr>
        </p:nvSpPr>
        <p:spPr/>
        <p:txBody>
          <a:bodyPr/>
          <a:lstStyle/>
          <a:p>
            <a:fld id="{1F96F347-1B2F-4097-AEB5-4A26FB45D67A}" type="datetime1">
              <a:rPr lang="en-US" smtClean="0"/>
              <a:t>9/11/2023</a:t>
            </a:fld>
            <a:endParaRPr lang="en-US"/>
          </a:p>
        </p:txBody>
      </p:sp>
      <p:sp>
        <p:nvSpPr>
          <p:cNvPr id="5" name="Footer Placeholder 4">
            <a:extLst>
              <a:ext uri="{FF2B5EF4-FFF2-40B4-BE49-F238E27FC236}">
                <a16:creationId xmlns:a16="http://schemas.microsoft.com/office/drawing/2014/main" id="{E4CCB3E8-BDB2-304E-90B2-62C45B67DF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97523F-8544-164B-B011-5D29D474C1DB}"/>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79229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1933C-80B8-2140-92DD-E16A944C6E8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619F7B-4175-4343-B1E0-EB139016EA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02E46A-A344-8A4D-9CFE-DF2974489F68}"/>
              </a:ext>
            </a:extLst>
          </p:cNvPr>
          <p:cNvSpPr>
            <a:spLocks noGrp="1"/>
          </p:cNvSpPr>
          <p:nvPr>
            <p:ph type="dt" sz="half" idx="10"/>
          </p:nvPr>
        </p:nvSpPr>
        <p:spPr/>
        <p:txBody>
          <a:bodyPr/>
          <a:lstStyle/>
          <a:p>
            <a:fld id="{8CC1DEE0-34E5-4E0F-BEC1-4B8835F82CD1}" type="datetime1">
              <a:rPr lang="en-US" smtClean="0"/>
              <a:t>9/11/2023</a:t>
            </a:fld>
            <a:endParaRPr lang="en-US"/>
          </a:p>
        </p:txBody>
      </p:sp>
      <p:sp>
        <p:nvSpPr>
          <p:cNvPr id="5" name="Footer Placeholder 4">
            <a:extLst>
              <a:ext uri="{FF2B5EF4-FFF2-40B4-BE49-F238E27FC236}">
                <a16:creationId xmlns:a16="http://schemas.microsoft.com/office/drawing/2014/main" id="{878447CD-BFD9-8F4A-ABB3-8B1E872B80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9067AA-C197-E347-A7A2-8B39E567447C}"/>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5485148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4619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11/09/2023</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9/11/2023</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241342305"/>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8489704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3624016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002925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1954101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1261659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7563836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32208798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5754396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7829483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9/11/2023</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092218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9/11/2023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0401455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22634227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9/11/2023</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8962164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9643901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9/11/2023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85106896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9/11/2023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2552577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9/11/2023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524779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42312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2973074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9/11/2023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27889798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9/11/2023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50678894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9/11/2023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3451050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9/11/2023</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8508056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9/11/2023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835997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9/11/2023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582142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9/11/2023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256753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9/11/2023</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8404613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421479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7186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slideLayout" Target="../slideLayouts/slideLayout64.xml"/><Relationship Id="rId3" Type="http://schemas.openxmlformats.org/officeDocument/2006/relationships/slideLayout" Target="../slideLayouts/slideLayout49.xml"/><Relationship Id="rId21" Type="http://schemas.openxmlformats.org/officeDocument/2006/relationships/image" Target="../media/image2.png"/><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20" Type="http://schemas.openxmlformats.org/officeDocument/2006/relationships/theme" Target="../theme/theme5.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10" Type="http://schemas.openxmlformats.org/officeDocument/2006/relationships/slideLayout" Target="../slideLayouts/slideLayout56.xml"/><Relationship Id="rId19" Type="http://schemas.openxmlformats.org/officeDocument/2006/relationships/slideLayout" Target="../slideLayouts/slideLayout65.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rtl="0"/>
            <a:fld id="{8BF361F9-78BE-463C-A810-00DC3E82C673}" type="datetime1">
              <a:rPr lang="en-GB" noProof="0" smtClean="0"/>
              <a:t>11/09/2023</a:t>
            </a:fld>
            <a:endParaRPr lang="en-GB" noProof="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rtl="0"/>
            <a:endParaRPr lang="en-GB" noProof="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pPr rtl="0"/>
            <a:fld id="{4FAB73BC-B049-4115-A692-8D63A059BFB8}" type="slidenum">
              <a:rPr lang="en-GB" noProof="0" smtClean="0"/>
              <a:pPr rtl="0"/>
              <a:t>‹#›</a:t>
            </a:fld>
            <a:endParaRPr lang="en-GB" noProof="0"/>
          </a:p>
        </p:txBody>
      </p:sp>
    </p:spTree>
    <p:extLst>
      <p:ext uri="{BB962C8B-B14F-4D97-AF65-F5344CB8AC3E}">
        <p14:creationId xmlns:p14="http://schemas.microsoft.com/office/powerpoint/2010/main" val="2292077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880" r:id="rId9"/>
    <p:sldLayoutId id="2147483843" r:id="rId10"/>
    <p:sldLayoutId id="2147483844"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718F64-844E-BF48-9F90-C6EBA97912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084F38-A5F7-A344-AD59-5701B2701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256AC-30D1-F24E-A4BE-FD4E9D56D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359126-4846-4E88-BDD9-5585CC877E47}" type="datetime1">
              <a:rPr lang="en-US" smtClean="0"/>
              <a:t>9/11/2023</a:t>
            </a:fld>
            <a:endParaRPr lang="en-US"/>
          </a:p>
        </p:txBody>
      </p:sp>
      <p:sp>
        <p:nvSpPr>
          <p:cNvPr id="5" name="Footer Placeholder 4">
            <a:extLst>
              <a:ext uri="{FF2B5EF4-FFF2-40B4-BE49-F238E27FC236}">
                <a16:creationId xmlns:a16="http://schemas.microsoft.com/office/drawing/2014/main" id="{9E4A6032-E557-7945-B79F-E7B491B637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EB384B-FEDA-1B46-B9F6-BBEE188CB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65766464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11/09/2023</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899"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87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9/11/2023</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839782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9" r:id="rId7"/>
    <p:sldLayoutId id="2147483700" r:id="rId8"/>
    <p:sldLayoutId id="2147483701" r:id="rId9"/>
    <p:sldLayoutId id="2147483702" r:id="rId10"/>
    <p:sldLayoutId id="2147483704"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9/11/2023</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57429820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 id="2147483688" r:id="rId19"/>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sharepoint.com/teams/SecondaryMathematicsPlann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jpeg"/></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689462" y="238363"/>
            <a:ext cx="5618180" cy="4089538"/>
          </a:xfrm>
          <a:prstGeom prst="rect">
            <a:avLst/>
          </a:prstGeom>
        </p:spPr>
      </p:pic>
      <p:pic>
        <p:nvPicPr>
          <p:cNvPr id="13" name="Picture 12" descr="Empty calendar with pencil">
            <a:extLst>
              <a:ext uri="{FF2B5EF4-FFF2-40B4-BE49-F238E27FC236}">
                <a16:creationId xmlns:a16="http://schemas.microsoft.com/office/drawing/2014/main" id="{EDEF9086-441D-4AE6-8E1C-BA5F734761CE}"/>
              </a:ext>
            </a:extLst>
          </p:cNvPr>
          <p:cNvPicPr>
            <a:picLocks noChangeAspect="1"/>
          </p:cNvPicPr>
          <p:nvPr/>
        </p:nvPicPr>
        <p:blipFill rotWithShape="1">
          <a:blip r:embed="rId3"/>
          <a:srcRect l="13020" r="13018" b="-2"/>
          <a:stretch/>
        </p:blipFill>
        <p:spPr>
          <a:xfrm>
            <a:off x="8473017" y="4178300"/>
            <a:ext cx="2777066" cy="2501900"/>
          </a:xfrm>
          <a:prstGeom prst="rect">
            <a:avLst/>
          </a:prstGeom>
          <a:noFill/>
        </p:spPr>
      </p:pic>
      <p:sp>
        <p:nvSpPr>
          <p:cNvPr id="22" name="Text Placeholder 3">
            <a:extLst>
              <a:ext uri="{FF2B5EF4-FFF2-40B4-BE49-F238E27FC236}">
                <a16:creationId xmlns:a16="http://schemas.microsoft.com/office/drawing/2014/main" id="{6091A704-2CDD-43BC-B310-5B0DD43050CC}"/>
              </a:ext>
            </a:extLst>
          </p:cNvPr>
          <p:cNvSpPr>
            <a:spLocks noGrp="1"/>
          </p:cNvSpPr>
          <p:nvPr>
            <p:ph type="body" sz="half" idx="2"/>
          </p:nvPr>
        </p:nvSpPr>
        <p:spPr>
          <a:xfrm>
            <a:off x="3746373" y="504297"/>
            <a:ext cx="1803400" cy="1206501"/>
          </a:xfrm>
        </p:spPr>
        <p:txBody>
          <a:bodyPr vert="horz" lIns="91440" tIns="45720" rIns="91440" bIns="45720" rtlCol="0" anchor="t">
            <a:noAutofit/>
          </a:bodyPr>
          <a:lstStyle/>
          <a:p>
            <a:r>
              <a:rPr lang="en-US" sz="2400" b="1" dirty="0">
                <a:solidFill>
                  <a:srgbClr val="FF0000"/>
                </a:solidFill>
              </a:rPr>
              <a:t>Module:</a:t>
            </a:r>
            <a:r>
              <a:rPr lang="en-US" sz="2400" dirty="0">
                <a:solidFill>
                  <a:srgbClr val="FF0000"/>
                </a:solidFill>
              </a:rPr>
              <a:t> </a:t>
            </a:r>
            <a:r>
              <a:rPr lang="en-US" sz="2400" dirty="0"/>
              <a:t>Handling and presenting  data</a:t>
            </a:r>
          </a:p>
          <a:p>
            <a:pPr>
              <a:lnSpc>
                <a:spcPct val="113999"/>
              </a:lnSpc>
            </a:pPr>
            <a:r>
              <a:rPr lang="en-US" sz="2400" b="1" dirty="0">
                <a:solidFill>
                  <a:srgbClr val="FF0000"/>
                </a:solidFill>
              </a:rPr>
              <a:t>Topic: </a:t>
            </a:r>
            <a:r>
              <a:rPr lang="en-US" sz="2400" dirty="0"/>
              <a:t>Pie charts</a:t>
            </a:r>
          </a:p>
          <a:p>
            <a:pPr>
              <a:lnSpc>
                <a:spcPct val="113999"/>
              </a:lnSpc>
            </a:pPr>
            <a:endParaRPr lang="en-US" sz="2800" dirty="0"/>
          </a:p>
        </p:txBody>
      </p:sp>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842835" y="5133447"/>
            <a:ext cx="7613650" cy="904876"/>
          </a:xfrm>
          <a:prstGeom prst="rect">
            <a:avLst/>
          </a:prstGeom>
        </p:spPr>
        <p:txBody>
          <a:bodyPr vert="horz" lIns="91440" tIns="45720" rIns="91440" bIns="45720" rtlCol="0" anchor="t">
            <a:normAutofit fontScale="92500" lnSpcReduction="10000"/>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US" sz="2800"/>
              <a:t>Imagine you are teaching this next week, what do you do next?</a:t>
            </a:r>
          </a:p>
        </p:txBody>
      </p:sp>
      <p:sp>
        <p:nvSpPr>
          <p:cNvPr id="9" name="Title 1">
            <a:extLst>
              <a:ext uri="{FF2B5EF4-FFF2-40B4-BE49-F238E27FC236}">
                <a16:creationId xmlns:a16="http://schemas.microsoft.com/office/drawing/2014/main" id="{1A4F864B-43B9-4119-867F-B673731D5AD3}"/>
              </a:ext>
            </a:extLst>
          </p:cNvPr>
          <p:cNvSpPr>
            <a:spLocks noGrp="1"/>
          </p:cNvSpPr>
          <p:nvPr>
            <p:ph type="title"/>
          </p:nvPr>
        </p:nvSpPr>
        <p:spPr>
          <a:xfrm>
            <a:off x="1010479" y="1016684"/>
            <a:ext cx="1978025" cy="1616072"/>
          </a:xfrm>
        </p:spPr>
        <p:txBody>
          <a:bodyPr anchor="b">
            <a:normAutofit fontScale="90000"/>
          </a:bodyPr>
          <a:lstStyle/>
          <a:p>
            <a:r>
              <a:rPr lang="en-US" sz="3600" dirty="0">
                <a:solidFill>
                  <a:srgbClr val="FF0000"/>
                </a:solidFill>
              </a:rPr>
              <a:t>Key Stage 3 Scheme of Work</a:t>
            </a:r>
          </a:p>
        </p:txBody>
      </p:sp>
    </p:spTree>
    <p:extLst>
      <p:ext uri="{BB962C8B-B14F-4D97-AF65-F5344CB8AC3E}">
        <p14:creationId xmlns:p14="http://schemas.microsoft.com/office/powerpoint/2010/main" val="670248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6B568A-0C2B-37AE-9E0C-DA1EE8381E3A}"/>
              </a:ext>
            </a:extLst>
          </p:cNvPr>
          <p:cNvSpPr txBox="1"/>
          <p:nvPr/>
        </p:nvSpPr>
        <p:spPr>
          <a:xfrm>
            <a:off x="2515003" y="488474"/>
            <a:ext cx="7910581" cy="369332"/>
          </a:xfrm>
          <a:prstGeom prst="rect">
            <a:avLst/>
          </a:prstGeom>
          <a:noFill/>
        </p:spPr>
        <p:txBody>
          <a:bodyPr wrap="square" lIns="91440" tIns="45720" rIns="91440" bIns="45720" anchor="t">
            <a:spAutoFit/>
          </a:bodyPr>
          <a:lstStyle/>
          <a:p>
            <a:r>
              <a:rPr lang="en-GB" dirty="0">
                <a:ea typeface="+mn-lt"/>
                <a:cs typeface="+mn-lt"/>
                <a:hlinkClick r:id="rId3"/>
              </a:rPr>
              <a:t>Secondary Mathematics: Planning - Home (sharepoint.com)</a:t>
            </a:r>
            <a:endParaRPr lang="en-US" dirty="0"/>
          </a:p>
        </p:txBody>
      </p:sp>
      <p:pic>
        <p:nvPicPr>
          <p:cNvPr id="8" name="Picture 7">
            <a:extLst>
              <a:ext uri="{FF2B5EF4-FFF2-40B4-BE49-F238E27FC236}">
                <a16:creationId xmlns:a16="http://schemas.microsoft.com/office/drawing/2014/main" id="{7BA4EDA7-C8DE-7A16-AB26-DBBB50F2DDEB}"/>
              </a:ext>
            </a:extLst>
          </p:cNvPr>
          <p:cNvPicPr>
            <a:picLocks noChangeAspect="1"/>
          </p:cNvPicPr>
          <p:nvPr/>
        </p:nvPicPr>
        <p:blipFill rotWithShape="1">
          <a:blip r:embed="rId4"/>
          <a:srcRect l="404" t="12186" r="-1245" b="19185"/>
          <a:stretch/>
        </p:blipFill>
        <p:spPr>
          <a:xfrm>
            <a:off x="764201" y="1022272"/>
            <a:ext cx="9954491" cy="4516451"/>
          </a:xfrm>
          <a:prstGeom prst="rect">
            <a:avLst/>
          </a:prstGeom>
        </p:spPr>
      </p:pic>
    </p:spTree>
    <p:extLst>
      <p:ext uri="{BB962C8B-B14F-4D97-AF65-F5344CB8AC3E}">
        <p14:creationId xmlns:p14="http://schemas.microsoft.com/office/powerpoint/2010/main" val="235999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F787-DB55-42B5-A9D4-DC67322B2430}"/>
              </a:ext>
            </a:extLst>
          </p:cNvPr>
          <p:cNvSpPr>
            <a:spLocks noGrp="1"/>
          </p:cNvSpPr>
          <p:nvPr>
            <p:ph type="title"/>
          </p:nvPr>
        </p:nvSpPr>
        <p:spPr>
          <a:xfrm>
            <a:off x="73268" y="-590781"/>
            <a:ext cx="9063805" cy="1333499"/>
          </a:xfrm>
        </p:spPr>
        <p:txBody>
          <a:bodyPr anchor="b">
            <a:normAutofit/>
          </a:bodyPr>
          <a:lstStyle/>
          <a:p>
            <a:r>
              <a:rPr lang="en-GB" dirty="0"/>
              <a:t>Learning Descriptor</a:t>
            </a:r>
          </a:p>
        </p:txBody>
      </p:sp>
      <p:pic>
        <p:nvPicPr>
          <p:cNvPr id="5" name="Picture 4" descr="Detail Shot Of stone stairs in blue tone">
            <a:extLst>
              <a:ext uri="{FF2B5EF4-FFF2-40B4-BE49-F238E27FC236}">
                <a16:creationId xmlns:a16="http://schemas.microsoft.com/office/drawing/2014/main" id="{7F6EF3B0-9FC4-43FB-9B08-3E40209198EC}"/>
              </a:ext>
            </a:extLst>
          </p:cNvPr>
          <p:cNvPicPr>
            <a:picLocks noChangeAspect="1"/>
          </p:cNvPicPr>
          <p:nvPr/>
        </p:nvPicPr>
        <p:blipFill rotWithShape="1">
          <a:blip r:embed="rId2"/>
          <a:srcRect l="12772" r="5615" b="-2"/>
          <a:stretch/>
        </p:blipFill>
        <p:spPr>
          <a:xfrm>
            <a:off x="234904" y="2451123"/>
            <a:ext cx="3123248" cy="2553400"/>
          </a:xfrm>
          <a:prstGeom prst="rect">
            <a:avLst/>
          </a:prstGeom>
          <a:noFill/>
        </p:spPr>
      </p:pic>
      <p:sp>
        <p:nvSpPr>
          <p:cNvPr id="14" name="Content Placeholder 2">
            <a:extLst>
              <a:ext uri="{FF2B5EF4-FFF2-40B4-BE49-F238E27FC236}">
                <a16:creationId xmlns:a16="http://schemas.microsoft.com/office/drawing/2014/main" id="{392D3268-5415-4750-A02E-B55E79F11C81}"/>
              </a:ext>
            </a:extLst>
          </p:cNvPr>
          <p:cNvSpPr>
            <a:spLocks noGrp="1"/>
          </p:cNvSpPr>
          <p:nvPr>
            <p:ph sz="quarter" idx="4"/>
          </p:nvPr>
        </p:nvSpPr>
        <p:spPr>
          <a:xfrm>
            <a:off x="3668886" y="1968377"/>
            <a:ext cx="7187247" cy="4236150"/>
          </a:xfrm>
        </p:spPr>
        <p:txBody>
          <a:bodyPr vert="horz" lIns="91440" tIns="45720" rIns="91440" bIns="45720" rtlCol="0" anchor="t">
            <a:noAutofit/>
          </a:bodyPr>
          <a:lstStyle/>
          <a:p>
            <a:pPr>
              <a:buNone/>
            </a:pPr>
            <a:r>
              <a:rPr lang="en-GB" sz="2400" b="1" dirty="0">
                <a:latin typeface="Arial" panose="020B0604020202020204" pitchFamily="34" charset="0"/>
                <a:cs typeface="Arial" panose="020B0604020202020204" pitchFamily="34" charset="0"/>
              </a:rPr>
              <a:t>Progression Step 3:</a:t>
            </a:r>
            <a:r>
              <a:rPr lang="en-US" sz="2400" b="1" dirty="0">
                <a:latin typeface="Arial" panose="020B0604020202020204" pitchFamily="34" charset="0"/>
                <a:cs typeface="Arial" panose="020B0604020202020204" pitchFamily="34" charset="0"/>
              </a:rPr>
              <a:t> </a:t>
            </a:r>
          </a:p>
          <a:p>
            <a:pPr>
              <a:buNone/>
            </a:pPr>
            <a:r>
              <a:rPr lang="en-US" sz="2400" b="1" i="1" dirty="0">
                <a:latin typeface="Arial" panose="020B0604020202020204" pitchFamily="34" charset="0"/>
                <a:ea typeface="+mn-lt"/>
                <a:cs typeface="Arial" panose="020B0604020202020204" pitchFamily="34" charset="0"/>
              </a:rPr>
              <a:t>  </a:t>
            </a:r>
            <a:r>
              <a:rPr lang="en-GB" sz="2400" b="1" i="1" dirty="0">
                <a:latin typeface="Arial" panose="020B0604020202020204" pitchFamily="34" charset="0"/>
                <a:ea typeface="+mn-lt"/>
                <a:cs typeface="Arial" panose="020B0604020202020204" pitchFamily="34" charset="0"/>
              </a:rPr>
              <a:t>I can represent information by creating a variety of appropriate charts of increasing complexity, including tally charts, frequency tables, bar graphs and line graphs</a:t>
            </a:r>
            <a:endParaRPr lang="en-GB" sz="2400" b="1" i="1" dirty="0">
              <a:latin typeface="Arial" panose="020B0604020202020204" pitchFamily="34" charset="0"/>
              <a:cs typeface="Arial" panose="020B0604020202020204" pitchFamily="34" charset="0"/>
            </a:endParaRPr>
          </a:p>
          <a:p>
            <a:pPr marL="0" indent="0">
              <a:buNone/>
            </a:pPr>
            <a:r>
              <a:rPr lang="en-GB" sz="2400" b="1" dirty="0">
                <a:solidFill>
                  <a:srgbClr val="0070C0"/>
                </a:solidFill>
                <a:latin typeface="Arial" panose="020B0604020202020204" pitchFamily="34" charset="0"/>
                <a:cs typeface="Arial" panose="020B0604020202020204" pitchFamily="34" charset="0"/>
              </a:rPr>
              <a:t>Progression Step 4: </a:t>
            </a:r>
          </a:p>
          <a:p>
            <a:pPr marL="0" indent="0">
              <a:buNone/>
            </a:pPr>
            <a:r>
              <a:rPr lang="en-GB" sz="2400" b="1" i="1" dirty="0">
                <a:solidFill>
                  <a:srgbClr val="0070C0"/>
                </a:solidFill>
                <a:latin typeface="Arial" panose="020B0604020202020204" pitchFamily="34" charset="0"/>
                <a:ea typeface="+mn-lt"/>
                <a:cs typeface="Arial" panose="020B0604020202020204" pitchFamily="34" charset="0"/>
              </a:rPr>
              <a:t>I can make informed choices about how to organise and represent data, using a wide range of graphs and charts, including pie charts, frequency diagrams and frequency polygons</a:t>
            </a:r>
            <a:r>
              <a:rPr lang="en-GB" sz="2400" b="1" dirty="0">
                <a:solidFill>
                  <a:srgbClr val="0070C0"/>
                </a:solidFill>
                <a:latin typeface="Arial" panose="020B0604020202020204" pitchFamily="34" charset="0"/>
                <a:cs typeface="Arial" panose="020B0604020202020204" pitchFamily="34" charset="0"/>
              </a:rPr>
              <a:t>.</a:t>
            </a:r>
            <a:endParaRPr lang="en-US" sz="2400" b="1" dirty="0">
              <a:solidFill>
                <a:srgbClr val="0070C0"/>
              </a:solidFill>
              <a:latin typeface="Arial" panose="020B0604020202020204" pitchFamily="34" charset="0"/>
              <a:cs typeface="Arial" panose="020B0604020202020204" pitchFamily="34" charset="0"/>
            </a:endParaRPr>
          </a:p>
        </p:txBody>
      </p:sp>
      <p:pic>
        <p:nvPicPr>
          <p:cNvPr id="6" name="Picture 6">
            <a:extLst>
              <a:ext uri="{FF2B5EF4-FFF2-40B4-BE49-F238E27FC236}">
                <a16:creationId xmlns:a16="http://schemas.microsoft.com/office/drawing/2014/main" id="{0BB45940-59FB-4091-A457-37714EDEEF45}"/>
              </a:ext>
            </a:extLst>
          </p:cNvPr>
          <p:cNvPicPr>
            <a:picLocks noChangeAspect="1"/>
          </p:cNvPicPr>
          <p:nvPr/>
        </p:nvPicPr>
        <p:blipFill rotWithShape="1">
          <a:blip r:embed="rId3"/>
          <a:srcRect l="13176" t="10880" r="16924" b="76620"/>
          <a:stretch/>
        </p:blipFill>
        <p:spPr>
          <a:xfrm>
            <a:off x="73268" y="742718"/>
            <a:ext cx="9305903" cy="1110760"/>
          </a:xfrm>
          <a:prstGeom prst="rect">
            <a:avLst/>
          </a:prstGeom>
        </p:spPr>
      </p:pic>
    </p:spTree>
    <p:extLst>
      <p:ext uri="{BB962C8B-B14F-4D97-AF65-F5344CB8AC3E}">
        <p14:creationId xmlns:p14="http://schemas.microsoft.com/office/powerpoint/2010/main" val="1249330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F787-DB55-42B5-A9D4-DC67322B2430}"/>
              </a:ext>
            </a:extLst>
          </p:cNvPr>
          <p:cNvSpPr>
            <a:spLocks noGrp="1"/>
          </p:cNvSpPr>
          <p:nvPr>
            <p:ph type="title"/>
          </p:nvPr>
        </p:nvSpPr>
        <p:spPr>
          <a:xfrm>
            <a:off x="214122" y="-516704"/>
            <a:ext cx="6479933" cy="1333499"/>
          </a:xfrm>
        </p:spPr>
        <p:txBody>
          <a:bodyPr anchor="b">
            <a:normAutofit/>
          </a:bodyPr>
          <a:lstStyle/>
          <a:p>
            <a:r>
              <a:rPr lang="en-GB" dirty="0" err="1"/>
              <a:t>Disgrifiadau</a:t>
            </a:r>
            <a:r>
              <a:rPr lang="en-GB" dirty="0"/>
              <a:t> </a:t>
            </a:r>
            <a:r>
              <a:rPr lang="en-GB" dirty="0" err="1"/>
              <a:t>Dysgu</a:t>
            </a:r>
            <a:endParaRPr lang="en-GB" dirty="0"/>
          </a:p>
        </p:txBody>
      </p:sp>
      <p:pic>
        <p:nvPicPr>
          <p:cNvPr id="5" name="Picture 4" descr="Detail Shot Of stone stairs in blue tone">
            <a:extLst>
              <a:ext uri="{FF2B5EF4-FFF2-40B4-BE49-F238E27FC236}">
                <a16:creationId xmlns:a16="http://schemas.microsoft.com/office/drawing/2014/main" id="{7F6EF3B0-9FC4-43FB-9B08-3E40209198EC}"/>
              </a:ext>
            </a:extLst>
          </p:cNvPr>
          <p:cNvPicPr>
            <a:picLocks noChangeAspect="1"/>
          </p:cNvPicPr>
          <p:nvPr/>
        </p:nvPicPr>
        <p:blipFill rotWithShape="1">
          <a:blip r:embed="rId2"/>
          <a:srcRect l="12772" r="5615" b="-2"/>
          <a:stretch/>
        </p:blipFill>
        <p:spPr>
          <a:xfrm>
            <a:off x="124691" y="2840637"/>
            <a:ext cx="3123248" cy="2553400"/>
          </a:xfrm>
          <a:prstGeom prst="rect">
            <a:avLst/>
          </a:prstGeom>
          <a:noFill/>
        </p:spPr>
      </p:pic>
      <p:sp>
        <p:nvSpPr>
          <p:cNvPr id="14" name="Content Placeholder 2">
            <a:extLst>
              <a:ext uri="{FF2B5EF4-FFF2-40B4-BE49-F238E27FC236}">
                <a16:creationId xmlns:a16="http://schemas.microsoft.com/office/drawing/2014/main" id="{392D3268-5415-4750-A02E-B55E79F11C81}"/>
              </a:ext>
            </a:extLst>
          </p:cNvPr>
          <p:cNvSpPr>
            <a:spLocks noGrp="1"/>
          </p:cNvSpPr>
          <p:nvPr>
            <p:ph sz="quarter" idx="4"/>
          </p:nvPr>
        </p:nvSpPr>
        <p:spPr>
          <a:xfrm>
            <a:off x="3337370" y="2190050"/>
            <a:ext cx="8218314" cy="4236150"/>
          </a:xfrm>
        </p:spPr>
        <p:txBody>
          <a:bodyPr vert="horz" lIns="91440" tIns="45720" rIns="91440" bIns="45720" rtlCol="0" anchor="t">
            <a:noAutofit/>
          </a:bodyPr>
          <a:lstStyle/>
          <a:p>
            <a:pPr>
              <a:buNone/>
            </a:pPr>
            <a:r>
              <a:rPr lang="en-GB" sz="2400" b="1" dirty="0">
                <a:latin typeface="Arial" panose="020B0604020202020204" pitchFamily="34" charset="0"/>
                <a:cs typeface="Arial" panose="020B0604020202020204" pitchFamily="34" charset="0"/>
              </a:rPr>
              <a:t>Cam </a:t>
            </a:r>
            <a:r>
              <a:rPr lang="en-GB" sz="2400" b="1" dirty="0" err="1">
                <a:latin typeface="Arial" panose="020B0604020202020204" pitchFamily="34" charset="0"/>
                <a:cs typeface="Arial" panose="020B0604020202020204" pitchFamily="34" charset="0"/>
              </a:rPr>
              <a:t>cynnedd</a:t>
            </a:r>
            <a:r>
              <a:rPr lang="en-GB" sz="2400" b="1" dirty="0">
                <a:latin typeface="Arial" panose="020B0604020202020204" pitchFamily="34" charset="0"/>
                <a:cs typeface="Arial" panose="020B0604020202020204" pitchFamily="34" charset="0"/>
              </a:rPr>
              <a:t> 3:</a:t>
            </a:r>
            <a:endParaRPr lang="en-US" sz="2400" b="1" dirty="0">
              <a:latin typeface="Arial" panose="020B0604020202020204" pitchFamily="34" charset="0"/>
              <a:cs typeface="Arial" panose="020B0604020202020204" pitchFamily="34" charset="0"/>
            </a:endParaRPr>
          </a:p>
          <a:p>
            <a:pPr>
              <a:buNone/>
            </a:pPr>
            <a:r>
              <a:rPr lang="en-GB" sz="2400" b="1" i="1" dirty="0" err="1">
                <a:solidFill>
                  <a:srgbClr val="1F1F1F"/>
                </a:solidFill>
                <a:effectLst/>
                <a:latin typeface="Arial" panose="020B0604020202020204" pitchFamily="34" charset="0"/>
                <a:cs typeface="Arial" panose="020B0604020202020204" pitchFamily="34" charset="0"/>
              </a:rPr>
              <a:t>Rwy’n</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gallu</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cynrychioli</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gwybodaeth</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drwy</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greu</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amrywiaeth</a:t>
            </a:r>
            <a:r>
              <a:rPr lang="en-GB" sz="2400" b="1" i="1" dirty="0">
                <a:solidFill>
                  <a:srgbClr val="1F1F1F"/>
                </a:solidFill>
                <a:effectLst/>
                <a:latin typeface="Arial" panose="020B0604020202020204" pitchFamily="34" charset="0"/>
                <a:cs typeface="Arial" panose="020B0604020202020204" pitchFamily="34" charset="0"/>
              </a:rPr>
              <a:t> o </a:t>
            </a:r>
            <a:r>
              <a:rPr lang="en-GB" sz="2400" b="1" i="1" dirty="0" err="1">
                <a:solidFill>
                  <a:srgbClr val="1F1F1F"/>
                </a:solidFill>
                <a:effectLst/>
                <a:latin typeface="Arial" panose="020B0604020202020204" pitchFamily="34" charset="0"/>
                <a:cs typeface="Arial" panose="020B0604020202020204" pitchFamily="34" charset="0"/>
              </a:rPr>
              <a:t>siartiau</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priodol</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sy’n</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cymhlethu’n</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gynyddol</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gan</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gynnwys</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siartiau</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cyfrif</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tablau</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amlder</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grafﬁau</a:t>
            </a:r>
            <a:r>
              <a:rPr lang="en-GB" sz="2400" b="1" i="1" dirty="0">
                <a:solidFill>
                  <a:srgbClr val="1F1F1F"/>
                </a:solidFill>
                <a:effectLst/>
                <a:latin typeface="Arial" panose="020B0604020202020204" pitchFamily="34" charset="0"/>
                <a:cs typeface="Arial" panose="020B0604020202020204" pitchFamily="34" charset="0"/>
              </a:rPr>
              <a:t> bar a </a:t>
            </a:r>
            <a:r>
              <a:rPr lang="en-GB" sz="2400" b="1" i="1" dirty="0" err="1">
                <a:solidFill>
                  <a:srgbClr val="1F1F1F"/>
                </a:solidFill>
                <a:effectLst/>
                <a:latin typeface="Arial" panose="020B0604020202020204" pitchFamily="34" charset="0"/>
                <a:cs typeface="Arial" panose="020B0604020202020204" pitchFamily="34" charset="0"/>
              </a:rPr>
              <a:t>grafﬁau</a:t>
            </a:r>
            <a:r>
              <a:rPr lang="en-GB" sz="2400" b="1" i="1" dirty="0">
                <a:solidFill>
                  <a:srgbClr val="1F1F1F"/>
                </a:solidFill>
                <a:effectLst/>
                <a:latin typeface="Arial" panose="020B0604020202020204" pitchFamily="34" charset="0"/>
                <a:cs typeface="Arial" panose="020B0604020202020204" pitchFamily="34" charset="0"/>
              </a:rPr>
              <a:t> </a:t>
            </a:r>
            <a:r>
              <a:rPr lang="en-GB" sz="2400" b="1" i="1" dirty="0" err="1">
                <a:solidFill>
                  <a:srgbClr val="1F1F1F"/>
                </a:solidFill>
                <a:effectLst/>
                <a:latin typeface="Arial" panose="020B0604020202020204" pitchFamily="34" charset="0"/>
                <a:cs typeface="Arial" panose="020B0604020202020204" pitchFamily="34" charset="0"/>
              </a:rPr>
              <a:t>llinell</a:t>
            </a:r>
            <a:r>
              <a:rPr lang="en-GB" sz="2400" b="1" i="1" dirty="0">
                <a:solidFill>
                  <a:srgbClr val="1F1F1F"/>
                </a:solidFill>
                <a:effectLst/>
                <a:latin typeface="Arial" panose="020B0604020202020204" pitchFamily="34" charset="0"/>
                <a:cs typeface="Arial" panose="020B0604020202020204" pitchFamily="34" charset="0"/>
              </a:rPr>
              <a:t>.</a:t>
            </a:r>
            <a:endParaRPr lang="en-GB" sz="2400" b="1" i="1" dirty="0">
              <a:solidFill>
                <a:srgbClr val="1F1F1F"/>
              </a:solidFill>
              <a:effectLst/>
              <a:latin typeface="Arial" panose="020B0604020202020204" pitchFamily="34" charset="0"/>
              <a:ea typeface="+mn-lt"/>
              <a:cs typeface="Arial" panose="020B0604020202020204" pitchFamily="34" charset="0"/>
            </a:endParaRPr>
          </a:p>
          <a:p>
            <a:pPr marL="0" indent="0">
              <a:buNone/>
            </a:pPr>
            <a:r>
              <a:rPr lang="en-GB" sz="2400" b="1" i="1" dirty="0">
                <a:solidFill>
                  <a:srgbClr val="0070C0"/>
                </a:solidFill>
                <a:latin typeface="Arial" panose="020B0604020202020204" pitchFamily="34" charset="0"/>
                <a:ea typeface="+mn-lt"/>
                <a:cs typeface="Arial" panose="020B0604020202020204" pitchFamily="34" charset="0"/>
              </a:rPr>
              <a:t>Cam </a:t>
            </a:r>
            <a:r>
              <a:rPr lang="en-GB" sz="2400" b="1" i="1" dirty="0" err="1">
                <a:solidFill>
                  <a:srgbClr val="0070C0"/>
                </a:solidFill>
                <a:latin typeface="Arial" panose="020B0604020202020204" pitchFamily="34" charset="0"/>
                <a:ea typeface="+mn-lt"/>
                <a:cs typeface="Arial" panose="020B0604020202020204" pitchFamily="34" charset="0"/>
              </a:rPr>
              <a:t>cynnedd</a:t>
            </a:r>
            <a:r>
              <a:rPr lang="en-GB" sz="2400" b="1" i="1" dirty="0">
                <a:solidFill>
                  <a:srgbClr val="0070C0"/>
                </a:solidFill>
                <a:latin typeface="Arial" panose="020B0604020202020204" pitchFamily="34" charset="0"/>
                <a:ea typeface="+mn-lt"/>
                <a:cs typeface="Arial" panose="020B0604020202020204" pitchFamily="34" charset="0"/>
              </a:rPr>
              <a:t> 4</a:t>
            </a:r>
          </a:p>
          <a:p>
            <a:pPr marL="0" indent="0">
              <a:buNone/>
            </a:pPr>
            <a:r>
              <a:rPr lang="en-GB" sz="2400" b="1" i="1" dirty="0" err="1">
                <a:solidFill>
                  <a:srgbClr val="0070C0"/>
                </a:solidFill>
                <a:effectLst/>
                <a:latin typeface="Arial" panose="020B0604020202020204" pitchFamily="34" charset="0"/>
                <a:cs typeface="Arial" panose="020B0604020202020204" pitchFamily="34" charset="0"/>
              </a:rPr>
              <a:t>Rwy’n</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gallu</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gwneud</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dewisiadau</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gwybodus</a:t>
            </a:r>
            <a:r>
              <a:rPr lang="en-GB" sz="2400" b="1" i="1" dirty="0">
                <a:solidFill>
                  <a:srgbClr val="0070C0"/>
                </a:solidFill>
                <a:effectLst/>
                <a:latin typeface="Arial" panose="020B0604020202020204" pitchFamily="34" charset="0"/>
                <a:cs typeface="Arial" panose="020B0604020202020204" pitchFamily="34" charset="0"/>
              </a:rPr>
              <a:t> am </a:t>
            </a:r>
            <a:r>
              <a:rPr lang="en-GB" sz="2400" b="1" i="1" dirty="0" err="1">
                <a:solidFill>
                  <a:srgbClr val="0070C0"/>
                </a:solidFill>
                <a:effectLst/>
                <a:latin typeface="Arial" panose="020B0604020202020204" pitchFamily="34" charset="0"/>
                <a:cs typeface="Arial" panose="020B0604020202020204" pitchFamily="34" charset="0"/>
              </a:rPr>
              <a:t>sut</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i</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drefnu</a:t>
            </a:r>
            <a:r>
              <a:rPr lang="en-GB" sz="2400" b="1" i="1" dirty="0">
                <a:solidFill>
                  <a:srgbClr val="0070C0"/>
                </a:solidFill>
                <a:effectLst/>
                <a:latin typeface="Arial" panose="020B0604020202020204" pitchFamily="34" charset="0"/>
                <a:cs typeface="Arial" panose="020B0604020202020204" pitchFamily="34" charset="0"/>
              </a:rPr>
              <a:t> a </a:t>
            </a:r>
            <a:r>
              <a:rPr lang="en-GB" sz="2400" b="1" i="1" dirty="0" err="1">
                <a:solidFill>
                  <a:srgbClr val="0070C0"/>
                </a:solidFill>
                <a:effectLst/>
                <a:latin typeface="Arial" panose="020B0604020202020204" pitchFamily="34" charset="0"/>
                <a:cs typeface="Arial" panose="020B0604020202020204" pitchFamily="34" charset="0"/>
              </a:rPr>
              <a:t>chynrychioli</a:t>
            </a:r>
            <a:r>
              <a:rPr lang="en-GB" sz="2400" b="1" i="1" dirty="0">
                <a:solidFill>
                  <a:srgbClr val="0070C0"/>
                </a:solidFill>
                <a:effectLst/>
                <a:latin typeface="Arial" panose="020B0604020202020204" pitchFamily="34" charset="0"/>
                <a:cs typeface="Arial" panose="020B0604020202020204" pitchFamily="34" charset="0"/>
              </a:rPr>
              <a:t> data, </a:t>
            </a:r>
            <a:r>
              <a:rPr lang="en-GB" sz="2400" b="1" i="1" dirty="0" err="1">
                <a:solidFill>
                  <a:srgbClr val="0070C0"/>
                </a:solidFill>
                <a:effectLst/>
                <a:latin typeface="Arial" panose="020B0604020202020204" pitchFamily="34" charset="0"/>
                <a:cs typeface="Arial" panose="020B0604020202020204" pitchFamily="34" charset="0"/>
              </a:rPr>
              <a:t>gan</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ddefnyddio</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amrywiaeth</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eang</a:t>
            </a:r>
            <a:r>
              <a:rPr lang="en-GB" sz="2400" b="1" i="1" dirty="0">
                <a:solidFill>
                  <a:srgbClr val="0070C0"/>
                </a:solidFill>
                <a:effectLst/>
                <a:latin typeface="Arial" panose="020B0604020202020204" pitchFamily="34" charset="0"/>
                <a:cs typeface="Arial" panose="020B0604020202020204" pitchFamily="34" charset="0"/>
              </a:rPr>
              <a:t> o </a:t>
            </a:r>
            <a:r>
              <a:rPr lang="en-GB" sz="2400" b="1" i="1" dirty="0" err="1">
                <a:solidFill>
                  <a:srgbClr val="0070C0"/>
                </a:solidFill>
                <a:effectLst/>
                <a:latin typeface="Arial" panose="020B0604020202020204" pitchFamily="34" charset="0"/>
                <a:cs typeface="Arial" panose="020B0604020202020204" pitchFamily="34" charset="0"/>
              </a:rPr>
              <a:t>graffiau</a:t>
            </a:r>
            <a:r>
              <a:rPr lang="en-GB" sz="2400" b="1" i="1" dirty="0">
                <a:solidFill>
                  <a:srgbClr val="0070C0"/>
                </a:solidFill>
                <a:effectLst/>
                <a:latin typeface="Arial" panose="020B0604020202020204" pitchFamily="34" charset="0"/>
                <a:cs typeface="Arial" panose="020B0604020202020204" pitchFamily="34" charset="0"/>
              </a:rPr>
              <a:t> a </a:t>
            </a:r>
            <a:r>
              <a:rPr lang="en-GB" sz="2400" b="1" i="1" dirty="0" err="1">
                <a:solidFill>
                  <a:srgbClr val="0070C0"/>
                </a:solidFill>
                <a:effectLst/>
                <a:latin typeface="Arial" panose="020B0604020202020204" pitchFamily="34" charset="0"/>
                <a:cs typeface="Arial" panose="020B0604020202020204" pitchFamily="34" charset="0"/>
              </a:rPr>
              <a:t>siartiau</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gan</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gynnwys</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siart</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cylch</a:t>
            </a:r>
            <a:r>
              <a:rPr lang="en-GB" sz="2400" b="1" i="1" dirty="0">
                <a:solidFill>
                  <a:srgbClr val="0070C0"/>
                </a:solidFill>
                <a:effectLst/>
                <a:latin typeface="Arial" panose="020B0604020202020204" pitchFamily="34" charset="0"/>
                <a:cs typeface="Arial" panose="020B0604020202020204" pitchFamily="34" charset="0"/>
              </a:rPr>
              <a:t>, diagram </a:t>
            </a:r>
            <a:r>
              <a:rPr lang="en-GB" sz="2400" b="1" i="1" dirty="0" err="1">
                <a:solidFill>
                  <a:srgbClr val="0070C0"/>
                </a:solidFill>
                <a:effectLst/>
                <a:latin typeface="Arial" panose="020B0604020202020204" pitchFamily="34" charset="0"/>
                <a:cs typeface="Arial" panose="020B0604020202020204" pitchFamily="34" charset="0"/>
              </a:rPr>
              <a:t>amlder</a:t>
            </a:r>
            <a:r>
              <a:rPr lang="en-GB" sz="2400" b="1" i="1" dirty="0">
                <a:solidFill>
                  <a:srgbClr val="0070C0"/>
                </a:solidFill>
                <a:effectLst/>
                <a:latin typeface="Arial" panose="020B0604020202020204" pitchFamily="34" charset="0"/>
                <a:cs typeface="Arial" panose="020B0604020202020204" pitchFamily="34" charset="0"/>
              </a:rPr>
              <a:t> a </a:t>
            </a:r>
            <a:r>
              <a:rPr lang="en-GB" sz="2400" b="1" i="1" dirty="0" err="1">
                <a:solidFill>
                  <a:srgbClr val="0070C0"/>
                </a:solidFill>
                <a:effectLst/>
                <a:latin typeface="Arial" panose="020B0604020202020204" pitchFamily="34" charset="0"/>
                <a:cs typeface="Arial" panose="020B0604020202020204" pitchFamily="34" charset="0"/>
              </a:rPr>
              <a:t>pholygon</a:t>
            </a:r>
            <a:r>
              <a:rPr lang="en-GB" sz="2400" b="1" i="1" dirty="0">
                <a:solidFill>
                  <a:srgbClr val="0070C0"/>
                </a:solidFill>
                <a:effectLst/>
                <a:latin typeface="Arial" panose="020B0604020202020204" pitchFamily="34" charset="0"/>
                <a:cs typeface="Arial" panose="020B0604020202020204" pitchFamily="34" charset="0"/>
              </a:rPr>
              <a:t> </a:t>
            </a:r>
            <a:r>
              <a:rPr lang="en-GB" sz="2400" b="1" i="1" dirty="0" err="1">
                <a:solidFill>
                  <a:srgbClr val="0070C0"/>
                </a:solidFill>
                <a:effectLst/>
                <a:latin typeface="Arial" panose="020B0604020202020204" pitchFamily="34" charset="0"/>
                <a:cs typeface="Arial" panose="020B0604020202020204" pitchFamily="34" charset="0"/>
              </a:rPr>
              <a:t>amlder</a:t>
            </a:r>
            <a:endParaRPr lang="en-US" sz="2400" b="1" i="1" dirty="0">
              <a:solidFill>
                <a:srgbClr val="0070C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3055FAB-CC07-827D-35F6-350147BB2F8F}"/>
              </a:ext>
            </a:extLst>
          </p:cNvPr>
          <p:cNvPicPr>
            <a:picLocks noChangeAspect="1"/>
          </p:cNvPicPr>
          <p:nvPr/>
        </p:nvPicPr>
        <p:blipFill rotWithShape="1">
          <a:blip r:embed="rId3"/>
          <a:srcRect l="12110" t="14304" r="6243" b="73775"/>
          <a:stretch/>
        </p:blipFill>
        <p:spPr>
          <a:xfrm>
            <a:off x="-76200" y="716974"/>
            <a:ext cx="12674900" cy="1233678"/>
          </a:xfrm>
          <a:prstGeom prst="rect">
            <a:avLst/>
          </a:prstGeom>
        </p:spPr>
      </p:pic>
    </p:spTree>
    <p:extLst>
      <p:ext uri="{BB962C8B-B14F-4D97-AF65-F5344CB8AC3E}">
        <p14:creationId xmlns:p14="http://schemas.microsoft.com/office/powerpoint/2010/main" val="605803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Graphical user interface, table&#10;&#10;Description automatically generated">
            <a:extLst>
              <a:ext uri="{FF2B5EF4-FFF2-40B4-BE49-F238E27FC236}">
                <a16:creationId xmlns:a16="http://schemas.microsoft.com/office/drawing/2014/main" id="{93BD1D4F-6A8A-4BCF-A9EC-3FA87BD04833}"/>
              </a:ext>
            </a:extLst>
          </p:cNvPr>
          <p:cNvPicPr>
            <a:picLocks noChangeAspect="1"/>
          </p:cNvPicPr>
          <p:nvPr/>
        </p:nvPicPr>
        <p:blipFill rotWithShape="1">
          <a:blip r:embed="rId3"/>
          <a:srcRect l="17971" t="25108" r="15362" b="20346"/>
          <a:stretch/>
        </p:blipFill>
        <p:spPr>
          <a:xfrm>
            <a:off x="61911" y="9064"/>
            <a:ext cx="12068177" cy="6537903"/>
          </a:xfrm>
          <a:prstGeom prst="rect">
            <a:avLst/>
          </a:prstGeom>
          <a:ln w="38100">
            <a:solidFill>
              <a:schemeClr val="accent1"/>
            </a:solidFill>
          </a:ln>
        </p:spPr>
      </p:pic>
      <p:sp>
        <p:nvSpPr>
          <p:cNvPr id="11" name="Rectangle: Rounded Corners 10">
            <a:extLst>
              <a:ext uri="{FF2B5EF4-FFF2-40B4-BE49-F238E27FC236}">
                <a16:creationId xmlns:a16="http://schemas.microsoft.com/office/drawing/2014/main" id="{47340F31-176D-4517-A14E-D9E3894A0FBF}"/>
              </a:ext>
            </a:extLst>
          </p:cNvPr>
          <p:cNvSpPr/>
          <p:nvPr/>
        </p:nvSpPr>
        <p:spPr>
          <a:xfrm>
            <a:off x="2455763" y="4691302"/>
            <a:ext cx="3139338" cy="551486"/>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97631DCC-FE45-4BF9-9B4B-F0D8D3FCF9BE}"/>
              </a:ext>
            </a:extLst>
          </p:cNvPr>
          <p:cNvSpPr/>
          <p:nvPr/>
        </p:nvSpPr>
        <p:spPr>
          <a:xfrm>
            <a:off x="8850631" y="4390745"/>
            <a:ext cx="3210358" cy="52923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C68401F0-94D8-15AC-F60E-5E0176A5C3A1}"/>
              </a:ext>
            </a:extLst>
          </p:cNvPr>
          <p:cNvSpPr/>
          <p:nvPr/>
        </p:nvSpPr>
        <p:spPr>
          <a:xfrm>
            <a:off x="296727" y="3827158"/>
            <a:ext cx="1029457" cy="775120"/>
          </a:xfrm>
          <a:prstGeom prst="round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905EB5D-28D8-1A09-4E91-B940A111D134}"/>
              </a:ext>
            </a:extLst>
          </p:cNvPr>
          <p:cNvSpPr/>
          <p:nvPr/>
        </p:nvSpPr>
        <p:spPr>
          <a:xfrm>
            <a:off x="278563" y="1194794"/>
            <a:ext cx="1029457" cy="775120"/>
          </a:xfrm>
          <a:prstGeom prst="round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86C32C5C-7727-80C0-1846-C08CFC54F3F5}"/>
              </a:ext>
            </a:extLst>
          </p:cNvPr>
          <p:cNvSpPr/>
          <p:nvPr/>
        </p:nvSpPr>
        <p:spPr>
          <a:xfrm>
            <a:off x="351227" y="317090"/>
            <a:ext cx="6300012" cy="775120"/>
          </a:xfrm>
          <a:prstGeom prst="round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594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5" grpId="0" animBg="1"/>
      <p:bldP spid="2" grpId="0" animBg="1"/>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4859B6-1364-2CC1-7D25-46B9D8EFC4B9}"/>
              </a:ext>
            </a:extLst>
          </p:cNvPr>
          <p:cNvPicPr>
            <a:picLocks noChangeAspect="1"/>
          </p:cNvPicPr>
          <p:nvPr/>
        </p:nvPicPr>
        <p:blipFill rotWithShape="1">
          <a:blip r:embed="rId3"/>
          <a:srcRect l="5623" t="17273" r="6364" b="8081"/>
          <a:stretch/>
        </p:blipFill>
        <p:spPr>
          <a:xfrm>
            <a:off x="189471" y="55424"/>
            <a:ext cx="11528776" cy="6518564"/>
          </a:xfrm>
          <a:prstGeom prst="rect">
            <a:avLst/>
          </a:prstGeom>
        </p:spPr>
      </p:pic>
      <p:sp>
        <p:nvSpPr>
          <p:cNvPr id="11" name="Rectangle: Rounded Corners 10">
            <a:extLst>
              <a:ext uri="{FF2B5EF4-FFF2-40B4-BE49-F238E27FC236}">
                <a16:creationId xmlns:a16="http://schemas.microsoft.com/office/drawing/2014/main" id="{47340F31-176D-4517-A14E-D9E3894A0FBF}"/>
              </a:ext>
            </a:extLst>
          </p:cNvPr>
          <p:cNvSpPr/>
          <p:nvPr/>
        </p:nvSpPr>
        <p:spPr>
          <a:xfrm>
            <a:off x="2342161" y="4526306"/>
            <a:ext cx="3124200" cy="63746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97631DCC-FE45-4BF9-9B4B-F0D8D3FCF9BE}"/>
              </a:ext>
            </a:extLst>
          </p:cNvPr>
          <p:cNvSpPr/>
          <p:nvPr/>
        </p:nvSpPr>
        <p:spPr>
          <a:xfrm>
            <a:off x="8448579" y="4207572"/>
            <a:ext cx="3210358" cy="63746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649A1493-C6C4-359F-45C7-FA2C94CD2560}"/>
              </a:ext>
            </a:extLst>
          </p:cNvPr>
          <p:cNvSpPr/>
          <p:nvPr/>
        </p:nvSpPr>
        <p:spPr>
          <a:xfrm>
            <a:off x="248462" y="3717979"/>
            <a:ext cx="1029457" cy="775120"/>
          </a:xfrm>
          <a:prstGeom prst="round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982B0F46-7405-AF59-60DB-DCF1EF412B16}"/>
              </a:ext>
            </a:extLst>
          </p:cNvPr>
          <p:cNvSpPr/>
          <p:nvPr/>
        </p:nvSpPr>
        <p:spPr>
          <a:xfrm>
            <a:off x="189471" y="1165708"/>
            <a:ext cx="1029457" cy="775120"/>
          </a:xfrm>
          <a:prstGeom prst="round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9D93CBB9-F63B-6DC4-54E1-3249FD567B2B}"/>
              </a:ext>
            </a:extLst>
          </p:cNvPr>
          <p:cNvSpPr/>
          <p:nvPr/>
        </p:nvSpPr>
        <p:spPr>
          <a:xfrm>
            <a:off x="264347" y="359484"/>
            <a:ext cx="6300012" cy="775120"/>
          </a:xfrm>
          <a:prstGeom prst="round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008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5" grpId="0"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90000"/>
          </a:schemeClr>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3140855607"/>
              </p:ext>
            </p:extLst>
          </p:nvPr>
        </p:nvGraphicFramePr>
        <p:xfrm>
          <a:off x="5973679" y="2137066"/>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2AEFC2C-4DEC-454E-BBCE-C58A0618C9A1}"/>
              </a:ext>
            </a:extLst>
          </p:cNvPr>
          <p:cNvSpPr txBox="1"/>
          <p:nvPr/>
        </p:nvSpPr>
        <p:spPr>
          <a:xfrm>
            <a:off x="7280545" y="1222112"/>
            <a:ext cx="44233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en-US" altLang="en-US" sz="4000">
                <a:solidFill>
                  <a:srgbClr val="0070C0"/>
                </a:solidFill>
                <a:latin typeface="Arial" panose="020B0604020202020204" pitchFamily="34" charset="0"/>
                <a:cs typeface="Arial" panose="020B0604020202020204" pitchFamily="34" charset="0"/>
              </a:rPr>
              <a:t>Mathematical proficiencies</a:t>
            </a:r>
          </a:p>
        </p:txBody>
      </p:sp>
      <p:sp>
        <p:nvSpPr>
          <p:cNvPr id="40" name="TextBox 1">
            <a:extLst>
              <a:ext uri="{FF2B5EF4-FFF2-40B4-BE49-F238E27FC236}">
                <a16:creationId xmlns:a16="http://schemas.microsoft.com/office/drawing/2014/main" id="{80779D15-87C2-4FA5-8233-A96C682197B9}"/>
              </a:ext>
            </a:extLst>
          </p:cNvPr>
          <p:cNvSpPr txBox="1"/>
          <p:nvPr/>
        </p:nvSpPr>
        <p:spPr>
          <a:xfrm>
            <a:off x="942091" y="1219418"/>
            <a:ext cx="3638222"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a:lnSpc>
                <a:spcPct val="90000"/>
              </a:lnSpc>
              <a:spcBef>
                <a:spcPct val="0"/>
              </a:spcBef>
              <a:spcAft>
                <a:spcPct val="0"/>
              </a:spcAft>
              <a:defRPr/>
            </a:pPr>
            <a:r>
              <a:rPr lang="cy-GB" altLang="en-US" sz="4000" err="1">
                <a:solidFill>
                  <a:srgbClr val="0070C0"/>
                </a:solidFill>
                <a:latin typeface="Arial" panose="020B0604020202020204" pitchFamily="34" charset="0"/>
                <a:cs typeface="Arial" panose="020B0604020202020204" pitchFamily="34" charset="0"/>
              </a:rPr>
              <a:t>Hyfedreddau</a:t>
            </a:r>
            <a:r>
              <a:rPr lang="cy-GB" altLang="en-US" sz="4000">
                <a:solidFill>
                  <a:srgbClr val="0070C0"/>
                </a:solidFill>
                <a:latin typeface="Arial" panose="020B0604020202020204" pitchFamily="34" charset="0"/>
                <a:cs typeface="Arial" panose="020B0604020202020204" pitchFamily="34" charset="0"/>
              </a:rPr>
              <a:t> mathemategol</a:t>
            </a:r>
          </a:p>
        </p:txBody>
      </p:sp>
      <p:graphicFrame>
        <p:nvGraphicFramePr>
          <p:cNvPr id="41" name="Diagram 40">
            <a:extLst>
              <a:ext uri="{FF2B5EF4-FFF2-40B4-BE49-F238E27FC236}">
                <a16:creationId xmlns:a16="http://schemas.microsoft.com/office/drawing/2014/main" id="{B7B1EEA6-03A8-40F5-8886-60EAA33E0EEB}"/>
              </a:ext>
            </a:extLst>
          </p:cNvPr>
          <p:cNvGraphicFramePr/>
          <p:nvPr>
            <p:extLst>
              <p:ext uri="{D42A27DB-BD31-4B8C-83A1-F6EECF244321}">
                <p14:modId xmlns:p14="http://schemas.microsoft.com/office/powerpoint/2010/main" val="2723518049"/>
              </p:ext>
            </p:extLst>
          </p:nvPr>
        </p:nvGraphicFramePr>
        <p:xfrm>
          <a:off x="-122321" y="2240975"/>
          <a:ext cx="6096000"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6" name="TextBox 65">
            <a:extLst>
              <a:ext uri="{FF2B5EF4-FFF2-40B4-BE49-F238E27FC236}">
                <a16:creationId xmlns:a16="http://schemas.microsoft.com/office/drawing/2014/main" id="{39977DB3-CB8E-405E-843E-1595488155FF}"/>
              </a:ext>
            </a:extLst>
          </p:cNvPr>
          <p:cNvSpPr txBox="1"/>
          <p:nvPr/>
        </p:nvSpPr>
        <p:spPr>
          <a:xfrm>
            <a:off x="4274127" y="758537"/>
            <a:ext cx="31011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Don't forget to think about the Mathematical Proficiencies!</a:t>
            </a:r>
          </a:p>
        </p:txBody>
      </p:sp>
    </p:spTree>
    <p:extLst>
      <p:ext uri="{BB962C8B-B14F-4D97-AF65-F5344CB8AC3E}">
        <p14:creationId xmlns:p14="http://schemas.microsoft.com/office/powerpoint/2010/main" val="4279284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2057805" y="1177700"/>
            <a:ext cx="9611617" cy="15138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latin typeface="Century Gothic"/>
                <a:ea typeface="+mn-lt"/>
                <a:cs typeface="+mn-lt"/>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a:solidFill>
                  <a:schemeClr val="tx1"/>
                </a:solidFill>
                <a:latin typeface="Century Gothic"/>
                <a:ea typeface="+mn-lt"/>
                <a:cs typeface="+mn-lt"/>
              </a:rPr>
              <a:t>non-examples</a:t>
            </a:r>
            <a:r>
              <a:rPr lang="en-GB" sz="1400">
                <a:solidFill>
                  <a:schemeClr val="tx1"/>
                </a:solidFill>
                <a:latin typeface="Century Gothic"/>
                <a:ea typeface="+mn-lt"/>
                <a:cs typeface="+mn-lt"/>
              </a:rPr>
              <a:t>) and by being able to represent a concept in different ways, flowing between different representations including verbal, </a:t>
            </a:r>
            <a:r>
              <a:rPr lang="en-GB" sz="1400" i="1">
                <a:solidFill>
                  <a:schemeClr val="tx1"/>
                </a:solidFill>
                <a:latin typeface="Century Gothic"/>
                <a:ea typeface="+mn-lt"/>
                <a:cs typeface="+mn-lt"/>
              </a:rPr>
              <a:t>concrete</a:t>
            </a:r>
            <a:r>
              <a:rPr lang="en-GB" sz="1400">
                <a:solidFill>
                  <a:schemeClr val="tx1"/>
                </a:solidFill>
                <a:latin typeface="Century Gothic"/>
                <a:ea typeface="+mn-lt"/>
                <a:cs typeface="+mn-lt"/>
              </a:rPr>
              <a:t>, visual, digital and </a:t>
            </a:r>
            <a:r>
              <a:rPr lang="en-GB" sz="1400" i="1">
                <a:solidFill>
                  <a:schemeClr val="tx1"/>
                </a:solidFill>
                <a:latin typeface="Century Gothic"/>
                <a:ea typeface="+mn-lt"/>
                <a:cs typeface="+mn-lt"/>
              </a:rPr>
              <a:t>abstract.</a:t>
            </a:r>
            <a:endParaRPr lang="en-GB" sz="1400">
              <a:solidFill>
                <a:schemeClr val="tx1"/>
              </a:solidFill>
              <a:latin typeface="Century Gothic"/>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1991544" y="2767986"/>
            <a:ext cx="9621336" cy="879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latin typeface="Century Gothic"/>
                <a:ea typeface="+mn-lt"/>
                <a:cs typeface="+mn-lt"/>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200">
                <a:solidFill>
                  <a:srgbClr val="000000"/>
                </a:solidFill>
                <a:latin typeface="Arial"/>
              </a:rPr>
              <a:t>. </a:t>
            </a:r>
            <a:endParaRPr lang="en-US"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D88EF2B-D50F-455F-B420-E91C57D423FC}"/>
              </a:ext>
            </a:extLst>
          </p:cNvPr>
          <p:cNvSpPr/>
          <p:nvPr/>
        </p:nvSpPr>
        <p:spPr>
          <a:xfrm>
            <a:off x="1998169" y="4447929"/>
            <a:ext cx="9708841" cy="1469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400" i="1">
                <a:solidFill>
                  <a:schemeClr val="tx1"/>
                </a:solidFill>
                <a:ea typeface="+mn-lt"/>
                <a:cs typeface="+mn-lt"/>
              </a:rPr>
              <a:t>proof</a:t>
            </a:r>
            <a:r>
              <a:rPr lang="en-GB" sz="1400">
                <a:solidFill>
                  <a:schemeClr val="tx1"/>
                </a:solidFill>
                <a:ea typeface="+mn-lt"/>
                <a:cs typeface="+mn-lt"/>
              </a:rPr>
              <a:t> should become increasingly abstract, moving from verbal explanations, visual or concrete representations to abstract representations involving symbols and conventions</a:t>
            </a:r>
            <a:r>
              <a:rPr lang="en-GB" sz="1400">
                <a:solidFill>
                  <a:schemeClr val="tx1"/>
                </a:solidFill>
                <a:latin typeface="Arial"/>
              </a:rPr>
              <a:t>. </a:t>
            </a:r>
            <a:endParaRPr lang="en-GB" sz="140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2051179" y="5680509"/>
            <a:ext cx="9602822" cy="10122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r>
              <a:rPr lang="en-GB" sz="1400">
                <a:solidFill>
                  <a:schemeClr val="tx1"/>
                </a:solidFill>
                <a:latin typeface="Century Gothic"/>
              </a:rPr>
              <a:t>. </a:t>
            </a:r>
            <a:endParaRPr lang="en-GB" sz="1400">
              <a:solidFill>
                <a:schemeClr val="tx1"/>
              </a:solidFill>
              <a:latin typeface="Century Gothic"/>
              <a:ea typeface="BatangChe" panose="02030609000101010101" pitchFamily="49" charset="-127"/>
              <a:cs typeface="Arial" panose="020B0604020202020204" pitchFamily="34" charset="0"/>
            </a:endParaRPr>
          </a:p>
        </p:txBody>
      </p:sp>
      <p:sp>
        <p:nvSpPr>
          <p:cNvPr id="16" name="Rectangle 15">
            <a:extLst>
              <a:ext uri="{FF2B5EF4-FFF2-40B4-BE49-F238E27FC236}">
                <a16:creationId xmlns:a16="http://schemas.microsoft.com/office/drawing/2014/main" id="{F898CDBC-3E2B-4EC7-95F8-955970B26FB4}"/>
              </a:ext>
            </a:extLst>
          </p:cNvPr>
          <p:cNvSpPr/>
          <p:nvPr/>
        </p:nvSpPr>
        <p:spPr>
          <a:xfrm>
            <a:off x="2057804" y="3791377"/>
            <a:ext cx="9547815"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Learners should become increasingly independent in recognising and applying the underlying mathematical structures and ideas within a problem, in order to develop strategies to be able to solve them</a:t>
            </a:r>
            <a:r>
              <a:rPr lang="en-GB" sz="1400">
                <a:solidFill>
                  <a:schemeClr val="tx1"/>
                </a:solidFill>
                <a:latin typeface="Arial"/>
              </a:rPr>
              <a:t>. </a:t>
            </a:r>
            <a:endParaRPr lang="en-US" sz="1200">
              <a:solidFill>
                <a:schemeClr val="tx1"/>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FEE6063-7FB4-4299-8200-685ABB283038}"/>
              </a:ext>
            </a:extLst>
          </p:cNvPr>
          <p:cNvSpPr/>
          <p:nvPr/>
        </p:nvSpPr>
        <p:spPr>
          <a:xfrm>
            <a:off x="358735" y="1654776"/>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a:solidFill>
                  <a:srgbClr val="0070C0"/>
                </a:solidFill>
                <a:latin typeface="Arial" panose="020B0604020202020204" pitchFamily="34" charset="0"/>
                <a:cs typeface="Arial" panose="020B0604020202020204" pitchFamily="34" charset="0"/>
              </a:rPr>
              <a:t>Conceptual understanding</a:t>
            </a:r>
            <a:endParaRPr lang="en-US" sz="160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303422" y="3777607"/>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a:solidFill>
                  <a:srgbClr val="0070C0"/>
                </a:solidFill>
                <a:latin typeface="Arial" panose="020B0604020202020204" pitchFamily="34" charset="0"/>
                <a:cs typeface="Arial" panose="020B0604020202020204" pitchFamily="34" charset="0"/>
              </a:rPr>
              <a:t>Strategic competence</a:t>
            </a:r>
            <a:endParaRPr lang="en-GB" sz="160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227939" y="2759146"/>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a:solidFill>
                  <a:srgbClr val="0070C0"/>
                </a:solidFill>
                <a:latin typeface="Arial" panose="020B0604020202020204" pitchFamily="34" charset="0"/>
                <a:cs typeface="Arial" panose="020B0604020202020204" pitchFamily="34" charset="0"/>
              </a:rPr>
              <a:t>Communication with symbols</a:t>
            </a:r>
            <a:endParaRPr lang="en-US" sz="160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356431" y="5834700"/>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a:solidFill>
                  <a:srgbClr val="0070C0"/>
                </a:solidFill>
                <a:latin typeface="Arial" panose="020B0604020202020204" pitchFamily="34" charset="0"/>
                <a:cs typeface="Arial" panose="020B0604020202020204" pitchFamily="34" charset="0"/>
              </a:rPr>
              <a:t>Fluency</a:t>
            </a:r>
            <a:endParaRPr lang="en-US" sz="160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304358" y="4800042"/>
            <a:ext cx="1899920"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a:solidFill>
                  <a:srgbClr val="0070C0"/>
                </a:solidFill>
                <a:latin typeface="Arial" panose="020B0604020202020204" pitchFamily="34" charset="0"/>
                <a:cs typeface="Arial" panose="020B0604020202020204" pitchFamily="34" charset="0"/>
              </a:rPr>
              <a:t>Logical reasoning</a:t>
            </a:r>
            <a:endParaRPr lang="en-US">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297733" y="2676541"/>
            <a:ext cx="11380966" cy="1325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297733" y="3712130"/>
            <a:ext cx="11394218" cy="19879"/>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flipV="1">
            <a:off x="304358" y="4437188"/>
            <a:ext cx="11380966" cy="5300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flipV="1">
            <a:off x="297733" y="5740849"/>
            <a:ext cx="11294827" cy="1987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838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3701074" y="1588516"/>
            <a:ext cx="639796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a:solidFill>
                  <a:prstClr val="black"/>
                </a:solidFill>
                <a:latin typeface="Arial" panose="020B0604020202020204" pitchFamily="34" charset="0"/>
                <a:cs typeface="Arial" panose="020B0604020202020204" pitchFamily="34" charset="0"/>
              </a:rPr>
              <a:t>Dylid myfyrio ar syniadau a chysyniadau mathemategol, ynghyd </a:t>
            </a:r>
            <a:r>
              <a:rPr lang="cy-GB" sz="1200" err="1">
                <a:solidFill>
                  <a:prstClr val="black"/>
                </a:solidFill>
                <a:latin typeface="Arial" panose="020B0604020202020204" pitchFamily="34" charset="0"/>
                <a:cs typeface="Arial" panose="020B0604020202020204" pitchFamily="34" charset="0"/>
              </a:rPr>
              <a:t>â’u</a:t>
            </a:r>
            <a:r>
              <a:rPr lang="cy-GB" sz="1200">
                <a:solidFill>
                  <a:prstClr val="black"/>
                </a:solidFill>
                <a:latin typeface="Arial" panose="020B0604020202020204" pitchFamily="34" charset="0"/>
                <a:cs typeface="Arial" panose="020B0604020202020204" pitchFamily="34" charset="0"/>
              </a:rPr>
              <a:t> datblygu a’u cysylltu </a:t>
            </a:r>
            <a:r>
              <a:rPr lang="cy-GB" sz="1200" err="1">
                <a:solidFill>
                  <a:prstClr val="black"/>
                </a:solidFill>
                <a:latin typeface="Arial" panose="020B0604020202020204" pitchFamily="34" charset="0"/>
                <a:cs typeface="Arial" panose="020B0604020202020204" pitchFamily="34" charset="0"/>
              </a:rPr>
              <a:t>â’i</a:t>
            </a:r>
            <a:r>
              <a:rPr lang="cy-GB" sz="120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200" err="1">
                <a:solidFill>
                  <a:prstClr val="black"/>
                </a:solidFill>
                <a:latin typeface="Arial" panose="020B0604020202020204" pitchFamily="34" charset="0"/>
                <a:cs typeface="Arial" panose="020B0604020202020204" pitchFamily="34" charset="0"/>
              </a:rPr>
              <a:t>anenghreifftiau</a:t>
            </a:r>
            <a:r>
              <a:rPr lang="cy-GB" sz="120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20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3701074" y="2781238"/>
            <a:ext cx="6387807"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2D88EF2B-D50F-455F-B420-E91C57D423FC}"/>
              </a:ext>
            </a:extLst>
          </p:cNvPr>
          <p:cNvSpPr/>
          <p:nvPr/>
        </p:nvSpPr>
        <p:spPr>
          <a:xfrm>
            <a:off x="3695995" y="4492806"/>
            <a:ext cx="6607833"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200" err="1">
                <a:solidFill>
                  <a:prstClr val="black"/>
                </a:solidFill>
                <a:latin typeface="Arial" panose="020B0604020202020204" pitchFamily="34" charset="0"/>
                <a:cs typeface="Arial" panose="020B0604020202020204" pitchFamily="34" charset="0"/>
              </a:rPr>
              <a:t>â’r</a:t>
            </a:r>
            <a:r>
              <a:rPr lang="cy-GB" sz="120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20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3701074" y="5683979"/>
            <a:ext cx="6607832"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200" err="1">
                <a:solidFill>
                  <a:prstClr val="black"/>
                </a:solidFill>
                <a:latin typeface="Arial" panose="020B0604020202020204" pitchFamily="34" charset="0"/>
                <a:cs typeface="Arial" panose="020B0604020202020204" pitchFamily="34" charset="0"/>
              </a:rPr>
              <a:t>gofio</a:t>
            </a:r>
            <a:r>
              <a:rPr lang="cy-GB" sz="120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200" err="1">
                <a:solidFill>
                  <a:prstClr val="black"/>
                </a:solidFill>
                <a:latin typeface="Arial" panose="020B0604020202020204" pitchFamily="34" charset="0"/>
                <a:cs typeface="Arial" panose="020B0604020202020204" pitchFamily="34" charset="0"/>
              </a:rPr>
              <a:t>ddefnyddiadwy</a:t>
            </a:r>
            <a:r>
              <a:rPr lang="cy-GB" sz="120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898CDBC-3E2B-4EC7-95F8-955970B26FB4}"/>
              </a:ext>
            </a:extLst>
          </p:cNvPr>
          <p:cNvSpPr/>
          <p:nvPr/>
        </p:nvSpPr>
        <p:spPr>
          <a:xfrm>
            <a:off x="3701073" y="3784751"/>
            <a:ext cx="6539573"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5FEE6063-7FB4-4299-8200-685ABB283038}"/>
              </a:ext>
            </a:extLst>
          </p:cNvPr>
          <p:cNvSpPr/>
          <p:nvPr/>
        </p:nvSpPr>
        <p:spPr>
          <a:xfrm>
            <a:off x="1948996" y="163489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a:solidFill>
                  <a:srgbClr val="0070C0"/>
                </a:solidFill>
                <a:latin typeface="Arial" panose="020B0604020202020204" pitchFamily="34" charset="0"/>
                <a:cs typeface="Arial" panose="020B0604020202020204" pitchFamily="34" charset="0"/>
              </a:rPr>
              <a:t>Dealltwriaeth gysyniadol</a:t>
            </a:r>
            <a:endParaRPr lang="cy-GB" sz="160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1946692" y="3764355"/>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a:solidFill>
                  <a:srgbClr val="0070C0"/>
                </a:solidFill>
                <a:latin typeface="Arial" panose="020B0604020202020204" pitchFamily="34" charset="0"/>
                <a:cs typeface="Arial" panose="020B0604020202020204" pitchFamily="34" charset="0"/>
              </a:rPr>
              <a:t>Cymhwysedd strategol</a:t>
            </a:r>
            <a:endParaRPr lang="cy-GB" sz="160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1950722" y="2745894"/>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a:solidFill>
                  <a:srgbClr val="0070C0"/>
                </a:solidFill>
                <a:latin typeface="Arial" panose="020B0604020202020204" pitchFamily="34" charset="0"/>
                <a:cs typeface="Arial" panose="020B0604020202020204" pitchFamily="34" charset="0"/>
              </a:rPr>
              <a:t>Cyfathrebu â symbolau</a:t>
            </a:r>
            <a:endParaRPr lang="cy-GB" sz="160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1960880" y="4513511"/>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a:solidFill>
                  <a:srgbClr val="0070C0"/>
                </a:solidFill>
                <a:latin typeface="Arial" panose="020B0604020202020204" pitchFamily="34" charset="0"/>
                <a:cs typeface="Arial" panose="020B0604020202020204" pitchFamily="34" charset="0"/>
              </a:rPr>
              <a:t>Rhesymu rhesymegol</a:t>
            </a:r>
            <a:endParaRPr lang="cy-GB" sz="160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1960880" y="5613847"/>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a:solidFill>
                  <a:srgbClr val="0070C0"/>
                </a:solidFill>
                <a:latin typeface="Arial" panose="020B0604020202020204" pitchFamily="34" charset="0"/>
                <a:cs typeface="Arial" panose="020B0604020202020204" pitchFamily="34" charset="0"/>
              </a:rPr>
              <a:t>Rhuglder</a:t>
            </a:r>
            <a:endParaRPr lang="cy-GB">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1960880" y="2756054"/>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1960880" y="371213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a:off x="1960880" y="4483571"/>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a:off x="1946692" y="5607237"/>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256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689462" y="238363"/>
            <a:ext cx="5205430" cy="3787913"/>
          </a:xfrm>
          <a:prstGeom prst="rect">
            <a:avLst/>
          </a:prstGeom>
        </p:spPr>
      </p:pic>
      <p:sp>
        <p:nvSpPr>
          <p:cNvPr id="22" name="Text Placeholder 3">
            <a:extLst>
              <a:ext uri="{FF2B5EF4-FFF2-40B4-BE49-F238E27FC236}">
                <a16:creationId xmlns:a16="http://schemas.microsoft.com/office/drawing/2014/main" id="{6091A704-2CDD-43BC-B310-5B0DD43050CC}"/>
              </a:ext>
            </a:extLst>
          </p:cNvPr>
          <p:cNvSpPr>
            <a:spLocks noGrp="1"/>
          </p:cNvSpPr>
          <p:nvPr>
            <p:ph type="body" sz="half" idx="2"/>
          </p:nvPr>
        </p:nvSpPr>
        <p:spPr>
          <a:xfrm>
            <a:off x="3746373" y="504297"/>
            <a:ext cx="1803400" cy="1206501"/>
          </a:xfrm>
        </p:spPr>
        <p:txBody>
          <a:bodyPr vert="horz" lIns="91440" tIns="45720" rIns="91440" bIns="45720" rtlCol="0" anchor="t">
            <a:noAutofit/>
          </a:bodyPr>
          <a:lstStyle/>
          <a:p>
            <a:r>
              <a:rPr lang="en-US" sz="2400" b="1"/>
              <a:t>Module:</a:t>
            </a:r>
            <a:r>
              <a:rPr lang="en-US" sz="2400"/>
              <a:t> Handling and presenting  data</a:t>
            </a:r>
          </a:p>
          <a:p>
            <a:pPr>
              <a:lnSpc>
                <a:spcPct val="113999"/>
              </a:lnSpc>
            </a:pPr>
            <a:r>
              <a:rPr lang="en-US" sz="2400" b="1"/>
              <a:t>Topic: </a:t>
            </a:r>
            <a:r>
              <a:rPr lang="en-US" sz="2400"/>
              <a:t>Pie charts</a:t>
            </a:r>
          </a:p>
          <a:p>
            <a:pPr>
              <a:lnSpc>
                <a:spcPct val="113999"/>
              </a:lnSpc>
            </a:pPr>
            <a:endParaRPr lang="en-US" sz="2800"/>
          </a:p>
        </p:txBody>
      </p:sp>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636460" y="3426884"/>
            <a:ext cx="10518775" cy="904876"/>
          </a:xfrm>
          <a:prstGeom prst="rect">
            <a:avLst/>
          </a:prstGeom>
        </p:spPr>
        <p:txBody>
          <a:bodyPr vert="horz" lIns="91440" tIns="45720" rIns="91440" bIns="45720" rtlCol="0" anchor="t">
            <a:noAutofit/>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US" sz="3100"/>
          </a:p>
          <a:p>
            <a:pPr>
              <a:lnSpc>
                <a:spcPct val="113999"/>
              </a:lnSpc>
            </a:pPr>
            <a:r>
              <a:rPr lang="en-US" sz="3100"/>
              <a:t>What knowledge about pie charts do learners need to have by the end of your sequence of lessons on pie charts ?</a:t>
            </a:r>
          </a:p>
          <a:p>
            <a:pPr>
              <a:lnSpc>
                <a:spcPct val="113999"/>
              </a:lnSpc>
            </a:pPr>
            <a:r>
              <a:rPr lang="en-US" sz="3100">
                <a:ea typeface="+mn-lt"/>
                <a:cs typeface="+mn-lt"/>
              </a:rPr>
              <a:t>So, what skills involving pie charts do you need to teach?</a:t>
            </a:r>
            <a:endParaRPr lang="en-US"/>
          </a:p>
        </p:txBody>
      </p:sp>
      <p:sp>
        <p:nvSpPr>
          <p:cNvPr id="9" name="Title 1">
            <a:extLst>
              <a:ext uri="{FF2B5EF4-FFF2-40B4-BE49-F238E27FC236}">
                <a16:creationId xmlns:a16="http://schemas.microsoft.com/office/drawing/2014/main" id="{1A4F864B-43B9-4119-867F-B673731D5AD3}"/>
              </a:ext>
            </a:extLst>
          </p:cNvPr>
          <p:cNvSpPr>
            <a:spLocks noGrp="1"/>
          </p:cNvSpPr>
          <p:nvPr>
            <p:ph type="title"/>
          </p:nvPr>
        </p:nvSpPr>
        <p:spPr>
          <a:xfrm>
            <a:off x="928561" y="671513"/>
            <a:ext cx="1978025" cy="1616072"/>
          </a:xfrm>
        </p:spPr>
        <p:txBody>
          <a:bodyPr anchor="b">
            <a:normAutofit fontScale="90000"/>
          </a:bodyPr>
          <a:lstStyle/>
          <a:p>
            <a:r>
              <a:rPr lang="en-US" sz="3600"/>
              <a:t>Key Stage 3 Scheme of Work</a:t>
            </a:r>
          </a:p>
        </p:txBody>
      </p:sp>
      <p:pic>
        <p:nvPicPr>
          <p:cNvPr id="2" name="Picture 2" descr="Shape&#10;&#10;Description automatically generated">
            <a:extLst>
              <a:ext uri="{FF2B5EF4-FFF2-40B4-BE49-F238E27FC236}">
                <a16:creationId xmlns:a16="http://schemas.microsoft.com/office/drawing/2014/main" id="{5AF71DCA-4643-4A16-A400-38331FF358DA}"/>
              </a:ext>
            </a:extLst>
          </p:cNvPr>
          <p:cNvPicPr>
            <a:picLocks noChangeAspect="1"/>
          </p:cNvPicPr>
          <p:nvPr/>
        </p:nvPicPr>
        <p:blipFill>
          <a:blip r:embed="rId3"/>
          <a:stretch>
            <a:fillRect/>
          </a:stretch>
        </p:blipFill>
        <p:spPr>
          <a:xfrm>
            <a:off x="5764213" y="108230"/>
            <a:ext cx="5870574" cy="3863415"/>
          </a:xfrm>
          <a:prstGeom prst="rect">
            <a:avLst/>
          </a:prstGeom>
        </p:spPr>
      </p:pic>
      <p:sp>
        <p:nvSpPr>
          <p:cNvPr id="3" name="TextBox 2">
            <a:extLst>
              <a:ext uri="{FF2B5EF4-FFF2-40B4-BE49-F238E27FC236}">
                <a16:creationId xmlns:a16="http://schemas.microsoft.com/office/drawing/2014/main" id="{2EF8CA78-6343-4BF6-910B-FA49E1A87876}"/>
              </a:ext>
            </a:extLst>
          </p:cNvPr>
          <p:cNvSpPr txBox="1"/>
          <p:nvPr/>
        </p:nvSpPr>
        <p:spPr>
          <a:xfrm>
            <a:off x="6351587" y="954088"/>
            <a:ext cx="492601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chemeClr val="bg1"/>
                </a:solidFill>
              </a:rPr>
              <a:t>Construct a list of ideas.</a:t>
            </a:r>
          </a:p>
        </p:txBody>
      </p:sp>
    </p:spTree>
    <p:extLst>
      <p:ext uri="{BB962C8B-B14F-4D97-AF65-F5344CB8AC3E}">
        <p14:creationId xmlns:p14="http://schemas.microsoft.com/office/powerpoint/2010/main" val="1811380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33"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5" name="Straight Connector 34">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Empty speech bubbles">
            <a:extLst>
              <a:ext uri="{FF2B5EF4-FFF2-40B4-BE49-F238E27FC236}">
                <a16:creationId xmlns:a16="http://schemas.microsoft.com/office/drawing/2014/main" id="{7B492B9C-D07A-4021-B8BD-202D5297F85A}"/>
              </a:ext>
            </a:extLst>
          </p:cNvPr>
          <p:cNvPicPr>
            <a:picLocks noChangeAspect="1"/>
          </p:cNvPicPr>
          <p:nvPr/>
        </p:nvPicPr>
        <p:blipFill rotWithShape="1">
          <a:blip r:embed="rId3"/>
          <a:srcRect l="19716" r="11153" b="-1"/>
          <a:stretch/>
        </p:blipFill>
        <p:spPr>
          <a:xfrm>
            <a:off x="0" y="10"/>
            <a:ext cx="7102529" cy="6857990"/>
          </a:xfrm>
          <a:prstGeom prst="rect">
            <a:avLst/>
          </a:prstGeom>
        </p:spPr>
      </p:pic>
      <p:sp>
        <p:nvSpPr>
          <p:cNvPr id="39"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itle 3">
            <a:extLst>
              <a:ext uri="{FF2B5EF4-FFF2-40B4-BE49-F238E27FC236}">
                <a16:creationId xmlns:a16="http://schemas.microsoft.com/office/drawing/2014/main" id="{9CEDA129-CE90-8087-2D60-7B77978EEA8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14095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B840-30D0-43C1-90F9-36952A26CB71}"/>
              </a:ext>
            </a:extLst>
          </p:cNvPr>
          <p:cNvSpPr>
            <a:spLocks noGrp="1"/>
          </p:cNvSpPr>
          <p:nvPr>
            <p:ph type="title"/>
          </p:nvPr>
        </p:nvSpPr>
        <p:spPr>
          <a:xfrm>
            <a:off x="488327" y="365760"/>
            <a:ext cx="10466185" cy="1337107"/>
          </a:xfrm>
        </p:spPr>
        <p:txBody>
          <a:bodyPr anchor="b">
            <a:normAutofit fontScale="90000"/>
          </a:bodyPr>
          <a:lstStyle/>
          <a:p>
            <a:r>
              <a:rPr lang="en-GB" sz="5400"/>
              <a:t>Planning idea: use a 'big question'</a:t>
            </a:r>
            <a:r>
              <a:rPr lang="en-GB" sz="3400"/>
              <a:t> </a:t>
            </a:r>
          </a:p>
        </p:txBody>
      </p:sp>
      <p:sp>
        <p:nvSpPr>
          <p:cNvPr id="13" name="Content Placeholder 2">
            <a:extLst>
              <a:ext uri="{FF2B5EF4-FFF2-40B4-BE49-F238E27FC236}">
                <a16:creationId xmlns:a16="http://schemas.microsoft.com/office/drawing/2014/main" id="{5F1D66E1-0112-43C1-85B7-C58CCB38E66F}"/>
              </a:ext>
            </a:extLst>
          </p:cNvPr>
          <p:cNvSpPr>
            <a:spLocks noGrp="1"/>
          </p:cNvSpPr>
          <p:nvPr>
            <p:ph sz="half" idx="1"/>
          </p:nvPr>
        </p:nvSpPr>
        <p:spPr>
          <a:xfrm>
            <a:off x="1261872" y="1828800"/>
            <a:ext cx="4850014" cy="4351337"/>
          </a:xfrm>
        </p:spPr>
        <p:txBody>
          <a:bodyPr vert="horz" lIns="91440" tIns="45720" rIns="91440" bIns="45720" rtlCol="0" anchor="t">
            <a:normAutofit/>
          </a:bodyPr>
          <a:lstStyle/>
          <a:p>
            <a:pPr>
              <a:buNone/>
            </a:pPr>
            <a:r>
              <a:rPr lang="en-GB" sz="4000">
                <a:ea typeface="+mn-lt"/>
                <a:cs typeface="+mn-lt"/>
              </a:rPr>
              <a:t>Ask pupils:</a:t>
            </a:r>
            <a:endParaRPr lang="en-US" sz="4000">
              <a:ea typeface="+mn-lt"/>
              <a:cs typeface="+mn-lt"/>
            </a:endParaRPr>
          </a:p>
          <a:p>
            <a:pPr>
              <a:buNone/>
            </a:pPr>
            <a:r>
              <a:rPr lang="en-GB" sz="4000">
                <a:ea typeface="+mn-lt"/>
                <a:cs typeface="+mn-lt"/>
              </a:rPr>
              <a:t>Which is a better way to present data – a frequency diagram or a pie chart?</a:t>
            </a:r>
            <a:endParaRPr lang="en-US" sz="4000">
              <a:ea typeface="+mn-lt"/>
              <a:cs typeface="+mn-lt"/>
            </a:endParaRPr>
          </a:p>
          <a:p>
            <a:pPr marL="0" indent="0">
              <a:buNone/>
            </a:pPr>
            <a:endParaRPr lang="en-US"/>
          </a:p>
        </p:txBody>
      </p:sp>
      <p:pic>
        <p:nvPicPr>
          <p:cNvPr id="8" name="Picture 7" descr="Question mark on green pastel background">
            <a:extLst>
              <a:ext uri="{FF2B5EF4-FFF2-40B4-BE49-F238E27FC236}">
                <a16:creationId xmlns:a16="http://schemas.microsoft.com/office/drawing/2014/main" id="{4A35C46E-67FC-4D35-BC37-61131617F828}"/>
              </a:ext>
            </a:extLst>
          </p:cNvPr>
          <p:cNvPicPr>
            <a:picLocks noChangeAspect="1"/>
          </p:cNvPicPr>
          <p:nvPr/>
        </p:nvPicPr>
        <p:blipFill rotWithShape="1">
          <a:blip r:embed="rId2"/>
          <a:srcRect l="22773" r="-3" b="-3"/>
          <a:stretch/>
        </p:blipFill>
        <p:spPr>
          <a:xfrm>
            <a:off x="6126480" y="1828800"/>
            <a:ext cx="4480560" cy="4351337"/>
          </a:xfrm>
          <a:prstGeom prst="rect">
            <a:avLst/>
          </a:prstGeom>
          <a:noFill/>
        </p:spPr>
      </p:pic>
    </p:spTree>
    <p:extLst>
      <p:ext uri="{BB962C8B-B14F-4D97-AF65-F5344CB8AC3E}">
        <p14:creationId xmlns:p14="http://schemas.microsoft.com/office/powerpoint/2010/main" val="4042526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A403DBC-5472-49CD-B7EC-24A48D684FD3}"/>
              </a:ext>
            </a:extLst>
          </p:cNvPr>
          <p:cNvPicPr>
            <a:picLocks noChangeAspect="1"/>
          </p:cNvPicPr>
          <p:nvPr/>
        </p:nvPicPr>
        <p:blipFill rotWithShape="1">
          <a:blip r:embed="rId3"/>
          <a:srcRect l="26713" t="39271" r="30579" b="29063"/>
          <a:stretch/>
        </p:blipFill>
        <p:spPr>
          <a:xfrm>
            <a:off x="643467" y="730432"/>
            <a:ext cx="10905066" cy="5397136"/>
          </a:xfrm>
          <a:prstGeom prst="rect">
            <a:avLst/>
          </a:prstGeom>
        </p:spPr>
      </p:pic>
    </p:spTree>
    <p:extLst>
      <p:ext uri="{BB962C8B-B14F-4D97-AF65-F5344CB8AC3E}">
        <p14:creationId xmlns:p14="http://schemas.microsoft.com/office/powerpoint/2010/main" val="1688945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88FFED2E-600D-4699-9CBC-8510E911D161}"/>
              </a:ext>
            </a:extLst>
          </p:cNvPr>
          <p:cNvPicPr>
            <a:picLocks noChangeAspect="1"/>
          </p:cNvPicPr>
          <p:nvPr/>
        </p:nvPicPr>
        <p:blipFill rotWithShape="1">
          <a:blip r:embed="rId3"/>
          <a:srcRect l="27060" t="42083" r="31204" b="22188"/>
          <a:stretch/>
        </p:blipFill>
        <p:spPr>
          <a:xfrm>
            <a:off x="1221310" y="643467"/>
            <a:ext cx="9749380" cy="5571066"/>
          </a:xfrm>
          <a:prstGeom prst="rect">
            <a:avLst/>
          </a:prstGeom>
        </p:spPr>
      </p:pic>
    </p:spTree>
    <p:extLst>
      <p:ext uri="{BB962C8B-B14F-4D97-AF65-F5344CB8AC3E}">
        <p14:creationId xmlns:p14="http://schemas.microsoft.com/office/powerpoint/2010/main" val="316083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Chart&#10;&#10;Description automatically generated">
            <a:extLst>
              <a:ext uri="{FF2B5EF4-FFF2-40B4-BE49-F238E27FC236}">
                <a16:creationId xmlns:a16="http://schemas.microsoft.com/office/drawing/2014/main" id="{C564D569-4645-4A11-B42F-6567958D7A4A}"/>
              </a:ext>
            </a:extLst>
          </p:cNvPr>
          <p:cNvPicPr>
            <a:picLocks noChangeAspect="1"/>
          </p:cNvPicPr>
          <p:nvPr/>
        </p:nvPicPr>
        <p:blipFill>
          <a:blip r:embed="rId3"/>
          <a:stretch>
            <a:fillRect/>
          </a:stretch>
        </p:blipFill>
        <p:spPr>
          <a:xfrm>
            <a:off x="6421035" y="1887932"/>
            <a:ext cx="5129784" cy="3082136"/>
          </a:xfrm>
          <a:prstGeom prst="rect">
            <a:avLst/>
          </a:prstGeom>
        </p:spPr>
      </p:pic>
      <p:sp>
        <p:nvSpPr>
          <p:cNvPr id="32" name="Rectangle 31">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hart, pie chart&#10;&#10;Description automatically generated">
            <a:extLst>
              <a:ext uri="{FF2B5EF4-FFF2-40B4-BE49-F238E27FC236}">
                <a16:creationId xmlns:a16="http://schemas.microsoft.com/office/drawing/2014/main" id="{BAA6E4DC-C03C-443F-8275-30C8674A01CB}"/>
              </a:ext>
            </a:extLst>
          </p:cNvPr>
          <p:cNvPicPr>
            <a:picLocks noChangeAspect="1"/>
          </p:cNvPicPr>
          <p:nvPr/>
        </p:nvPicPr>
        <p:blipFill>
          <a:blip r:embed="rId4"/>
          <a:stretch>
            <a:fillRect/>
          </a:stretch>
        </p:blipFill>
        <p:spPr>
          <a:xfrm>
            <a:off x="641180" y="1887932"/>
            <a:ext cx="5129784" cy="3082136"/>
          </a:xfrm>
          <a:prstGeom prst="rect">
            <a:avLst/>
          </a:prstGeom>
        </p:spPr>
      </p:pic>
    </p:spTree>
    <p:extLst>
      <p:ext uri="{BB962C8B-B14F-4D97-AF65-F5344CB8AC3E}">
        <p14:creationId xmlns:p14="http://schemas.microsoft.com/office/powerpoint/2010/main" val="2052215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11">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3" name="Picture 3" descr="Chart&#10;&#10;Description automatically generated">
            <a:extLst>
              <a:ext uri="{FF2B5EF4-FFF2-40B4-BE49-F238E27FC236}">
                <a16:creationId xmlns:a16="http://schemas.microsoft.com/office/drawing/2014/main" id="{C564D569-4645-4A11-B42F-6567958D7A4A}"/>
              </a:ext>
            </a:extLst>
          </p:cNvPr>
          <p:cNvPicPr>
            <a:picLocks noChangeAspect="1"/>
          </p:cNvPicPr>
          <p:nvPr/>
        </p:nvPicPr>
        <p:blipFill>
          <a:blip r:embed="rId3"/>
          <a:stretch>
            <a:fillRect/>
          </a:stretch>
        </p:blipFill>
        <p:spPr>
          <a:xfrm>
            <a:off x="1164025" y="728772"/>
            <a:ext cx="4177706" cy="2531243"/>
          </a:xfrm>
          <a:prstGeom prst="rect">
            <a:avLst/>
          </a:prstGeom>
        </p:spPr>
      </p:pic>
      <p:cxnSp>
        <p:nvCxnSpPr>
          <p:cNvPr id="14" name="Straight Connector 13">
            <a:extLst>
              <a:ext uri="{FF2B5EF4-FFF2-40B4-BE49-F238E27FC236}">
                <a16:creationId xmlns:a16="http://schemas.microsoft.com/office/drawing/2014/main" id="{02E9B2EE-76CA-47F3-9977-3F2FCB7FD2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739239"/>
            <a:ext cx="0" cy="32004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 name="Picture 2" descr="Chart, pie chart&#10;&#10;Description automatically generated">
            <a:extLst>
              <a:ext uri="{FF2B5EF4-FFF2-40B4-BE49-F238E27FC236}">
                <a16:creationId xmlns:a16="http://schemas.microsoft.com/office/drawing/2014/main" id="{BAA6E4DC-C03C-443F-8275-30C8674A01CB}"/>
              </a:ext>
            </a:extLst>
          </p:cNvPr>
          <p:cNvPicPr>
            <a:picLocks noChangeAspect="1"/>
          </p:cNvPicPr>
          <p:nvPr/>
        </p:nvPicPr>
        <p:blipFill>
          <a:blip r:embed="rId4"/>
          <a:stretch>
            <a:fillRect/>
          </a:stretch>
        </p:blipFill>
        <p:spPr>
          <a:xfrm>
            <a:off x="1164133" y="3341149"/>
            <a:ext cx="4153847" cy="2490397"/>
          </a:xfrm>
          <a:prstGeom prst="rect">
            <a:avLst/>
          </a:prstGeom>
        </p:spPr>
      </p:pic>
      <p:graphicFrame>
        <p:nvGraphicFramePr>
          <p:cNvPr id="5" name="Table 4">
            <a:extLst>
              <a:ext uri="{FF2B5EF4-FFF2-40B4-BE49-F238E27FC236}">
                <a16:creationId xmlns:a16="http://schemas.microsoft.com/office/drawing/2014/main" id="{75E23B8D-397C-4CB7-B86E-882725CDE4BA}"/>
              </a:ext>
            </a:extLst>
          </p:cNvPr>
          <p:cNvGraphicFramePr>
            <a:graphicFrameLocks noGrp="1"/>
          </p:cNvGraphicFramePr>
          <p:nvPr>
            <p:extLst>
              <p:ext uri="{D42A27DB-BD31-4B8C-83A1-F6EECF244321}">
                <p14:modId xmlns:p14="http://schemas.microsoft.com/office/powerpoint/2010/main" val="1545881082"/>
              </p:ext>
            </p:extLst>
          </p:nvPr>
        </p:nvGraphicFramePr>
        <p:xfrm>
          <a:off x="6990772" y="1148772"/>
          <a:ext cx="4139158" cy="3549580"/>
        </p:xfrm>
        <a:graphic>
          <a:graphicData uri="http://schemas.openxmlformats.org/drawingml/2006/table">
            <a:tbl>
              <a:tblPr firstRow="1" bandRow="1">
                <a:tableStyleId>{5C22544A-7EE6-4342-B048-85BDC9FD1C3A}</a:tableStyleId>
              </a:tblPr>
              <a:tblGrid>
                <a:gridCol w="2575476">
                  <a:extLst>
                    <a:ext uri="{9D8B030D-6E8A-4147-A177-3AD203B41FA5}">
                      <a16:colId xmlns:a16="http://schemas.microsoft.com/office/drawing/2014/main" val="1755753372"/>
                    </a:ext>
                  </a:extLst>
                </a:gridCol>
                <a:gridCol w="1563682">
                  <a:extLst>
                    <a:ext uri="{9D8B030D-6E8A-4147-A177-3AD203B41FA5}">
                      <a16:colId xmlns:a16="http://schemas.microsoft.com/office/drawing/2014/main" val="794314735"/>
                    </a:ext>
                  </a:extLst>
                </a:gridCol>
              </a:tblGrid>
              <a:tr h="709916">
                <a:tc>
                  <a:txBody>
                    <a:bodyPr/>
                    <a:lstStyle/>
                    <a:p>
                      <a:pPr algn="ctr"/>
                      <a:r>
                        <a:rPr lang="en-GB" dirty="0">
                          <a:effectLst/>
                        </a:rPr>
                        <a:t>Favourite Sports</a:t>
                      </a:r>
                    </a:p>
                  </a:txBody>
                  <a:tcPr marL="0" marR="0" marT="0" marB="0" anchor="ctr"/>
                </a:tc>
                <a:tc>
                  <a:txBody>
                    <a:bodyPr/>
                    <a:lstStyle/>
                    <a:p>
                      <a:pPr algn="ctr"/>
                      <a:r>
                        <a:rPr lang="en-GB" dirty="0">
                          <a:effectLst/>
                        </a:rPr>
                        <a:t>Frequency</a:t>
                      </a:r>
                    </a:p>
                  </a:txBody>
                  <a:tcPr marL="0" marR="0" marT="0" marB="0" anchor="ctr"/>
                </a:tc>
                <a:extLst>
                  <a:ext uri="{0D108BD9-81ED-4DB2-BD59-A6C34878D82A}">
                    <a16:rowId xmlns:a16="http://schemas.microsoft.com/office/drawing/2014/main" val="4202744766"/>
                  </a:ext>
                </a:extLst>
              </a:tr>
              <a:tr h="354958">
                <a:tc>
                  <a:txBody>
                    <a:bodyPr/>
                    <a:lstStyle/>
                    <a:p>
                      <a:pPr algn="ctr"/>
                      <a:r>
                        <a:rPr lang="en-GB" dirty="0">
                          <a:effectLst/>
                        </a:rPr>
                        <a:t>Football</a:t>
                      </a:r>
                    </a:p>
                  </a:txBody>
                  <a:tcPr marL="0" marR="0" marT="0" marB="0" anchor="ctr"/>
                </a:tc>
                <a:tc>
                  <a:txBody>
                    <a:bodyPr/>
                    <a:lstStyle/>
                    <a:p>
                      <a:pPr algn="ctr"/>
                      <a:r>
                        <a:rPr lang="en-GB" dirty="0">
                          <a:effectLst/>
                        </a:rPr>
                        <a:t>80</a:t>
                      </a:r>
                    </a:p>
                  </a:txBody>
                  <a:tcPr marL="0" marR="0" marT="0" marB="0" anchor="ctr"/>
                </a:tc>
                <a:extLst>
                  <a:ext uri="{0D108BD9-81ED-4DB2-BD59-A6C34878D82A}">
                    <a16:rowId xmlns:a16="http://schemas.microsoft.com/office/drawing/2014/main" val="1617409045"/>
                  </a:ext>
                </a:extLst>
              </a:tr>
              <a:tr h="354958">
                <a:tc>
                  <a:txBody>
                    <a:bodyPr/>
                    <a:lstStyle/>
                    <a:p>
                      <a:pPr algn="ctr"/>
                      <a:r>
                        <a:rPr lang="en-GB" dirty="0">
                          <a:effectLst/>
                        </a:rPr>
                        <a:t>Athletics</a:t>
                      </a:r>
                    </a:p>
                  </a:txBody>
                  <a:tcPr marL="0" marR="0" marT="0" marB="0" anchor="ctr"/>
                </a:tc>
                <a:tc>
                  <a:txBody>
                    <a:bodyPr/>
                    <a:lstStyle/>
                    <a:p>
                      <a:pPr algn="ctr"/>
                      <a:r>
                        <a:rPr lang="en-GB" dirty="0">
                          <a:effectLst/>
                        </a:rPr>
                        <a:t>13</a:t>
                      </a:r>
                    </a:p>
                  </a:txBody>
                  <a:tcPr marL="0" marR="0" marT="0" marB="0" anchor="ctr"/>
                </a:tc>
                <a:extLst>
                  <a:ext uri="{0D108BD9-81ED-4DB2-BD59-A6C34878D82A}">
                    <a16:rowId xmlns:a16="http://schemas.microsoft.com/office/drawing/2014/main" val="2521782740"/>
                  </a:ext>
                </a:extLst>
              </a:tr>
              <a:tr h="354958">
                <a:tc>
                  <a:txBody>
                    <a:bodyPr/>
                    <a:lstStyle/>
                    <a:p>
                      <a:pPr algn="ctr"/>
                      <a:r>
                        <a:rPr lang="en-GB" dirty="0">
                          <a:effectLst/>
                        </a:rPr>
                        <a:t>Rugby</a:t>
                      </a:r>
                    </a:p>
                  </a:txBody>
                  <a:tcPr marL="0" marR="0" marT="0" marB="0" anchor="ctr"/>
                </a:tc>
                <a:tc>
                  <a:txBody>
                    <a:bodyPr/>
                    <a:lstStyle/>
                    <a:p>
                      <a:pPr algn="ctr"/>
                      <a:r>
                        <a:rPr lang="en-GB" dirty="0">
                          <a:effectLst/>
                        </a:rPr>
                        <a:t>20</a:t>
                      </a:r>
                    </a:p>
                  </a:txBody>
                  <a:tcPr marL="0" marR="0" marT="0" marB="0" anchor="ctr"/>
                </a:tc>
                <a:extLst>
                  <a:ext uri="{0D108BD9-81ED-4DB2-BD59-A6C34878D82A}">
                    <a16:rowId xmlns:a16="http://schemas.microsoft.com/office/drawing/2014/main" val="3025701121"/>
                  </a:ext>
                </a:extLst>
              </a:tr>
              <a:tr h="354958">
                <a:tc>
                  <a:txBody>
                    <a:bodyPr/>
                    <a:lstStyle/>
                    <a:p>
                      <a:pPr algn="ctr"/>
                      <a:r>
                        <a:rPr lang="en-GB" dirty="0">
                          <a:effectLst/>
                        </a:rPr>
                        <a:t>Gymnastics</a:t>
                      </a:r>
                    </a:p>
                  </a:txBody>
                  <a:tcPr marL="0" marR="0" marT="0" marB="0" anchor="ctr"/>
                </a:tc>
                <a:tc>
                  <a:txBody>
                    <a:bodyPr/>
                    <a:lstStyle/>
                    <a:p>
                      <a:pPr algn="ctr"/>
                      <a:r>
                        <a:rPr lang="en-GB" dirty="0">
                          <a:effectLst/>
                        </a:rPr>
                        <a:t>5</a:t>
                      </a:r>
                    </a:p>
                  </a:txBody>
                  <a:tcPr marL="0" marR="0" marT="0" marB="0" anchor="ctr"/>
                </a:tc>
                <a:extLst>
                  <a:ext uri="{0D108BD9-81ED-4DB2-BD59-A6C34878D82A}">
                    <a16:rowId xmlns:a16="http://schemas.microsoft.com/office/drawing/2014/main" val="1118084341"/>
                  </a:ext>
                </a:extLst>
              </a:tr>
              <a:tr h="354958">
                <a:tc>
                  <a:txBody>
                    <a:bodyPr/>
                    <a:lstStyle/>
                    <a:p>
                      <a:pPr algn="ctr"/>
                      <a:r>
                        <a:rPr lang="en-GB" dirty="0">
                          <a:effectLst/>
                        </a:rPr>
                        <a:t>Tennis</a:t>
                      </a:r>
                    </a:p>
                  </a:txBody>
                  <a:tcPr marL="0" marR="0" marT="0" marB="0" anchor="ctr"/>
                </a:tc>
                <a:tc>
                  <a:txBody>
                    <a:bodyPr/>
                    <a:lstStyle/>
                    <a:p>
                      <a:pPr algn="ctr"/>
                      <a:r>
                        <a:rPr lang="en-GB" dirty="0">
                          <a:effectLst/>
                        </a:rPr>
                        <a:t>2</a:t>
                      </a:r>
                    </a:p>
                  </a:txBody>
                  <a:tcPr marL="0" marR="0" marT="0" marB="0" anchor="ctr"/>
                </a:tc>
                <a:extLst>
                  <a:ext uri="{0D108BD9-81ED-4DB2-BD59-A6C34878D82A}">
                    <a16:rowId xmlns:a16="http://schemas.microsoft.com/office/drawing/2014/main" val="1631633442"/>
                  </a:ext>
                </a:extLst>
              </a:tr>
              <a:tr h="354958">
                <a:tc>
                  <a:txBody>
                    <a:bodyPr/>
                    <a:lstStyle/>
                    <a:p>
                      <a:pPr algn="ctr"/>
                      <a:r>
                        <a:rPr lang="en-GB" dirty="0">
                          <a:effectLst/>
                        </a:rPr>
                        <a:t>Hockey</a:t>
                      </a:r>
                    </a:p>
                  </a:txBody>
                  <a:tcPr marL="0" marR="0" marT="0" marB="0" anchor="ctr"/>
                </a:tc>
                <a:tc>
                  <a:txBody>
                    <a:bodyPr/>
                    <a:lstStyle/>
                    <a:p>
                      <a:pPr algn="ctr"/>
                      <a:r>
                        <a:rPr lang="en-GB" dirty="0">
                          <a:effectLst/>
                        </a:rPr>
                        <a:t>10</a:t>
                      </a:r>
                    </a:p>
                  </a:txBody>
                  <a:tcPr marL="0" marR="0" marT="0" marB="0" anchor="ctr"/>
                </a:tc>
                <a:extLst>
                  <a:ext uri="{0D108BD9-81ED-4DB2-BD59-A6C34878D82A}">
                    <a16:rowId xmlns:a16="http://schemas.microsoft.com/office/drawing/2014/main" val="3679907365"/>
                  </a:ext>
                </a:extLst>
              </a:tr>
              <a:tr h="354958">
                <a:tc>
                  <a:txBody>
                    <a:bodyPr/>
                    <a:lstStyle/>
                    <a:p>
                      <a:pPr algn="ctr"/>
                      <a:r>
                        <a:rPr lang="en-GB" dirty="0">
                          <a:effectLst/>
                        </a:rPr>
                        <a:t>Swimming</a:t>
                      </a:r>
                    </a:p>
                  </a:txBody>
                  <a:tcPr marL="0" marR="0" marT="0" marB="0" anchor="ctr"/>
                </a:tc>
                <a:tc>
                  <a:txBody>
                    <a:bodyPr/>
                    <a:lstStyle/>
                    <a:p>
                      <a:pPr algn="ctr"/>
                      <a:r>
                        <a:rPr lang="en-GB" dirty="0">
                          <a:effectLst/>
                        </a:rPr>
                        <a:t>15</a:t>
                      </a:r>
                    </a:p>
                  </a:txBody>
                  <a:tcPr marL="0" marR="0" marT="0" marB="0" anchor="ctr"/>
                </a:tc>
                <a:extLst>
                  <a:ext uri="{0D108BD9-81ED-4DB2-BD59-A6C34878D82A}">
                    <a16:rowId xmlns:a16="http://schemas.microsoft.com/office/drawing/2014/main" val="4084964538"/>
                  </a:ext>
                </a:extLst>
              </a:tr>
              <a:tr h="354958">
                <a:tc>
                  <a:txBody>
                    <a:bodyPr/>
                    <a:lstStyle/>
                    <a:p>
                      <a:pPr algn="ctr"/>
                      <a:r>
                        <a:rPr lang="en-GB" dirty="0">
                          <a:effectLst/>
                        </a:rPr>
                        <a:t>Netball</a:t>
                      </a:r>
                    </a:p>
                  </a:txBody>
                  <a:tcPr marL="0" marR="0" marT="0" marB="0" anchor="ctr"/>
                </a:tc>
                <a:tc>
                  <a:txBody>
                    <a:bodyPr/>
                    <a:lstStyle/>
                    <a:p>
                      <a:pPr algn="ctr"/>
                      <a:r>
                        <a:rPr lang="en-GB" dirty="0">
                          <a:effectLst/>
                        </a:rPr>
                        <a:t>15</a:t>
                      </a:r>
                    </a:p>
                  </a:txBody>
                  <a:tcPr marL="0" marR="0" marT="0" marB="0" anchor="ctr"/>
                </a:tc>
                <a:extLst>
                  <a:ext uri="{0D108BD9-81ED-4DB2-BD59-A6C34878D82A}">
                    <a16:rowId xmlns:a16="http://schemas.microsoft.com/office/drawing/2014/main" val="3726314293"/>
                  </a:ext>
                </a:extLst>
              </a:tr>
            </a:tbl>
          </a:graphicData>
        </a:graphic>
      </p:graphicFrame>
    </p:spTree>
    <p:extLst>
      <p:ext uri="{BB962C8B-B14F-4D97-AF65-F5344CB8AC3E}">
        <p14:creationId xmlns:p14="http://schemas.microsoft.com/office/powerpoint/2010/main" val="2011295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Chart&#10;&#10;Description automatically generated">
            <a:extLst>
              <a:ext uri="{FF2B5EF4-FFF2-40B4-BE49-F238E27FC236}">
                <a16:creationId xmlns:a16="http://schemas.microsoft.com/office/drawing/2014/main" id="{E49174C3-8874-4B97-BAEE-E5612ADEF088}"/>
              </a:ext>
            </a:extLst>
          </p:cNvPr>
          <p:cNvPicPr>
            <a:picLocks noChangeAspect="1"/>
          </p:cNvPicPr>
          <p:nvPr/>
        </p:nvPicPr>
        <p:blipFill rotWithShape="1">
          <a:blip r:embed="rId3"/>
          <a:srcRect l="59185" r="-53" b="-124"/>
          <a:stretch/>
        </p:blipFill>
        <p:spPr>
          <a:xfrm>
            <a:off x="493602" y="948902"/>
            <a:ext cx="4396632" cy="4604800"/>
          </a:xfrm>
          <a:prstGeom prst="rect">
            <a:avLst/>
          </a:prstGeom>
        </p:spPr>
      </p:pic>
      <p:cxnSp>
        <p:nvCxnSpPr>
          <p:cNvPr id="24" name="Straight Connector 23">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FFAF89"/>
            </a:solidFill>
          </a:ln>
        </p:spPr>
        <p:style>
          <a:lnRef idx="1">
            <a:schemeClr val="accent1"/>
          </a:lnRef>
          <a:fillRef idx="0">
            <a:schemeClr val="accent1"/>
          </a:fillRef>
          <a:effectRef idx="0">
            <a:schemeClr val="accent1"/>
          </a:effectRef>
          <a:fontRef idx="minor">
            <a:schemeClr val="tx1"/>
          </a:fontRef>
        </p:style>
      </p:cxnSp>
      <p:pic>
        <p:nvPicPr>
          <p:cNvPr id="3" name="Picture 3" descr="Chart, pie chart&#10;&#10;Description automatically generated">
            <a:extLst>
              <a:ext uri="{FF2B5EF4-FFF2-40B4-BE49-F238E27FC236}">
                <a16:creationId xmlns:a16="http://schemas.microsoft.com/office/drawing/2014/main" id="{7CA10C74-0A42-44D0-89A8-52ADEE92F2D5}"/>
              </a:ext>
            </a:extLst>
          </p:cNvPr>
          <p:cNvPicPr>
            <a:picLocks noChangeAspect="1"/>
          </p:cNvPicPr>
          <p:nvPr/>
        </p:nvPicPr>
        <p:blipFill>
          <a:blip r:embed="rId4"/>
          <a:stretch>
            <a:fillRect/>
          </a:stretch>
        </p:blipFill>
        <p:spPr>
          <a:xfrm>
            <a:off x="5606496" y="1291182"/>
            <a:ext cx="6521889" cy="3920240"/>
          </a:xfrm>
          <a:prstGeom prst="rect">
            <a:avLst/>
          </a:prstGeom>
        </p:spPr>
      </p:pic>
    </p:spTree>
    <p:extLst>
      <p:ext uri="{BB962C8B-B14F-4D97-AF65-F5344CB8AC3E}">
        <p14:creationId xmlns:p14="http://schemas.microsoft.com/office/powerpoint/2010/main" val="1132066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Chart&#10;&#10;Description automatically generated">
            <a:extLst>
              <a:ext uri="{FF2B5EF4-FFF2-40B4-BE49-F238E27FC236}">
                <a16:creationId xmlns:a16="http://schemas.microsoft.com/office/drawing/2014/main" id="{E49174C3-8874-4B97-BAEE-E5612ADEF088}"/>
              </a:ext>
            </a:extLst>
          </p:cNvPr>
          <p:cNvPicPr>
            <a:picLocks noChangeAspect="1"/>
          </p:cNvPicPr>
          <p:nvPr/>
        </p:nvPicPr>
        <p:blipFill rotWithShape="1">
          <a:blip r:embed="rId3"/>
          <a:srcRect l="59185" r="-53" b="-124"/>
          <a:stretch/>
        </p:blipFill>
        <p:spPr>
          <a:xfrm>
            <a:off x="678329" y="198447"/>
            <a:ext cx="3357542" cy="3513755"/>
          </a:xfrm>
          <a:prstGeom prst="rect">
            <a:avLst/>
          </a:prstGeom>
        </p:spPr>
      </p:pic>
      <p:cxnSp>
        <p:nvCxnSpPr>
          <p:cNvPr id="24" name="Straight Connector 23">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FFAF89"/>
            </a:solidFill>
          </a:ln>
        </p:spPr>
        <p:style>
          <a:lnRef idx="1">
            <a:schemeClr val="accent1"/>
          </a:lnRef>
          <a:fillRef idx="0">
            <a:schemeClr val="accent1"/>
          </a:fillRef>
          <a:effectRef idx="0">
            <a:schemeClr val="accent1"/>
          </a:effectRef>
          <a:fontRef idx="minor">
            <a:schemeClr val="tx1"/>
          </a:fontRef>
        </p:style>
      </p:cxnSp>
      <p:pic>
        <p:nvPicPr>
          <p:cNvPr id="3" name="Picture 3" descr="Chart, pie chart&#10;&#10;Description automatically generated">
            <a:extLst>
              <a:ext uri="{FF2B5EF4-FFF2-40B4-BE49-F238E27FC236}">
                <a16:creationId xmlns:a16="http://schemas.microsoft.com/office/drawing/2014/main" id="{7CA10C74-0A42-44D0-89A8-52ADEE92F2D5}"/>
              </a:ext>
            </a:extLst>
          </p:cNvPr>
          <p:cNvPicPr>
            <a:picLocks noChangeAspect="1"/>
          </p:cNvPicPr>
          <p:nvPr/>
        </p:nvPicPr>
        <p:blipFill>
          <a:blip r:embed="rId4"/>
          <a:stretch>
            <a:fillRect/>
          </a:stretch>
        </p:blipFill>
        <p:spPr>
          <a:xfrm>
            <a:off x="595768" y="3715727"/>
            <a:ext cx="4836253" cy="2910013"/>
          </a:xfrm>
          <a:prstGeom prst="rect">
            <a:avLst/>
          </a:prstGeom>
        </p:spPr>
      </p:pic>
      <p:graphicFrame>
        <p:nvGraphicFramePr>
          <p:cNvPr id="5" name="Table 4">
            <a:extLst>
              <a:ext uri="{FF2B5EF4-FFF2-40B4-BE49-F238E27FC236}">
                <a16:creationId xmlns:a16="http://schemas.microsoft.com/office/drawing/2014/main" id="{3355EEA4-BD1A-4F00-A645-26244EFA00AC}"/>
              </a:ext>
            </a:extLst>
          </p:cNvPr>
          <p:cNvGraphicFramePr>
            <a:graphicFrameLocks noGrp="1"/>
          </p:cNvGraphicFramePr>
          <p:nvPr>
            <p:extLst>
              <p:ext uri="{D42A27DB-BD31-4B8C-83A1-F6EECF244321}">
                <p14:modId xmlns:p14="http://schemas.microsoft.com/office/powerpoint/2010/main" val="751031272"/>
              </p:ext>
            </p:extLst>
          </p:nvPr>
        </p:nvGraphicFramePr>
        <p:xfrm>
          <a:off x="6690590" y="611909"/>
          <a:ext cx="4474008" cy="5022261"/>
        </p:xfrm>
        <a:graphic>
          <a:graphicData uri="http://schemas.openxmlformats.org/drawingml/2006/table">
            <a:tbl>
              <a:tblPr firstRow="1" bandRow="1">
                <a:tableStyleId>{5C22544A-7EE6-4342-B048-85BDC9FD1C3A}</a:tableStyleId>
              </a:tblPr>
              <a:tblGrid>
                <a:gridCol w="2783827">
                  <a:extLst>
                    <a:ext uri="{9D8B030D-6E8A-4147-A177-3AD203B41FA5}">
                      <a16:colId xmlns:a16="http://schemas.microsoft.com/office/drawing/2014/main" val="699978206"/>
                    </a:ext>
                  </a:extLst>
                </a:gridCol>
                <a:gridCol w="1690181">
                  <a:extLst>
                    <a:ext uri="{9D8B030D-6E8A-4147-A177-3AD203B41FA5}">
                      <a16:colId xmlns:a16="http://schemas.microsoft.com/office/drawing/2014/main" val="570658849"/>
                    </a:ext>
                  </a:extLst>
                </a:gridCol>
              </a:tblGrid>
              <a:tr h="558029">
                <a:tc>
                  <a:txBody>
                    <a:bodyPr/>
                    <a:lstStyle/>
                    <a:p>
                      <a:pPr algn="ctr"/>
                      <a:r>
                        <a:rPr lang="en-GB">
                          <a:effectLst/>
                        </a:rPr>
                        <a:t>Height (cm)</a:t>
                      </a:r>
                    </a:p>
                  </a:txBody>
                  <a:tcPr marL="0" marR="0" marT="0" marB="0" anchor="ctr"/>
                </a:tc>
                <a:tc>
                  <a:txBody>
                    <a:bodyPr/>
                    <a:lstStyle/>
                    <a:p>
                      <a:pPr algn="ctr"/>
                      <a:r>
                        <a:rPr lang="en-GB">
                          <a:effectLst/>
                        </a:rPr>
                        <a:t>Frequency</a:t>
                      </a:r>
                    </a:p>
                  </a:txBody>
                  <a:tcPr marL="0" marR="0" marT="0" marB="0" anchor="ctr"/>
                </a:tc>
                <a:extLst>
                  <a:ext uri="{0D108BD9-81ED-4DB2-BD59-A6C34878D82A}">
                    <a16:rowId xmlns:a16="http://schemas.microsoft.com/office/drawing/2014/main" val="2676636667"/>
                  </a:ext>
                </a:extLst>
              </a:tr>
              <a:tr h="558029">
                <a:tc>
                  <a:txBody>
                    <a:bodyPr/>
                    <a:lstStyle/>
                    <a:p>
                      <a:pPr algn="ctr"/>
                      <a:r>
                        <a:rPr lang="en-GB">
                          <a:effectLst/>
                        </a:rPr>
                        <a:t>120 &lt; h ≤ 125</a:t>
                      </a:r>
                    </a:p>
                  </a:txBody>
                  <a:tcPr marL="0" marR="0" marT="0" marB="0" anchor="ctr"/>
                </a:tc>
                <a:tc>
                  <a:txBody>
                    <a:bodyPr/>
                    <a:lstStyle/>
                    <a:p>
                      <a:pPr algn="ctr"/>
                      <a:r>
                        <a:rPr lang="en-GB">
                          <a:effectLst/>
                        </a:rPr>
                        <a:t>2</a:t>
                      </a:r>
                    </a:p>
                  </a:txBody>
                  <a:tcPr marL="0" marR="0" marT="0" marB="0" anchor="ctr"/>
                </a:tc>
                <a:extLst>
                  <a:ext uri="{0D108BD9-81ED-4DB2-BD59-A6C34878D82A}">
                    <a16:rowId xmlns:a16="http://schemas.microsoft.com/office/drawing/2014/main" val="2742110970"/>
                  </a:ext>
                </a:extLst>
              </a:tr>
              <a:tr h="558029">
                <a:tc>
                  <a:txBody>
                    <a:bodyPr/>
                    <a:lstStyle/>
                    <a:p>
                      <a:pPr algn="ctr"/>
                      <a:r>
                        <a:rPr lang="en-GB">
                          <a:effectLst/>
                        </a:rPr>
                        <a:t>125 &lt; h ≤ 130</a:t>
                      </a:r>
                    </a:p>
                  </a:txBody>
                  <a:tcPr marL="0" marR="0" marT="0" marB="0" anchor="ctr"/>
                </a:tc>
                <a:tc>
                  <a:txBody>
                    <a:bodyPr/>
                    <a:lstStyle/>
                    <a:p>
                      <a:pPr algn="ctr"/>
                      <a:r>
                        <a:rPr lang="en-GB">
                          <a:effectLst/>
                        </a:rPr>
                        <a:t>3</a:t>
                      </a:r>
                    </a:p>
                  </a:txBody>
                  <a:tcPr marL="0" marR="0" marT="0" marB="0" anchor="ctr"/>
                </a:tc>
                <a:extLst>
                  <a:ext uri="{0D108BD9-81ED-4DB2-BD59-A6C34878D82A}">
                    <a16:rowId xmlns:a16="http://schemas.microsoft.com/office/drawing/2014/main" val="4005562125"/>
                  </a:ext>
                </a:extLst>
              </a:tr>
              <a:tr h="558029">
                <a:tc>
                  <a:txBody>
                    <a:bodyPr/>
                    <a:lstStyle/>
                    <a:p>
                      <a:pPr algn="ctr"/>
                      <a:r>
                        <a:rPr lang="en-GB">
                          <a:effectLst/>
                        </a:rPr>
                        <a:t>130 &lt; h ≤ 135</a:t>
                      </a:r>
                    </a:p>
                  </a:txBody>
                  <a:tcPr marL="0" marR="0" marT="0" marB="0" anchor="ctr"/>
                </a:tc>
                <a:tc>
                  <a:txBody>
                    <a:bodyPr/>
                    <a:lstStyle/>
                    <a:p>
                      <a:pPr algn="ctr"/>
                      <a:r>
                        <a:rPr lang="en-GB">
                          <a:effectLst/>
                        </a:rPr>
                        <a:t>5</a:t>
                      </a:r>
                    </a:p>
                  </a:txBody>
                  <a:tcPr marL="0" marR="0" marT="0" marB="0" anchor="ctr"/>
                </a:tc>
                <a:extLst>
                  <a:ext uri="{0D108BD9-81ED-4DB2-BD59-A6C34878D82A}">
                    <a16:rowId xmlns:a16="http://schemas.microsoft.com/office/drawing/2014/main" val="2447234695"/>
                  </a:ext>
                </a:extLst>
              </a:tr>
              <a:tr h="558029">
                <a:tc>
                  <a:txBody>
                    <a:bodyPr/>
                    <a:lstStyle/>
                    <a:p>
                      <a:pPr algn="ctr"/>
                      <a:r>
                        <a:rPr lang="en-GB">
                          <a:effectLst/>
                        </a:rPr>
                        <a:t>135 &lt; h ≤ 140 </a:t>
                      </a:r>
                    </a:p>
                  </a:txBody>
                  <a:tcPr marL="0" marR="0" marT="0" marB="0" anchor="ctr"/>
                </a:tc>
                <a:tc>
                  <a:txBody>
                    <a:bodyPr/>
                    <a:lstStyle/>
                    <a:p>
                      <a:pPr algn="ctr"/>
                      <a:r>
                        <a:rPr lang="en-GB">
                          <a:effectLst/>
                        </a:rPr>
                        <a:t>5</a:t>
                      </a:r>
                    </a:p>
                  </a:txBody>
                  <a:tcPr marL="0" marR="0" marT="0" marB="0" anchor="ctr"/>
                </a:tc>
                <a:extLst>
                  <a:ext uri="{0D108BD9-81ED-4DB2-BD59-A6C34878D82A}">
                    <a16:rowId xmlns:a16="http://schemas.microsoft.com/office/drawing/2014/main" val="3367587562"/>
                  </a:ext>
                </a:extLst>
              </a:tr>
              <a:tr h="558029">
                <a:tc>
                  <a:txBody>
                    <a:bodyPr/>
                    <a:lstStyle/>
                    <a:p>
                      <a:pPr algn="ctr"/>
                      <a:r>
                        <a:rPr lang="en-GB">
                          <a:effectLst/>
                        </a:rPr>
                        <a:t>140 &lt; h ≤ 145</a:t>
                      </a:r>
                    </a:p>
                  </a:txBody>
                  <a:tcPr marL="0" marR="0" marT="0" marB="0" anchor="ctr"/>
                </a:tc>
                <a:tc>
                  <a:txBody>
                    <a:bodyPr/>
                    <a:lstStyle/>
                    <a:p>
                      <a:pPr algn="ctr"/>
                      <a:r>
                        <a:rPr lang="en-GB">
                          <a:effectLst/>
                        </a:rPr>
                        <a:t>8</a:t>
                      </a:r>
                    </a:p>
                  </a:txBody>
                  <a:tcPr marL="0" marR="0" marT="0" marB="0" anchor="ctr"/>
                </a:tc>
                <a:extLst>
                  <a:ext uri="{0D108BD9-81ED-4DB2-BD59-A6C34878D82A}">
                    <a16:rowId xmlns:a16="http://schemas.microsoft.com/office/drawing/2014/main" val="2591103781"/>
                  </a:ext>
                </a:extLst>
              </a:tr>
              <a:tr h="558029">
                <a:tc>
                  <a:txBody>
                    <a:bodyPr/>
                    <a:lstStyle/>
                    <a:p>
                      <a:pPr algn="ctr"/>
                      <a:r>
                        <a:rPr lang="en-GB">
                          <a:effectLst/>
                        </a:rPr>
                        <a:t>145 &lt; h ≤ 150</a:t>
                      </a:r>
                    </a:p>
                  </a:txBody>
                  <a:tcPr marL="0" marR="0" marT="0" marB="0" anchor="ctr"/>
                </a:tc>
                <a:tc>
                  <a:txBody>
                    <a:bodyPr/>
                    <a:lstStyle/>
                    <a:p>
                      <a:pPr algn="ctr"/>
                      <a:r>
                        <a:rPr lang="en-GB">
                          <a:effectLst/>
                        </a:rPr>
                        <a:t>7</a:t>
                      </a:r>
                    </a:p>
                  </a:txBody>
                  <a:tcPr marL="0" marR="0" marT="0" marB="0" anchor="ctr"/>
                </a:tc>
                <a:extLst>
                  <a:ext uri="{0D108BD9-81ED-4DB2-BD59-A6C34878D82A}">
                    <a16:rowId xmlns:a16="http://schemas.microsoft.com/office/drawing/2014/main" val="776192664"/>
                  </a:ext>
                </a:extLst>
              </a:tr>
              <a:tr h="558029">
                <a:tc>
                  <a:txBody>
                    <a:bodyPr/>
                    <a:lstStyle/>
                    <a:p>
                      <a:pPr algn="ctr"/>
                      <a:r>
                        <a:rPr lang="en-GB">
                          <a:effectLst/>
                        </a:rPr>
                        <a:t>150 &lt; h ≤ 155</a:t>
                      </a:r>
                    </a:p>
                  </a:txBody>
                  <a:tcPr marL="0" marR="0" marT="0" marB="0" anchor="ctr"/>
                </a:tc>
                <a:tc>
                  <a:txBody>
                    <a:bodyPr/>
                    <a:lstStyle/>
                    <a:p>
                      <a:pPr algn="ctr"/>
                      <a:r>
                        <a:rPr lang="en-GB">
                          <a:effectLst/>
                        </a:rPr>
                        <a:t>4</a:t>
                      </a:r>
                    </a:p>
                  </a:txBody>
                  <a:tcPr marL="0" marR="0" marT="0" marB="0" anchor="ctr"/>
                </a:tc>
                <a:extLst>
                  <a:ext uri="{0D108BD9-81ED-4DB2-BD59-A6C34878D82A}">
                    <a16:rowId xmlns:a16="http://schemas.microsoft.com/office/drawing/2014/main" val="716296773"/>
                  </a:ext>
                </a:extLst>
              </a:tr>
              <a:tr h="558029">
                <a:tc>
                  <a:txBody>
                    <a:bodyPr/>
                    <a:lstStyle/>
                    <a:p>
                      <a:pPr algn="ctr"/>
                      <a:r>
                        <a:rPr lang="en-GB">
                          <a:effectLst/>
                        </a:rPr>
                        <a:t>155 &lt; h ≤ 160</a:t>
                      </a:r>
                    </a:p>
                  </a:txBody>
                  <a:tcPr marL="0" marR="0" marT="0" marB="0" anchor="ctr"/>
                </a:tc>
                <a:tc>
                  <a:txBody>
                    <a:bodyPr/>
                    <a:lstStyle/>
                    <a:p>
                      <a:pPr algn="ctr"/>
                      <a:r>
                        <a:rPr lang="en-GB">
                          <a:effectLst/>
                        </a:rPr>
                        <a:t>1</a:t>
                      </a:r>
                    </a:p>
                  </a:txBody>
                  <a:tcPr marL="0" marR="0" marT="0" marB="0" anchor="ctr"/>
                </a:tc>
                <a:extLst>
                  <a:ext uri="{0D108BD9-81ED-4DB2-BD59-A6C34878D82A}">
                    <a16:rowId xmlns:a16="http://schemas.microsoft.com/office/drawing/2014/main" val="4042135821"/>
                  </a:ext>
                </a:extLst>
              </a:tr>
            </a:tbl>
          </a:graphicData>
        </a:graphic>
      </p:graphicFrame>
    </p:spTree>
    <p:extLst>
      <p:ext uri="{BB962C8B-B14F-4D97-AF65-F5344CB8AC3E}">
        <p14:creationId xmlns:p14="http://schemas.microsoft.com/office/powerpoint/2010/main" val="1451570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1B3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hart&#10;&#10;Description automatically generated">
            <a:extLst>
              <a:ext uri="{FF2B5EF4-FFF2-40B4-BE49-F238E27FC236}">
                <a16:creationId xmlns:a16="http://schemas.microsoft.com/office/drawing/2014/main" id="{E49174C3-8874-4B97-BAEE-E5612ADEF088}"/>
              </a:ext>
            </a:extLst>
          </p:cNvPr>
          <p:cNvPicPr>
            <a:picLocks noChangeAspect="1"/>
          </p:cNvPicPr>
          <p:nvPr/>
        </p:nvPicPr>
        <p:blipFill>
          <a:blip r:embed="rId3"/>
          <a:stretch>
            <a:fillRect/>
          </a:stretch>
        </p:blipFill>
        <p:spPr>
          <a:xfrm>
            <a:off x="643467" y="1098042"/>
            <a:ext cx="10905066" cy="4661915"/>
          </a:xfrm>
          <a:prstGeom prst="rect">
            <a:avLst/>
          </a:prstGeom>
        </p:spPr>
      </p:pic>
    </p:spTree>
    <p:extLst>
      <p:ext uri="{BB962C8B-B14F-4D97-AF65-F5344CB8AC3E}">
        <p14:creationId xmlns:p14="http://schemas.microsoft.com/office/powerpoint/2010/main" val="3153865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32A986-5127-4C9F-929D-E5536DA58EB9}"/>
              </a:ext>
            </a:extLst>
          </p:cNvPr>
          <p:cNvPicPr>
            <a:picLocks noChangeAspect="1"/>
          </p:cNvPicPr>
          <p:nvPr/>
        </p:nvPicPr>
        <p:blipFill rotWithShape="1">
          <a:blip r:embed="rId3"/>
          <a:srcRect t="25695" r="2260" b="16607"/>
          <a:stretch/>
        </p:blipFill>
        <p:spPr>
          <a:xfrm>
            <a:off x="530128" y="851290"/>
            <a:ext cx="11022806" cy="4343400"/>
          </a:xfrm>
          <a:prstGeom prst="rect">
            <a:avLst/>
          </a:prstGeom>
        </p:spPr>
      </p:pic>
    </p:spTree>
    <p:extLst>
      <p:ext uri="{BB962C8B-B14F-4D97-AF65-F5344CB8AC3E}">
        <p14:creationId xmlns:p14="http://schemas.microsoft.com/office/powerpoint/2010/main" val="3984414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EDE19D-92A5-4664-B63D-7CF49DBA6D03}"/>
              </a:ext>
            </a:extLst>
          </p:cNvPr>
          <p:cNvPicPr>
            <a:picLocks noChangeAspect="1"/>
          </p:cNvPicPr>
          <p:nvPr/>
        </p:nvPicPr>
        <p:blipFill rotWithShape="1">
          <a:blip r:embed="rId3"/>
          <a:srcRect l="17060" t="27605" r="33634" b="26250"/>
          <a:stretch/>
        </p:blipFill>
        <p:spPr>
          <a:xfrm>
            <a:off x="2410428" y="1123527"/>
            <a:ext cx="7371139" cy="4604800"/>
          </a:xfrm>
          <a:prstGeom prst="rect">
            <a:avLst/>
          </a:prstGeom>
        </p:spPr>
      </p:pic>
    </p:spTree>
    <p:extLst>
      <p:ext uri="{BB962C8B-B14F-4D97-AF65-F5344CB8AC3E}">
        <p14:creationId xmlns:p14="http://schemas.microsoft.com/office/powerpoint/2010/main" val="3139752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C17BE3-7431-44A3-A569-741DB953034E}"/>
              </a:ext>
            </a:extLst>
          </p:cNvPr>
          <p:cNvPicPr>
            <a:picLocks noChangeAspect="1"/>
          </p:cNvPicPr>
          <p:nvPr/>
        </p:nvPicPr>
        <p:blipFill rotWithShape="1">
          <a:blip r:embed="rId3"/>
          <a:srcRect l="9273" t="16858" r="10879" b="9365"/>
          <a:stretch/>
        </p:blipFill>
        <p:spPr>
          <a:xfrm>
            <a:off x="1024733" y="193448"/>
            <a:ext cx="10505279" cy="6471103"/>
          </a:xfrm>
          <a:prstGeom prst="rect">
            <a:avLst/>
          </a:prstGeom>
        </p:spPr>
      </p:pic>
    </p:spTree>
    <p:extLst>
      <p:ext uri="{BB962C8B-B14F-4D97-AF65-F5344CB8AC3E}">
        <p14:creationId xmlns:p14="http://schemas.microsoft.com/office/powerpoint/2010/main" val="926370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9A94DE-2BA0-4989-81E3-B8F96210D1D6}"/>
              </a:ext>
            </a:extLst>
          </p:cNvPr>
          <p:cNvPicPr>
            <a:picLocks noChangeAspect="1"/>
          </p:cNvPicPr>
          <p:nvPr/>
        </p:nvPicPr>
        <p:blipFill rotWithShape="1">
          <a:blip r:embed="rId3"/>
          <a:srcRect l="19421" t="32500" r="33009" b="15833"/>
          <a:stretch/>
        </p:blipFill>
        <p:spPr>
          <a:xfrm>
            <a:off x="1321594" y="-74001"/>
            <a:ext cx="9429750" cy="6827963"/>
          </a:xfrm>
          <a:prstGeom prst="rect">
            <a:avLst/>
          </a:prstGeom>
        </p:spPr>
      </p:pic>
    </p:spTree>
    <p:extLst>
      <p:ext uri="{BB962C8B-B14F-4D97-AF65-F5344CB8AC3E}">
        <p14:creationId xmlns:p14="http://schemas.microsoft.com/office/powerpoint/2010/main" val="1320508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5412F44B-06F2-4144-99F3-36938A6DB22B}"/>
              </a:ext>
            </a:extLst>
          </p:cNvPr>
          <p:cNvPicPr>
            <a:picLocks noChangeAspect="1"/>
          </p:cNvPicPr>
          <p:nvPr/>
        </p:nvPicPr>
        <p:blipFill rotWithShape="1">
          <a:blip r:embed="rId3"/>
          <a:srcRect l="3588" r="1092" b="63478"/>
          <a:stretch/>
        </p:blipFill>
        <p:spPr>
          <a:xfrm>
            <a:off x="457200" y="519219"/>
            <a:ext cx="11277600" cy="5819562"/>
          </a:xfrm>
          <a:prstGeom prst="rect">
            <a:avLst/>
          </a:prstGeom>
        </p:spPr>
      </p:pic>
    </p:spTree>
    <p:extLst>
      <p:ext uri="{BB962C8B-B14F-4D97-AF65-F5344CB8AC3E}">
        <p14:creationId xmlns:p14="http://schemas.microsoft.com/office/powerpoint/2010/main" val="1311990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circle&#10;&#10;Description automatically generated">
            <a:extLst>
              <a:ext uri="{FF2B5EF4-FFF2-40B4-BE49-F238E27FC236}">
                <a16:creationId xmlns:a16="http://schemas.microsoft.com/office/drawing/2014/main" id="{F12832E0-6883-47C2-83F4-88219E12D4BF}"/>
              </a:ext>
            </a:extLst>
          </p:cNvPr>
          <p:cNvPicPr>
            <a:picLocks noChangeAspect="1"/>
          </p:cNvPicPr>
          <p:nvPr/>
        </p:nvPicPr>
        <p:blipFill rotWithShape="1">
          <a:blip r:embed="rId3"/>
          <a:srcRect b="41765"/>
          <a:stretch/>
        </p:blipFill>
        <p:spPr>
          <a:xfrm>
            <a:off x="457200" y="457200"/>
            <a:ext cx="11277600" cy="5943600"/>
          </a:xfrm>
          <a:prstGeom prst="rect">
            <a:avLst/>
          </a:prstGeom>
        </p:spPr>
      </p:pic>
    </p:spTree>
    <p:extLst>
      <p:ext uri="{BB962C8B-B14F-4D97-AF65-F5344CB8AC3E}">
        <p14:creationId xmlns:p14="http://schemas.microsoft.com/office/powerpoint/2010/main" val="2857968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7F1E05-6576-4724-BB0A-076E3D8030D8}"/>
              </a:ext>
            </a:extLst>
          </p:cNvPr>
          <p:cNvSpPr>
            <a:spLocks noGrp="1"/>
          </p:cNvSpPr>
          <p:nvPr>
            <p:ph type="title"/>
          </p:nvPr>
        </p:nvSpPr>
        <p:spPr>
          <a:xfrm>
            <a:off x="914400" y="5257800"/>
            <a:ext cx="9982200" cy="914400"/>
          </a:xfrm>
        </p:spPr>
        <p:txBody>
          <a:bodyPr>
            <a:normAutofit fontScale="90000"/>
          </a:bodyPr>
          <a:lstStyle/>
          <a:p>
            <a:r>
              <a:rPr lang="en-US">
                <a:ea typeface="+mj-lt"/>
                <a:cs typeface="+mj-lt"/>
              </a:rPr>
              <a:t> In his book </a:t>
            </a:r>
            <a:r>
              <a:rPr lang="en-US" u="sng">
                <a:ea typeface="+mj-lt"/>
                <a:cs typeface="+mj-lt"/>
              </a:rPr>
              <a:t>Why Don’t Students Like School? </a:t>
            </a:r>
            <a:r>
              <a:rPr lang="en-US">
                <a:ea typeface="+mj-lt"/>
                <a:cs typeface="+mj-lt"/>
              </a:rPr>
              <a:t>Willingham says, “…your memory is not a product of what you want … or … try to remember; it’s a product of what you think about.” </a:t>
            </a:r>
            <a:endParaRPr lang="en-US"/>
          </a:p>
        </p:txBody>
      </p:sp>
      <p:pic>
        <p:nvPicPr>
          <p:cNvPr id="4" name="Picture 4" descr="A picture containing text, sky, nature, outdoor&#10;&#10;Description automatically generated">
            <a:extLst>
              <a:ext uri="{FF2B5EF4-FFF2-40B4-BE49-F238E27FC236}">
                <a16:creationId xmlns:a16="http://schemas.microsoft.com/office/drawing/2014/main" id="{CF9E4E3F-1685-46CC-9C94-679C413C7F6B}"/>
              </a:ext>
            </a:extLst>
          </p:cNvPr>
          <p:cNvPicPr>
            <a:picLocks noGrp="1" noChangeAspect="1"/>
          </p:cNvPicPr>
          <p:nvPr>
            <p:ph type="pic" idx="1"/>
          </p:nvPr>
        </p:nvPicPr>
        <p:blipFill rotWithShape="1">
          <a:blip r:embed="rId2"/>
          <a:srcRect t="9881" b="5621"/>
          <a:stretch/>
        </p:blipFill>
        <p:spPr>
          <a:xfrm>
            <a:off x="20" y="10"/>
            <a:ext cx="11292820" cy="5128913"/>
          </a:xfrm>
          <a:noFill/>
        </p:spPr>
      </p:pic>
    </p:spTree>
    <p:extLst>
      <p:ext uri="{BB962C8B-B14F-4D97-AF65-F5344CB8AC3E}">
        <p14:creationId xmlns:p14="http://schemas.microsoft.com/office/powerpoint/2010/main" val="2693704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fontScale="90000"/>
          </a:bodyPr>
          <a:lstStyle/>
          <a:p>
            <a:r>
              <a:rPr lang="en-GB">
                <a:solidFill>
                  <a:srgbClr val="FF0000"/>
                </a:solidFill>
              </a:rPr>
              <a:t>Plan your </a:t>
            </a:r>
            <a:r>
              <a:rPr lang="en-GB" err="1">
                <a:solidFill>
                  <a:srgbClr val="FF0000"/>
                </a:solidFill>
              </a:rPr>
              <a:t>lessonAre</a:t>
            </a:r>
            <a:r>
              <a:rPr lang="en-GB">
                <a:solidFill>
                  <a:srgbClr val="FF0000"/>
                </a:solidFill>
              </a:rPr>
              <a:t> you ready?</a:t>
            </a:r>
          </a:p>
        </p:txBody>
      </p:sp>
      <p:pic>
        <p:nvPicPr>
          <p:cNvPr id="2" name="Picture 1">
            <a:extLst>
              <a:ext uri="{FF2B5EF4-FFF2-40B4-BE49-F238E27FC236}">
                <a16:creationId xmlns:a16="http://schemas.microsoft.com/office/drawing/2014/main" id="{A463EEF1-6A01-49E9-ACFB-AE8C033610FB}"/>
              </a:ext>
            </a:extLst>
          </p:cNvPr>
          <p:cNvPicPr>
            <a:picLocks noChangeAspect="1"/>
          </p:cNvPicPr>
          <p:nvPr/>
        </p:nvPicPr>
        <p:blipFill>
          <a:blip r:embed="rId5"/>
          <a:stretch>
            <a:fillRect/>
          </a:stretch>
        </p:blipFill>
        <p:spPr>
          <a:xfrm>
            <a:off x="0" y="0"/>
            <a:ext cx="12192000" cy="6857990"/>
          </a:xfrm>
          <a:prstGeom prst="rect">
            <a:avLst/>
          </a:prstGeom>
        </p:spPr>
      </p:pic>
    </p:spTree>
    <p:extLst>
      <p:ext uri="{BB962C8B-B14F-4D97-AF65-F5344CB8AC3E}">
        <p14:creationId xmlns:p14="http://schemas.microsoft.com/office/powerpoint/2010/main" val="23324045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8F5A81D5-CE83-44A2-8B47-5BBE079F6C4E}"/>
              </a:ext>
            </a:extLst>
          </p:cNvPr>
          <p:cNvSpPr>
            <a:spLocks noGrp="1"/>
          </p:cNvSpPr>
          <p:nvPr>
            <p:ph type="title"/>
          </p:nvPr>
        </p:nvSpPr>
        <p:spPr>
          <a:xfrm>
            <a:off x="349060" y="365760"/>
            <a:ext cx="10605452" cy="1341437"/>
          </a:xfrm>
        </p:spPr>
        <p:txBody>
          <a:bodyPr>
            <a:normAutofit fontScale="90000"/>
          </a:bodyPr>
          <a:lstStyle/>
          <a:p>
            <a:r>
              <a:rPr lang="en-US"/>
              <a:t>So, what is the learning intention in your first pie chart lesson, second pie chart lesson?</a:t>
            </a:r>
          </a:p>
        </p:txBody>
      </p:sp>
      <p:sp>
        <p:nvSpPr>
          <p:cNvPr id="14" name="Content Placeholder 2">
            <a:extLst>
              <a:ext uri="{FF2B5EF4-FFF2-40B4-BE49-F238E27FC236}">
                <a16:creationId xmlns:a16="http://schemas.microsoft.com/office/drawing/2014/main" id="{392D3268-5415-4750-A02E-B55E79F11C81}"/>
              </a:ext>
            </a:extLst>
          </p:cNvPr>
          <p:cNvSpPr>
            <a:spLocks noGrp="1"/>
          </p:cNvSpPr>
          <p:nvPr>
            <p:ph sz="half" idx="1"/>
          </p:nvPr>
        </p:nvSpPr>
        <p:spPr>
          <a:xfrm>
            <a:off x="356997" y="1828800"/>
            <a:ext cx="5385435" cy="4351337"/>
          </a:xfrm>
        </p:spPr>
        <p:txBody>
          <a:bodyPr vert="horz" lIns="91440" tIns="45720" rIns="91440" bIns="45720" rtlCol="0">
            <a:normAutofit/>
          </a:bodyPr>
          <a:lstStyle/>
          <a:p>
            <a:pPr>
              <a:buNone/>
            </a:pPr>
            <a:r>
              <a:rPr lang="en-GB" b="1"/>
              <a:t>Progression Step 3:</a:t>
            </a:r>
            <a:endParaRPr lang="en-US" b="1"/>
          </a:p>
          <a:p>
            <a:pPr>
              <a:buNone/>
            </a:pPr>
            <a:r>
              <a:rPr lang="en-GB"/>
              <a:t>I can represent information by creating a variety of appropriate charts of increasing complexity, including tally charts, frequency tables, bar graphs and line graphs</a:t>
            </a:r>
          </a:p>
          <a:p>
            <a:pPr marL="0" indent="0">
              <a:buNone/>
            </a:pPr>
            <a:r>
              <a:rPr lang="en-GB" b="1"/>
              <a:t>Progresion Step 4 </a:t>
            </a:r>
            <a:endParaRPr lang="en-US" b="1"/>
          </a:p>
          <a:p>
            <a:pPr marL="0" indent="0">
              <a:buNone/>
            </a:pPr>
            <a:r>
              <a:rPr lang="en-GB" b="1" i="1"/>
              <a:t>I can make informed choices about how to organise and represent data, using a wide range of graphs and charts, including pie charts, frequency diagrams and frequency polygons</a:t>
            </a:r>
            <a:r>
              <a:rPr lang="en-GB"/>
              <a:t>.</a:t>
            </a:r>
            <a:endParaRPr lang="en-US"/>
          </a:p>
        </p:txBody>
      </p:sp>
      <p:pic>
        <p:nvPicPr>
          <p:cNvPr id="7" name="Picture 6" descr="Text, letter, whiteboard&#10;&#10;Description automatically generated">
            <a:extLst>
              <a:ext uri="{FF2B5EF4-FFF2-40B4-BE49-F238E27FC236}">
                <a16:creationId xmlns:a16="http://schemas.microsoft.com/office/drawing/2014/main" id="{34251D7D-7903-4219-B966-0142A2182059}"/>
              </a:ext>
            </a:extLst>
          </p:cNvPr>
          <p:cNvPicPr>
            <a:picLocks noChangeAspect="1"/>
          </p:cNvPicPr>
          <p:nvPr/>
        </p:nvPicPr>
        <p:blipFill rotWithShape="1">
          <a:blip r:embed="rId2"/>
          <a:srcRect l="20418" r="11106" b="-3"/>
          <a:stretch/>
        </p:blipFill>
        <p:spPr>
          <a:xfrm>
            <a:off x="6126480" y="1828800"/>
            <a:ext cx="4480560" cy="4351337"/>
          </a:xfrm>
          <a:prstGeom prst="rect">
            <a:avLst/>
          </a:prstGeom>
          <a:noFill/>
        </p:spPr>
      </p:pic>
      <p:sp>
        <p:nvSpPr>
          <p:cNvPr id="9" name="Title 1">
            <a:extLst>
              <a:ext uri="{FF2B5EF4-FFF2-40B4-BE49-F238E27FC236}">
                <a16:creationId xmlns:a16="http://schemas.microsoft.com/office/drawing/2014/main" id="{E14AB58D-3F25-464F-835E-A9DBB6E8BABD}"/>
              </a:ext>
            </a:extLst>
          </p:cNvPr>
          <p:cNvSpPr txBox="1">
            <a:spLocks/>
          </p:cNvSpPr>
          <p:nvPr/>
        </p:nvSpPr>
        <p:spPr>
          <a:xfrm>
            <a:off x="6246686" y="2830513"/>
            <a:ext cx="1978025" cy="1616072"/>
          </a:xfrm>
          <a:prstGeom prst="rect">
            <a:avLst/>
          </a:prstGeom>
        </p:spPr>
        <p:txBody>
          <a:bodyPr vert="horz" lIns="91440" tIns="45720" rIns="91440" bIns="45720" rtlCol="0" anchor="b">
            <a:normAutofit fontScale="90000" lnSpcReduction="20000"/>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r>
              <a:rPr lang="en-US" sz="3600"/>
              <a:t>Key Stage 3 Scheme of Work</a:t>
            </a:r>
          </a:p>
        </p:txBody>
      </p:sp>
      <p:sp>
        <p:nvSpPr>
          <p:cNvPr id="10" name="Text Placeholder 3">
            <a:extLst>
              <a:ext uri="{FF2B5EF4-FFF2-40B4-BE49-F238E27FC236}">
                <a16:creationId xmlns:a16="http://schemas.microsoft.com/office/drawing/2014/main" id="{EF1A6D13-E690-4079-ACDC-01EA218082A8}"/>
              </a:ext>
            </a:extLst>
          </p:cNvPr>
          <p:cNvSpPr txBox="1">
            <a:spLocks/>
          </p:cNvSpPr>
          <p:nvPr/>
        </p:nvSpPr>
        <p:spPr>
          <a:xfrm>
            <a:off x="8421561" y="2488672"/>
            <a:ext cx="1978025" cy="1206501"/>
          </a:xfrm>
          <a:prstGeom prst="rect">
            <a:avLst/>
          </a:prstGeom>
        </p:spPr>
        <p:txBody>
          <a:bodyPr vert="horz" lIns="91440" tIns="45720" rIns="91440" bIns="45720" rtlCol="0" anchor="t">
            <a:no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sz="2400" b="1"/>
              <a:t>Module:</a:t>
            </a:r>
            <a:r>
              <a:rPr lang="en-US" sz="2400"/>
              <a:t> Handling and presenting  data</a:t>
            </a:r>
          </a:p>
          <a:p>
            <a:pPr>
              <a:lnSpc>
                <a:spcPct val="113999"/>
              </a:lnSpc>
            </a:pPr>
            <a:r>
              <a:rPr lang="en-US" sz="2400" b="1"/>
              <a:t>Topic: </a:t>
            </a:r>
            <a:r>
              <a:rPr lang="en-US" sz="2400"/>
              <a:t>Pie charts</a:t>
            </a:r>
          </a:p>
          <a:p>
            <a:pPr>
              <a:lnSpc>
                <a:spcPct val="113999"/>
              </a:lnSpc>
            </a:pPr>
            <a:endParaRPr lang="en-US" sz="2800"/>
          </a:p>
        </p:txBody>
      </p:sp>
    </p:spTree>
    <p:extLst>
      <p:ext uri="{BB962C8B-B14F-4D97-AF65-F5344CB8AC3E}">
        <p14:creationId xmlns:p14="http://schemas.microsoft.com/office/powerpoint/2010/main" val="21885556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8285698" y="443175"/>
            <a:ext cx="3763288" cy="4048883"/>
          </a:xfrm>
          <a:ln w="38100">
            <a:solidFill>
              <a:srgbClr val="0070C0"/>
            </a:solidFill>
          </a:ln>
        </p:spPr>
        <p:txBody>
          <a:bodyPr>
            <a:normAutofit fontScale="90000"/>
          </a:bodyPr>
          <a:lstStyle/>
          <a:p>
            <a:r>
              <a:rPr lang="en-GB" sz="4000"/>
              <a:t>Be clear and precise about the knowledge/skills you want students to learn, not what you want them to do.</a:t>
            </a:r>
          </a:p>
        </p:txBody>
      </p:sp>
      <p:pic>
        <p:nvPicPr>
          <p:cNvPr id="2" name="Picture 1">
            <a:extLst>
              <a:ext uri="{FF2B5EF4-FFF2-40B4-BE49-F238E27FC236}">
                <a16:creationId xmlns:a16="http://schemas.microsoft.com/office/drawing/2014/main" id="{CC7C296E-9E70-4F14-9EC0-226E70730678}"/>
              </a:ext>
            </a:extLst>
          </p:cNvPr>
          <p:cNvPicPr>
            <a:picLocks noChangeAspect="1"/>
          </p:cNvPicPr>
          <p:nvPr/>
        </p:nvPicPr>
        <p:blipFill>
          <a:blip r:embed="rId4"/>
          <a:stretch>
            <a:fillRect/>
          </a:stretch>
        </p:blipFill>
        <p:spPr>
          <a:xfrm>
            <a:off x="98368" y="365760"/>
            <a:ext cx="7923669" cy="6220164"/>
          </a:xfrm>
          <a:prstGeom prst="rect">
            <a:avLst/>
          </a:prstGeom>
          <a:ln w="38100">
            <a:solidFill>
              <a:srgbClr val="0070C0"/>
            </a:solidFill>
          </a:ln>
        </p:spPr>
      </p:pic>
    </p:spTree>
    <p:extLst>
      <p:ext uri="{BB962C8B-B14F-4D97-AF65-F5344CB8AC3E}">
        <p14:creationId xmlns:p14="http://schemas.microsoft.com/office/powerpoint/2010/main" val="373990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 whiteboard&#10;&#10;Description automatically generated">
            <a:extLst>
              <a:ext uri="{FF2B5EF4-FFF2-40B4-BE49-F238E27FC236}">
                <a16:creationId xmlns:a16="http://schemas.microsoft.com/office/drawing/2014/main" id="{7336B96F-0CC5-4329-9B13-1EAF7C57C8E1}"/>
              </a:ext>
            </a:extLst>
          </p:cNvPr>
          <p:cNvPicPr>
            <a:picLocks noChangeAspect="1"/>
          </p:cNvPicPr>
          <p:nvPr/>
        </p:nvPicPr>
        <p:blipFill rotWithShape="1">
          <a:blip r:embed="rId2"/>
          <a:srcRect l="18564" t="9504" r="10141" b="9823"/>
          <a:stretch/>
        </p:blipFill>
        <p:spPr>
          <a:xfrm>
            <a:off x="689462" y="238363"/>
            <a:ext cx="5618180" cy="4089538"/>
          </a:xfrm>
          <a:prstGeom prst="rect">
            <a:avLst/>
          </a:prstGeom>
        </p:spPr>
      </p:pic>
      <p:pic>
        <p:nvPicPr>
          <p:cNvPr id="13" name="Picture 12" descr="Empty calendar with pencil">
            <a:extLst>
              <a:ext uri="{FF2B5EF4-FFF2-40B4-BE49-F238E27FC236}">
                <a16:creationId xmlns:a16="http://schemas.microsoft.com/office/drawing/2014/main" id="{EDEF9086-441D-4AE6-8E1C-BA5F734761CE}"/>
              </a:ext>
            </a:extLst>
          </p:cNvPr>
          <p:cNvPicPr>
            <a:picLocks noChangeAspect="1"/>
          </p:cNvPicPr>
          <p:nvPr/>
        </p:nvPicPr>
        <p:blipFill rotWithShape="1">
          <a:blip r:embed="rId3"/>
          <a:srcRect l="13020" r="13018" b="-2"/>
          <a:stretch/>
        </p:blipFill>
        <p:spPr>
          <a:xfrm>
            <a:off x="8473017" y="4178300"/>
            <a:ext cx="2777066" cy="2501900"/>
          </a:xfrm>
          <a:prstGeom prst="rect">
            <a:avLst/>
          </a:prstGeom>
          <a:noFill/>
        </p:spPr>
      </p:pic>
      <p:sp>
        <p:nvSpPr>
          <p:cNvPr id="22" name="Text Placeholder 3">
            <a:extLst>
              <a:ext uri="{FF2B5EF4-FFF2-40B4-BE49-F238E27FC236}">
                <a16:creationId xmlns:a16="http://schemas.microsoft.com/office/drawing/2014/main" id="{6091A704-2CDD-43BC-B310-5B0DD43050CC}"/>
              </a:ext>
            </a:extLst>
          </p:cNvPr>
          <p:cNvSpPr>
            <a:spLocks noGrp="1"/>
          </p:cNvSpPr>
          <p:nvPr>
            <p:ph type="body" sz="half" idx="2"/>
          </p:nvPr>
        </p:nvSpPr>
        <p:spPr>
          <a:xfrm>
            <a:off x="3746373" y="504297"/>
            <a:ext cx="1898650" cy="2794001"/>
          </a:xfrm>
        </p:spPr>
        <p:txBody>
          <a:bodyPr vert="horz" lIns="91440" tIns="45720" rIns="91440" bIns="45720" rtlCol="0" anchor="t">
            <a:noAutofit/>
          </a:bodyPr>
          <a:lstStyle/>
          <a:p>
            <a:r>
              <a:rPr lang="en-US" sz="2400" b="1" dirty="0">
                <a:solidFill>
                  <a:srgbClr val="FF0000"/>
                </a:solidFill>
              </a:rPr>
              <a:t>Module:</a:t>
            </a:r>
            <a:r>
              <a:rPr lang="en-US" sz="2400" dirty="0">
                <a:solidFill>
                  <a:srgbClr val="FF0000"/>
                </a:solidFill>
              </a:rPr>
              <a:t> </a:t>
            </a:r>
            <a:endParaRPr lang="en-US" dirty="0">
              <a:solidFill>
                <a:srgbClr val="FF0000"/>
              </a:solidFill>
            </a:endParaRPr>
          </a:p>
          <a:p>
            <a:pPr>
              <a:lnSpc>
                <a:spcPct val="113999"/>
              </a:lnSpc>
            </a:pPr>
            <a:r>
              <a:rPr lang="en-US" sz="2400" dirty="0"/>
              <a:t>Area </a:t>
            </a:r>
            <a:endParaRPr lang="en-US" dirty="0"/>
          </a:p>
          <a:p>
            <a:pPr>
              <a:lnSpc>
                <a:spcPct val="113999"/>
              </a:lnSpc>
            </a:pPr>
            <a:r>
              <a:rPr lang="en-US" sz="2400" b="1" dirty="0">
                <a:solidFill>
                  <a:srgbClr val="FF0000"/>
                </a:solidFill>
              </a:rPr>
              <a:t>Topic: </a:t>
            </a:r>
            <a:r>
              <a:rPr lang="en-US" sz="2400" dirty="0"/>
              <a:t>Surface Area of 3D shapes</a:t>
            </a:r>
          </a:p>
        </p:txBody>
      </p:sp>
      <p:sp>
        <p:nvSpPr>
          <p:cNvPr id="6" name="Text Placeholder 3">
            <a:extLst>
              <a:ext uri="{FF2B5EF4-FFF2-40B4-BE49-F238E27FC236}">
                <a16:creationId xmlns:a16="http://schemas.microsoft.com/office/drawing/2014/main" id="{AD7CBFF8-DBD6-4E90-89C3-5DD2A2A8AA9C}"/>
              </a:ext>
            </a:extLst>
          </p:cNvPr>
          <p:cNvSpPr txBox="1">
            <a:spLocks/>
          </p:cNvSpPr>
          <p:nvPr/>
        </p:nvSpPr>
        <p:spPr>
          <a:xfrm>
            <a:off x="842835" y="5133447"/>
            <a:ext cx="7613650" cy="904876"/>
          </a:xfrm>
          <a:prstGeom prst="rect">
            <a:avLst/>
          </a:prstGeom>
        </p:spPr>
        <p:txBody>
          <a:bodyPr vert="horz" lIns="91440" tIns="45720" rIns="91440" bIns="45720" rtlCol="0" anchor="t">
            <a:normAutofit fontScale="92500" lnSpcReduction="10000"/>
          </a:bodyPr>
          <a:lstStyle>
            <a:lvl1pPr marL="0" indent="0" algn="l" defTabSz="914400" rtl="0" eaLnBrk="1" latinLnBrk="0" hangingPunct="1">
              <a:lnSpc>
                <a:spcPct val="114000"/>
              </a:lnSpc>
              <a:spcBef>
                <a:spcPts val="800"/>
              </a:spcBef>
              <a:spcAft>
                <a:spcPts val="200"/>
              </a:spcAft>
              <a:buClr>
                <a:schemeClr val="accent1"/>
              </a:buClr>
              <a:buSzPct val="80000"/>
              <a:buFont typeface="Arial" pitchFamily="34" charset="0"/>
              <a:buNone/>
              <a:defRPr sz="13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US" sz="2800"/>
              <a:t>Imagine you are teaching this next week, what do you do next?</a:t>
            </a:r>
          </a:p>
        </p:txBody>
      </p:sp>
      <p:sp>
        <p:nvSpPr>
          <p:cNvPr id="9" name="Title 1">
            <a:extLst>
              <a:ext uri="{FF2B5EF4-FFF2-40B4-BE49-F238E27FC236}">
                <a16:creationId xmlns:a16="http://schemas.microsoft.com/office/drawing/2014/main" id="{1A4F864B-43B9-4119-867F-B673731D5AD3}"/>
              </a:ext>
            </a:extLst>
          </p:cNvPr>
          <p:cNvSpPr>
            <a:spLocks noGrp="1"/>
          </p:cNvSpPr>
          <p:nvPr>
            <p:ph type="title"/>
          </p:nvPr>
        </p:nvSpPr>
        <p:spPr>
          <a:xfrm>
            <a:off x="960311" y="1766888"/>
            <a:ext cx="1978025" cy="1616072"/>
          </a:xfrm>
        </p:spPr>
        <p:txBody>
          <a:bodyPr anchor="b">
            <a:normAutofit fontScale="90000"/>
          </a:bodyPr>
          <a:lstStyle/>
          <a:p>
            <a:r>
              <a:rPr lang="en-US" sz="3600" dirty="0">
                <a:solidFill>
                  <a:srgbClr val="FF0000"/>
                </a:solidFill>
              </a:rPr>
              <a:t>Key Stage 3 Scheme of Work – Year 9 top set</a:t>
            </a:r>
          </a:p>
        </p:txBody>
      </p:sp>
    </p:spTree>
    <p:extLst>
      <p:ext uri="{BB962C8B-B14F-4D97-AF65-F5344CB8AC3E}">
        <p14:creationId xmlns:p14="http://schemas.microsoft.com/office/powerpoint/2010/main" val="1614909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F787-DB55-42B5-A9D4-DC67322B2430}"/>
              </a:ext>
            </a:extLst>
          </p:cNvPr>
          <p:cNvSpPr>
            <a:spLocks noGrp="1"/>
          </p:cNvSpPr>
          <p:nvPr>
            <p:ph type="title"/>
          </p:nvPr>
        </p:nvSpPr>
        <p:spPr>
          <a:xfrm>
            <a:off x="402014" y="1396300"/>
            <a:ext cx="3337615" cy="1333499"/>
          </a:xfrm>
        </p:spPr>
        <p:txBody>
          <a:bodyPr anchor="b">
            <a:normAutofit/>
          </a:bodyPr>
          <a:lstStyle/>
          <a:p>
            <a:r>
              <a:rPr lang="en-GB" dirty="0"/>
              <a:t>Learning Descriptor</a:t>
            </a:r>
          </a:p>
        </p:txBody>
      </p:sp>
      <p:pic>
        <p:nvPicPr>
          <p:cNvPr id="5" name="Picture 4" descr="Detail Shot Of stone stairs in blue tone">
            <a:extLst>
              <a:ext uri="{FF2B5EF4-FFF2-40B4-BE49-F238E27FC236}">
                <a16:creationId xmlns:a16="http://schemas.microsoft.com/office/drawing/2014/main" id="{7F6EF3B0-9FC4-43FB-9B08-3E40209198EC}"/>
              </a:ext>
            </a:extLst>
          </p:cNvPr>
          <p:cNvPicPr>
            <a:picLocks noChangeAspect="1"/>
          </p:cNvPicPr>
          <p:nvPr/>
        </p:nvPicPr>
        <p:blipFill rotWithShape="1">
          <a:blip r:embed="rId2"/>
          <a:srcRect l="12772" r="5615" b="-2"/>
          <a:stretch/>
        </p:blipFill>
        <p:spPr>
          <a:xfrm>
            <a:off x="214122" y="3872800"/>
            <a:ext cx="3123248" cy="2553400"/>
          </a:xfrm>
          <a:prstGeom prst="rect">
            <a:avLst/>
          </a:prstGeom>
          <a:noFill/>
        </p:spPr>
      </p:pic>
      <p:sp>
        <p:nvSpPr>
          <p:cNvPr id="14" name="Content Placeholder 2">
            <a:extLst>
              <a:ext uri="{FF2B5EF4-FFF2-40B4-BE49-F238E27FC236}">
                <a16:creationId xmlns:a16="http://schemas.microsoft.com/office/drawing/2014/main" id="{392D3268-5415-4750-A02E-B55E79F11C81}"/>
              </a:ext>
            </a:extLst>
          </p:cNvPr>
          <p:cNvSpPr>
            <a:spLocks noGrp="1"/>
          </p:cNvSpPr>
          <p:nvPr>
            <p:ph sz="quarter" idx="4"/>
          </p:nvPr>
        </p:nvSpPr>
        <p:spPr>
          <a:xfrm>
            <a:off x="3689668" y="1396300"/>
            <a:ext cx="7187247" cy="4236150"/>
          </a:xfrm>
        </p:spPr>
        <p:txBody>
          <a:bodyPr vert="horz" lIns="91440" tIns="45720" rIns="91440" bIns="45720" rtlCol="0" anchor="t">
            <a:noAutofit/>
          </a:bodyPr>
          <a:lstStyle/>
          <a:p>
            <a:pPr>
              <a:buNone/>
            </a:pPr>
            <a:r>
              <a:rPr lang="en-GB" sz="2000" b="1" dirty="0"/>
              <a:t>Progression Step 3:</a:t>
            </a:r>
            <a:endParaRPr lang="en-US" sz="2000" b="1" dirty="0"/>
          </a:p>
          <a:p>
            <a:pPr>
              <a:buNone/>
            </a:pPr>
            <a:r>
              <a:rPr lang="en-GB" sz="2000" dirty="0"/>
              <a:t>I can relate a three-dimensional shape to its two-dimensional nets.</a:t>
            </a:r>
            <a:endParaRPr lang="en-US" sz="2000" dirty="0"/>
          </a:p>
          <a:p>
            <a:pPr>
              <a:buNone/>
            </a:pPr>
            <a:r>
              <a:rPr lang="en-GB" sz="2000" dirty="0"/>
              <a:t>I can use efficient methods for finding the perimeter and area of two-dimensional shapes, understanding how basic formulae are derived</a:t>
            </a:r>
          </a:p>
          <a:p>
            <a:pPr marL="0" indent="0">
              <a:buNone/>
            </a:pPr>
            <a:r>
              <a:rPr lang="en-GB" sz="2000" b="1" dirty="0">
                <a:solidFill>
                  <a:srgbClr val="0070C0"/>
                </a:solidFill>
              </a:rPr>
              <a:t>Progression Step 4 </a:t>
            </a:r>
            <a:endParaRPr lang="en-US" sz="2000" b="1" dirty="0">
              <a:solidFill>
                <a:srgbClr val="0070C0"/>
              </a:solidFill>
            </a:endParaRPr>
          </a:p>
          <a:p>
            <a:pPr marL="0" indent="0">
              <a:buNone/>
            </a:pPr>
            <a:r>
              <a:rPr lang="en-GB" sz="2000" i="1" dirty="0">
                <a:solidFill>
                  <a:srgbClr val="0070C0"/>
                </a:solidFill>
              </a:rPr>
              <a:t>I can explore and calculate the areas and perimeters of simple and compound two-dimensional shapes, including circles, and I have demonstrated an understanding of pi (π) as the ratio of the circumference of a circle to its diameter. </a:t>
            </a:r>
            <a:r>
              <a:rPr lang="en-GB" sz="2000" b="1" i="1" dirty="0">
                <a:solidFill>
                  <a:srgbClr val="0070C0"/>
                </a:solidFill>
              </a:rPr>
              <a:t>I can apply my understanding of area to be able to calculate the surface area of simple prisms</a:t>
            </a:r>
            <a:r>
              <a:rPr lang="en-GB" sz="2000" b="1" dirty="0">
                <a:solidFill>
                  <a:srgbClr val="0070C0"/>
                </a:solidFill>
              </a:rPr>
              <a:t>.</a:t>
            </a:r>
            <a:endParaRPr lang="en-US" sz="2000" b="1" dirty="0">
              <a:solidFill>
                <a:srgbClr val="0070C0"/>
              </a:solidFill>
            </a:endParaRPr>
          </a:p>
        </p:txBody>
      </p:sp>
      <p:pic>
        <p:nvPicPr>
          <p:cNvPr id="4" name="Picture 5" descr="A picture containing text&#10;&#10;Description automatically generated">
            <a:extLst>
              <a:ext uri="{FF2B5EF4-FFF2-40B4-BE49-F238E27FC236}">
                <a16:creationId xmlns:a16="http://schemas.microsoft.com/office/drawing/2014/main" id="{91A8A1D6-43F7-4E95-B9EE-694D30115722}"/>
              </a:ext>
            </a:extLst>
          </p:cNvPr>
          <p:cNvPicPr>
            <a:picLocks noChangeAspect="1"/>
          </p:cNvPicPr>
          <p:nvPr/>
        </p:nvPicPr>
        <p:blipFill rotWithShape="1">
          <a:blip r:embed="rId3"/>
          <a:srcRect l="13686" t="62668" r="19326" b="22234"/>
          <a:stretch/>
        </p:blipFill>
        <p:spPr>
          <a:xfrm>
            <a:off x="3418681" y="-1588"/>
            <a:ext cx="7729105" cy="1160567"/>
          </a:xfrm>
          <a:prstGeom prst="rect">
            <a:avLst/>
          </a:prstGeom>
        </p:spPr>
      </p:pic>
    </p:spTree>
    <p:extLst>
      <p:ext uri="{BB962C8B-B14F-4D97-AF65-F5344CB8AC3E}">
        <p14:creationId xmlns:p14="http://schemas.microsoft.com/office/powerpoint/2010/main" val="28041192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F787-DB55-42B5-A9D4-DC67322B2430}"/>
              </a:ext>
            </a:extLst>
          </p:cNvPr>
          <p:cNvSpPr>
            <a:spLocks noGrp="1"/>
          </p:cNvSpPr>
          <p:nvPr>
            <p:ph type="title"/>
          </p:nvPr>
        </p:nvSpPr>
        <p:spPr>
          <a:xfrm>
            <a:off x="334928" y="1265729"/>
            <a:ext cx="3002442" cy="1333499"/>
          </a:xfrm>
        </p:spPr>
        <p:txBody>
          <a:bodyPr anchor="b">
            <a:normAutofit/>
          </a:bodyPr>
          <a:lstStyle/>
          <a:p>
            <a:r>
              <a:rPr lang="en-GB" dirty="0" err="1"/>
              <a:t>Disgrifiadau</a:t>
            </a:r>
            <a:br>
              <a:rPr lang="en-GB" dirty="0"/>
            </a:br>
            <a:r>
              <a:rPr lang="en-GB" dirty="0" err="1"/>
              <a:t>Dysgu</a:t>
            </a:r>
            <a:endParaRPr lang="en-GB" dirty="0"/>
          </a:p>
        </p:txBody>
      </p:sp>
      <p:pic>
        <p:nvPicPr>
          <p:cNvPr id="5" name="Picture 4" descr="Detail Shot Of stone stairs in blue tone">
            <a:extLst>
              <a:ext uri="{FF2B5EF4-FFF2-40B4-BE49-F238E27FC236}">
                <a16:creationId xmlns:a16="http://schemas.microsoft.com/office/drawing/2014/main" id="{7F6EF3B0-9FC4-43FB-9B08-3E40209198EC}"/>
              </a:ext>
            </a:extLst>
          </p:cNvPr>
          <p:cNvPicPr>
            <a:picLocks noChangeAspect="1"/>
          </p:cNvPicPr>
          <p:nvPr/>
        </p:nvPicPr>
        <p:blipFill rotWithShape="1">
          <a:blip r:embed="rId2"/>
          <a:srcRect l="12772" r="5615" b="-2"/>
          <a:stretch/>
        </p:blipFill>
        <p:spPr>
          <a:xfrm>
            <a:off x="214122" y="3872800"/>
            <a:ext cx="3123248" cy="2553400"/>
          </a:xfrm>
          <a:prstGeom prst="rect">
            <a:avLst/>
          </a:prstGeom>
          <a:noFill/>
        </p:spPr>
      </p:pic>
      <p:sp>
        <p:nvSpPr>
          <p:cNvPr id="14" name="Content Placeholder 2">
            <a:extLst>
              <a:ext uri="{FF2B5EF4-FFF2-40B4-BE49-F238E27FC236}">
                <a16:creationId xmlns:a16="http://schemas.microsoft.com/office/drawing/2014/main" id="{392D3268-5415-4750-A02E-B55E79F11C81}"/>
              </a:ext>
            </a:extLst>
          </p:cNvPr>
          <p:cNvSpPr>
            <a:spLocks noGrp="1"/>
          </p:cNvSpPr>
          <p:nvPr>
            <p:ph sz="quarter" idx="4"/>
          </p:nvPr>
        </p:nvSpPr>
        <p:spPr>
          <a:xfrm>
            <a:off x="3646677" y="1396300"/>
            <a:ext cx="7187247" cy="4236150"/>
          </a:xfrm>
        </p:spPr>
        <p:txBody>
          <a:bodyPr vert="horz" lIns="91440" tIns="45720" rIns="91440" bIns="45720" rtlCol="0" anchor="t">
            <a:noAutofit/>
          </a:bodyPr>
          <a:lstStyle/>
          <a:p>
            <a:pPr>
              <a:buNone/>
            </a:pPr>
            <a:r>
              <a:rPr lang="en-GB" sz="2400" b="1" dirty="0">
                <a:latin typeface="Arial" panose="020B0604020202020204" pitchFamily="34" charset="0"/>
                <a:cs typeface="Arial" panose="020B0604020202020204" pitchFamily="34" charset="0"/>
              </a:rPr>
              <a:t>Cam </a:t>
            </a:r>
            <a:r>
              <a:rPr lang="en-GB" sz="2400" b="1" dirty="0" err="1">
                <a:latin typeface="Arial" panose="020B0604020202020204" pitchFamily="34" charset="0"/>
                <a:cs typeface="Arial" panose="020B0604020202020204" pitchFamily="34" charset="0"/>
              </a:rPr>
              <a:t>cynnedd</a:t>
            </a:r>
            <a:r>
              <a:rPr lang="en-GB" sz="2400" b="1" dirty="0">
                <a:latin typeface="Arial" panose="020B0604020202020204" pitchFamily="34" charset="0"/>
                <a:cs typeface="Arial" panose="020B0604020202020204" pitchFamily="34" charset="0"/>
              </a:rPr>
              <a:t> 3:</a:t>
            </a:r>
          </a:p>
          <a:p>
            <a:pPr marL="0" indent="0" algn="l" fontAlgn="base">
              <a:buNone/>
            </a:pPr>
            <a:r>
              <a:rPr lang="en-GB" sz="2000" b="0" i="0" dirty="0" err="1">
                <a:solidFill>
                  <a:srgbClr val="1F1F1F"/>
                </a:solidFill>
                <a:effectLst/>
              </a:rPr>
              <a:t>Rwy’n</a:t>
            </a:r>
            <a:r>
              <a:rPr lang="en-GB" sz="2000" b="0" i="0" dirty="0">
                <a:solidFill>
                  <a:srgbClr val="1F1F1F"/>
                </a:solidFill>
                <a:effectLst/>
              </a:rPr>
              <a:t> </a:t>
            </a:r>
            <a:r>
              <a:rPr lang="en-GB" sz="2000" b="0" i="0" dirty="0" err="1">
                <a:solidFill>
                  <a:srgbClr val="1F1F1F"/>
                </a:solidFill>
                <a:effectLst/>
              </a:rPr>
              <a:t>gallu</a:t>
            </a:r>
            <a:r>
              <a:rPr lang="en-GB" sz="2000" b="0" i="0" dirty="0">
                <a:solidFill>
                  <a:srgbClr val="1F1F1F"/>
                </a:solidFill>
                <a:effectLst/>
              </a:rPr>
              <a:t> </a:t>
            </a:r>
            <a:r>
              <a:rPr lang="en-GB" sz="2000" b="0" i="0" dirty="0" err="1">
                <a:solidFill>
                  <a:srgbClr val="1F1F1F"/>
                </a:solidFill>
                <a:effectLst/>
              </a:rPr>
              <a:t>perthnasu</a:t>
            </a:r>
            <a:r>
              <a:rPr lang="en-GB" sz="2000" b="0" i="0" dirty="0">
                <a:solidFill>
                  <a:srgbClr val="1F1F1F"/>
                </a:solidFill>
                <a:effectLst/>
              </a:rPr>
              <a:t> </a:t>
            </a:r>
            <a:r>
              <a:rPr lang="en-GB" sz="2000" b="0" i="0" dirty="0" err="1">
                <a:solidFill>
                  <a:srgbClr val="1F1F1F"/>
                </a:solidFill>
                <a:effectLst/>
              </a:rPr>
              <a:t>siâp</a:t>
            </a:r>
            <a:r>
              <a:rPr lang="en-GB" sz="2000" b="0" i="0" dirty="0">
                <a:solidFill>
                  <a:srgbClr val="1F1F1F"/>
                </a:solidFill>
                <a:effectLst/>
              </a:rPr>
              <a:t> tri </a:t>
            </a:r>
            <a:r>
              <a:rPr lang="en-GB" sz="2000" b="0" i="0" dirty="0" err="1">
                <a:solidFill>
                  <a:srgbClr val="1F1F1F"/>
                </a:solidFill>
                <a:effectLst/>
              </a:rPr>
              <a:t>dimensiwn</a:t>
            </a:r>
            <a:r>
              <a:rPr lang="en-GB" sz="2000" b="0" i="0" dirty="0">
                <a:solidFill>
                  <a:srgbClr val="1F1F1F"/>
                </a:solidFill>
                <a:effectLst/>
              </a:rPr>
              <a:t> </a:t>
            </a:r>
            <a:r>
              <a:rPr lang="en-GB" sz="2000" b="0" i="0" dirty="0" err="1">
                <a:solidFill>
                  <a:srgbClr val="1F1F1F"/>
                </a:solidFill>
                <a:effectLst/>
              </a:rPr>
              <a:t>i’w</a:t>
            </a:r>
            <a:r>
              <a:rPr lang="en-GB" sz="2000" b="0" i="0" dirty="0">
                <a:solidFill>
                  <a:srgbClr val="1F1F1F"/>
                </a:solidFill>
                <a:effectLst/>
              </a:rPr>
              <a:t> </a:t>
            </a:r>
            <a:r>
              <a:rPr lang="en-GB" sz="2000" b="0" i="0" dirty="0" err="1">
                <a:solidFill>
                  <a:srgbClr val="1F1F1F"/>
                </a:solidFill>
                <a:effectLst/>
              </a:rPr>
              <a:t>rwydau</a:t>
            </a:r>
            <a:r>
              <a:rPr lang="en-GB" sz="2000" b="0" i="0" dirty="0">
                <a:solidFill>
                  <a:srgbClr val="1F1F1F"/>
                </a:solidFill>
                <a:effectLst/>
              </a:rPr>
              <a:t> </a:t>
            </a:r>
            <a:r>
              <a:rPr lang="en-GB" sz="2000" b="0" i="0" dirty="0" err="1">
                <a:solidFill>
                  <a:srgbClr val="1F1F1F"/>
                </a:solidFill>
                <a:effectLst/>
              </a:rPr>
              <a:t>dau</a:t>
            </a:r>
            <a:r>
              <a:rPr lang="en-GB" sz="2000" b="0" i="0" dirty="0">
                <a:solidFill>
                  <a:srgbClr val="1F1F1F"/>
                </a:solidFill>
                <a:effectLst/>
              </a:rPr>
              <a:t> </a:t>
            </a:r>
            <a:r>
              <a:rPr lang="en-GB" sz="2000" b="0" i="0" dirty="0" err="1">
                <a:solidFill>
                  <a:srgbClr val="1F1F1F"/>
                </a:solidFill>
                <a:effectLst/>
              </a:rPr>
              <a:t>ddimensiwn</a:t>
            </a:r>
            <a:r>
              <a:rPr lang="en-GB" sz="2000" b="0" i="0" dirty="0">
                <a:solidFill>
                  <a:srgbClr val="1F1F1F"/>
                </a:solidFill>
                <a:effectLst/>
              </a:rPr>
              <a:t>.</a:t>
            </a:r>
          </a:p>
          <a:p>
            <a:pPr marL="0" indent="0" algn="l" fontAlgn="base">
              <a:buNone/>
            </a:pPr>
            <a:r>
              <a:rPr lang="en-GB" sz="2000" b="0" i="0" dirty="0" err="1">
                <a:solidFill>
                  <a:srgbClr val="1F1F1F"/>
                </a:solidFill>
                <a:effectLst/>
              </a:rPr>
              <a:t>Rwy’n</a:t>
            </a:r>
            <a:r>
              <a:rPr lang="en-GB" sz="2000" b="0" i="0" dirty="0">
                <a:solidFill>
                  <a:srgbClr val="1F1F1F"/>
                </a:solidFill>
                <a:effectLst/>
              </a:rPr>
              <a:t> </a:t>
            </a:r>
            <a:r>
              <a:rPr lang="en-GB" sz="2000" b="0" i="0" dirty="0" err="1">
                <a:solidFill>
                  <a:srgbClr val="1F1F1F"/>
                </a:solidFill>
                <a:effectLst/>
              </a:rPr>
              <a:t>gallu</a:t>
            </a:r>
            <a:r>
              <a:rPr lang="en-GB" sz="2000" b="0" i="0" dirty="0">
                <a:solidFill>
                  <a:srgbClr val="1F1F1F"/>
                </a:solidFill>
                <a:effectLst/>
              </a:rPr>
              <a:t> </a:t>
            </a:r>
            <a:r>
              <a:rPr lang="en-GB" sz="2000" b="0" i="0" dirty="0" err="1">
                <a:solidFill>
                  <a:srgbClr val="1F1F1F"/>
                </a:solidFill>
                <a:effectLst/>
              </a:rPr>
              <a:t>defnyddio</a:t>
            </a:r>
            <a:r>
              <a:rPr lang="en-GB" sz="2000" b="0" i="0" dirty="0">
                <a:solidFill>
                  <a:srgbClr val="1F1F1F"/>
                </a:solidFill>
                <a:effectLst/>
              </a:rPr>
              <a:t> </a:t>
            </a:r>
            <a:r>
              <a:rPr lang="en-GB" sz="2000" b="0" i="0" dirty="0" err="1">
                <a:solidFill>
                  <a:srgbClr val="1F1F1F"/>
                </a:solidFill>
                <a:effectLst/>
              </a:rPr>
              <a:t>dulliau</a:t>
            </a:r>
            <a:r>
              <a:rPr lang="en-GB" sz="2000" b="0" i="0" dirty="0">
                <a:solidFill>
                  <a:srgbClr val="1F1F1F"/>
                </a:solidFill>
                <a:effectLst/>
              </a:rPr>
              <a:t> </a:t>
            </a:r>
            <a:r>
              <a:rPr lang="en-GB" sz="2000" b="0" i="0" dirty="0" err="1">
                <a:solidFill>
                  <a:srgbClr val="1F1F1F"/>
                </a:solidFill>
                <a:effectLst/>
              </a:rPr>
              <a:t>effeithlon</a:t>
            </a:r>
            <a:r>
              <a:rPr lang="en-GB" sz="2000" b="0" i="0" dirty="0">
                <a:solidFill>
                  <a:srgbClr val="1F1F1F"/>
                </a:solidFill>
                <a:effectLst/>
              </a:rPr>
              <a:t> </a:t>
            </a:r>
            <a:r>
              <a:rPr lang="en-GB" sz="2000" b="0" i="0" dirty="0" err="1">
                <a:solidFill>
                  <a:srgbClr val="1F1F1F"/>
                </a:solidFill>
                <a:effectLst/>
              </a:rPr>
              <a:t>i</a:t>
            </a:r>
            <a:r>
              <a:rPr lang="en-GB" sz="2000" b="0" i="0" dirty="0">
                <a:solidFill>
                  <a:srgbClr val="1F1F1F"/>
                </a:solidFill>
                <a:effectLst/>
              </a:rPr>
              <a:t> </a:t>
            </a:r>
            <a:r>
              <a:rPr lang="en-GB" sz="2000" b="0" i="0" dirty="0" err="1">
                <a:solidFill>
                  <a:srgbClr val="1F1F1F"/>
                </a:solidFill>
                <a:effectLst/>
              </a:rPr>
              <a:t>ddarganfod</a:t>
            </a:r>
            <a:r>
              <a:rPr lang="en-GB" sz="2000" b="0" i="0" dirty="0">
                <a:solidFill>
                  <a:srgbClr val="1F1F1F"/>
                </a:solidFill>
                <a:effectLst/>
              </a:rPr>
              <a:t> </a:t>
            </a:r>
            <a:r>
              <a:rPr lang="en-GB" sz="2000" b="0" i="0" dirty="0" err="1">
                <a:solidFill>
                  <a:srgbClr val="1F1F1F"/>
                </a:solidFill>
                <a:effectLst/>
              </a:rPr>
              <a:t>perimedr</a:t>
            </a:r>
            <a:r>
              <a:rPr lang="en-GB" sz="2000" b="0" i="0" dirty="0">
                <a:solidFill>
                  <a:srgbClr val="1F1F1F"/>
                </a:solidFill>
                <a:effectLst/>
              </a:rPr>
              <a:t> ac arwynebedd </a:t>
            </a:r>
            <a:r>
              <a:rPr lang="en-GB" sz="2000" b="0" i="0" dirty="0" err="1">
                <a:solidFill>
                  <a:srgbClr val="1F1F1F"/>
                </a:solidFill>
                <a:effectLst/>
              </a:rPr>
              <a:t>siapiau</a:t>
            </a:r>
            <a:r>
              <a:rPr lang="en-GB" sz="2000" b="0" i="0" dirty="0">
                <a:solidFill>
                  <a:srgbClr val="1F1F1F"/>
                </a:solidFill>
                <a:effectLst/>
              </a:rPr>
              <a:t> </a:t>
            </a:r>
            <a:r>
              <a:rPr lang="en-GB" sz="2000" b="0" i="0" dirty="0" err="1">
                <a:solidFill>
                  <a:srgbClr val="1F1F1F"/>
                </a:solidFill>
                <a:effectLst/>
              </a:rPr>
              <a:t>dau</a:t>
            </a:r>
            <a:r>
              <a:rPr lang="en-GB" sz="2000" b="0" i="0" dirty="0">
                <a:solidFill>
                  <a:srgbClr val="1F1F1F"/>
                </a:solidFill>
                <a:effectLst/>
              </a:rPr>
              <a:t> </a:t>
            </a:r>
            <a:r>
              <a:rPr lang="en-GB" sz="2000" b="0" i="0" dirty="0" err="1">
                <a:solidFill>
                  <a:srgbClr val="1F1F1F"/>
                </a:solidFill>
                <a:effectLst/>
              </a:rPr>
              <a:t>ddimensiwn</a:t>
            </a:r>
            <a:r>
              <a:rPr lang="en-GB" sz="2000" b="0" i="0" dirty="0">
                <a:solidFill>
                  <a:srgbClr val="1F1F1F"/>
                </a:solidFill>
                <a:effectLst/>
              </a:rPr>
              <a:t>, </a:t>
            </a:r>
            <a:r>
              <a:rPr lang="en-GB" sz="2000" b="0" i="0" dirty="0" err="1">
                <a:solidFill>
                  <a:srgbClr val="1F1F1F"/>
                </a:solidFill>
                <a:effectLst/>
              </a:rPr>
              <a:t>gan</a:t>
            </a:r>
            <a:r>
              <a:rPr lang="en-GB" sz="2000" b="0" i="0" dirty="0">
                <a:solidFill>
                  <a:srgbClr val="1F1F1F"/>
                </a:solidFill>
                <a:effectLst/>
              </a:rPr>
              <a:t> </a:t>
            </a:r>
            <a:r>
              <a:rPr lang="en-GB" sz="2000" b="0" i="0" dirty="0" err="1">
                <a:solidFill>
                  <a:srgbClr val="1F1F1F"/>
                </a:solidFill>
                <a:effectLst/>
              </a:rPr>
              <a:t>ddeall</a:t>
            </a:r>
            <a:r>
              <a:rPr lang="en-GB" sz="2000" b="0" i="0" dirty="0">
                <a:solidFill>
                  <a:srgbClr val="1F1F1F"/>
                </a:solidFill>
                <a:effectLst/>
              </a:rPr>
              <a:t> </a:t>
            </a:r>
            <a:r>
              <a:rPr lang="en-GB" sz="2000" b="0" i="0" dirty="0" err="1">
                <a:solidFill>
                  <a:srgbClr val="1F1F1F"/>
                </a:solidFill>
                <a:effectLst/>
              </a:rPr>
              <a:t>sut</a:t>
            </a:r>
            <a:r>
              <a:rPr lang="en-GB" sz="2000" b="0" i="0" dirty="0">
                <a:solidFill>
                  <a:srgbClr val="1F1F1F"/>
                </a:solidFill>
                <a:effectLst/>
              </a:rPr>
              <a:t> </a:t>
            </a:r>
            <a:r>
              <a:rPr lang="en-GB" sz="2000" b="0" i="0" dirty="0" err="1">
                <a:solidFill>
                  <a:srgbClr val="1F1F1F"/>
                </a:solidFill>
                <a:effectLst/>
              </a:rPr>
              <a:t>mae</a:t>
            </a:r>
            <a:r>
              <a:rPr lang="en-GB" sz="2000" b="0" i="0" dirty="0">
                <a:solidFill>
                  <a:srgbClr val="1F1F1F"/>
                </a:solidFill>
                <a:effectLst/>
              </a:rPr>
              <a:t> </a:t>
            </a:r>
            <a:r>
              <a:rPr lang="en-GB" sz="2000" b="0" i="0" dirty="0" err="1">
                <a:solidFill>
                  <a:srgbClr val="1F1F1F"/>
                </a:solidFill>
                <a:effectLst/>
              </a:rPr>
              <a:t>hafaliadau</a:t>
            </a:r>
            <a:r>
              <a:rPr lang="en-GB" sz="2000" b="0" i="0" dirty="0">
                <a:solidFill>
                  <a:srgbClr val="1F1F1F"/>
                </a:solidFill>
                <a:effectLst/>
              </a:rPr>
              <a:t> </a:t>
            </a:r>
            <a:r>
              <a:rPr lang="en-GB" sz="2000" b="0" i="0" dirty="0" err="1">
                <a:solidFill>
                  <a:srgbClr val="1F1F1F"/>
                </a:solidFill>
                <a:effectLst/>
              </a:rPr>
              <a:t>sylfaenol</a:t>
            </a:r>
            <a:r>
              <a:rPr lang="en-GB" sz="2000" b="0" i="0" dirty="0">
                <a:solidFill>
                  <a:srgbClr val="1F1F1F"/>
                </a:solidFill>
                <a:effectLst/>
              </a:rPr>
              <a:t> </a:t>
            </a:r>
            <a:r>
              <a:rPr lang="en-GB" sz="2000" b="0" i="0" dirty="0" err="1">
                <a:solidFill>
                  <a:srgbClr val="1F1F1F"/>
                </a:solidFill>
                <a:effectLst/>
              </a:rPr>
              <a:t>yn</a:t>
            </a:r>
            <a:r>
              <a:rPr lang="en-GB" sz="2000" b="0" i="0" dirty="0">
                <a:solidFill>
                  <a:srgbClr val="1F1F1F"/>
                </a:solidFill>
                <a:effectLst/>
              </a:rPr>
              <a:t> </a:t>
            </a:r>
            <a:r>
              <a:rPr lang="en-GB" sz="2000" b="0" i="0" dirty="0" err="1">
                <a:solidFill>
                  <a:srgbClr val="1F1F1F"/>
                </a:solidFill>
                <a:effectLst/>
              </a:rPr>
              <a:t>deillio</a:t>
            </a:r>
            <a:r>
              <a:rPr lang="en-GB" sz="2000" b="0" i="0" dirty="0">
                <a:solidFill>
                  <a:srgbClr val="1F1F1F"/>
                </a:solidFill>
                <a:effectLst/>
              </a:rPr>
              <a:t> </a:t>
            </a:r>
            <a:r>
              <a:rPr lang="en-GB" sz="2000" b="0" i="0" dirty="0" err="1">
                <a:solidFill>
                  <a:srgbClr val="1F1F1F"/>
                </a:solidFill>
                <a:effectLst/>
              </a:rPr>
              <a:t>ohonynt</a:t>
            </a:r>
            <a:r>
              <a:rPr lang="en-GB" sz="2000" b="0" i="0" dirty="0">
                <a:solidFill>
                  <a:srgbClr val="1F1F1F"/>
                </a:solidFill>
                <a:effectLst/>
              </a:rPr>
              <a:t>.</a:t>
            </a:r>
          </a:p>
          <a:p>
            <a:pPr>
              <a:buNone/>
            </a:pPr>
            <a:endParaRPr lang="en-US" sz="2400" b="1" dirty="0">
              <a:latin typeface="Arial" panose="020B0604020202020204" pitchFamily="34" charset="0"/>
              <a:cs typeface="Arial" panose="020B0604020202020204" pitchFamily="34" charset="0"/>
            </a:endParaRPr>
          </a:p>
          <a:p>
            <a:pPr marL="0" indent="0">
              <a:buNone/>
            </a:pPr>
            <a:r>
              <a:rPr lang="en-GB" sz="2400" b="1" i="1" dirty="0">
                <a:solidFill>
                  <a:srgbClr val="0070C0"/>
                </a:solidFill>
                <a:latin typeface="Arial" panose="020B0604020202020204" pitchFamily="34" charset="0"/>
                <a:ea typeface="+mn-lt"/>
                <a:cs typeface="Arial" panose="020B0604020202020204" pitchFamily="34" charset="0"/>
              </a:rPr>
              <a:t>Cam </a:t>
            </a:r>
            <a:r>
              <a:rPr lang="en-GB" sz="2400" b="1" i="1" dirty="0" err="1">
                <a:solidFill>
                  <a:srgbClr val="0070C0"/>
                </a:solidFill>
                <a:latin typeface="Arial" panose="020B0604020202020204" pitchFamily="34" charset="0"/>
                <a:ea typeface="+mn-lt"/>
                <a:cs typeface="Arial" panose="020B0604020202020204" pitchFamily="34" charset="0"/>
              </a:rPr>
              <a:t>cynnedd</a:t>
            </a:r>
            <a:r>
              <a:rPr lang="en-GB" sz="2400" b="1" i="1" dirty="0">
                <a:solidFill>
                  <a:srgbClr val="0070C0"/>
                </a:solidFill>
                <a:latin typeface="Arial" panose="020B0604020202020204" pitchFamily="34" charset="0"/>
                <a:ea typeface="+mn-lt"/>
                <a:cs typeface="Arial" panose="020B0604020202020204" pitchFamily="34" charset="0"/>
              </a:rPr>
              <a:t> 4</a:t>
            </a:r>
          </a:p>
          <a:p>
            <a:pPr marL="0" indent="0">
              <a:buNone/>
            </a:pPr>
            <a:r>
              <a:rPr lang="en-GB" sz="2000" b="0" i="0" dirty="0" err="1">
                <a:solidFill>
                  <a:srgbClr val="0070C0"/>
                </a:solidFill>
                <a:effectLst/>
              </a:rPr>
              <a:t>Rwy’n</a:t>
            </a:r>
            <a:r>
              <a:rPr lang="en-GB" sz="2000" b="0" i="0" dirty="0">
                <a:solidFill>
                  <a:srgbClr val="0070C0"/>
                </a:solidFill>
                <a:effectLst/>
              </a:rPr>
              <a:t> </a:t>
            </a:r>
            <a:r>
              <a:rPr lang="en-GB" sz="2000" b="0" i="0" dirty="0" err="1">
                <a:solidFill>
                  <a:srgbClr val="0070C0"/>
                </a:solidFill>
                <a:effectLst/>
              </a:rPr>
              <a:t>gallu</a:t>
            </a:r>
            <a:r>
              <a:rPr lang="en-GB" sz="2000" b="0" i="0" dirty="0">
                <a:solidFill>
                  <a:srgbClr val="0070C0"/>
                </a:solidFill>
                <a:effectLst/>
              </a:rPr>
              <a:t> </a:t>
            </a:r>
            <a:r>
              <a:rPr lang="en-GB" sz="2000" b="0" i="0" dirty="0" err="1">
                <a:solidFill>
                  <a:srgbClr val="0070C0"/>
                </a:solidFill>
                <a:effectLst/>
              </a:rPr>
              <a:t>archwilio</a:t>
            </a:r>
            <a:r>
              <a:rPr lang="en-GB" sz="2000" b="0" i="0" dirty="0">
                <a:solidFill>
                  <a:srgbClr val="0070C0"/>
                </a:solidFill>
                <a:effectLst/>
              </a:rPr>
              <a:t> a </a:t>
            </a:r>
            <a:r>
              <a:rPr lang="en-GB" sz="2000" b="0" i="0" dirty="0" err="1">
                <a:solidFill>
                  <a:srgbClr val="0070C0"/>
                </a:solidFill>
                <a:effectLst/>
              </a:rPr>
              <a:t>chyfrifo</a:t>
            </a:r>
            <a:r>
              <a:rPr lang="en-GB" sz="2000" b="0" i="0" dirty="0">
                <a:solidFill>
                  <a:srgbClr val="0070C0"/>
                </a:solidFill>
                <a:effectLst/>
              </a:rPr>
              <a:t> arwynebedd a </a:t>
            </a:r>
            <a:r>
              <a:rPr lang="en-GB" sz="2000" b="0" i="0" dirty="0" err="1">
                <a:solidFill>
                  <a:srgbClr val="0070C0"/>
                </a:solidFill>
                <a:effectLst/>
              </a:rPr>
              <a:t>pherimedr</a:t>
            </a:r>
            <a:r>
              <a:rPr lang="en-GB" sz="2000" b="0" i="0" dirty="0">
                <a:solidFill>
                  <a:srgbClr val="0070C0"/>
                </a:solidFill>
                <a:effectLst/>
              </a:rPr>
              <a:t> </a:t>
            </a:r>
            <a:r>
              <a:rPr lang="en-GB" sz="2000" b="0" i="0" dirty="0" err="1">
                <a:solidFill>
                  <a:srgbClr val="0070C0"/>
                </a:solidFill>
                <a:effectLst/>
              </a:rPr>
              <a:t>siapiau</a:t>
            </a:r>
            <a:r>
              <a:rPr lang="en-GB" sz="2000" b="0" i="0" dirty="0">
                <a:solidFill>
                  <a:srgbClr val="0070C0"/>
                </a:solidFill>
                <a:effectLst/>
              </a:rPr>
              <a:t> </a:t>
            </a:r>
            <a:r>
              <a:rPr lang="en-GB" sz="2000" b="0" i="0" dirty="0" err="1">
                <a:solidFill>
                  <a:srgbClr val="0070C0"/>
                </a:solidFill>
                <a:effectLst/>
              </a:rPr>
              <a:t>dau</a:t>
            </a:r>
            <a:r>
              <a:rPr lang="en-GB" sz="2000" b="0" i="0" dirty="0">
                <a:solidFill>
                  <a:srgbClr val="0070C0"/>
                </a:solidFill>
                <a:effectLst/>
              </a:rPr>
              <a:t> </a:t>
            </a:r>
            <a:r>
              <a:rPr lang="en-GB" sz="2000" b="0" i="0" dirty="0" err="1">
                <a:solidFill>
                  <a:srgbClr val="0070C0"/>
                </a:solidFill>
                <a:effectLst/>
              </a:rPr>
              <a:t>ddimensiwn</a:t>
            </a:r>
            <a:r>
              <a:rPr lang="en-GB" sz="2000" b="0" i="0" dirty="0">
                <a:solidFill>
                  <a:srgbClr val="0070C0"/>
                </a:solidFill>
                <a:effectLst/>
              </a:rPr>
              <a:t> </a:t>
            </a:r>
            <a:r>
              <a:rPr lang="en-GB" sz="2000" b="0" i="0" dirty="0" err="1">
                <a:solidFill>
                  <a:srgbClr val="0070C0"/>
                </a:solidFill>
                <a:effectLst/>
              </a:rPr>
              <a:t>syml</a:t>
            </a:r>
            <a:r>
              <a:rPr lang="en-GB" sz="2000" b="0" i="0" dirty="0">
                <a:solidFill>
                  <a:srgbClr val="0070C0"/>
                </a:solidFill>
                <a:effectLst/>
              </a:rPr>
              <a:t> a </a:t>
            </a:r>
            <a:r>
              <a:rPr lang="en-GB" sz="2000" b="0" i="0" dirty="0" err="1">
                <a:solidFill>
                  <a:srgbClr val="0070C0"/>
                </a:solidFill>
                <a:effectLst/>
              </a:rPr>
              <a:t>chyfansawdd</a:t>
            </a:r>
            <a:r>
              <a:rPr lang="en-GB" sz="2000" b="0" i="0" dirty="0">
                <a:solidFill>
                  <a:srgbClr val="0070C0"/>
                </a:solidFill>
                <a:effectLst/>
              </a:rPr>
              <a:t>, </a:t>
            </a:r>
            <a:r>
              <a:rPr lang="en-GB" sz="2000" b="0" i="0" dirty="0" err="1">
                <a:solidFill>
                  <a:srgbClr val="0070C0"/>
                </a:solidFill>
                <a:effectLst/>
              </a:rPr>
              <a:t>gan</a:t>
            </a:r>
            <a:r>
              <a:rPr lang="en-GB" sz="2000" b="0" i="0" dirty="0">
                <a:solidFill>
                  <a:srgbClr val="0070C0"/>
                </a:solidFill>
                <a:effectLst/>
              </a:rPr>
              <a:t> </a:t>
            </a:r>
            <a:r>
              <a:rPr lang="en-GB" sz="2000" b="0" i="0" dirty="0" err="1">
                <a:solidFill>
                  <a:srgbClr val="0070C0"/>
                </a:solidFill>
                <a:effectLst/>
              </a:rPr>
              <a:t>gynnwys</a:t>
            </a:r>
            <a:r>
              <a:rPr lang="en-GB" sz="2000" b="0" i="0" dirty="0">
                <a:solidFill>
                  <a:srgbClr val="0070C0"/>
                </a:solidFill>
                <a:effectLst/>
              </a:rPr>
              <a:t> </a:t>
            </a:r>
            <a:r>
              <a:rPr lang="en-GB" sz="2000" b="0" i="0" dirty="0" err="1">
                <a:solidFill>
                  <a:srgbClr val="0070C0"/>
                </a:solidFill>
                <a:effectLst/>
              </a:rPr>
              <a:t>cylchoedd</a:t>
            </a:r>
            <a:r>
              <a:rPr lang="en-GB" sz="2000" b="0" i="0" dirty="0">
                <a:solidFill>
                  <a:srgbClr val="0070C0"/>
                </a:solidFill>
                <a:effectLst/>
              </a:rPr>
              <a:t>, ac </a:t>
            </a:r>
            <a:r>
              <a:rPr lang="en-GB" sz="2000" b="0" i="0" dirty="0" err="1">
                <a:solidFill>
                  <a:srgbClr val="0070C0"/>
                </a:solidFill>
                <a:effectLst/>
              </a:rPr>
              <a:t>rwyf</a:t>
            </a:r>
            <a:r>
              <a:rPr lang="en-GB" sz="2000" b="0" i="0" dirty="0">
                <a:solidFill>
                  <a:srgbClr val="0070C0"/>
                </a:solidFill>
                <a:effectLst/>
              </a:rPr>
              <a:t> </a:t>
            </a:r>
            <a:r>
              <a:rPr lang="en-GB" sz="2000" b="0" i="0" dirty="0" err="1">
                <a:solidFill>
                  <a:srgbClr val="0070C0"/>
                </a:solidFill>
                <a:effectLst/>
              </a:rPr>
              <a:t>wedi</a:t>
            </a:r>
            <a:r>
              <a:rPr lang="en-GB" sz="2000" b="0" i="0" dirty="0">
                <a:solidFill>
                  <a:srgbClr val="0070C0"/>
                </a:solidFill>
                <a:effectLst/>
              </a:rPr>
              <a:t> </a:t>
            </a:r>
            <a:r>
              <a:rPr lang="en-GB" sz="2000" b="0" i="0" dirty="0" err="1">
                <a:solidFill>
                  <a:srgbClr val="0070C0"/>
                </a:solidFill>
                <a:effectLst/>
              </a:rPr>
              <a:t>dangos</a:t>
            </a:r>
            <a:r>
              <a:rPr lang="en-GB" sz="2000" b="0" i="0" dirty="0">
                <a:solidFill>
                  <a:srgbClr val="0070C0"/>
                </a:solidFill>
                <a:effectLst/>
              </a:rPr>
              <a:t> </a:t>
            </a:r>
            <a:r>
              <a:rPr lang="en-GB" sz="2000" b="0" i="0" dirty="0" err="1">
                <a:solidFill>
                  <a:srgbClr val="0070C0"/>
                </a:solidFill>
                <a:effectLst/>
              </a:rPr>
              <a:t>dealltwriaeth</a:t>
            </a:r>
            <a:r>
              <a:rPr lang="en-GB" sz="2000" b="0" i="0" dirty="0">
                <a:solidFill>
                  <a:srgbClr val="0070C0"/>
                </a:solidFill>
                <a:effectLst/>
              </a:rPr>
              <a:t> o pi (</a:t>
            </a:r>
            <a:r>
              <a:rPr lang="el-GR" sz="2000" b="0" i="0" dirty="0">
                <a:solidFill>
                  <a:srgbClr val="0070C0"/>
                </a:solidFill>
                <a:effectLst/>
              </a:rPr>
              <a:t>π) </a:t>
            </a:r>
            <a:r>
              <a:rPr lang="en-GB" sz="2000" b="0" i="0" dirty="0" err="1">
                <a:solidFill>
                  <a:srgbClr val="0070C0"/>
                </a:solidFill>
                <a:effectLst/>
              </a:rPr>
              <a:t>fel</a:t>
            </a:r>
            <a:r>
              <a:rPr lang="en-GB" sz="2000" b="0" i="0" dirty="0">
                <a:solidFill>
                  <a:srgbClr val="0070C0"/>
                </a:solidFill>
                <a:effectLst/>
              </a:rPr>
              <a:t> </a:t>
            </a:r>
            <a:r>
              <a:rPr lang="en-GB" sz="2000" b="0" i="0" dirty="0" err="1">
                <a:solidFill>
                  <a:srgbClr val="0070C0"/>
                </a:solidFill>
                <a:effectLst/>
              </a:rPr>
              <a:t>cymhareb</a:t>
            </a:r>
            <a:r>
              <a:rPr lang="en-GB" sz="2000" b="0" i="0" dirty="0">
                <a:solidFill>
                  <a:srgbClr val="0070C0"/>
                </a:solidFill>
                <a:effectLst/>
              </a:rPr>
              <a:t> </a:t>
            </a:r>
            <a:r>
              <a:rPr lang="en-GB" sz="2000" b="0" i="0" dirty="0" err="1">
                <a:solidFill>
                  <a:srgbClr val="0070C0"/>
                </a:solidFill>
                <a:effectLst/>
              </a:rPr>
              <a:t>cylchedd</a:t>
            </a:r>
            <a:r>
              <a:rPr lang="en-GB" sz="2000" b="0" i="0" dirty="0">
                <a:solidFill>
                  <a:srgbClr val="0070C0"/>
                </a:solidFill>
                <a:effectLst/>
              </a:rPr>
              <a:t> </a:t>
            </a:r>
            <a:r>
              <a:rPr lang="en-GB" sz="2000" b="0" i="0" dirty="0" err="1">
                <a:solidFill>
                  <a:srgbClr val="0070C0"/>
                </a:solidFill>
                <a:effectLst/>
              </a:rPr>
              <a:t>cylch</a:t>
            </a:r>
            <a:r>
              <a:rPr lang="en-GB" sz="2000" b="0" i="0" dirty="0">
                <a:solidFill>
                  <a:srgbClr val="0070C0"/>
                </a:solidFill>
                <a:effectLst/>
              </a:rPr>
              <a:t> </a:t>
            </a:r>
            <a:r>
              <a:rPr lang="en-GB" sz="2000" b="0" i="0" dirty="0" err="1">
                <a:solidFill>
                  <a:srgbClr val="0070C0"/>
                </a:solidFill>
                <a:effectLst/>
              </a:rPr>
              <a:t>i’w</a:t>
            </a:r>
            <a:r>
              <a:rPr lang="en-GB" sz="2000" b="0" i="0" dirty="0">
                <a:solidFill>
                  <a:srgbClr val="0070C0"/>
                </a:solidFill>
                <a:effectLst/>
              </a:rPr>
              <a:t> </a:t>
            </a:r>
            <a:r>
              <a:rPr lang="en-GB" sz="2000" b="0" i="0" dirty="0" err="1">
                <a:solidFill>
                  <a:srgbClr val="0070C0"/>
                </a:solidFill>
                <a:effectLst/>
              </a:rPr>
              <a:t>ddiamedr</a:t>
            </a:r>
            <a:r>
              <a:rPr lang="en-GB" sz="2000" b="0" i="0" dirty="0">
                <a:solidFill>
                  <a:srgbClr val="0070C0"/>
                </a:solidFill>
                <a:effectLst/>
              </a:rPr>
              <a:t>. </a:t>
            </a:r>
            <a:r>
              <a:rPr lang="en-GB" sz="2000" b="1" i="0" dirty="0" err="1">
                <a:solidFill>
                  <a:srgbClr val="0070C0"/>
                </a:solidFill>
                <a:effectLst/>
              </a:rPr>
              <a:t>Rwy’n</a:t>
            </a:r>
            <a:r>
              <a:rPr lang="en-GB" sz="2000" b="1" i="0" dirty="0">
                <a:solidFill>
                  <a:srgbClr val="0070C0"/>
                </a:solidFill>
                <a:effectLst/>
              </a:rPr>
              <a:t> </a:t>
            </a:r>
            <a:r>
              <a:rPr lang="en-GB" sz="2000" b="1" i="0" dirty="0" err="1">
                <a:solidFill>
                  <a:srgbClr val="0070C0"/>
                </a:solidFill>
                <a:effectLst/>
              </a:rPr>
              <a:t>gallu</a:t>
            </a:r>
            <a:r>
              <a:rPr lang="en-GB" sz="2000" b="1" i="0" dirty="0">
                <a:solidFill>
                  <a:srgbClr val="0070C0"/>
                </a:solidFill>
                <a:effectLst/>
              </a:rPr>
              <a:t> </a:t>
            </a:r>
            <a:r>
              <a:rPr lang="en-GB" sz="2000" b="1" i="0" dirty="0" err="1">
                <a:solidFill>
                  <a:srgbClr val="0070C0"/>
                </a:solidFill>
                <a:effectLst/>
              </a:rPr>
              <a:t>cymhwyso</a:t>
            </a:r>
            <a:r>
              <a:rPr lang="en-GB" sz="2000" b="1" i="0" dirty="0">
                <a:solidFill>
                  <a:srgbClr val="0070C0"/>
                </a:solidFill>
                <a:effectLst/>
              </a:rPr>
              <a:t> </a:t>
            </a:r>
            <a:r>
              <a:rPr lang="en-GB" sz="2000" b="1" i="0" dirty="0" err="1">
                <a:solidFill>
                  <a:srgbClr val="0070C0"/>
                </a:solidFill>
                <a:effectLst/>
              </a:rPr>
              <a:t>fy</a:t>
            </a:r>
            <a:r>
              <a:rPr lang="en-GB" sz="2000" b="1" i="0" dirty="0">
                <a:solidFill>
                  <a:srgbClr val="0070C0"/>
                </a:solidFill>
                <a:effectLst/>
              </a:rPr>
              <a:t> </a:t>
            </a:r>
            <a:r>
              <a:rPr lang="en-GB" sz="2000" b="1" i="0" dirty="0" err="1">
                <a:solidFill>
                  <a:srgbClr val="0070C0"/>
                </a:solidFill>
                <a:effectLst/>
              </a:rPr>
              <a:t>nealltwriaeth</a:t>
            </a:r>
            <a:r>
              <a:rPr lang="en-GB" sz="2000" b="1" i="0" dirty="0">
                <a:solidFill>
                  <a:srgbClr val="0070C0"/>
                </a:solidFill>
                <a:effectLst/>
              </a:rPr>
              <a:t> o arwynebedd </a:t>
            </a:r>
            <a:r>
              <a:rPr lang="en-GB" sz="2000" b="1" i="0" dirty="0" err="1">
                <a:solidFill>
                  <a:srgbClr val="0070C0"/>
                </a:solidFill>
                <a:effectLst/>
              </a:rPr>
              <a:t>i</a:t>
            </a:r>
            <a:r>
              <a:rPr lang="en-GB" sz="2000" b="1" i="0" dirty="0">
                <a:solidFill>
                  <a:srgbClr val="0070C0"/>
                </a:solidFill>
                <a:effectLst/>
              </a:rPr>
              <a:t> </a:t>
            </a:r>
            <a:r>
              <a:rPr lang="en-GB" sz="2000" b="1" i="0" dirty="0" err="1">
                <a:solidFill>
                  <a:srgbClr val="0070C0"/>
                </a:solidFill>
                <a:effectLst/>
              </a:rPr>
              <a:t>gyfrifo</a:t>
            </a:r>
            <a:r>
              <a:rPr lang="en-GB" sz="2000" b="1" i="0" dirty="0">
                <a:solidFill>
                  <a:srgbClr val="0070C0"/>
                </a:solidFill>
                <a:effectLst/>
              </a:rPr>
              <a:t> arwynebedd </a:t>
            </a:r>
            <a:r>
              <a:rPr lang="en-GB" sz="2000" b="1" i="0" dirty="0" err="1">
                <a:solidFill>
                  <a:srgbClr val="0070C0"/>
                </a:solidFill>
                <a:effectLst/>
              </a:rPr>
              <a:t>arwyneb</a:t>
            </a:r>
            <a:r>
              <a:rPr lang="en-GB" sz="2000" b="1" i="0" dirty="0">
                <a:solidFill>
                  <a:srgbClr val="0070C0"/>
                </a:solidFill>
                <a:effectLst/>
              </a:rPr>
              <a:t> </a:t>
            </a:r>
            <a:r>
              <a:rPr lang="en-GB" sz="2000" b="1" i="0" dirty="0" err="1">
                <a:solidFill>
                  <a:srgbClr val="0070C0"/>
                </a:solidFill>
                <a:effectLst/>
              </a:rPr>
              <a:t>prismau</a:t>
            </a:r>
            <a:r>
              <a:rPr lang="en-GB" sz="2000" b="1" i="0" dirty="0">
                <a:solidFill>
                  <a:srgbClr val="0070C0"/>
                </a:solidFill>
                <a:effectLst/>
              </a:rPr>
              <a:t> </a:t>
            </a:r>
            <a:r>
              <a:rPr lang="en-GB" sz="2000" b="1" i="0" dirty="0" err="1">
                <a:solidFill>
                  <a:srgbClr val="0070C0"/>
                </a:solidFill>
                <a:effectLst/>
              </a:rPr>
              <a:t>syml</a:t>
            </a:r>
            <a:r>
              <a:rPr lang="en-GB" sz="2000" b="1" i="0" dirty="0">
                <a:solidFill>
                  <a:srgbClr val="0070C0"/>
                </a:solidFill>
                <a:effectLst/>
              </a:rPr>
              <a:t>.</a:t>
            </a:r>
            <a:endParaRPr lang="en-GB" sz="3200" b="1" i="1" dirty="0">
              <a:solidFill>
                <a:srgbClr val="0070C0"/>
              </a:solidFill>
              <a:ea typeface="+mn-lt"/>
              <a:cs typeface="Arial" panose="020B0604020202020204" pitchFamily="34" charset="0"/>
            </a:endParaRPr>
          </a:p>
        </p:txBody>
      </p:sp>
      <p:pic>
        <p:nvPicPr>
          <p:cNvPr id="6" name="Picture 5">
            <a:extLst>
              <a:ext uri="{FF2B5EF4-FFF2-40B4-BE49-F238E27FC236}">
                <a16:creationId xmlns:a16="http://schemas.microsoft.com/office/drawing/2014/main" id="{9EB3690B-7D85-70D4-91D7-1F4D59CAB4C1}"/>
              </a:ext>
            </a:extLst>
          </p:cNvPr>
          <p:cNvPicPr>
            <a:picLocks noChangeAspect="1"/>
          </p:cNvPicPr>
          <p:nvPr/>
        </p:nvPicPr>
        <p:blipFill rotWithShape="1">
          <a:blip r:embed="rId3"/>
          <a:srcRect l="12828" t="50000" r="4950" b="37374"/>
          <a:stretch/>
        </p:blipFill>
        <p:spPr>
          <a:xfrm>
            <a:off x="3646677" y="55418"/>
            <a:ext cx="8458201" cy="865909"/>
          </a:xfrm>
          <a:prstGeom prst="rect">
            <a:avLst/>
          </a:prstGeom>
        </p:spPr>
      </p:pic>
    </p:spTree>
    <p:extLst>
      <p:ext uri="{BB962C8B-B14F-4D97-AF65-F5344CB8AC3E}">
        <p14:creationId xmlns:p14="http://schemas.microsoft.com/office/powerpoint/2010/main" val="1004145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1FC7BD3-3A5A-401D-B3DC-44F2237562DF}"/>
              </a:ext>
            </a:extLst>
          </p:cNvPr>
          <p:cNvSpPr>
            <a:spLocks noGrp="1"/>
          </p:cNvSpPr>
          <p:nvPr>
            <p:ph type="title"/>
          </p:nvPr>
        </p:nvSpPr>
        <p:spPr>
          <a:xfrm>
            <a:off x="1261872" y="365760"/>
            <a:ext cx="9692640" cy="1325562"/>
          </a:xfrm>
        </p:spPr>
        <p:txBody>
          <a:bodyPr/>
          <a:lstStyle/>
          <a:p>
            <a:r>
              <a:rPr lang="en-US" dirty="0"/>
              <a:t>Big Question/ </a:t>
            </a:r>
            <a:r>
              <a:rPr lang="en-US" dirty="0" err="1"/>
              <a:t>Cwestiwn</a:t>
            </a:r>
            <a:r>
              <a:rPr lang="en-US" dirty="0"/>
              <a:t> </a:t>
            </a:r>
            <a:r>
              <a:rPr lang="en-US" dirty="0" err="1"/>
              <a:t>mawr</a:t>
            </a:r>
            <a:endParaRPr lang="en-US" dirty="0"/>
          </a:p>
        </p:txBody>
      </p:sp>
      <p:pic>
        <p:nvPicPr>
          <p:cNvPr id="7" name="Picture 7" descr="A picture containing cup, table, indoor&#10;&#10;Description automatically generated">
            <a:extLst>
              <a:ext uri="{FF2B5EF4-FFF2-40B4-BE49-F238E27FC236}">
                <a16:creationId xmlns:a16="http://schemas.microsoft.com/office/drawing/2014/main" id="{4AC78598-3059-4090-9F69-9C3B530463A5}"/>
              </a:ext>
            </a:extLst>
          </p:cNvPr>
          <p:cNvPicPr>
            <a:picLocks noGrp="1" noChangeAspect="1"/>
          </p:cNvPicPr>
          <p:nvPr>
            <p:ph idx="1"/>
          </p:nvPr>
        </p:nvPicPr>
        <p:blipFill>
          <a:blip r:embed="rId2"/>
          <a:stretch>
            <a:fillRect/>
          </a:stretch>
        </p:blipFill>
        <p:spPr>
          <a:xfrm>
            <a:off x="721783" y="1924050"/>
            <a:ext cx="5801784" cy="4351338"/>
          </a:xfrm>
        </p:spPr>
      </p:pic>
    </p:spTree>
    <p:extLst>
      <p:ext uri="{BB962C8B-B14F-4D97-AF65-F5344CB8AC3E}">
        <p14:creationId xmlns:p14="http://schemas.microsoft.com/office/powerpoint/2010/main" val="27467828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2D924B4F-18AF-4B60-AE31-9F20F2C77FAD}"/>
              </a:ext>
            </a:extLst>
          </p:cNvPr>
          <p:cNvPicPr>
            <a:picLocks noGrp="1" noChangeAspect="1"/>
          </p:cNvPicPr>
          <p:nvPr>
            <p:ph idx="1"/>
          </p:nvPr>
        </p:nvPicPr>
        <p:blipFill>
          <a:blip r:embed="rId2"/>
          <a:stretch>
            <a:fillRect/>
          </a:stretch>
        </p:blipFill>
        <p:spPr>
          <a:xfrm>
            <a:off x="3618039" y="2329512"/>
            <a:ext cx="7231206" cy="2853458"/>
          </a:xfrm>
        </p:spPr>
      </p:pic>
      <p:pic>
        <p:nvPicPr>
          <p:cNvPr id="3" name="Picture 5">
            <a:extLst>
              <a:ext uri="{FF2B5EF4-FFF2-40B4-BE49-F238E27FC236}">
                <a16:creationId xmlns:a16="http://schemas.microsoft.com/office/drawing/2014/main" id="{FF3E35B3-48EA-4C9E-98B6-5B50DA7E329B}"/>
              </a:ext>
            </a:extLst>
          </p:cNvPr>
          <p:cNvPicPr>
            <a:picLocks noChangeAspect="1"/>
          </p:cNvPicPr>
          <p:nvPr/>
        </p:nvPicPr>
        <p:blipFill rotWithShape="1">
          <a:blip r:embed="rId3"/>
          <a:srcRect r="858" b="7865"/>
          <a:stretch/>
        </p:blipFill>
        <p:spPr>
          <a:xfrm>
            <a:off x="341457" y="1796687"/>
            <a:ext cx="2719668" cy="3785719"/>
          </a:xfrm>
          <a:prstGeom prst="rect">
            <a:avLst/>
          </a:prstGeom>
        </p:spPr>
      </p:pic>
      <p:sp>
        <p:nvSpPr>
          <p:cNvPr id="2" name="Title 1">
            <a:extLst>
              <a:ext uri="{FF2B5EF4-FFF2-40B4-BE49-F238E27FC236}">
                <a16:creationId xmlns:a16="http://schemas.microsoft.com/office/drawing/2014/main" id="{B3B73019-8E32-34EB-2822-753720E17729}"/>
              </a:ext>
            </a:extLst>
          </p:cNvPr>
          <p:cNvSpPr>
            <a:spLocks noGrp="1"/>
          </p:cNvSpPr>
          <p:nvPr>
            <p:ph type="title"/>
          </p:nvPr>
        </p:nvSpPr>
        <p:spPr>
          <a:xfrm>
            <a:off x="1261872" y="365760"/>
            <a:ext cx="9692640" cy="1325562"/>
          </a:xfrm>
        </p:spPr>
        <p:txBody>
          <a:bodyPr/>
          <a:lstStyle/>
          <a:p>
            <a:r>
              <a:rPr lang="en-US" dirty="0"/>
              <a:t>Big Question/ </a:t>
            </a:r>
            <a:r>
              <a:rPr lang="en-US" dirty="0" err="1"/>
              <a:t>Cwestiwn</a:t>
            </a:r>
            <a:r>
              <a:rPr lang="en-US" dirty="0"/>
              <a:t> </a:t>
            </a:r>
            <a:r>
              <a:rPr lang="en-US" dirty="0" err="1"/>
              <a:t>mawr</a:t>
            </a:r>
            <a:endParaRPr lang="en-US" dirty="0"/>
          </a:p>
        </p:txBody>
      </p:sp>
    </p:spTree>
    <p:extLst>
      <p:ext uri="{BB962C8B-B14F-4D97-AF65-F5344CB8AC3E}">
        <p14:creationId xmlns:p14="http://schemas.microsoft.com/office/powerpoint/2010/main" val="36445308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1469" y="384175"/>
            <a:ext cx="10870405" cy="911226"/>
          </a:xfrm>
        </p:spPr>
        <p:txBody>
          <a:bodyPr vert="horz" lIns="91440" tIns="45720" rIns="91440" bIns="45720" rtlCol="0" anchor="b">
            <a:noAutofit/>
          </a:bodyPr>
          <a:lstStyle/>
          <a:p>
            <a:r>
              <a:rPr lang="en-GB" sz="3600" dirty="0">
                <a:cs typeface="Calibri Light"/>
              </a:rPr>
              <a:t>Task: Planning a lesson on Surface Area </a:t>
            </a:r>
            <a:r>
              <a:rPr lang="en-GB" sz="2800" dirty="0">
                <a:cs typeface="Calibri Light"/>
              </a:rPr>
              <a:t>*d</a:t>
            </a:r>
            <a:r>
              <a:rPr lang="en-GB" sz="2400" dirty="0">
                <a:cs typeface="Calibri Light"/>
              </a:rPr>
              <a:t>ownload your own version of this task*</a:t>
            </a:r>
          </a:p>
        </p:txBody>
      </p:sp>
      <p:sp>
        <p:nvSpPr>
          <p:cNvPr id="3" name="Subtitle 2"/>
          <p:cNvSpPr>
            <a:spLocks noGrp="1"/>
          </p:cNvSpPr>
          <p:nvPr>
            <p:ph type="subTitle" idx="1"/>
          </p:nvPr>
        </p:nvSpPr>
        <p:spPr>
          <a:xfrm>
            <a:off x="1523999" y="1371601"/>
            <a:ext cx="10162309" cy="4981574"/>
          </a:xfrm>
        </p:spPr>
        <p:txBody>
          <a:bodyPr vert="horz" lIns="91440" tIns="45720" rIns="91440" bIns="45720" rtlCol="0" anchor="t">
            <a:normAutofit lnSpcReduction="10000"/>
          </a:bodyPr>
          <a:lstStyle/>
          <a:p>
            <a:r>
              <a:rPr lang="en-GB" dirty="0">
                <a:cs typeface="Calibri"/>
              </a:rPr>
              <a:t>On your table discuss the thought process you will go through when presented with the topic '</a:t>
            </a:r>
            <a:r>
              <a:rPr lang="en-GB" dirty="0">
                <a:solidFill>
                  <a:srgbClr val="FF0000"/>
                </a:solidFill>
                <a:cs typeface="Calibri"/>
              </a:rPr>
              <a:t>surface area of simple prisms’ /</a:t>
            </a:r>
            <a:r>
              <a:rPr lang="en-GB" sz="2400" b="1" i="0" dirty="0">
                <a:solidFill>
                  <a:srgbClr val="0070C0"/>
                </a:solidFill>
                <a:effectLst/>
              </a:rPr>
              <a:t> arwynebedd </a:t>
            </a:r>
            <a:r>
              <a:rPr lang="en-GB" sz="2400" b="1" i="0" dirty="0" err="1">
                <a:solidFill>
                  <a:srgbClr val="0070C0"/>
                </a:solidFill>
                <a:effectLst/>
              </a:rPr>
              <a:t>arwyneb</a:t>
            </a:r>
            <a:r>
              <a:rPr lang="en-GB" sz="2400" b="1" i="0" dirty="0">
                <a:solidFill>
                  <a:srgbClr val="0070C0"/>
                </a:solidFill>
                <a:effectLst/>
              </a:rPr>
              <a:t> </a:t>
            </a:r>
            <a:r>
              <a:rPr lang="en-GB" sz="2400" b="1" i="0" dirty="0" err="1">
                <a:solidFill>
                  <a:srgbClr val="0070C0"/>
                </a:solidFill>
                <a:effectLst/>
              </a:rPr>
              <a:t>prismau</a:t>
            </a:r>
            <a:r>
              <a:rPr lang="en-GB" sz="2400" b="1" i="0" dirty="0">
                <a:solidFill>
                  <a:srgbClr val="0070C0"/>
                </a:solidFill>
                <a:effectLst/>
              </a:rPr>
              <a:t> </a:t>
            </a:r>
            <a:r>
              <a:rPr lang="en-GB" sz="2400" b="1" i="0" dirty="0" err="1">
                <a:solidFill>
                  <a:srgbClr val="0070C0"/>
                </a:solidFill>
                <a:effectLst/>
              </a:rPr>
              <a:t>syml</a:t>
            </a:r>
            <a:r>
              <a:rPr lang="en-GB" sz="2400" b="1" i="0" dirty="0">
                <a:solidFill>
                  <a:srgbClr val="0070C0"/>
                </a:solidFill>
                <a:effectLst/>
              </a:rPr>
              <a:t>.</a:t>
            </a:r>
            <a:endParaRPr lang="en-GB" dirty="0">
              <a:solidFill>
                <a:srgbClr val="FF0000"/>
              </a:solidFill>
              <a:cs typeface="Calibri"/>
            </a:endParaRPr>
          </a:p>
          <a:p>
            <a:endParaRPr lang="en-GB" dirty="0">
              <a:solidFill>
                <a:srgbClr val="FF0000"/>
              </a:solidFill>
              <a:cs typeface="Calibri"/>
            </a:endParaRPr>
          </a:p>
          <a:p>
            <a:pPr marL="342900" indent="-342900" algn="l">
              <a:buChar char="•"/>
            </a:pPr>
            <a:r>
              <a:rPr lang="en-GB" dirty="0">
                <a:cs typeface="Calibri"/>
              </a:rPr>
              <a:t>Consider a 'big question' you may present to the pupils.</a:t>
            </a:r>
          </a:p>
          <a:p>
            <a:pPr marL="342900" indent="-342900" algn="l">
              <a:buChar char="•"/>
            </a:pPr>
            <a:r>
              <a:rPr lang="en-GB" dirty="0">
                <a:cs typeface="Calibri"/>
              </a:rPr>
              <a:t>Think about the verbal questions you may use to create an interest to learn more about surface area of prisms (add these to the notes section)</a:t>
            </a:r>
          </a:p>
          <a:p>
            <a:pPr marL="342900" indent="-342900" algn="l">
              <a:buChar char="•"/>
            </a:pPr>
            <a:r>
              <a:rPr lang="en-GB" dirty="0">
                <a:cs typeface="Calibri"/>
              </a:rPr>
              <a:t>Decide and write down what the </a:t>
            </a:r>
            <a:r>
              <a:rPr lang="en-GB" b="1" dirty="0">
                <a:cs typeface="Calibri"/>
              </a:rPr>
              <a:t>learning intention </a:t>
            </a:r>
            <a:r>
              <a:rPr lang="en-GB" dirty="0">
                <a:cs typeface="Calibri"/>
              </a:rPr>
              <a:t>is</a:t>
            </a:r>
          </a:p>
          <a:p>
            <a:pPr marL="342900" indent="-342900" algn="l">
              <a:buChar char="•"/>
            </a:pPr>
            <a:r>
              <a:rPr lang="en-GB" dirty="0">
                <a:cs typeface="Calibri"/>
              </a:rPr>
              <a:t>Think about the task/activity the learners will engage with (they may not necessarily work with cylinders in the first instance)...resources?</a:t>
            </a:r>
          </a:p>
          <a:p>
            <a:pPr marL="342900" indent="-342900" algn="l">
              <a:buChar char="•"/>
            </a:pPr>
            <a:r>
              <a:rPr lang="en-GB" dirty="0">
                <a:cs typeface="Calibri"/>
              </a:rPr>
              <a:t>How will you check for understanding?/ Construct </a:t>
            </a:r>
            <a:r>
              <a:rPr lang="en-GB" b="1" dirty="0">
                <a:cs typeface="Calibri"/>
              </a:rPr>
              <a:t>a success criteria</a:t>
            </a:r>
          </a:p>
          <a:p>
            <a:pPr marL="342900" indent="-342900" algn="l">
              <a:buChar char="•"/>
            </a:pPr>
            <a:r>
              <a:rPr lang="en-GB" dirty="0">
                <a:cs typeface="Calibri"/>
              </a:rPr>
              <a:t>Create a 5-10 slide ppt that could demonstrate how you would intend to deliver a lesson on this topic (feel free to make notes in the notes section)</a:t>
            </a:r>
          </a:p>
          <a:p>
            <a:pPr algn="l"/>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Office_36807674_TF67347921.potx" id="{EEB53462-518D-4062-80FE-DA92B71A1F75}" vid="{A6C18444-7EFE-48F3-99C5-4084DC6E2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F00"/>
        </a:solidFill>
      </a:spPr>
      <a:bodyPr rtlCol="0" anchor="ctr"/>
      <a:lstStyle>
        <a:defPPr algn="ctr">
          <a:defRPr sz="20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5.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0" ma:contentTypeDescription="Create a new document." ma:contentTypeScope="" ma:versionID="045b84b86c7879355cb05c10a8e166c1">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cfb5c9f2fbbfb9f5abdc1f97cfc336e4"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7142454-cb73-4cb4-a9c4-227541868151}"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Props1.xml><?xml version="1.0" encoding="utf-8"?>
<ds:datastoreItem xmlns:ds="http://schemas.openxmlformats.org/officeDocument/2006/customXml" ds:itemID="{E1A407D4-C0CF-49A3-81DA-A3F790C74CEA}">
  <ds:schemaRefs>
    <ds:schemaRef ds:uri="http://schemas.microsoft.com/sharepoint/v3/contenttype/forms"/>
  </ds:schemaRefs>
</ds:datastoreItem>
</file>

<file path=customXml/itemProps2.xml><?xml version="1.0" encoding="utf-8"?>
<ds:datastoreItem xmlns:ds="http://schemas.openxmlformats.org/officeDocument/2006/customXml" ds:itemID="{10BD11BD-2013-4B24-86C6-03733B740D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8DAD10-9095-4571-B3C4-180D6199BA52}">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4bebffc6-b3af-4121-a6f6-77b124c923cd"/>
    <ds:schemaRef ds:uri="cece20dc-0d29-4254-a319-5ff0cdb992ff"/>
  </ds:schemaRefs>
</ds:datastoreItem>
</file>

<file path=docProps/app.xml><?xml version="1.0" encoding="utf-8"?>
<Properties xmlns="http://schemas.openxmlformats.org/officeDocument/2006/extended-properties" xmlns:vt="http://schemas.openxmlformats.org/officeDocument/2006/docPropsVTypes">
  <TotalTime>350</TotalTime>
  <Words>1647</Words>
  <Application>Microsoft Office PowerPoint</Application>
  <PresentationFormat>Widescreen</PresentationFormat>
  <Paragraphs>183</Paragraphs>
  <Slides>35</Slides>
  <Notes>22</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35</vt:i4>
      </vt:variant>
    </vt:vector>
  </HeadingPairs>
  <TitlesOfParts>
    <vt:vector size="48" baseType="lpstr">
      <vt:lpstr>Arial</vt:lpstr>
      <vt:lpstr>Avenir Next LT Pro</vt:lpstr>
      <vt:lpstr>Calibri</vt:lpstr>
      <vt:lpstr>Calibri Light</vt:lpstr>
      <vt:lpstr>Century Gothic</vt:lpstr>
      <vt:lpstr>Century Schoolbook</vt:lpstr>
      <vt:lpstr>Sitka Banner</vt:lpstr>
      <vt:lpstr>Wingdings 2</vt:lpstr>
      <vt:lpstr>View</vt:lpstr>
      <vt:lpstr>Office Theme</vt:lpstr>
      <vt:lpstr>Office Theme</vt:lpstr>
      <vt:lpstr>HeadlinesVTI</vt:lpstr>
      <vt:lpstr>Vapor Trail</vt:lpstr>
      <vt:lpstr>Key Stage 3 Scheme of Work</vt:lpstr>
      <vt:lpstr>PowerPoint Presentation</vt:lpstr>
      <vt:lpstr>Learning Descriptor</vt:lpstr>
      <vt:lpstr>Disgrifiadau Dysgu</vt:lpstr>
      <vt:lpstr>PowerPoint Presentation</vt:lpstr>
      <vt:lpstr>PowerPoint Presentation</vt:lpstr>
      <vt:lpstr>PowerPoint Presentation</vt:lpstr>
      <vt:lpstr>PowerPoint Presentation</vt:lpstr>
      <vt:lpstr>PowerPoint Presentation</vt:lpstr>
      <vt:lpstr>Key Stage 3 Scheme of Work</vt:lpstr>
      <vt:lpstr>PowerPoint Presentation</vt:lpstr>
      <vt:lpstr>Planning idea: use a 'big question'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In his book Why Don’t Students Like School? Willingham says, “…your memory is not a product of what you want … or … try to remember; it’s a product of what you think about.” </vt:lpstr>
      <vt:lpstr>Plan your lessonAre you ready?</vt:lpstr>
      <vt:lpstr>So, what is the learning intention in your first pie chart lesson, second pie chart lesson?</vt:lpstr>
      <vt:lpstr>Be clear and precise about the knowledge/skills you want students to learn, not what you want them to do.</vt:lpstr>
      <vt:lpstr>Key Stage 3 Scheme of Work – Year 9 top set</vt:lpstr>
      <vt:lpstr>Learning Descriptor</vt:lpstr>
      <vt:lpstr>Disgrifiadau Dysgu</vt:lpstr>
      <vt:lpstr>Big Question/ Cwestiwn mawr</vt:lpstr>
      <vt:lpstr>Big Question/ Cwestiwn mawr</vt:lpstr>
      <vt:lpstr>Task: Planning a lesson on Surface Area *download your own version of this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dc:title>
  <dc:creator>Julia Holloway</dc:creator>
  <cp:lastModifiedBy>Jessica Roberts</cp:lastModifiedBy>
  <cp:revision>83</cp:revision>
  <dcterms:created xsi:type="dcterms:W3CDTF">2020-09-13T08:22:38Z</dcterms:created>
  <dcterms:modified xsi:type="dcterms:W3CDTF">2023-09-11T17:32:44Z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