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4"/>
  </p:notesMasterIdLst>
  <p:handoutMasterIdLst>
    <p:handoutMasterId r:id="rId15"/>
  </p:handoutMasterIdLst>
  <p:sldIdLst>
    <p:sldId id="256" r:id="rId5"/>
    <p:sldId id="266" r:id="rId6"/>
    <p:sldId id="267" r:id="rId7"/>
    <p:sldId id="277" r:id="rId8"/>
    <p:sldId id="281" r:id="rId9"/>
    <p:sldId id="282" r:id="rId10"/>
    <p:sldId id="283" r:id="rId11"/>
    <p:sldId id="284" r:id="rId12"/>
    <p:sldId id="280" r:id="rId1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44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653" autoAdjust="0"/>
    <p:restoredTop sz="94598" autoAdjust="0"/>
  </p:normalViewPr>
  <p:slideViewPr>
    <p:cSldViewPr snapToGrid="0">
      <p:cViewPr varScale="1">
        <p:scale>
          <a:sx n="107" d="100"/>
          <a:sy n="107" d="100"/>
        </p:scale>
        <p:origin x="138" y="46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9" d="100"/>
          <a:sy n="99" d="100"/>
        </p:scale>
        <p:origin x="357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ena Krajnakova (2309834)" userId="cba32f4b-a37f-43b9-a4c3-3a281edc460e" providerId="ADAL" clId="{1080B98C-457D-C14D-A804-BE41E4043F3C}"/>
    <pc:docChg chg="undo custSel addSld delSld modSld">
      <pc:chgData name="Irena Krajnakova (2309834)" userId="cba32f4b-a37f-43b9-a4c3-3a281edc460e" providerId="ADAL" clId="{1080B98C-457D-C14D-A804-BE41E4043F3C}" dt="2024-03-06T21:29:26.450" v="709" actId="1076"/>
      <pc:docMkLst>
        <pc:docMk/>
      </pc:docMkLst>
      <pc:sldChg chg="addSp delSp modSp">
        <pc:chgData name="Irena Krajnakova (2309834)" userId="cba32f4b-a37f-43b9-a4c3-3a281edc460e" providerId="ADAL" clId="{1080B98C-457D-C14D-A804-BE41E4043F3C}" dt="2024-03-06T21:29:26.450" v="709" actId="1076"/>
        <pc:sldMkLst>
          <pc:docMk/>
          <pc:sldMk cId="2720718388" sldId="256"/>
        </pc:sldMkLst>
        <pc:spChg chg="add mod">
          <ac:chgData name="Irena Krajnakova (2309834)" userId="cba32f4b-a37f-43b9-a4c3-3a281edc460e" providerId="ADAL" clId="{1080B98C-457D-C14D-A804-BE41E4043F3C}" dt="2024-03-06T21:29:26.450" v="709" actId="1076"/>
          <ac:spMkLst>
            <pc:docMk/>
            <pc:sldMk cId="2720718388" sldId="256"/>
            <ac:spMk id="2" creationId="{ACB4F193-341A-F0B1-DBBE-8FD8D1C5EAEE}"/>
          </ac:spMkLst>
        </pc:spChg>
        <pc:spChg chg="add del mod">
          <ac:chgData name="Irena Krajnakova (2309834)" userId="cba32f4b-a37f-43b9-a4c3-3a281edc460e" providerId="ADAL" clId="{1080B98C-457D-C14D-A804-BE41E4043F3C}" dt="2024-03-06T18:55:56.011" v="661" actId="478"/>
          <ac:spMkLst>
            <pc:docMk/>
            <pc:sldMk cId="2720718388" sldId="256"/>
            <ac:spMk id="3" creationId="{08063AFF-166A-3BBC-D414-418EDAE2845B}"/>
          </ac:spMkLst>
        </pc:spChg>
        <pc:spChg chg="del">
          <ac:chgData name="Irena Krajnakova (2309834)" userId="cba32f4b-a37f-43b9-a4c3-3a281edc460e" providerId="ADAL" clId="{1080B98C-457D-C14D-A804-BE41E4043F3C}" dt="2024-03-06T12:34:58.736" v="270" actId="478"/>
          <ac:spMkLst>
            <pc:docMk/>
            <pc:sldMk cId="2720718388" sldId="256"/>
            <ac:spMk id="3" creationId="{D81A0EF9-DFC0-04BC-DBA7-1637C2B2B720}"/>
          </ac:spMkLst>
        </pc:spChg>
        <pc:graphicFrameChg chg="add del mod modGraphic">
          <ac:chgData name="Irena Krajnakova (2309834)" userId="cba32f4b-a37f-43b9-a4c3-3a281edc460e" providerId="ADAL" clId="{1080B98C-457D-C14D-A804-BE41E4043F3C}" dt="2024-03-06T17:22:12.815" v="573" actId="478"/>
          <ac:graphicFrameMkLst>
            <pc:docMk/>
            <pc:sldMk cId="2720718388" sldId="256"/>
            <ac:graphicFrameMk id="4" creationId="{A48C559B-39EF-9D81-51F5-3F5986D515F7}"/>
          </ac:graphicFrameMkLst>
        </pc:graphicFrameChg>
        <pc:graphicFrameChg chg="add del mod">
          <ac:chgData name="Irena Krajnakova (2309834)" userId="cba32f4b-a37f-43b9-a4c3-3a281edc460e" providerId="ADAL" clId="{1080B98C-457D-C14D-A804-BE41E4043F3C}" dt="2024-03-06T12:34:56.121" v="269" actId="478"/>
          <ac:graphicFrameMkLst>
            <pc:docMk/>
            <pc:sldMk cId="2720718388" sldId="256"/>
            <ac:graphicFrameMk id="7" creationId="{806E8335-0726-7174-6D8D-4EC3DEBB0CCA}"/>
          </ac:graphicFrameMkLst>
        </pc:graphicFrameChg>
      </pc:sldChg>
      <pc:sldChg chg="addSp delSp modSp">
        <pc:chgData name="Irena Krajnakova (2309834)" userId="cba32f4b-a37f-43b9-a4c3-3a281edc460e" providerId="ADAL" clId="{1080B98C-457D-C14D-A804-BE41E4043F3C}" dt="2024-03-06T14:37:30.855" v="463" actId="1076"/>
        <pc:sldMkLst>
          <pc:docMk/>
          <pc:sldMk cId="2106347884" sldId="266"/>
        </pc:sldMkLst>
        <pc:spChg chg="add mod modVis">
          <ac:chgData name="Irena Krajnakova (2309834)" userId="cba32f4b-a37f-43b9-a4c3-3a281edc460e" providerId="ADAL" clId="{1080B98C-457D-C14D-A804-BE41E4043F3C}" dt="2024-03-06T14:37:28.494" v="462" actId="1076"/>
          <ac:spMkLst>
            <pc:docMk/>
            <pc:sldMk cId="2106347884" sldId="266"/>
            <ac:spMk id="2" creationId="{2FD8BDFE-E260-09B2-4641-61D6855B1B85}"/>
          </ac:spMkLst>
        </pc:spChg>
        <pc:spChg chg="add del mod">
          <ac:chgData name="Irena Krajnakova (2309834)" userId="cba32f4b-a37f-43b9-a4c3-3a281edc460e" providerId="ADAL" clId="{1080B98C-457D-C14D-A804-BE41E4043F3C}" dt="2024-03-06T12:23:16.548" v="60" actId="478"/>
          <ac:spMkLst>
            <pc:docMk/>
            <pc:sldMk cId="2106347884" sldId="266"/>
            <ac:spMk id="3" creationId="{6BE14B7C-94C1-0B6E-CACB-4B05D4F3D5E0}"/>
          </ac:spMkLst>
        </pc:spChg>
        <pc:spChg chg="add del mod">
          <ac:chgData name="Irena Krajnakova (2309834)" userId="cba32f4b-a37f-43b9-a4c3-3a281edc460e" providerId="ADAL" clId="{1080B98C-457D-C14D-A804-BE41E4043F3C}" dt="2024-03-06T14:12:54.645" v="302" actId="478"/>
          <ac:spMkLst>
            <pc:docMk/>
            <pc:sldMk cId="2106347884" sldId="266"/>
            <ac:spMk id="4" creationId="{4247E012-FB5F-B25A-D791-B809C21967D4}"/>
          </ac:spMkLst>
        </pc:spChg>
        <pc:spChg chg="del">
          <ac:chgData name="Irena Krajnakova (2309834)" userId="cba32f4b-a37f-43b9-a4c3-3a281edc460e" providerId="ADAL" clId="{1080B98C-457D-C14D-A804-BE41E4043F3C}" dt="2024-03-06T12:23:12.004" v="59" actId="478"/>
          <ac:spMkLst>
            <pc:docMk/>
            <pc:sldMk cId="2106347884" sldId="266"/>
            <ac:spMk id="18" creationId="{87F2C169-25EA-4609-BC8A-BCA7C433EEE4}"/>
          </ac:spMkLst>
        </pc:spChg>
        <pc:spChg chg="del">
          <ac:chgData name="Irena Krajnakova (2309834)" userId="cba32f4b-a37f-43b9-a4c3-3a281edc460e" providerId="ADAL" clId="{1080B98C-457D-C14D-A804-BE41E4043F3C}" dt="2024-03-06T14:13:12.230" v="308" actId="478"/>
          <ac:spMkLst>
            <pc:docMk/>
            <pc:sldMk cId="2106347884" sldId="266"/>
            <ac:spMk id="19" creationId="{CE93697D-BFA2-4D84-A860-BA620414419D}"/>
          </ac:spMkLst>
        </pc:spChg>
        <pc:spChg chg="del">
          <ac:chgData name="Irena Krajnakova (2309834)" userId="cba32f4b-a37f-43b9-a4c3-3a281edc460e" providerId="ADAL" clId="{1080B98C-457D-C14D-A804-BE41E4043F3C}" dt="2024-03-06T14:13:09.671" v="307" actId="478"/>
          <ac:spMkLst>
            <pc:docMk/>
            <pc:sldMk cId="2106347884" sldId="266"/>
            <ac:spMk id="21" creationId="{C19BFBA5-3E41-40F8-9EFB-9DF730F5B6E4}"/>
          </ac:spMkLst>
        </pc:spChg>
        <pc:picChg chg="add mod">
          <ac:chgData name="Irena Krajnakova (2309834)" userId="cba32f4b-a37f-43b9-a4c3-3a281edc460e" providerId="ADAL" clId="{1080B98C-457D-C14D-A804-BE41E4043F3C}" dt="2024-03-06T14:37:30.855" v="463" actId="1076"/>
          <ac:picMkLst>
            <pc:docMk/>
            <pc:sldMk cId="2106347884" sldId="266"/>
            <ac:picMk id="3" creationId="{CC120905-ABFE-DC0C-4144-C0C4CE67C75E}"/>
          </ac:picMkLst>
        </pc:picChg>
      </pc:sldChg>
      <pc:sldChg chg="addSp delSp modSp mod modClrScheme chgLayout">
        <pc:chgData name="Irena Krajnakova (2309834)" userId="cba32f4b-a37f-43b9-a4c3-3a281edc460e" providerId="ADAL" clId="{1080B98C-457D-C14D-A804-BE41E4043F3C}" dt="2024-03-06T14:40:01.429" v="472" actId="1076"/>
        <pc:sldMkLst>
          <pc:docMk/>
          <pc:sldMk cId="1074753820" sldId="267"/>
        </pc:sldMkLst>
        <pc:spChg chg="add del mod">
          <ac:chgData name="Irena Krajnakova (2309834)" userId="cba32f4b-a37f-43b9-a4c3-3a281edc460e" providerId="ADAL" clId="{1080B98C-457D-C14D-A804-BE41E4043F3C}" dt="2024-03-06T14:13:43.594" v="315" actId="478"/>
          <ac:spMkLst>
            <pc:docMk/>
            <pc:sldMk cId="1074753820" sldId="267"/>
            <ac:spMk id="2" creationId="{66A6C4A5-ABBC-B1DC-B314-72B0BEE2238A}"/>
          </ac:spMkLst>
        </pc:spChg>
        <pc:spChg chg="del mod ord">
          <ac:chgData name="Irena Krajnakova (2309834)" userId="cba32f4b-a37f-43b9-a4c3-3a281edc460e" providerId="ADAL" clId="{1080B98C-457D-C14D-A804-BE41E4043F3C}" dt="2024-03-06T14:13:46.275" v="316" actId="478"/>
          <ac:spMkLst>
            <pc:docMk/>
            <pc:sldMk cId="1074753820" sldId="267"/>
            <ac:spMk id="3" creationId="{88BDA17F-F303-4811-96C4-AD8A09ABEC11}"/>
          </ac:spMkLst>
        </pc:spChg>
        <pc:spChg chg="mod ord">
          <ac:chgData name="Irena Krajnakova (2309834)" userId="cba32f4b-a37f-43b9-a4c3-3a281edc460e" providerId="ADAL" clId="{1080B98C-457D-C14D-A804-BE41E4043F3C}" dt="2024-03-06T14:13:32.040" v="311" actId="700"/>
          <ac:spMkLst>
            <pc:docMk/>
            <pc:sldMk cId="1074753820" sldId="267"/>
            <ac:spMk id="4" creationId="{F6D5CF6D-DC44-4734-988C-0AAA60D5F7E2}"/>
          </ac:spMkLst>
        </pc:spChg>
        <pc:spChg chg="mod ord">
          <ac:chgData name="Irena Krajnakova (2309834)" userId="cba32f4b-a37f-43b9-a4c3-3a281edc460e" providerId="ADAL" clId="{1080B98C-457D-C14D-A804-BE41E4043F3C}" dt="2024-03-06T14:13:32.040" v="311" actId="700"/>
          <ac:spMkLst>
            <pc:docMk/>
            <pc:sldMk cId="1074753820" sldId="267"/>
            <ac:spMk id="5" creationId="{3E08B9AF-847F-4250-A53B-82D9036A5EBF}"/>
          </ac:spMkLst>
        </pc:spChg>
        <pc:spChg chg="add del mod ord">
          <ac:chgData name="Irena Krajnakova (2309834)" userId="cba32f4b-a37f-43b9-a4c3-3a281edc460e" providerId="ADAL" clId="{1080B98C-457D-C14D-A804-BE41E4043F3C}" dt="2024-03-06T14:13:35.879" v="312" actId="478"/>
          <ac:spMkLst>
            <pc:docMk/>
            <pc:sldMk cId="1074753820" sldId="267"/>
            <ac:spMk id="6" creationId="{215972C3-D932-9165-D490-B0082F5AC0A2}"/>
          </ac:spMkLst>
        </pc:spChg>
        <pc:spChg chg="add del mod ord">
          <ac:chgData name="Irena Krajnakova (2309834)" userId="cba32f4b-a37f-43b9-a4c3-3a281edc460e" providerId="ADAL" clId="{1080B98C-457D-C14D-A804-BE41E4043F3C}" dt="2024-03-06T14:13:38.262" v="313" actId="478"/>
          <ac:spMkLst>
            <pc:docMk/>
            <pc:sldMk cId="1074753820" sldId="267"/>
            <ac:spMk id="7" creationId="{A3077DA1-BAE6-FAF2-CA49-B4096C3631F3}"/>
          </ac:spMkLst>
        </pc:spChg>
        <pc:spChg chg="add del mod ord">
          <ac:chgData name="Irena Krajnakova (2309834)" userId="cba32f4b-a37f-43b9-a4c3-3a281edc460e" providerId="ADAL" clId="{1080B98C-457D-C14D-A804-BE41E4043F3C}" dt="2024-03-06T14:14:35.715" v="318" actId="478"/>
          <ac:spMkLst>
            <pc:docMk/>
            <pc:sldMk cId="1074753820" sldId="267"/>
            <ac:spMk id="8" creationId="{5EA26967-FDD7-9793-F8DE-AB54B695A888}"/>
          </ac:spMkLst>
        </pc:spChg>
        <pc:spChg chg="add del mod ord">
          <ac:chgData name="Irena Krajnakova (2309834)" userId="cba32f4b-a37f-43b9-a4c3-3a281edc460e" providerId="ADAL" clId="{1080B98C-457D-C14D-A804-BE41E4043F3C}" dt="2024-03-06T14:13:41.101" v="314" actId="478"/>
          <ac:spMkLst>
            <pc:docMk/>
            <pc:sldMk cId="1074753820" sldId="267"/>
            <ac:spMk id="9" creationId="{01C4D9EE-FE41-A064-CFEC-9717500D32E9}"/>
          </ac:spMkLst>
        </pc:spChg>
        <pc:spChg chg="add mod">
          <ac:chgData name="Irena Krajnakova (2309834)" userId="cba32f4b-a37f-43b9-a4c3-3a281edc460e" providerId="ADAL" clId="{1080B98C-457D-C14D-A804-BE41E4043F3C}" dt="2024-03-06T14:15:15.975" v="327" actId="1076"/>
          <ac:spMkLst>
            <pc:docMk/>
            <pc:sldMk cId="1074753820" sldId="267"/>
            <ac:spMk id="10" creationId="{C34DA525-2DB5-7840-845E-A3D19DA8CE3C}"/>
          </ac:spMkLst>
        </pc:spChg>
        <pc:spChg chg="add mod">
          <ac:chgData name="Irena Krajnakova (2309834)" userId="cba32f4b-a37f-43b9-a4c3-3a281edc460e" providerId="ADAL" clId="{1080B98C-457D-C14D-A804-BE41E4043F3C}" dt="2024-03-06T14:15:42.356" v="332" actId="1076"/>
          <ac:spMkLst>
            <pc:docMk/>
            <pc:sldMk cId="1074753820" sldId="267"/>
            <ac:spMk id="11" creationId="{367E35AB-1E90-AEDD-19A9-07D764CFB797}"/>
          </ac:spMkLst>
        </pc:spChg>
        <pc:spChg chg="del">
          <ac:chgData name="Irena Krajnakova (2309834)" userId="cba32f4b-a37f-43b9-a4c3-3a281edc460e" providerId="ADAL" clId="{1080B98C-457D-C14D-A804-BE41E4043F3C}" dt="2024-03-06T12:23:44.013" v="68" actId="478"/>
          <ac:spMkLst>
            <pc:docMk/>
            <pc:sldMk cId="1074753820" sldId="267"/>
            <ac:spMk id="12" creationId="{824DE17A-FCEE-B6C4-E15B-E96CDD608E2A}"/>
          </ac:spMkLst>
        </pc:spChg>
        <pc:picChg chg="add mod">
          <ac:chgData name="Irena Krajnakova (2309834)" userId="cba32f4b-a37f-43b9-a4c3-3a281edc460e" providerId="ADAL" clId="{1080B98C-457D-C14D-A804-BE41E4043F3C}" dt="2024-03-06T14:40:01.429" v="472" actId="1076"/>
          <ac:picMkLst>
            <pc:docMk/>
            <pc:sldMk cId="1074753820" sldId="267"/>
            <ac:picMk id="12" creationId="{89965DB0-AED8-259A-8822-407196049A34}"/>
          </ac:picMkLst>
        </pc:picChg>
      </pc:sldChg>
      <pc:sldChg chg="delSp del">
        <pc:chgData name="Irena Krajnakova (2309834)" userId="cba32f4b-a37f-43b9-a4c3-3a281edc460e" providerId="ADAL" clId="{1080B98C-457D-C14D-A804-BE41E4043F3C}" dt="2024-03-06T12:34:08.014" v="265" actId="2696"/>
        <pc:sldMkLst>
          <pc:docMk/>
          <pc:sldMk cId="2605548233" sldId="271"/>
        </pc:sldMkLst>
        <pc:spChg chg="del">
          <ac:chgData name="Irena Krajnakova (2309834)" userId="cba32f4b-a37f-43b9-a4c3-3a281edc460e" providerId="ADAL" clId="{1080B98C-457D-C14D-A804-BE41E4043F3C}" dt="2024-03-06T12:33:10.965" v="255" actId="478"/>
          <ac:spMkLst>
            <pc:docMk/>
            <pc:sldMk cId="2605548233" sldId="271"/>
            <ac:spMk id="3" creationId="{1167B644-3955-44BD-8140-FD5AD6294F09}"/>
          </ac:spMkLst>
        </pc:spChg>
        <pc:spChg chg="del">
          <ac:chgData name="Irena Krajnakova (2309834)" userId="cba32f4b-a37f-43b9-a4c3-3a281edc460e" providerId="ADAL" clId="{1080B98C-457D-C14D-A804-BE41E4043F3C}" dt="2024-03-06T12:33:13.523" v="256" actId="478"/>
          <ac:spMkLst>
            <pc:docMk/>
            <pc:sldMk cId="2605548233" sldId="271"/>
            <ac:spMk id="5" creationId="{E673DB5F-1A43-441F-953F-DA8BBE7299D4}"/>
          </ac:spMkLst>
        </pc:spChg>
      </pc:sldChg>
      <pc:sldChg chg="del">
        <pc:chgData name="Irena Krajnakova (2309834)" userId="cba32f4b-a37f-43b9-a4c3-3a281edc460e" providerId="ADAL" clId="{1080B98C-457D-C14D-A804-BE41E4043F3C}" dt="2024-03-06T12:34:11.675" v="266" actId="2696"/>
        <pc:sldMkLst>
          <pc:docMk/>
          <pc:sldMk cId="767611276" sldId="276"/>
        </pc:sldMkLst>
      </pc:sldChg>
      <pc:sldChg chg="addSp delSp modSp mod modClrScheme chgLayout">
        <pc:chgData name="Irena Krajnakova (2309834)" userId="cba32f4b-a37f-43b9-a4c3-3a281edc460e" providerId="ADAL" clId="{1080B98C-457D-C14D-A804-BE41E4043F3C}" dt="2024-03-06T15:16:03.779" v="513" actId="14100"/>
        <pc:sldMkLst>
          <pc:docMk/>
          <pc:sldMk cId="1203636429" sldId="277"/>
        </pc:sldMkLst>
        <pc:spChg chg="add del mod ord">
          <ac:chgData name="Irena Krajnakova (2309834)" userId="cba32f4b-a37f-43b9-a4c3-3a281edc460e" providerId="ADAL" clId="{1080B98C-457D-C14D-A804-BE41E4043F3C}" dt="2024-03-06T14:33:53.899" v="456" actId="478"/>
          <ac:spMkLst>
            <pc:docMk/>
            <pc:sldMk cId="1203636429" sldId="277"/>
            <ac:spMk id="2" creationId="{5F85C455-6CFC-957C-90D6-1ABBEF7B00CF}"/>
          </ac:spMkLst>
        </pc:spChg>
        <pc:spChg chg="add del mod">
          <ac:chgData name="Irena Krajnakova (2309834)" userId="cba32f4b-a37f-43b9-a4c3-3a281edc460e" providerId="ADAL" clId="{1080B98C-457D-C14D-A804-BE41E4043F3C}" dt="2024-03-06T12:23:50.503" v="70" actId="478"/>
          <ac:spMkLst>
            <pc:docMk/>
            <pc:sldMk cId="1203636429" sldId="277"/>
            <ac:spMk id="3" creationId="{D3B1BC5D-46DC-69E8-99C7-5682B59A944E}"/>
          </ac:spMkLst>
        </pc:spChg>
        <pc:spChg chg="add del mod ord">
          <ac:chgData name="Irena Krajnakova (2309834)" userId="cba32f4b-a37f-43b9-a4c3-3a281edc460e" providerId="ADAL" clId="{1080B98C-457D-C14D-A804-BE41E4043F3C}" dt="2024-03-06T14:16:29.548" v="339" actId="478"/>
          <ac:spMkLst>
            <pc:docMk/>
            <pc:sldMk cId="1203636429" sldId="277"/>
            <ac:spMk id="3" creationId="{F7D3E7EE-7C6D-D9B0-096C-B47A2BE1D346}"/>
          </ac:spMkLst>
        </pc:spChg>
        <pc:spChg chg="del">
          <ac:chgData name="Irena Krajnakova (2309834)" userId="cba32f4b-a37f-43b9-a4c3-3a281edc460e" providerId="ADAL" clId="{1080B98C-457D-C14D-A804-BE41E4043F3C}" dt="2024-03-06T14:16:01.256" v="334" actId="478"/>
          <ac:spMkLst>
            <pc:docMk/>
            <pc:sldMk cId="1203636429" sldId="277"/>
            <ac:spMk id="4" creationId="{6E57F488-5F4C-E26C-D923-B6FA8D4E0B98}"/>
          </ac:spMkLst>
        </pc:spChg>
        <pc:spChg chg="add del mod">
          <ac:chgData name="Irena Krajnakova (2309834)" userId="cba32f4b-a37f-43b9-a4c3-3a281edc460e" providerId="ADAL" clId="{1080B98C-457D-C14D-A804-BE41E4043F3C}" dt="2024-03-06T14:16:26.276" v="338" actId="700"/>
          <ac:spMkLst>
            <pc:docMk/>
            <pc:sldMk cId="1203636429" sldId="277"/>
            <ac:spMk id="5" creationId="{764FE8A9-2143-E104-62A5-BBF9B157440E}"/>
          </ac:spMkLst>
        </pc:spChg>
        <pc:spChg chg="del">
          <ac:chgData name="Irena Krajnakova (2309834)" userId="cba32f4b-a37f-43b9-a4c3-3a281edc460e" providerId="ADAL" clId="{1080B98C-457D-C14D-A804-BE41E4043F3C}" dt="2024-03-06T12:23:47.537" v="69" actId="478"/>
          <ac:spMkLst>
            <pc:docMk/>
            <pc:sldMk cId="1203636429" sldId="277"/>
            <ac:spMk id="5" creationId="{B89A227A-2FB3-ED58-35E9-938BC157DC0E}"/>
          </ac:spMkLst>
        </pc:spChg>
        <pc:spChg chg="del">
          <ac:chgData name="Irena Krajnakova (2309834)" userId="cba32f4b-a37f-43b9-a4c3-3a281edc460e" providerId="ADAL" clId="{1080B98C-457D-C14D-A804-BE41E4043F3C}" dt="2024-03-06T14:16:05.931" v="336" actId="478"/>
          <ac:spMkLst>
            <pc:docMk/>
            <pc:sldMk cId="1203636429" sldId="277"/>
            <ac:spMk id="6" creationId="{0510CDB6-B541-C9E6-5530-DB3BDCFC35BA}"/>
          </ac:spMkLst>
        </pc:spChg>
        <pc:spChg chg="del">
          <ac:chgData name="Irena Krajnakova (2309834)" userId="cba32f4b-a37f-43b9-a4c3-3a281edc460e" providerId="ADAL" clId="{1080B98C-457D-C14D-A804-BE41E4043F3C}" dt="2024-03-06T14:16:03.539" v="335" actId="478"/>
          <ac:spMkLst>
            <pc:docMk/>
            <pc:sldMk cId="1203636429" sldId="277"/>
            <ac:spMk id="7" creationId="{9F22AFAD-3D41-BD94-B2F5-CB5C04D1F562}"/>
          </ac:spMkLst>
        </pc:spChg>
        <pc:spChg chg="add del mod">
          <ac:chgData name="Irena Krajnakova (2309834)" userId="cba32f4b-a37f-43b9-a4c3-3a281edc460e" providerId="ADAL" clId="{1080B98C-457D-C14D-A804-BE41E4043F3C}" dt="2024-03-06T14:15:58.840" v="333" actId="478"/>
          <ac:spMkLst>
            <pc:docMk/>
            <pc:sldMk cId="1203636429" sldId="277"/>
            <ac:spMk id="8" creationId="{2D5A14B5-0770-4D3E-54D7-949003EA388F}"/>
          </ac:spMkLst>
        </pc:spChg>
        <pc:spChg chg="add del mod">
          <ac:chgData name="Irena Krajnakova (2309834)" userId="cba32f4b-a37f-43b9-a4c3-3a281edc460e" providerId="ADAL" clId="{1080B98C-457D-C14D-A804-BE41E4043F3C}" dt="2024-03-06T14:16:26.276" v="338" actId="700"/>
          <ac:spMkLst>
            <pc:docMk/>
            <pc:sldMk cId="1203636429" sldId="277"/>
            <ac:spMk id="9" creationId="{041AF415-D3BF-05F4-CA5E-72D2E4AA08EB}"/>
          </ac:spMkLst>
        </pc:spChg>
        <pc:spChg chg="add del mod">
          <ac:chgData name="Irena Krajnakova (2309834)" userId="cba32f4b-a37f-43b9-a4c3-3a281edc460e" providerId="ADAL" clId="{1080B98C-457D-C14D-A804-BE41E4043F3C}" dt="2024-03-06T14:16:26.276" v="338" actId="700"/>
          <ac:spMkLst>
            <pc:docMk/>
            <pc:sldMk cId="1203636429" sldId="277"/>
            <ac:spMk id="10" creationId="{A083188D-8F2D-F57F-0BBA-5A01D3C82F32}"/>
          </ac:spMkLst>
        </pc:spChg>
        <pc:spChg chg="add del mod">
          <ac:chgData name="Irena Krajnakova (2309834)" userId="cba32f4b-a37f-43b9-a4c3-3a281edc460e" providerId="ADAL" clId="{1080B98C-457D-C14D-A804-BE41E4043F3C}" dt="2024-03-06T14:16:26.276" v="338" actId="700"/>
          <ac:spMkLst>
            <pc:docMk/>
            <pc:sldMk cId="1203636429" sldId="277"/>
            <ac:spMk id="11" creationId="{9188F766-6838-EBC0-D1D0-E852EEDAE68D}"/>
          </ac:spMkLst>
        </pc:spChg>
        <pc:spChg chg="add mod">
          <ac:chgData name="Irena Krajnakova (2309834)" userId="cba32f4b-a37f-43b9-a4c3-3a281edc460e" providerId="ADAL" clId="{1080B98C-457D-C14D-A804-BE41E4043F3C}" dt="2024-03-06T14:16:45.664" v="345" actId="1076"/>
          <ac:spMkLst>
            <pc:docMk/>
            <pc:sldMk cId="1203636429" sldId="277"/>
            <ac:spMk id="12" creationId="{44EF0573-C5EA-EE89-6828-9478A1628E42}"/>
          </ac:spMkLst>
        </pc:spChg>
        <pc:spChg chg="add mod">
          <ac:chgData name="Irena Krajnakova (2309834)" userId="cba32f4b-a37f-43b9-a4c3-3a281edc460e" providerId="ADAL" clId="{1080B98C-457D-C14D-A804-BE41E4043F3C}" dt="2024-03-06T14:17:16.002" v="350" actId="1076"/>
          <ac:spMkLst>
            <pc:docMk/>
            <pc:sldMk cId="1203636429" sldId="277"/>
            <ac:spMk id="13" creationId="{7D0BEF29-C190-09E5-00C5-6E5A2113256F}"/>
          </ac:spMkLst>
        </pc:spChg>
        <pc:spChg chg="add mod">
          <ac:chgData name="Irena Krajnakova (2309834)" userId="cba32f4b-a37f-43b9-a4c3-3a281edc460e" providerId="ADAL" clId="{1080B98C-457D-C14D-A804-BE41E4043F3C}" dt="2024-03-06T14:17:50.792" v="354" actId="1076"/>
          <ac:spMkLst>
            <pc:docMk/>
            <pc:sldMk cId="1203636429" sldId="277"/>
            <ac:spMk id="14" creationId="{F9E1BC91-67E0-2E5C-11F7-165B8BDD5165}"/>
          </ac:spMkLst>
        </pc:spChg>
        <pc:picChg chg="add del mod">
          <ac:chgData name="Irena Krajnakova (2309834)" userId="cba32f4b-a37f-43b9-a4c3-3a281edc460e" providerId="ADAL" clId="{1080B98C-457D-C14D-A804-BE41E4043F3C}" dt="2024-03-06T14:41:07.065" v="480" actId="931"/>
          <ac:picMkLst>
            <pc:docMk/>
            <pc:sldMk cId="1203636429" sldId="277"/>
            <ac:picMk id="15" creationId="{708D0278-7578-A5D1-A772-B04C3DA66170}"/>
          </ac:picMkLst>
        </pc:picChg>
        <pc:picChg chg="add mod">
          <ac:chgData name="Irena Krajnakova (2309834)" userId="cba32f4b-a37f-43b9-a4c3-3a281edc460e" providerId="ADAL" clId="{1080B98C-457D-C14D-A804-BE41E4043F3C}" dt="2024-03-06T14:41:42.283" v="492" actId="14100"/>
          <ac:picMkLst>
            <pc:docMk/>
            <pc:sldMk cId="1203636429" sldId="277"/>
            <ac:picMk id="16" creationId="{19960043-0A70-FF7B-6F96-4446A8C82BAF}"/>
          </ac:picMkLst>
        </pc:picChg>
        <pc:picChg chg="add del mod">
          <ac:chgData name="Irena Krajnakova (2309834)" userId="cba32f4b-a37f-43b9-a4c3-3a281edc460e" providerId="ADAL" clId="{1080B98C-457D-C14D-A804-BE41E4043F3C}" dt="2024-03-06T14:42:30.940" v="500" actId="931"/>
          <ac:picMkLst>
            <pc:docMk/>
            <pc:sldMk cId="1203636429" sldId="277"/>
            <ac:picMk id="17" creationId="{A9CFEE14-7602-4582-6424-8D446DAFA2DE}"/>
          </ac:picMkLst>
        </pc:picChg>
        <pc:picChg chg="add mod">
          <ac:chgData name="Irena Krajnakova (2309834)" userId="cba32f4b-a37f-43b9-a4c3-3a281edc460e" providerId="ADAL" clId="{1080B98C-457D-C14D-A804-BE41E4043F3C}" dt="2024-03-06T15:14:29.052" v="506" actId="1076"/>
          <ac:picMkLst>
            <pc:docMk/>
            <pc:sldMk cId="1203636429" sldId="277"/>
            <ac:picMk id="18" creationId="{FC205C56-5FD3-0505-D7A6-C1F3225A27F8}"/>
          </ac:picMkLst>
        </pc:picChg>
        <pc:picChg chg="add mod">
          <ac:chgData name="Irena Krajnakova (2309834)" userId="cba32f4b-a37f-43b9-a4c3-3a281edc460e" providerId="ADAL" clId="{1080B98C-457D-C14D-A804-BE41E4043F3C}" dt="2024-03-06T15:16:03.779" v="513" actId="14100"/>
          <ac:picMkLst>
            <pc:docMk/>
            <pc:sldMk cId="1203636429" sldId="277"/>
            <ac:picMk id="19" creationId="{98A21623-8C31-EE92-E9E6-51313FDF09D1}"/>
          </ac:picMkLst>
        </pc:picChg>
      </pc:sldChg>
      <pc:sldChg chg="del">
        <pc:chgData name="Irena Krajnakova (2309834)" userId="cba32f4b-a37f-43b9-a4c3-3a281edc460e" providerId="ADAL" clId="{1080B98C-457D-C14D-A804-BE41E4043F3C}" dt="2024-03-06T12:23:56.499" v="71" actId="2696"/>
        <pc:sldMkLst>
          <pc:docMk/>
          <pc:sldMk cId="2624455767" sldId="278"/>
        </pc:sldMkLst>
      </pc:sldChg>
      <pc:sldChg chg="del">
        <pc:chgData name="Irena Krajnakova (2309834)" userId="cba32f4b-a37f-43b9-a4c3-3a281edc460e" providerId="ADAL" clId="{1080B98C-457D-C14D-A804-BE41E4043F3C}" dt="2024-03-06T12:23:57.925" v="72" actId="2696"/>
        <pc:sldMkLst>
          <pc:docMk/>
          <pc:sldMk cId="3159871710" sldId="279"/>
        </pc:sldMkLst>
      </pc:sldChg>
      <pc:sldChg chg="delSp modSp">
        <pc:chgData name="Irena Krajnakova (2309834)" userId="cba32f4b-a37f-43b9-a4c3-3a281edc460e" providerId="ADAL" clId="{1080B98C-457D-C14D-A804-BE41E4043F3C}" dt="2024-03-06T12:33:07.522" v="254" actId="478"/>
        <pc:sldMkLst>
          <pc:docMk/>
          <pc:sldMk cId="3236555625" sldId="280"/>
        </pc:sldMkLst>
        <pc:spChg chg="mod">
          <ac:chgData name="Irena Krajnakova (2309834)" userId="cba32f4b-a37f-43b9-a4c3-3a281edc460e" providerId="ADAL" clId="{1080B98C-457D-C14D-A804-BE41E4043F3C}" dt="2024-03-06T12:22:03.121" v="58" actId="20577"/>
          <ac:spMkLst>
            <pc:docMk/>
            <pc:sldMk cId="3236555625" sldId="280"/>
            <ac:spMk id="2" creationId="{B540AB40-A426-E467-4D58-44DABE29DC0B}"/>
          </ac:spMkLst>
        </pc:spChg>
        <pc:spChg chg="del">
          <ac:chgData name="Irena Krajnakova (2309834)" userId="cba32f4b-a37f-43b9-a4c3-3a281edc460e" providerId="ADAL" clId="{1080B98C-457D-C14D-A804-BE41E4043F3C}" dt="2024-03-06T12:18:22.736" v="0" actId="478"/>
          <ac:spMkLst>
            <pc:docMk/>
            <pc:sldMk cId="3236555625" sldId="280"/>
            <ac:spMk id="3" creationId="{B2F7B466-00F2-30B7-06CA-9DF99E1ED3F9}"/>
          </ac:spMkLst>
        </pc:spChg>
        <pc:spChg chg="del">
          <ac:chgData name="Irena Krajnakova (2309834)" userId="cba32f4b-a37f-43b9-a4c3-3a281edc460e" providerId="ADAL" clId="{1080B98C-457D-C14D-A804-BE41E4043F3C}" dt="2024-03-06T12:33:07.522" v="254" actId="478"/>
          <ac:spMkLst>
            <pc:docMk/>
            <pc:sldMk cId="3236555625" sldId="280"/>
            <ac:spMk id="4" creationId="{218618ED-B1F7-66BB-E94F-979BFF5279EB}"/>
          </ac:spMkLst>
        </pc:spChg>
        <pc:spChg chg="mod">
          <ac:chgData name="Irena Krajnakova (2309834)" userId="cba32f4b-a37f-43b9-a4c3-3a281edc460e" providerId="ADAL" clId="{1080B98C-457D-C14D-A804-BE41E4043F3C}" dt="2024-03-06T12:21:48.080" v="49" actId="255"/>
          <ac:spMkLst>
            <pc:docMk/>
            <pc:sldMk cId="3236555625" sldId="280"/>
            <ac:spMk id="5" creationId="{87E533C7-45AF-CC53-C7BF-737182B0DC01}"/>
          </ac:spMkLst>
        </pc:spChg>
        <pc:spChg chg="del">
          <ac:chgData name="Irena Krajnakova (2309834)" userId="cba32f4b-a37f-43b9-a4c3-3a281edc460e" providerId="ADAL" clId="{1080B98C-457D-C14D-A804-BE41E4043F3C}" dt="2024-03-06T12:33:02.290" v="252" actId="478"/>
          <ac:spMkLst>
            <pc:docMk/>
            <pc:sldMk cId="3236555625" sldId="280"/>
            <ac:spMk id="6" creationId="{94ACAC92-6AF3-56AC-E5B7-30D967735E2D}"/>
          </ac:spMkLst>
        </pc:spChg>
        <pc:spChg chg="del">
          <ac:chgData name="Irena Krajnakova (2309834)" userId="cba32f4b-a37f-43b9-a4c3-3a281edc460e" providerId="ADAL" clId="{1080B98C-457D-C14D-A804-BE41E4043F3C}" dt="2024-03-06T12:33:04.789" v="253" actId="478"/>
          <ac:spMkLst>
            <pc:docMk/>
            <pc:sldMk cId="3236555625" sldId="280"/>
            <ac:spMk id="7" creationId="{75DE834E-9613-3053-6BEE-FD7CBC95F303}"/>
          </ac:spMkLst>
        </pc:spChg>
      </pc:sldChg>
      <pc:sldChg chg="addSp delSp modSp">
        <pc:chgData name="Irena Krajnakova (2309834)" userId="cba32f4b-a37f-43b9-a4c3-3a281edc460e" providerId="ADAL" clId="{1080B98C-457D-C14D-A804-BE41E4043F3C}" dt="2024-03-06T15:40:02.884" v="542" actId="1076"/>
        <pc:sldMkLst>
          <pc:docMk/>
          <pc:sldMk cId="3975698400" sldId="281"/>
        </pc:sldMkLst>
        <pc:spChg chg="add mod">
          <ac:chgData name="Irena Krajnakova (2309834)" userId="cba32f4b-a37f-43b9-a4c3-3a281edc460e" providerId="ADAL" clId="{1080B98C-457D-C14D-A804-BE41E4043F3C}" dt="2024-03-06T14:19:07.954" v="364" actId="120"/>
          <ac:spMkLst>
            <pc:docMk/>
            <pc:sldMk cId="3975698400" sldId="281"/>
            <ac:spMk id="2" creationId="{76DC6D47-435C-9606-6DA6-699215EABC01}"/>
          </ac:spMkLst>
        </pc:spChg>
        <pc:spChg chg="del">
          <ac:chgData name="Irena Krajnakova (2309834)" userId="cba32f4b-a37f-43b9-a4c3-3a281edc460e" providerId="ADAL" clId="{1080B98C-457D-C14D-A804-BE41E4043F3C}" dt="2024-03-06T12:26:37.380" v="88" actId="478"/>
          <ac:spMkLst>
            <pc:docMk/>
            <pc:sldMk cId="3975698400" sldId="281"/>
            <ac:spMk id="2" creationId="{7CA384D2-3856-BB47-1363-844B53AD7BCF}"/>
          </ac:spMkLst>
        </pc:spChg>
        <pc:spChg chg="del">
          <ac:chgData name="Irena Krajnakova (2309834)" userId="cba32f4b-a37f-43b9-a4c3-3a281edc460e" providerId="ADAL" clId="{1080B98C-457D-C14D-A804-BE41E4043F3C}" dt="2024-03-06T12:26:31.505" v="86" actId="478"/>
          <ac:spMkLst>
            <pc:docMk/>
            <pc:sldMk cId="3975698400" sldId="281"/>
            <ac:spMk id="3" creationId="{64A0B022-AC28-8448-346A-76DC34C592B0}"/>
          </ac:spMkLst>
        </pc:spChg>
        <pc:spChg chg="add mod">
          <ac:chgData name="Irena Krajnakova (2309834)" userId="cba32f4b-a37f-43b9-a4c3-3a281edc460e" providerId="ADAL" clId="{1080B98C-457D-C14D-A804-BE41E4043F3C}" dt="2024-03-06T14:19:32.539" v="371" actId="1076"/>
          <ac:spMkLst>
            <pc:docMk/>
            <pc:sldMk cId="3975698400" sldId="281"/>
            <ac:spMk id="3" creationId="{A0C2C674-8AF2-73D4-2C71-0F8C84A9EEC5}"/>
          </ac:spMkLst>
        </pc:spChg>
        <pc:spChg chg="del">
          <ac:chgData name="Irena Krajnakova (2309834)" userId="cba32f4b-a37f-43b9-a4c3-3a281edc460e" providerId="ADAL" clId="{1080B98C-457D-C14D-A804-BE41E4043F3C}" dt="2024-03-06T14:33:59.307" v="457" actId="478"/>
          <ac:spMkLst>
            <pc:docMk/>
            <pc:sldMk cId="3975698400" sldId="281"/>
            <ac:spMk id="4" creationId="{3D4A701F-2408-18B4-BE4A-B9CB3EE9BB9B}"/>
          </ac:spMkLst>
        </pc:spChg>
        <pc:spChg chg="add mod">
          <ac:chgData name="Irena Krajnakova (2309834)" userId="cba32f4b-a37f-43b9-a4c3-3a281edc460e" providerId="ADAL" clId="{1080B98C-457D-C14D-A804-BE41E4043F3C}" dt="2024-03-06T14:20:03.969" v="375" actId="14100"/>
          <ac:spMkLst>
            <pc:docMk/>
            <pc:sldMk cId="3975698400" sldId="281"/>
            <ac:spMk id="5" creationId="{14EF44D9-990C-03C3-BF1A-4826E3BB4B2D}"/>
          </ac:spMkLst>
        </pc:spChg>
        <pc:spChg chg="del">
          <ac:chgData name="Irena Krajnakova (2309834)" userId="cba32f4b-a37f-43b9-a4c3-3a281edc460e" providerId="ADAL" clId="{1080B98C-457D-C14D-A804-BE41E4043F3C}" dt="2024-03-06T12:26:34.023" v="87" actId="478"/>
          <ac:spMkLst>
            <pc:docMk/>
            <pc:sldMk cId="3975698400" sldId="281"/>
            <ac:spMk id="5" creationId="{3AE88BD0-63F5-BA7A-D928-1E898D67B81B}"/>
          </ac:spMkLst>
        </pc:spChg>
        <pc:spChg chg="del mod">
          <ac:chgData name="Irena Krajnakova (2309834)" userId="cba32f4b-a37f-43b9-a4c3-3a281edc460e" providerId="ADAL" clId="{1080B98C-457D-C14D-A804-BE41E4043F3C}" dt="2024-03-06T14:19:18.171" v="366" actId="478"/>
          <ac:spMkLst>
            <pc:docMk/>
            <pc:sldMk cId="3975698400" sldId="281"/>
            <ac:spMk id="6" creationId="{8810493D-8819-F359-45F4-A945A2999050}"/>
          </ac:spMkLst>
        </pc:spChg>
        <pc:spChg chg="del">
          <ac:chgData name="Irena Krajnakova (2309834)" userId="cba32f4b-a37f-43b9-a4c3-3a281edc460e" providerId="ADAL" clId="{1080B98C-457D-C14D-A804-BE41E4043F3C}" dt="2024-03-06T14:19:21.229" v="367" actId="478"/>
          <ac:spMkLst>
            <pc:docMk/>
            <pc:sldMk cId="3975698400" sldId="281"/>
            <ac:spMk id="7" creationId="{AE7FA90F-1781-42D6-39C2-96CC9BAAE3E8}"/>
          </ac:spMkLst>
        </pc:spChg>
        <pc:spChg chg="add del mod">
          <ac:chgData name="Irena Krajnakova (2309834)" userId="cba32f4b-a37f-43b9-a4c3-3a281edc460e" providerId="ADAL" clId="{1080B98C-457D-C14D-A804-BE41E4043F3C}" dt="2024-03-06T14:17:59.326" v="355" actId="478"/>
          <ac:spMkLst>
            <pc:docMk/>
            <pc:sldMk cId="3975698400" sldId="281"/>
            <ac:spMk id="8" creationId="{9174B2AB-54B9-17D3-24FC-3E11012E2B58}"/>
          </ac:spMkLst>
        </pc:spChg>
        <pc:spChg chg="add mod">
          <ac:chgData name="Irena Krajnakova (2309834)" userId="cba32f4b-a37f-43b9-a4c3-3a281edc460e" providerId="ADAL" clId="{1080B98C-457D-C14D-A804-BE41E4043F3C}" dt="2024-03-06T14:20:40.222" v="380" actId="1076"/>
          <ac:spMkLst>
            <pc:docMk/>
            <pc:sldMk cId="3975698400" sldId="281"/>
            <ac:spMk id="9" creationId="{5D678E44-60D5-5A50-4B42-938C4B61A730}"/>
          </ac:spMkLst>
        </pc:spChg>
        <pc:spChg chg="add del mod">
          <ac:chgData name="Irena Krajnakova (2309834)" userId="cba32f4b-a37f-43b9-a4c3-3a281edc460e" providerId="ADAL" clId="{1080B98C-457D-C14D-A804-BE41E4043F3C}" dt="2024-03-06T12:33:38.347" v="264" actId="478"/>
          <ac:spMkLst>
            <pc:docMk/>
            <pc:sldMk cId="3975698400" sldId="281"/>
            <ac:spMk id="9" creationId="{B9330F5E-9395-4FA9-59AA-5B27717C90BA}"/>
          </ac:spMkLst>
        </pc:spChg>
        <pc:picChg chg="add mod">
          <ac:chgData name="Irena Krajnakova (2309834)" userId="cba32f4b-a37f-43b9-a4c3-3a281edc460e" providerId="ADAL" clId="{1080B98C-457D-C14D-A804-BE41E4043F3C}" dt="2024-03-06T15:17:15.731" v="515" actId="1076"/>
          <ac:picMkLst>
            <pc:docMk/>
            <pc:sldMk cId="3975698400" sldId="281"/>
            <ac:picMk id="10" creationId="{5B2FA2F5-AE84-473C-13E5-5D5C9BFB3CEC}"/>
          </ac:picMkLst>
        </pc:picChg>
        <pc:picChg chg="add mod">
          <ac:chgData name="Irena Krajnakova (2309834)" userId="cba32f4b-a37f-43b9-a4c3-3a281edc460e" providerId="ADAL" clId="{1080B98C-457D-C14D-A804-BE41E4043F3C}" dt="2024-03-06T15:18:46.162" v="526" actId="14100"/>
          <ac:picMkLst>
            <pc:docMk/>
            <pc:sldMk cId="3975698400" sldId="281"/>
            <ac:picMk id="11" creationId="{BCF7836A-56E7-EF7C-CA40-DF0AB3CF8AE1}"/>
          </ac:picMkLst>
        </pc:picChg>
        <pc:picChg chg="add mod">
          <ac:chgData name="Irena Krajnakova (2309834)" userId="cba32f4b-a37f-43b9-a4c3-3a281edc460e" providerId="ADAL" clId="{1080B98C-457D-C14D-A804-BE41E4043F3C}" dt="2024-03-06T15:38:41.849" v="534" actId="1076"/>
          <ac:picMkLst>
            <pc:docMk/>
            <pc:sldMk cId="3975698400" sldId="281"/>
            <ac:picMk id="12" creationId="{09B62DCB-600E-E9A0-7DB7-B905C3B20970}"/>
          </ac:picMkLst>
        </pc:picChg>
        <pc:picChg chg="add mod">
          <ac:chgData name="Irena Krajnakova (2309834)" userId="cba32f4b-a37f-43b9-a4c3-3a281edc460e" providerId="ADAL" clId="{1080B98C-457D-C14D-A804-BE41E4043F3C}" dt="2024-03-06T15:40:02.884" v="542" actId="1076"/>
          <ac:picMkLst>
            <pc:docMk/>
            <pc:sldMk cId="3975698400" sldId="281"/>
            <ac:picMk id="13" creationId="{C85B4EE4-811B-C1C4-0B93-A6FBC738A592}"/>
          </ac:picMkLst>
        </pc:picChg>
      </pc:sldChg>
      <pc:sldChg chg="addSp delSp modSp">
        <pc:chgData name="Irena Krajnakova (2309834)" userId="cba32f4b-a37f-43b9-a4c3-3a281edc460e" providerId="ADAL" clId="{1080B98C-457D-C14D-A804-BE41E4043F3C}" dt="2024-03-06T15:50:50.832" v="566" actId="14100"/>
        <pc:sldMkLst>
          <pc:docMk/>
          <pc:sldMk cId="4174039013" sldId="282"/>
        </pc:sldMkLst>
        <pc:spChg chg="del mod">
          <ac:chgData name="Irena Krajnakova (2309834)" userId="cba32f4b-a37f-43b9-a4c3-3a281edc460e" providerId="ADAL" clId="{1080B98C-457D-C14D-A804-BE41E4043F3C}" dt="2024-03-06T14:18:05.526" v="357" actId="478"/>
          <ac:spMkLst>
            <pc:docMk/>
            <pc:sldMk cId="4174039013" sldId="282"/>
            <ac:spMk id="2" creationId="{2FD87D67-A423-1432-9E7E-A594C97A3169}"/>
          </ac:spMkLst>
        </pc:spChg>
        <pc:spChg chg="del">
          <ac:chgData name="Irena Krajnakova (2309834)" userId="cba32f4b-a37f-43b9-a4c3-3a281edc460e" providerId="ADAL" clId="{1080B98C-457D-C14D-A804-BE41E4043F3C}" dt="2024-03-06T12:27:18.193" v="93" actId="478"/>
          <ac:spMkLst>
            <pc:docMk/>
            <pc:sldMk cId="4174039013" sldId="282"/>
            <ac:spMk id="3" creationId="{72F8F3A4-B4C8-1013-7ABE-E117C8E927F2}"/>
          </ac:spMkLst>
        </pc:spChg>
        <pc:spChg chg="del">
          <ac:chgData name="Irena Krajnakova (2309834)" userId="cba32f4b-a37f-43b9-a4c3-3a281edc460e" providerId="ADAL" clId="{1080B98C-457D-C14D-A804-BE41E4043F3C}" dt="2024-03-06T12:32:37.337" v="244" actId="478"/>
          <ac:spMkLst>
            <pc:docMk/>
            <pc:sldMk cId="4174039013" sldId="282"/>
            <ac:spMk id="4" creationId="{5263B9F5-3796-4EFD-F0C0-134AE33C8D39}"/>
          </ac:spMkLst>
        </pc:spChg>
        <pc:spChg chg="add del mod">
          <ac:chgData name="Irena Krajnakova (2309834)" userId="cba32f4b-a37f-43b9-a4c3-3a281edc460e" providerId="ADAL" clId="{1080B98C-457D-C14D-A804-BE41E4043F3C}" dt="2024-03-06T14:24:33.170" v="405" actId="478"/>
          <ac:spMkLst>
            <pc:docMk/>
            <pc:sldMk cId="4174039013" sldId="282"/>
            <ac:spMk id="4" creationId="{FBA7B150-9E71-F196-AB76-A19E04EE5677}"/>
          </ac:spMkLst>
        </pc:spChg>
        <pc:spChg chg="del">
          <ac:chgData name="Irena Krajnakova (2309834)" userId="cba32f4b-a37f-43b9-a4c3-3a281edc460e" providerId="ADAL" clId="{1080B98C-457D-C14D-A804-BE41E4043F3C}" dt="2024-03-06T12:27:20.704" v="94" actId="478"/>
          <ac:spMkLst>
            <pc:docMk/>
            <pc:sldMk cId="4174039013" sldId="282"/>
            <ac:spMk id="5" creationId="{067E540B-AE58-1466-F505-8DB81A17DEDF}"/>
          </ac:spMkLst>
        </pc:spChg>
        <pc:spChg chg="add mod">
          <ac:chgData name="Irena Krajnakova (2309834)" userId="cba32f4b-a37f-43b9-a4c3-3a281edc460e" providerId="ADAL" clId="{1080B98C-457D-C14D-A804-BE41E4043F3C}" dt="2024-03-06T14:24:19.202" v="403" actId="1076"/>
          <ac:spMkLst>
            <pc:docMk/>
            <pc:sldMk cId="4174039013" sldId="282"/>
            <ac:spMk id="5" creationId="{968AFF66-505C-7E6F-4566-461B438058D6}"/>
          </ac:spMkLst>
        </pc:spChg>
        <pc:spChg chg="add mod">
          <ac:chgData name="Irena Krajnakova (2309834)" userId="cba32f4b-a37f-43b9-a4c3-3a281edc460e" providerId="ADAL" clId="{1080B98C-457D-C14D-A804-BE41E4043F3C}" dt="2024-03-06T14:24:16.364" v="402" actId="1076"/>
          <ac:spMkLst>
            <pc:docMk/>
            <pc:sldMk cId="4174039013" sldId="282"/>
            <ac:spMk id="6" creationId="{9C65AE6C-1AC5-345C-272B-BCF4845CA4EF}"/>
          </ac:spMkLst>
        </pc:spChg>
        <pc:spChg chg="del">
          <ac:chgData name="Irena Krajnakova (2309834)" userId="cba32f4b-a37f-43b9-a4c3-3a281edc460e" providerId="ADAL" clId="{1080B98C-457D-C14D-A804-BE41E4043F3C}" dt="2024-03-06T12:32:43.691" v="246" actId="478"/>
          <ac:spMkLst>
            <pc:docMk/>
            <pc:sldMk cId="4174039013" sldId="282"/>
            <ac:spMk id="6" creationId="{CE4433CA-E25E-4C61-7816-9D713B34FE1D}"/>
          </ac:spMkLst>
        </pc:spChg>
        <pc:spChg chg="add mod">
          <ac:chgData name="Irena Krajnakova (2309834)" userId="cba32f4b-a37f-43b9-a4c3-3a281edc460e" providerId="ADAL" clId="{1080B98C-457D-C14D-A804-BE41E4043F3C}" dt="2024-03-06T14:23:58.822" v="397" actId="1076"/>
          <ac:spMkLst>
            <pc:docMk/>
            <pc:sldMk cId="4174039013" sldId="282"/>
            <ac:spMk id="7" creationId="{8EEAC4E3-ED95-EC7A-C242-758F4DA954BE}"/>
          </ac:spMkLst>
        </pc:spChg>
        <pc:spChg chg="del">
          <ac:chgData name="Irena Krajnakova (2309834)" userId="cba32f4b-a37f-43b9-a4c3-3a281edc460e" providerId="ADAL" clId="{1080B98C-457D-C14D-A804-BE41E4043F3C}" dt="2024-03-06T12:32:40.999" v="245" actId="478"/>
          <ac:spMkLst>
            <pc:docMk/>
            <pc:sldMk cId="4174039013" sldId="282"/>
            <ac:spMk id="7" creationId="{D1AFCC0B-F06E-D4B9-52EB-9CDD088F7543}"/>
          </ac:spMkLst>
        </pc:spChg>
        <pc:spChg chg="add del mod">
          <ac:chgData name="Irena Krajnakova (2309834)" userId="cba32f4b-a37f-43b9-a4c3-3a281edc460e" providerId="ADAL" clId="{1080B98C-457D-C14D-A804-BE41E4043F3C}" dt="2024-03-06T14:18:02.884" v="356" actId="478"/>
          <ac:spMkLst>
            <pc:docMk/>
            <pc:sldMk cId="4174039013" sldId="282"/>
            <ac:spMk id="8" creationId="{8D7B9838-EA57-F433-6679-E694C1050097}"/>
          </ac:spMkLst>
        </pc:spChg>
        <pc:picChg chg="add mod">
          <ac:chgData name="Irena Krajnakova (2309834)" userId="cba32f4b-a37f-43b9-a4c3-3a281edc460e" providerId="ADAL" clId="{1080B98C-457D-C14D-A804-BE41E4043F3C}" dt="2024-03-06T15:44:50.039" v="555" actId="1076"/>
          <ac:picMkLst>
            <pc:docMk/>
            <pc:sldMk cId="4174039013" sldId="282"/>
            <ac:picMk id="9" creationId="{D028B2F7-37D0-378C-CE89-3E933EE59D8E}"/>
          </ac:picMkLst>
        </pc:picChg>
        <pc:picChg chg="add mod">
          <ac:chgData name="Irena Krajnakova (2309834)" userId="cba32f4b-a37f-43b9-a4c3-3a281edc460e" providerId="ADAL" clId="{1080B98C-457D-C14D-A804-BE41E4043F3C}" dt="2024-03-06T15:46:06.989" v="561" actId="14100"/>
          <ac:picMkLst>
            <pc:docMk/>
            <pc:sldMk cId="4174039013" sldId="282"/>
            <ac:picMk id="10" creationId="{28E3B359-252A-4F1C-DC82-CFB752AFB5C4}"/>
          </ac:picMkLst>
        </pc:picChg>
        <pc:picChg chg="add mod">
          <ac:chgData name="Irena Krajnakova (2309834)" userId="cba32f4b-a37f-43b9-a4c3-3a281edc460e" providerId="ADAL" clId="{1080B98C-457D-C14D-A804-BE41E4043F3C}" dt="2024-03-06T15:50:50.832" v="566" actId="14100"/>
          <ac:picMkLst>
            <pc:docMk/>
            <pc:sldMk cId="4174039013" sldId="282"/>
            <ac:picMk id="11" creationId="{644D988C-E376-B49B-7336-0A9BFF7FDE70}"/>
          </ac:picMkLst>
        </pc:picChg>
      </pc:sldChg>
      <pc:sldChg chg="addSp delSp modSp new mod modClrScheme chgLayout">
        <pc:chgData name="Irena Krajnakova (2309834)" userId="cba32f4b-a37f-43b9-a4c3-3a281edc460e" providerId="ADAL" clId="{1080B98C-457D-C14D-A804-BE41E4043F3C}" dt="2024-03-06T15:53:58.649" v="572" actId="1076"/>
        <pc:sldMkLst>
          <pc:docMk/>
          <pc:sldMk cId="1320902000" sldId="283"/>
        </pc:sldMkLst>
        <pc:spChg chg="del">
          <ac:chgData name="Irena Krajnakova (2309834)" userId="cba32f4b-a37f-43b9-a4c3-3a281edc460e" providerId="ADAL" clId="{1080B98C-457D-C14D-A804-BE41E4043F3C}" dt="2024-03-06T14:24:44.997" v="408" actId="478"/>
          <ac:spMkLst>
            <pc:docMk/>
            <pc:sldMk cId="1320902000" sldId="283"/>
            <ac:spMk id="2" creationId="{B53D555E-E486-CDF2-5516-199487385F70}"/>
          </ac:spMkLst>
        </pc:spChg>
        <pc:spChg chg="del">
          <ac:chgData name="Irena Krajnakova (2309834)" userId="cba32f4b-a37f-43b9-a4c3-3a281edc460e" providerId="ADAL" clId="{1080B98C-457D-C14D-A804-BE41E4043F3C}" dt="2024-03-06T14:24:40.259" v="406" actId="478"/>
          <ac:spMkLst>
            <pc:docMk/>
            <pc:sldMk cId="1320902000" sldId="283"/>
            <ac:spMk id="3" creationId="{03FDCBF3-E9F0-B755-40D0-5352F6808D9A}"/>
          </ac:spMkLst>
        </pc:spChg>
        <pc:spChg chg="del mod ord">
          <ac:chgData name="Irena Krajnakova (2309834)" userId="cba32f4b-a37f-43b9-a4c3-3a281edc460e" providerId="ADAL" clId="{1080B98C-457D-C14D-A804-BE41E4043F3C}" dt="2024-03-06T14:25:00.243" v="411" actId="478"/>
          <ac:spMkLst>
            <pc:docMk/>
            <pc:sldMk cId="1320902000" sldId="283"/>
            <ac:spMk id="4" creationId="{F1D94471-A8D6-5B74-180E-0A63EED8692F}"/>
          </ac:spMkLst>
        </pc:spChg>
        <pc:spChg chg="del">
          <ac:chgData name="Irena Krajnakova (2309834)" userId="cba32f4b-a37f-43b9-a4c3-3a281edc460e" providerId="ADAL" clId="{1080B98C-457D-C14D-A804-BE41E4043F3C}" dt="2024-03-06T14:24:42.610" v="407" actId="478"/>
          <ac:spMkLst>
            <pc:docMk/>
            <pc:sldMk cId="1320902000" sldId="283"/>
            <ac:spMk id="5" creationId="{AA4AC1AB-844D-7A3E-E234-BBAD991AA4B2}"/>
          </ac:spMkLst>
        </pc:spChg>
        <pc:spChg chg="del mod ord">
          <ac:chgData name="Irena Krajnakova (2309834)" userId="cba32f4b-a37f-43b9-a4c3-3a281edc460e" providerId="ADAL" clId="{1080B98C-457D-C14D-A804-BE41E4043F3C}" dt="2024-03-06T14:25:05.629" v="413" actId="478"/>
          <ac:spMkLst>
            <pc:docMk/>
            <pc:sldMk cId="1320902000" sldId="283"/>
            <ac:spMk id="6" creationId="{9AD9DD62-DD3A-BBEF-06FA-D7B99D65775B}"/>
          </ac:spMkLst>
        </pc:spChg>
        <pc:spChg chg="del mod ord">
          <ac:chgData name="Irena Krajnakova (2309834)" userId="cba32f4b-a37f-43b9-a4c3-3a281edc460e" providerId="ADAL" clId="{1080B98C-457D-C14D-A804-BE41E4043F3C}" dt="2024-03-06T14:25:02.853" v="412" actId="478"/>
          <ac:spMkLst>
            <pc:docMk/>
            <pc:sldMk cId="1320902000" sldId="283"/>
            <ac:spMk id="7" creationId="{244E443B-0BA2-A4C1-0F17-0C687D01A2E1}"/>
          </ac:spMkLst>
        </pc:spChg>
        <pc:spChg chg="add del mod ord">
          <ac:chgData name="Irena Krajnakova (2309834)" userId="cba32f4b-a37f-43b9-a4c3-3a281edc460e" providerId="ADAL" clId="{1080B98C-457D-C14D-A804-BE41E4043F3C}" dt="2024-03-06T14:24:53.285" v="410" actId="478"/>
          <ac:spMkLst>
            <pc:docMk/>
            <pc:sldMk cId="1320902000" sldId="283"/>
            <ac:spMk id="8" creationId="{38365507-EC93-D1D2-EAE3-BA8ACE26CBFD}"/>
          </ac:spMkLst>
        </pc:spChg>
        <pc:spChg chg="add mod ord">
          <ac:chgData name="Irena Krajnakova (2309834)" userId="cba32f4b-a37f-43b9-a4c3-3a281edc460e" providerId="ADAL" clId="{1080B98C-457D-C14D-A804-BE41E4043F3C}" dt="2024-03-06T14:25:29.742" v="415" actId="27636"/>
          <ac:spMkLst>
            <pc:docMk/>
            <pc:sldMk cId="1320902000" sldId="283"/>
            <ac:spMk id="9" creationId="{0B14B379-E4B0-3EF3-6BDF-74FF557AC3FD}"/>
          </ac:spMkLst>
        </pc:spChg>
        <pc:picChg chg="add mod">
          <ac:chgData name="Irena Krajnakova (2309834)" userId="cba32f4b-a37f-43b9-a4c3-3a281edc460e" providerId="ADAL" clId="{1080B98C-457D-C14D-A804-BE41E4043F3C}" dt="2024-03-06T15:53:58.649" v="572" actId="1076"/>
          <ac:picMkLst>
            <pc:docMk/>
            <pc:sldMk cId="1320902000" sldId="283"/>
            <ac:picMk id="10" creationId="{1031A5FD-DB7D-002F-51A5-DD723F2574F1}"/>
          </ac:picMkLst>
        </pc:picChg>
      </pc:sldChg>
      <pc:sldChg chg="addSp delSp modSp new del">
        <pc:chgData name="Irena Krajnakova (2309834)" userId="cba32f4b-a37f-43b9-a4c3-3a281edc460e" providerId="ADAL" clId="{1080B98C-457D-C14D-A804-BE41E4043F3C}" dt="2024-03-06T14:18:10.592" v="358" actId="2696"/>
        <pc:sldMkLst>
          <pc:docMk/>
          <pc:sldMk cId="3676888273" sldId="283"/>
        </pc:sldMkLst>
        <pc:spChg chg="mod">
          <ac:chgData name="Irena Krajnakova (2309834)" userId="cba32f4b-a37f-43b9-a4c3-3a281edc460e" providerId="ADAL" clId="{1080B98C-457D-C14D-A804-BE41E4043F3C}" dt="2024-03-06T12:31:15.487" v="168" actId="20577"/>
          <ac:spMkLst>
            <pc:docMk/>
            <pc:sldMk cId="3676888273" sldId="283"/>
            <ac:spMk id="2" creationId="{82A4B1AC-FED8-9236-8D23-5384D6079DC3}"/>
          </ac:spMkLst>
        </pc:spChg>
        <pc:spChg chg="del">
          <ac:chgData name="Irena Krajnakova (2309834)" userId="cba32f4b-a37f-43b9-a4c3-3a281edc460e" providerId="ADAL" clId="{1080B98C-457D-C14D-A804-BE41E4043F3C}" dt="2024-03-06T12:27:58.610" v="101" actId="478"/>
          <ac:spMkLst>
            <pc:docMk/>
            <pc:sldMk cId="3676888273" sldId="283"/>
            <ac:spMk id="3" creationId="{4BAE9761-E0BC-22BF-2158-FE8B4572644E}"/>
          </ac:spMkLst>
        </pc:spChg>
        <pc:spChg chg="del">
          <ac:chgData name="Irena Krajnakova (2309834)" userId="cba32f4b-a37f-43b9-a4c3-3a281edc460e" providerId="ADAL" clId="{1080B98C-457D-C14D-A804-BE41E4043F3C}" dt="2024-03-06T12:32:47.894" v="247" actId="478"/>
          <ac:spMkLst>
            <pc:docMk/>
            <pc:sldMk cId="3676888273" sldId="283"/>
            <ac:spMk id="4" creationId="{9B0E848B-8FBA-4A27-A49A-2FFE55F9C70B}"/>
          </ac:spMkLst>
        </pc:spChg>
        <pc:spChg chg="del">
          <ac:chgData name="Irena Krajnakova (2309834)" userId="cba32f4b-a37f-43b9-a4c3-3a281edc460e" providerId="ADAL" clId="{1080B98C-457D-C14D-A804-BE41E4043F3C}" dt="2024-03-06T12:28:01.819" v="102" actId="478"/>
          <ac:spMkLst>
            <pc:docMk/>
            <pc:sldMk cId="3676888273" sldId="283"/>
            <ac:spMk id="5" creationId="{C5F1BF7D-3D0E-A0FB-7EE4-30635E5389CC}"/>
          </ac:spMkLst>
        </pc:spChg>
        <pc:spChg chg="del">
          <ac:chgData name="Irena Krajnakova (2309834)" userId="cba32f4b-a37f-43b9-a4c3-3a281edc460e" providerId="ADAL" clId="{1080B98C-457D-C14D-A804-BE41E4043F3C}" dt="2024-03-06T12:32:53.039" v="249" actId="478"/>
          <ac:spMkLst>
            <pc:docMk/>
            <pc:sldMk cId="3676888273" sldId="283"/>
            <ac:spMk id="6" creationId="{43E92041-D9BA-0FAE-6F1A-B1B113205E51}"/>
          </ac:spMkLst>
        </pc:spChg>
        <pc:spChg chg="del">
          <ac:chgData name="Irena Krajnakova (2309834)" userId="cba32f4b-a37f-43b9-a4c3-3a281edc460e" providerId="ADAL" clId="{1080B98C-457D-C14D-A804-BE41E4043F3C}" dt="2024-03-06T12:32:50.416" v="248" actId="478"/>
          <ac:spMkLst>
            <pc:docMk/>
            <pc:sldMk cId="3676888273" sldId="283"/>
            <ac:spMk id="7" creationId="{28C42940-2124-7036-9E1C-568EB8E6F1C3}"/>
          </ac:spMkLst>
        </pc:spChg>
        <pc:spChg chg="add mod">
          <ac:chgData name="Irena Krajnakova (2309834)" userId="cba32f4b-a37f-43b9-a4c3-3a281edc460e" providerId="ADAL" clId="{1080B98C-457D-C14D-A804-BE41E4043F3C}" dt="2024-03-06T12:31:32.931" v="192" actId="255"/>
          <ac:spMkLst>
            <pc:docMk/>
            <pc:sldMk cId="3676888273" sldId="283"/>
            <ac:spMk id="8" creationId="{B8E68DD0-0E05-14F5-FDEB-8A974A0A63A4}"/>
          </ac:spMkLst>
        </pc:spChg>
      </pc:sldChg>
      <pc:sldChg chg="addSp delSp modSp new mod modClrScheme chgLayout">
        <pc:chgData name="Irena Krajnakova (2309834)" userId="cba32f4b-a37f-43b9-a4c3-3a281edc460e" providerId="ADAL" clId="{1080B98C-457D-C14D-A804-BE41E4043F3C}" dt="2024-03-06T15:41:52.043" v="545" actId="1076"/>
        <pc:sldMkLst>
          <pc:docMk/>
          <pc:sldMk cId="181934301" sldId="284"/>
        </pc:sldMkLst>
        <pc:spChg chg="del">
          <ac:chgData name="Irena Krajnakova (2309834)" userId="cba32f4b-a37f-43b9-a4c3-3a281edc460e" providerId="ADAL" clId="{1080B98C-457D-C14D-A804-BE41E4043F3C}" dt="2024-03-06T14:26:38.332" v="422" actId="478"/>
          <ac:spMkLst>
            <pc:docMk/>
            <pc:sldMk cId="181934301" sldId="284"/>
            <ac:spMk id="2" creationId="{7B9E8759-D079-11D0-E415-C1AB9FA32D04}"/>
          </ac:spMkLst>
        </pc:spChg>
        <pc:spChg chg="mod ord">
          <ac:chgData name="Irena Krajnakova (2309834)" userId="cba32f4b-a37f-43b9-a4c3-3a281edc460e" providerId="ADAL" clId="{1080B98C-457D-C14D-A804-BE41E4043F3C}" dt="2024-03-06T14:26:56.259" v="424" actId="700"/>
          <ac:spMkLst>
            <pc:docMk/>
            <pc:sldMk cId="181934301" sldId="284"/>
            <ac:spMk id="3" creationId="{8264E663-0888-4762-3840-3C5394F15094}"/>
          </ac:spMkLst>
        </pc:spChg>
        <pc:spChg chg="del">
          <ac:chgData name="Irena Krajnakova (2309834)" userId="cba32f4b-a37f-43b9-a4c3-3a281edc460e" providerId="ADAL" clId="{1080B98C-457D-C14D-A804-BE41E4043F3C}" dt="2024-03-06T14:26:20.224" v="417" actId="3680"/>
          <ac:spMkLst>
            <pc:docMk/>
            <pc:sldMk cId="181934301" sldId="284"/>
            <ac:spMk id="4" creationId="{972E0C6F-4222-3468-9651-7351B5C36FB5}"/>
          </ac:spMkLst>
        </pc:spChg>
        <pc:spChg chg="mod ord">
          <ac:chgData name="Irena Krajnakova (2309834)" userId="cba32f4b-a37f-43b9-a4c3-3a281edc460e" providerId="ADAL" clId="{1080B98C-457D-C14D-A804-BE41E4043F3C}" dt="2024-03-06T14:27:30.054" v="432" actId="1076"/>
          <ac:spMkLst>
            <pc:docMk/>
            <pc:sldMk cId="181934301" sldId="284"/>
            <ac:spMk id="5" creationId="{C5CAFC3A-8A1E-92E4-4FB6-D5C801097C2E}"/>
          </ac:spMkLst>
        </pc:spChg>
        <pc:spChg chg="del mod ord">
          <ac:chgData name="Irena Krajnakova (2309834)" userId="cba32f4b-a37f-43b9-a4c3-3a281edc460e" providerId="ADAL" clId="{1080B98C-457D-C14D-A804-BE41E4043F3C}" dt="2024-03-06T14:34:06.159" v="458" actId="478"/>
          <ac:spMkLst>
            <pc:docMk/>
            <pc:sldMk cId="181934301" sldId="284"/>
            <ac:spMk id="6" creationId="{0B2AB48E-055B-4C43-31C5-51520054139C}"/>
          </ac:spMkLst>
        </pc:spChg>
        <pc:spChg chg="add del mod ord">
          <ac:chgData name="Irena Krajnakova (2309834)" userId="cba32f4b-a37f-43b9-a4c3-3a281edc460e" providerId="ADAL" clId="{1080B98C-457D-C14D-A804-BE41E4043F3C}" dt="2024-03-06T14:27:04.921" v="427" actId="478"/>
          <ac:spMkLst>
            <pc:docMk/>
            <pc:sldMk cId="181934301" sldId="284"/>
            <ac:spMk id="9" creationId="{67F9DE9E-888E-31CF-4E3D-3DCF4B253EFE}"/>
          </ac:spMkLst>
        </pc:spChg>
        <pc:spChg chg="add del mod ord">
          <ac:chgData name="Irena Krajnakova (2309834)" userId="cba32f4b-a37f-43b9-a4c3-3a281edc460e" providerId="ADAL" clId="{1080B98C-457D-C14D-A804-BE41E4043F3C}" dt="2024-03-06T14:27:02.280" v="426" actId="478"/>
          <ac:spMkLst>
            <pc:docMk/>
            <pc:sldMk cId="181934301" sldId="284"/>
            <ac:spMk id="10" creationId="{2B97BC74-05A0-F7A5-CDAF-6611878B668B}"/>
          </ac:spMkLst>
        </pc:spChg>
        <pc:spChg chg="add del mod ord">
          <ac:chgData name="Irena Krajnakova (2309834)" userId="cba32f4b-a37f-43b9-a4c3-3a281edc460e" providerId="ADAL" clId="{1080B98C-457D-C14D-A804-BE41E4043F3C}" dt="2024-03-06T14:26:59.806" v="425" actId="478"/>
          <ac:spMkLst>
            <pc:docMk/>
            <pc:sldMk cId="181934301" sldId="284"/>
            <ac:spMk id="11" creationId="{B72FCD12-00CD-5119-5AAA-D377F4508937}"/>
          </ac:spMkLst>
        </pc:spChg>
        <pc:spChg chg="add del mod ord">
          <ac:chgData name="Irena Krajnakova (2309834)" userId="cba32f4b-a37f-43b9-a4c3-3a281edc460e" providerId="ADAL" clId="{1080B98C-457D-C14D-A804-BE41E4043F3C}" dt="2024-03-06T14:27:07.360" v="428" actId="478"/>
          <ac:spMkLst>
            <pc:docMk/>
            <pc:sldMk cId="181934301" sldId="284"/>
            <ac:spMk id="12" creationId="{33FE8338-B413-FF1D-E826-EE3B66B5BBAA}"/>
          </ac:spMkLst>
        </pc:spChg>
        <pc:spChg chg="add del mod ord">
          <ac:chgData name="Irena Krajnakova (2309834)" userId="cba32f4b-a37f-43b9-a4c3-3a281edc460e" providerId="ADAL" clId="{1080B98C-457D-C14D-A804-BE41E4043F3C}" dt="2024-03-06T14:27:09.844" v="429" actId="478"/>
          <ac:spMkLst>
            <pc:docMk/>
            <pc:sldMk cId="181934301" sldId="284"/>
            <ac:spMk id="13" creationId="{BF70C152-0EBB-A923-A8AC-B372FE28E4C7}"/>
          </ac:spMkLst>
        </pc:spChg>
        <pc:spChg chg="add mod">
          <ac:chgData name="Irena Krajnakova (2309834)" userId="cba32f4b-a37f-43b9-a4c3-3a281edc460e" providerId="ADAL" clId="{1080B98C-457D-C14D-A804-BE41E4043F3C}" dt="2024-03-06T14:27:54.777" v="442" actId="255"/>
          <ac:spMkLst>
            <pc:docMk/>
            <pc:sldMk cId="181934301" sldId="284"/>
            <ac:spMk id="14" creationId="{73467DD2-FE51-116D-A945-5D6484DEDBA1}"/>
          </ac:spMkLst>
        </pc:spChg>
        <pc:graphicFrameChg chg="add del mod ord modGraphic">
          <ac:chgData name="Irena Krajnakova (2309834)" userId="cba32f4b-a37f-43b9-a4c3-3a281edc460e" providerId="ADAL" clId="{1080B98C-457D-C14D-A804-BE41E4043F3C}" dt="2024-03-06T14:26:35.847" v="421" actId="478"/>
          <ac:graphicFrameMkLst>
            <pc:docMk/>
            <pc:sldMk cId="181934301" sldId="284"/>
            <ac:graphicFrameMk id="7" creationId="{1A7B9D52-BE07-3867-C425-99952C59D9FA}"/>
          </ac:graphicFrameMkLst>
        </pc:graphicFrameChg>
        <pc:picChg chg="add mod">
          <ac:chgData name="Irena Krajnakova (2309834)" userId="cba32f4b-a37f-43b9-a4c3-3a281edc460e" providerId="ADAL" clId="{1080B98C-457D-C14D-A804-BE41E4043F3C}" dt="2024-03-06T15:41:52.043" v="545" actId="1076"/>
          <ac:picMkLst>
            <pc:docMk/>
            <pc:sldMk cId="181934301" sldId="284"/>
            <ac:picMk id="15" creationId="{2164B98F-4644-1B50-E9F4-B9773B3603FC}"/>
          </ac:picMkLst>
        </pc:picChg>
      </pc:sldChg>
      <pc:sldChg chg="addSp delSp modSp new del">
        <pc:chgData name="Irena Krajnakova (2309834)" userId="cba32f4b-a37f-43b9-a4c3-3a281edc460e" providerId="ADAL" clId="{1080B98C-457D-C14D-A804-BE41E4043F3C}" dt="2024-03-06T14:18:13.454" v="359" actId="2696"/>
        <pc:sldMkLst>
          <pc:docMk/>
          <pc:sldMk cId="4007106745" sldId="284"/>
        </pc:sldMkLst>
        <pc:spChg chg="mod">
          <ac:chgData name="Irena Krajnakova (2309834)" userId="cba32f4b-a37f-43b9-a4c3-3a281edc460e" providerId="ADAL" clId="{1080B98C-457D-C14D-A804-BE41E4043F3C}" dt="2024-03-06T12:30:03.891" v="140" actId="20577"/>
          <ac:spMkLst>
            <pc:docMk/>
            <pc:sldMk cId="4007106745" sldId="284"/>
            <ac:spMk id="2" creationId="{624BD22E-EC1F-E6A8-97F2-1F4B465E749D}"/>
          </ac:spMkLst>
        </pc:spChg>
        <pc:spChg chg="del">
          <ac:chgData name="Irena Krajnakova (2309834)" userId="cba32f4b-a37f-43b9-a4c3-3a281edc460e" providerId="ADAL" clId="{1080B98C-457D-C14D-A804-BE41E4043F3C}" dt="2024-03-06T12:28:45.659" v="109" actId="478"/>
          <ac:spMkLst>
            <pc:docMk/>
            <pc:sldMk cId="4007106745" sldId="284"/>
            <ac:spMk id="3" creationId="{3C671E14-78DD-C9B2-0430-3BE8DDD5B5F4}"/>
          </ac:spMkLst>
        </pc:spChg>
        <pc:spChg chg="del">
          <ac:chgData name="Irena Krajnakova (2309834)" userId="cba32f4b-a37f-43b9-a4c3-3a281edc460e" providerId="ADAL" clId="{1080B98C-457D-C14D-A804-BE41E4043F3C}" dt="2024-03-06T12:28:42.466" v="108" actId="478"/>
          <ac:spMkLst>
            <pc:docMk/>
            <pc:sldMk cId="4007106745" sldId="284"/>
            <ac:spMk id="4" creationId="{8E4CFF3F-C6A6-DA74-F7DF-70166E7C3F61}"/>
          </ac:spMkLst>
        </pc:spChg>
        <pc:spChg chg="del">
          <ac:chgData name="Irena Krajnakova (2309834)" userId="cba32f4b-a37f-43b9-a4c3-3a281edc460e" providerId="ADAL" clId="{1080B98C-457D-C14D-A804-BE41E4043F3C}" dt="2024-03-06T12:28:48.175" v="110" actId="478"/>
          <ac:spMkLst>
            <pc:docMk/>
            <pc:sldMk cId="4007106745" sldId="284"/>
            <ac:spMk id="5" creationId="{9FBFF0B5-4216-1718-0EE2-0A8B9EDA6FE9}"/>
          </ac:spMkLst>
        </pc:spChg>
        <pc:spChg chg="del">
          <ac:chgData name="Irena Krajnakova (2309834)" userId="cba32f4b-a37f-43b9-a4c3-3a281edc460e" providerId="ADAL" clId="{1080B98C-457D-C14D-A804-BE41E4043F3C}" dt="2024-03-06T12:32:59.124" v="251" actId="478"/>
          <ac:spMkLst>
            <pc:docMk/>
            <pc:sldMk cId="4007106745" sldId="284"/>
            <ac:spMk id="6" creationId="{160A48CC-2569-CA09-C7DE-A5EF50A6A610}"/>
          </ac:spMkLst>
        </pc:spChg>
        <pc:spChg chg="del">
          <ac:chgData name="Irena Krajnakova (2309834)" userId="cba32f4b-a37f-43b9-a4c3-3a281edc460e" providerId="ADAL" clId="{1080B98C-457D-C14D-A804-BE41E4043F3C}" dt="2024-03-06T12:32:56.507" v="250" actId="478"/>
          <ac:spMkLst>
            <pc:docMk/>
            <pc:sldMk cId="4007106745" sldId="284"/>
            <ac:spMk id="7" creationId="{59238B15-7DBA-2D46-A7A4-5A36CAD926D9}"/>
          </ac:spMkLst>
        </pc:spChg>
        <pc:spChg chg="add mod">
          <ac:chgData name="Irena Krajnakova (2309834)" userId="cba32f4b-a37f-43b9-a4c3-3a281edc460e" providerId="ADAL" clId="{1080B98C-457D-C14D-A804-BE41E4043F3C}" dt="2024-03-06T12:30:11.085" v="150" actId="20577"/>
          <ac:spMkLst>
            <pc:docMk/>
            <pc:sldMk cId="4007106745" sldId="284"/>
            <ac:spMk id="8" creationId="{DFACC561-B569-D232-4C17-F6A78992E87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C026C9-4C52-4B60-A858-A50E4BE56DA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A6160113-35DB-4BB4-9269-631D6FEB5E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1B07DD3-8E0C-4A50-B5FE-ABD362AD454B}" type="datetime1">
              <a:rPr lang="en-GB" smtClean="0"/>
              <a:t>06/03/2024</a:t>
            </a:fld>
            <a:endParaRPr lang="en-GB"/>
          </a:p>
        </p:txBody>
      </p:sp>
      <p:sp>
        <p:nvSpPr>
          <p:cNvPr id="4" name="Footer Placeholder 3">
            <a:extLst>
              <a:ext uri="{FF2B5EF4-FFF2-40B4-BE49-F238E27FC236}">
                <a16:creationId xmlns:a16="http://schemas.microsoft.com/office/drawing/2014/main" id="{FF40E5BB-A291-4B94-8433-B9D3F16854C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5857D678-038E-42A6-961E-EAB034DB4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1DE7DFA-63CC-4ED7-B30E-ACF88B4B8932}" type="slidenum">
              <a:rPr lang="en-GB" smtClean="0"/>
              <a:t>‹#›</a:t>
            </a:fld>
            <a:endParaRPr lang="en-GB"/>
          </a:p>
        </p:txBody>
      </p:sp>
    </p:spTree>
    <p:extLst>
      <p:ext uri="{BB962C8B-B14F-4D97-AF65-F5344CB8AC3E}">
        <p14:creationId xmlns:p14="http://schemas.microsoft.com/office/powerpoint/2010/main" val="235009129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CED090A-610C-4D83-921E-93394EF804D0}" type="datetime1">
              <a:rPr lang="en-GB" noProof="0" smtClean="0"/>
              <a:t>06/03/2024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98C5307-140F-447F-BCBA-BB92E3A2906B}" type="slidenum">
              <a:rPr lang="en-GB" noProof="0" smtClean="0"/>
              <a:t>‹#›</a:t>
            </a:fld>
            <a:endParaRPr lang="en-GB" noProof="0"/>
          </a:p>
        </p:txBody>
      </p:sp>
    </p:spTree>
    <p:extLst>
      <p:ext uri="{BB962C8B-B14F-4D97-AF65-F5344CB8AC3E}">
        <p14:creationId xmlns:p14="http://schemas.microsoft.com/office/powerpoint/2010/main" val="103315437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1</a:t>
            </a:fld>
            <a:endParaRPr lang="en-GB"/>
          </a:p>
        </p:txBody>
      </p:sp>
    </p:spTree>
    <p:extLst>
      <p:ext uri="{BB962C8B-B14F-4D97-AF65-F5344CB8AC3E}">
        <p14:creationId xmlns:p14="http://schemas.microsoft.com/office/powerpoint/2010/main" val="1039897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GB" sz="1200" b="0" i="0" u="none" strike="noStrike" kern="1200" cap="none" spc="0" normalizeH="0" baseline="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98C5307-140F-447F-BCBA-BB92E3A2906B}" type="slidenum">
              <a:rPr lang="en-GB" smtClean="0"/>
              <a:t>3</a:t>
            </a:fld>
            <a:endParaRPr lang="en-GB"/>
          </a:p>
        </p:txBody>
      </p:sp>
    </p:spTree>
    <p:extLst>
      <p:ext uri="{BB962C8B-B14F-4D97-AF65-F5344CB8AC3E}">
        <p14:creationId xmlns:p14="http://schemas.microsoft.com/office/powerpoint/2010/main" val="1396359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81153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649044" y="753034"/>
            <a:ext cx="6815446" cy="3887390"/>
          </a:xfrm>
        </p:spPr>
        <p:txBody>
          <a:bodyPr rtlCol="0" anchor="t">
            <a:normAutofit/>
          </a:bodyPr>
          <a:lstStyle>
            <a:lvl1pPr>
              <a:defRPr sz="8500" spc="-20" baseline="0">
                <a:solidFill>
                  <a:schemeClr val="bg1"/>
                </a:solidFill>
              </a:defRPr>
            </a:lvl1pPr>
          </a:lstStyle>
          <a:p>
            <a:pPr rtl="0"/>
            <a:r>
              <a:rPr lang="en-GB" noProof="0"/>
              <a:t>Click to edit Master title style</a:t>
            </a:r>
            <a:endParaRPr lang="en-GB" noProof="0" dirty="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649045" y="4640424"/>
            <a:ext cx="6437555" cy="1303176"/>
          </a:xfrm>
        </p:spPr>
        <p:txBody>
          <a:bodyPr rtlCol="0" anchor="b">
            <a:normAutofit/>
          </a:bodyPr>
          <a:lstStyle>
            <a:lvl1pPr marL="0" indent="0">
              <a:buNone/>
              <a:defRPr sz="2800" b="1">
                <a:solidFill>
                  <a:schemeClr val="bg1"/>
                </a:solidFill>
              </a:defRPr>
            </a:lvl1pPr>
          </a:lstStyle>
          <a:p>
            <a:pPr rtl="0"/>
            <a:r>
              <a:rPr lang="en-GB" noProof="0"/>
              <a:t>Click to edit Master subtitle style</a:t>
            </a:r>
            <a:endParaRPr lang="en-GB" noProof="0" dirty="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8113533" y="0"/>
            <a:ext cx="4082983" cy="6858000"/>
          </a:xfrm>
        </p:spPr>
        <p:txBody>
          <a:bodyPr rtlCol="0"/>
          <a:lstStyle>
            <a:lvl1pPr marL="0" indent="0" algn="ctr">
              <a:buNone/>
              <a:defRPr/>
            </a:lvl1pPr>
          </a:lstStyle>
          <a:p>
            <a:pPr rtl="0"/>
            <a:r>
              <a:rPr lang="en-GB" noProof="0" dirty="0"/>
              <a:t>Click to add photo</a:t>
            </a:r>
          </a:p>
        </p:txBody>
      </p:sp>
    </p:spTree>
    <p:extLst>
      <p:ext uri="{BB962C8B-B14F-4D97-AF65-F5344CB8AC3E}">
        <p14:creationId xmlns:p14="http://schemas.microsoft.com/office/powerpoint/2010/main" val="3706224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40767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532264" y="776941"/>
            <a:ext cx="3209008" cy="5166659"/>
          </a:xfrm>
        </p:spPr>
        <p:txBody>
          <a:bodyPr rtlCol="0" anchor="b"/>
          <a:lstStyle>
            <a:lvl1pPr>
              <a:defRPr spc="-20" baseline="0">
                <a:solidFill>
                  <a:schemeClr val="bg1"/>
                </a:solidFill>
              </a:defRPr>
            </a:lvl1pPr>
          </a:lstStyle>
          <a:p>
            <a:pPr rtl="0"/>
            <a:r>
              <a:rPr lang="en-GB" noProof="0">
                <a:solidFill>
                  <a:srgbClr val="FFFFFF"/>
                </a:solidFill>
              </a:rPr>
              <a:t>Click to edit Master title style</a:t>
            </a:r>
            <a:endParaRPr lang="en-GB" noProof="0" dirty="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99277" y="6356350"/>
            <a:ext cx="3749040" cy="365125"/>
          </a:xfrm>
        </p:spPr>
        <p:txBody>
          <a:bodyPr rtlCol="0"/>
          <a:lstStyle>
            <a:lvl1pPr>
              <a:defRPr>
                <a:solidFill>
                  <a:schemeClr val="bg1"/>
                </a:solidFill>
              </a:defRPr>
            </a:lvl1pPr>
          </a:lstStyle>
          <a:p>
            <a:pPr rtl="0"/>
            <a:r>
              <a:rPr lang="en-GB" noProof="0" dirty="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4076700" y="0"/>
            <a:ext cx="4038600" cy="3429000"/>
          </a:xfrm>
        </p:spPr>
        <p:txBody>
          <a:bodyPr rtlCol="0"/>
          <a:lstStyle>
            <a:lvl1pPr marL="0" indent="0" algn="ctr">
              <a:buNone/>
              <a:defRPr/>
            </a:lvl1pPr>
          </a:lstStyle>
          <a:p>
            <a:pPr rtl="0"/>
            <a:r>
              <a:rPr lang="en-GB" noProof="0" dirty="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8115300" y="0"/>
            <a:ext cx="4076701" cy="3429000"/>
          </a:xfrm>
        </p:spPr>
        <p:txBody>
          <a:bodyPr rtlCol="0"/>
          <a:lstStyle>
            <a:lvl1pPr marL="0" indent="0" algn="ctr">
              <a:buNone/>
              <a:defRPr/>
            </a:lvl1pPr>
          </a:lstStyle>
          <a:p>
            <a:pPr rtl="0"/>
            <a:r>
              <a:rPr lang="en-GB" noProof="0" dirty="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4864100" y="3841750"/>
            <a:ext cx="6599238" cy="2296083"/>
          </a:xfrm>
        </p:spPr>
        <p:txBody>
          <a:bodyPr rtlCol="0">
            <a:normAutofit/>
          </a:bodyPr>
          <a:lstStyle>
            <a:lvl1pPr marL="342900" indent="-342900">
              <a:buFont typeface="Arial" panose="020B0604020202020204" pitchFamily="34" charset="0"/>
              <a:buChar char="•"/>
              <a:defRPr sz="2000"/>
            </a:lvl1pPr>
          </a:lstStyle>
          <a:p>
            <a:pPr lvl="0" rtl="0"/>
            <a:r>
              <a:rPr lang="en-GB" noProof="0" dirty="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dirty="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244D815C-8BF3-4ECF-A945-A2A7C2983AF9}"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dirty="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4367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12192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649045" y="365124"/>
            <a:ext cx="9523655" cy="1501327"/>
          </a:xfrm>
        </p:spPr>
        <p:txBody>
          <a:bodyPr rtlCol="0"/>
          <a:lstStyle>
            <a:lvl1pPr>
              <a:defRPr spc="-20" baseline="0">
                <a:solidFill>
                  <a:schemeClr val="bg1"/>
                </a:solidFill>
              </a:defRPr>
            </a:lvl1pPr>
          </a:lstStyle>
          <a:p>
            <a:pPr rtl="0"/>
            <a:r>
              <a:rPr lang="en-GB" noProof="0">
                <a:solidFill>
                  <a:srgbClr val="FFFFFF"/>
                </a:solidFill>
              </a:rPr>
              <a:t>Click to edit Master title style</a:t>
            </a: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5067300" cy="4572000"/>
          </a:xfrm>
        </p:spPr>
        <p:txBody>
          <a:bodyPr rtlCol="0"/>
          <a:lstStyle>
            <a:lvl1pPr marL="0" indent="0" algn="ctr">
              <a:buNone/>
              <a:defRPr/>
            </a:lvl1pPr>
          </a:lstStyle>
          <a:p>
            <a:pPr rtl="0"/>
            <a:r>
              <a:rPr lang="en-GB" noProof="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5819887" y="2899186"/>
            <a:ext cx="5610113" cy="3284359"/>
          </a:xfrm>
        </p:spPr>
        <p:txBody>
          <a:bodyPr rtlCol="0">
            <a:normAutofit/>
          </a:bodyPr>
          <a:lstStyle>
            <a:lvl1pPr marL="0" indent="0">
              <a:buNone/>
              <a:defRPr/>
            </a:lvl1pPr>
          </a:lstStyle>
          <a:p>
            <a:pPr lvl="0" rtl="0"/>
            <a:r>
              <a:rPr lang="en-GB" noProof="0"/>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CD6D940D-6D44-4DF9-9322-B4B11F7EDCD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99930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708659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649045" y="753035"/>
            <a:ext cx="5945393" cy="2366683"/>
          </a:xfrm>
        </p:spPr>
        <p:txBody>
          <a:bodyPr rtlCol="0">
            <a:normAutofit/>
          </a:bodyPr>
          <a:lstStyle>
            <a:lvl1pPr>
              <a:defRPr spc="-20" baseline="0">
                <a:solidFill>
                  <a:schemeClr val="bg1"/>
                </a:solidFill>
              </a:defRPr>
            </a:lvl1pPr>
          </a:lstStyle>
          <a:p>
            <a:pPr rtl="0"/>
            <a:r>
              <a:rPr lang="en-GB" sz="6000" noProof="0"/>
              <a:t>Click to edit Master title style</a:t>
            </a:r>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649045" y="3075868"/>
            <a:ext cx="5945393" cy="1108335"/>
          </a:xfrm>
        </p:spPr>
        <p:txBody>
          <a:bodyPr rtlCol="0">
            <a:normAutofit/>
          </a:bodyPr>
          <a:lstStyle>
            <a:lvl1pPr marL="0" indent="0">
              <a:buNone/>
              <a:defRPr sz="2400">
                <a:solidFill>
                  <a:schemeClr val="bg1"/>
                </a:solidFill>
              </a:defRPr>
            </a:lvl1pPr>
          </a:lstStyle>
          <a:p>
            <a:pPr rtl="0"/>
            <a:r>
              <a:rPr lang="en-GB" noProof="0"/>
              <a:t>Click to edit Master subtitle style</a:t>
            </a:r>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7086598" cy="2324100"/>
          </a:xfrm>
        </p:spPr>
        <p:txBody>
          <a:bodyPr rtlCol="0"/>
          <a:lstStyle>
            <a:lvl1pPr marL="0" indent="0" algn="l">
              <a:buNone/>
              <a:defRPr/>
            </a:lvl1pPr>
          </a:lstStyle>
          <a:p>
            <a:pPr rtl="0"/>
            <a:r>
              <a:rPr lang="en-GB" noProof="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7086600" y="0"/>
            <a:ext cx="5105400" cy="4533900"/>
          </a:xfrm>
        </p:spPr>
        <p:txBody>
          <a:bodyPr rtlCol="0"/>
          <a:lstStyle>
            <a:lvl1pPr marL="0" indent="0" algn="ctr">
              <a:buNone/>
              <a:defRPr/>
            </a:lvl1pPr>
          </a:lstStyle>
          <a:p>
            <a:pPr rtl="0"/>
            <a:r>
              <a:rPr lang="en-GB" noProof="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7086598" y="4533900"/>
            <a:ext cx="5105402" cy="2324100"/>
          </a:xfrm>
        </p:spPr>
        <p:txBody>
          <a:bodyPr rtlCol="0"/>
          <a:lstStyle>
            <a:lvl1pPr marL="0" indent="0">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2722F022-211C-4882-844C-086FEA6806AA}"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84073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331788" y="875030"/>
            <a:ext cx="2384425" cy="506857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3302000" y="876300"/>
            <a:ext cx="8607425" cy="4749800"/>
          </a:xfrm>
        </p:spPr>
        <p:txBody>
          <a:bodyPr rtlCol="0"/>
          <a:lstStyle>
            <a:lvl1pPr>
              <a:defRPr/>
            </a:lvl1pPr>
          </a:lstStyle>
          <a:p>
            <a:pPr lvl="0" rtl="0"/>
            <a:r>
              <a:rPr lang="en-GB" noProof="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589216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3048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331787" y="996950"/>
            <a:ext cx="2384425" cy="4946650"/>
          </a:xfrm>
        </p:spPr>
        <p:txBody>
          <a:bodyPr rtlCol="0"/>
          <a:lstStyle>
            <a:lvl1pPr>
              <a:lnSpc>
                <a:spcPct val="100000"/>
              </a:lnSpc>
              <a:defRPr spc="-20" baseline="0">
                <a:solidFill>
                  <a:schemeClr val="bg1"/>
                </a:solidFill>
              </a:defRPr>
            </a:lvl1pPr>
          </a:lstStyle>
          <a:p>
            <a:pPr rtl="0"/>
            <a:r>
              <a:rPr lang="en-GB" noProof="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99277" y="6356350"/>
            <a:ext cx="2771138"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3422650" y="996950"/>
            <a:ext cx="8367713" cy="4545013"/>
          </a:xfrm>
        </p:spPr>
        <p:txBody>
          <a:bodyPr rtlCol="0"/>
          <a:lstStyle>
            <a:lvl1pPr>
              <a:defRPr/>
            </a:lvl1pPr>
          </a:lstStyle>
          <a:p>
            <a:pPr lvl="0" rtl="0"/>
            <a:r>
              <a:rPr lang="en-GB" noProof="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773759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12192000" cy="6858000"/>
          </a:xfrm>
          <a:noFill/>
        </p:spPr>
        <p:txBody>
          <a:bodyPr rtlCol="0"/>
          <a:lstStyle>
            <a:lvl1pPr marL="0" indent="0" algn="ctr">
              <a:buNone/>
              <a:defRPr/>
            </a:lvl1pPr>
          </a:lstStyle>
          <a:p>
            <a:pPr rtl="0"/>
            <a:r>
              <a:rPr lang="en-GB" noProof="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1177636" y="-2"/>
            <a:ext cx="11014364"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rtlCol="0">
            <a:normAutofit/>
          </a:bodyPr>
          <a:lstStyle>
            <a:lvl1pPr algn="r">
              <a:defRPr sz="600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title style</a:t>
            </a: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3241963" y="4089656"/>
            <a:ext cx="8950035"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rtlCol="0" anchor="t">
            <a:normAutofit/>
          </a:bodyPr>
          <a:lstStyle>
            <a:lvl1pPr marL="0" indent="0" algn="r">
              <a:buNone/>
              <a:defRPr sz="2800" b="1" baseline="0">
                <a:solidFill>
                  <a:schemeClr val="bg1"/>
                </a:solidFill>
              </a:defRPr>
            </a:lvl1pPr>
          </a:lstStyle>
          <a:p>
            <a:pPr algn="r" rtl="0"/>
            <a:r>
              <a:rPr lang="en-GB" noProof="0">
                <a:solidFill>
                  <a:srgbClr val="FFFFFF"/>
                </a:solidFill>
                <a:effectLst>
                  <a:outerShdw blurRad="38100" dist="38100" dir="2700000" algn="tl">
                    <a:srgbClr val="000000">
                      <a:alpha val="43137"/>
                    </a:srgbClr>
                  </a:outerShdw>
                </a:effectLst>
              </a:rPr>
              <a:t>Click to edit Master subtitle style</a:t>
            </a: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7013448" y="6355080"/>
            <a:ext cx="4352544"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11365992" y="6356350"/>
            <a:ext cx="630936" cy="365125"/>
          </a:xfrm>
        </p:spPr>
        <p:txBody>
          <a:bodyPr rtlCol="0"/>
          <a:lstStyle>
            <a:lvl1pPr>
              <a:defRPr>
                <a:solidFill>
                  <a:schemeClr val="bg1"/>
                </a:solidFill>
              </a:defRPr>
            </a:lvl1pPr>
          </a:lstStyle>
          <a:p>
            <a:pPr rtl="0">
              <a:defRPr/>
            </a:pPr>
            <a:fld id="{CD6D940D-6D44-4DF9-9322-B4B11F7EDCD0}" type="slidenum">
              <a:rPr lang="en-GB" noProof="0" smtClean="0">
                <a:effectLst>
                  <a:outerShdw blurRad="38100" dist="38100" dir="2700000" algn="tl">
                    <a:srgbClr val="000000">
                      <a:alpha val="43137"/>
                    </a:srgbClr>
                  </a:outerShdw>
                </a:effectLst>
              </a:rPr>
              <a:pPr>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0670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1002983" y="194783"/>
            <a:ext cx="9421177" cy="769493"/>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931863" y="1695450"/>
            <a:ext cx="10328275" cy="4314825"/>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271998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1000759" y="194783"/>
            <a:ext cx="10022841" cy="760892"/>
          </a:xfrm>
        </p:spPr>
        <p:txBody>
          <a:bodyPr rtlCol="0" anchor="ctr"/>
          <a:lstStyle>
            <a:lvl1pPr>
              <a:lnSpc>
                <a:spcPct val="100000"/>
              </a:lnSpc>
              <a:defRPr spc="-20" baseline="0">
                <a:solidFill>
                  <a:schemeClr val="bg1"/>
                </a:solidFill>
              </a:defRPr>
            </a:lvl1pPr>
          </a:lstStyle>
          <a:p>
            <a:pPr rtl="0"/>
            <a:r>
              <a:rPr lang="en-GB" noProof="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646112" y="1560513"/>
            <a:ext cx="10899776" cy="4341812"/>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201168" y="6356350"/>
            <a:ext cx="4837176"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4190906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1249680" y="190500"/>
            <a:ext cx="10036292" cy="773776"/>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1209243" y="1764139"/>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1209243" y="2374900"/>
            <a:ext cx="4756714" cy="3365500"/>
          </a:xfrm>
        </p:spPr>
        <p:txBody>
          <a:bodyPr rtlCol="0">
            <a:normAutofit/>
          </a:bodyPr>
          <a:lstStyle>
            <a:lvl1pPr>
              <a:defRPr sz="2000"/>
            </a:lvl1pPr>
          </a:lstStyle>
          <a:p>
            <a:pPr lvl="0" rtl="0"/>
            <a:r>
              <a:rPr lang="en-GB" noProof="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6257467" y="1764031"/>
            <a:ext cx="4756714"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6257467" y="2374900"/>
            <a:ext cx="4756714" cy="3365500"/>
          </a:xfrm>
        </p:spPr>
        <p:txBody>
          <a:bodyPr rtlCol="0">
            <a:normAutofit/>
          </a:bodyPr>
          <a:lstStyle>
            <a:lvl1pPr>
              <a:defRPr sz="2000"/>
            </a:lvl1pPr>
          </a:lstStyle>
          <a:p>
            <a:pPr lvl="0" rtl="0"/>
            <a:r>
              <a:rPr lang="en-GB" noProof="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309362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0"/>
            <a:ext cx="12192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879600" y="183988"/>
            <a:ext cx="9406372" cy="803380"/>
          </a:xfrm>
        </p:spPr>
        <p:txBody>
          <a:bodyPr rtlCol="0" anchor="ctr"/>
          <a:lstStyle>
            <a:lvl1pPr algn="r">
              <a:lnSpc>
                <a:spcPct val="100000"/>
              </a:lnSpc>
              <a:defRPr spc="-20" baseline="0">
                <a:solidFill>
                  <a:schemeClr val="bg1"/>
                </a:solidFill>
              </a:defRPr>
            </a:lvl1pPr>
          </a:lstStyle>
          <a:p>
            <a:pPr rtl="0"/>
            <a:r>
              <a:rPr lang="en-GB" noProof="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851300"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851193" y="2374899"/>
            <a:ext cx="3327366" cy="3485573"/>
          </a:xfrm>
        </p:spPr>
        <p:txBody>
          <a:bodyPr rtlCol="0">
            <a:normAutofit/>
          </a:bodyPr>
          <a:lstStyle>
            <a:lvl1pPr>
              <a:defRPr sz="2000"/>
            </a:lvl1pPr>
          </a:lstStyle>
          <a:p>
            <a:pPr lvl="0" rtl="0"/>
            <a:r>
              <a:rPr lang="en-GB" noProof="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4432317"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4432317" y="2374899"/>
            <a:ext cx="3327366" cy="3485573"/>
          </a:xfrm>
        </p:spPr>
        <p:txBody>
          <a:bodyPr rtlCol="0">
            <a:normAutofit/>
          </a:bodyPr>
          <a:lstStyle>
            <a:lvl1pPr>
              <a:defRPr sz="2000"/>
            </a:lvl1pPr>
          </a:lstStyle>
          <a:p>
            <a:pPr lvl="0" rtl="0"/>
            <a:r>
              <a:rPr lang="en-GB" noProof="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8025393" y="1764193"/>
            <a:ext cx="3327366" cy="597604"/>
          </a:xfrm>
          <a:prstGeom prst="rect">
            <a:avLst/>
          </a:prstGeom>
        </p:spPr>
        <p:txBody>
          <a:bodyPr rtlCol="0"/>
          <a:lstStyle>
            <a:lvl1pPr marL="0" indent="0">
              <a:buNone/>
              <a:defRPr sz="2400" b="1">
                <a:solidFill>
                  <a:schemeClr val="accent2"/>
                </a:solidFill>
              </a:defRPr>
            </a:lvl1pPr>
          </a:lstStyle>
          <a:p>
            <a:pPr lvl="0" rtl="0"/>
            <a:r>
              <a:rPr lang="en-GB" noProof="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8025393" y="2374899"/>
            <a:ext cx="3327366" cy="3485573"/>
          </a:xfrm>
        </p:spPr>
        <p:txBody>
          <a:bodyPr rtlCol="0">
            <a:normAutofit/>
          </a:bodyPr>
          <a:lstStyle>
            <a:lvl1pPr>
              <a:defRPr sz="2000"/>
            </a:lvl1pPr>
          </a:lstStyle>
          <a:p>
            <a:pPr lvl="0" rtl="0"/>
            <a:r>
              <a:rPr lang="en-GB" noProof="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201168" y="6356350"/>
            <a:ext cx="4837176"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06B786C7-B8F9-4072-AAAA-17258464D730}"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1209807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26107-51B9-44DD-8581-AA5E8B601C63}"/>
              </a:ext>
            </a:extLst>
          </p:cNvPr>
          <p:cNvSpPr>
            <a:spLocks noGrp="1"/>
          </p:cNvSpPr>
          <p:nvPr>
            <p:ph type="title"/>
          </p:nvPr>
        </p:nvSpPr>
        <p:spPr>
          <a:xfrm>
            <a:off x="647698" y="484494"/>
            <a:ext cx="5800867" cy="1569493"/>
          </a:xfrm>
        </p:spPr>
        <p:txBody>
          <a:bodyPr rtlCol="0" anchor="b">
            <a:normAutofit/>
          </a:bodyPr>
          <a:lstStyle>
            <a:lvl1pPr>
              <a:defRPr>
                <a:solidFill>
                  <a:schemeClr val="accent1"/>
                </a:solidFill>
              </a:defRPr>
            </a:lvl1pPr>
          </a:lstStyle>
          <a:p>
            <a:pPr rtl="0"/>
            <a:r>
              <a:rPr lang="en-GB" noProof="0"/>
              <a:t>Click to edit Master title style</a:t>
            </a:r>
          </a:p>
        </p:txBody>
      </p:sp>
      <p:sp>
        <p:nvSpPr>
          <p:cNvPr id="4" name="Content Placeholder 2">
            <a:extLst>
              <a:ext uri="{FF2B5EF4-FFF2-40B4-BE49-F238E27FC236}">
                <a16:creationId xmlns:a16="http://schemas.microsoft.com/office/drawing/2014/main" id="{CD144A4B-34B7-47EC-888B-0D20760065AA}"/>
              </a:ext>
            </a:extLst>
          </p:cNvPr>
          <p:cNvSpPr>
            <a:spLocks noGrp="1"/>
          </p:cNvSpPr>
          <p:nvPr>
            <p:ph idx="1"/>
          </p:nvPr>
        </p:nvSpPr>
        <p:spPr>
          <a:xfrm>
            <a:off x="647702" y="2156346"/>
            <a:ext cx="5800866" cy="3963937"/>
          </a:xfrm>
        </p:spPr>
        <p:txBody>
          <a:bodyPr rtlCol="0">
            <a:normAutofit/>
          </a:bodyPr>
          <a:lstStyle>
            <a:lvl1pPr marL="0" indent="0">
              <a:buNone/>
              <a:defRPr/>
            </a:lvl1pPr>
          </a:lstStyle>
          <a:p>
            <a:pPr lvl="0" rtl="0"/>
            <a:r>
              <a:rPr lang="en-GB" noProof="0"/>
              <a:t>Click to edit Master text styles</a:t>
            </a:r>
          </a:p>
        </p:txBody>
      </p:sp>
      <p:sp>
        <p:nvSpPr>
          <p:cNvPr id="9" name="Footer Placeholder 4">
            <a:extLst>
              <a:ext uri="{FF2B5EF4-FFF2-40B4-BE49-F238E27FC236}">
                <a16:creationId xmlns:a16="http://schemas.microsoft.com/office/drawing/2014/main" id="{C6A9B852-DA3F-4566-BDEB-F1F69334E1FB}"/>
              </a:ext>
            </a:extLst>
          </p:cNvPr>
          <p:cNvSpPr>
            <a:spLocks noGrp="1"/>
          </p:cNvSpPr>
          <p:nvPr>
            <p:ph type="ftr" sz="quarter" idx="11"/>
          </p:nvPr>
        </p:nvSpPr>
        <p:spPr>
          <a:xfrm>
            <a:off x="199277" y="6356350"/>
            <a:ext cx="3877423" cy="365125"/>
          </a:xfrm>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0" i="0" u="none" strike="noStrike" kern="1200" cap="none" spc="0" normalizeH="0" noProof="0">
                <a:ln>
                  <a:noFill/>
                </a:ln>
                <a:solidFill>
                  <a:prstClr val="black"/>
                </a:solidFill>
                <a:effectLst/>
                <a:uLnTx/>
                <a:uFillTx/>
                <a:latin typeface="Avenir Next LT Pro"/>
                <a:ea typeface="+mn-ea"/>
                <a:cs typeface="+mn-cs"/>
              </a:rPr>
              <a:t>Presentation title</a:t>
            </a:r>
          </a:p>
        </p:txBody>
      </p:sp>
      <p:sp>
        <p:nvSpPr>
          <p:cNvPr id="17" name="Picture Placeholder 12">
            <a:extLst>
              <a:ext uri="{FF2B5EF4-FFF2-40B4-BE49-F238E27FC236}">
                <a16:creationId xmlns:a16="http://schemas.microsoft.com/office/drawing/2014/main" id="{116EBB24-A127-412B-99DB-A7FBCA68A2FA}"/>
              </a:ext>
            </a:extLst>
          </p:cNvPr>
          <p:cNvSpPr>
            <a:spLocks noGrp="1"/>
          </p:cNvSpPr>
          <p:nvPr>
            <p:ph type="pic" sz="quarter" idx="13" hasCustomPrompt="1"/>
          </p:nvPr>
        </p:nvSpPr>
        <p:spPr>
          <a:xfrm>
            <a:off x="6700838" y="665163"/>
            <a:ext cx="2214562" cy="2513012"/>
          </a:xfrm>
        </p:spPr>
        <p:txBody>
          <a:bodyPr rtlCol="0"/>
          <a:lstStyle>
            <a:lvl1pPr marL="0" indent="0" algn="ctr">
              <a:buNone/>
              <a:defRPr/>
            </a:lvl1pPr>
          </a:lstStyle>
          <a:p>
            <a:pPr rtl="0"/>
            <a:r>
              <a:rPr lang="en-GB" noProof="0"/>
              <a:t>Click to add photo</a:t>
            </a:r>
          </a:p>
        </p:txBody>
      </p:sp>
      <p:sp>
        <p:nvSpPr>
          <p:cNvPr id="18" name="Picture Placeholder 12">
            <a:extLst>
              <a:ext uri="{FF2B5EF4-FFF2-40B4-BE49-F238E27FC236}">
                <a16:creationId xmlns:a16="http://schemas.microsoft.com/office/drawing/2014/main" id="{63CCB0A6-D7F6-4C78-B6C0-A045E3B25B00}"/>
              </a:ext>
            </a:extLst>
          </p:cNvPr>
          <p:cNvSpPr>
            <a:spLocks noGrp="1"/>
          </p:cNvSpPr>
          <p:nvPr>
            <p:ph type="pic" sz="quarter" idx="14" hasCustomPrompt="1"/>
          </p:nvPr>
        </p:nvSpPr>
        <p:spPr>
          <a:xfrm>
            <a:off x="9329737" y="665579"/>
            <a:ext cx="2214562" cy="2513012"/>
          </a:xfrm>
        </p:spPr>
        <p:txBody>
          <a:bodyPr rtlCol="0"/>
          <a:lstStyle>
            <a:lvl1pPr marL="0" indent="0" algn="ctr">
              <a:buNone/>
              <a:defRPr/>
            </a:lvl1pPr>
          </a:lstStyle>
          <a:p>
            <a:pPr rtl="0"/>
            <a:r>
              <a:rPr lang="en-GB" noProof="0"/>
              <a:t>Click to add photo</a:t>
            </a:r>
          </a:p>
        </p:txBody>
      </p:sp>
      <p:sp>
        <p:nvSpPr>
          <p:cNvPr id="19" name="Picture Placeholder 12">
            <a:extLst>
              <a:ext uri="{FF2B5EF4-FFF2-40B4-BE49-F238E27FC236}">
                <a16:creationId xmlns:a16="http://schemas.microsoft.com/office/drawing/2014/main" id="{F3038A14-3DB7-4BDC-A247-674224BFB8B1}"/>
              </a:ext>
            </a:extLst>
          </p:cNvPr>
          <p:cNvSpPr>
            <a:spLocks noGrp="1"/>
          </p:cNvSpPr>
          <p:nvPr>
            <p:ph type="pic" sz="quarter" idx="15" hasCustomPrompt="1"/>
          </p:nvPr>
        </p:nvSpPr>
        <p:spPr>
          <a:xfrm>
            <a:off x="6700854" y="3607271"/>
            <a:ext cx="2214562" cy="2513012"/>
          </a:xfrm>
        </p:spPr>
        <p:txBody>
          <a:bodyPr rtlCol="0"/>
          <a:lstStyle>
            <a:lvl1pPr marL="0" indent="0" algn="ctr">
              <a:buNone/>
              <a:defRPr/>
            </a:lvl1pPr>
          </a:lstStyle>
          <a:p>
            <a:pPr rtl="0"/>
            <a:r>
              <a:rPr lang="en-GB" noProof="0"/>
              <a:t>Click to add photo</a:t>
            </a:r>
          </a:p>
        </p:txBody>
      </p:sp>
      <p:sp>
        <p:nvSpPr>
          <p:cNvPr id="20" name="Picture Placeholder 12">
            <a:extLst>
              <a:ext uri="{FF2B5EF4-FFF2-40B4-BE49-F238E27FC236}">
                <a16:creationId xmlns:a16="http://schemas.microsoft.com/office/drawing/2014/main" id="{59BCC1BB-4299-409F-9215-B3A4ECAB5238}"/>
              </a:ext>
            </a:extLst>
          </p:cNvPr>
          <p:cNvSpPr>
            <a:spLocks noGrp="1"/>
          </p:cNvSpPr>
          <p:nvPr>
            <p:ph type="pic" sz="quarter" idx="16" hasCustomPrompt="1"/>
          </p:nvPr>
        </p:nvSpPr>
        <p:spPr>
          <a:xfrm>
            <a:off x="9324845" y="3607271"/>
            <a:ext cx="2214562" cy="2513012"/>
          </a:xfrm>
        </p:spPr>
        <p:txBody>
          <a:bodyPr rtlCol="0"/>
          <a:lstStyle>
            <a:lvl1pPr marL="0" indent="0" algn="ctr">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7FB415D6-2F2D-46E2-94AF-1F3BE10F351D}"/>
              </a:ext>
            </a:extLst>
          </p:cNvPr>
          <p:cNvSpPr>
            <a:spLocks noGrp="1"/>
          </p:cNvSpPr>
          <p:nvPr>
            <p:ph type="dt" sz="half" idx="10"/>
          </p:nvPr>
        </p:nvSpPr>
        <p:spPr>
          <a:xfrm>
            <a:off x="7013448" y="6355080"/>
            <a:ext cx="4352544"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FEC8DC3B-1AAD-429C-A1EA-FAEE9D884490}"/>
              </a:ext>
            </a:extLst>
          </p:cNvPr>
          <p:cNvSpPr>
            <a:spLocks noGrp="1"/>
          </p:cNvSpPr>
          <p:nvPr>
            <p:ph type="sldNum" sz="quarter" idx="12"/>
          </p:nvPr>
        </p:nvSpPr>
        <p:spPr>
          <a:xfrm>
            <a:off x="11365992" y="6356350"/>
            <a:ext cx="630936" cy="365125"/>
          </a:xfrm>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39F39FF-F5CB-4ACA-9B46-4CCF89ECA75F}" type="slidenum">
              <a:rPr kumimoji="0" lang="en-GB" sz="1050" b="0" i="0" u="none" strike="noStrike" kern="1200" cap="none" spc="0" normalizeH="0" baseline="0" noProof="0" smtClean="0">
                <a:ln>
                  <a:noFill/>
                </a:ln>
                <a:solidFill>
                  <a:prstClr val="black"/>
                </a:solidFill>
                <a:effectLst/>
                <a:uLnTx/>
                <a:uFillTx/>
                <a:latin typeface="Avenir Next L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sz="1050" b="0" i="0" u="none" strike="noStrike" kern="1200" cap="none" spc="0" normalizeH="0" baseline="0" noProof="0">
              <a:ln>
                <a:noFill/>
              </a:ln>
              <a:solidFill>
                <a:prstClr val="black"/>
              </a:solidFill>
              <a:effectLst/>
              <a:uLnTx/>
              <a:uFillTx/>
              <a:latin typeface="Avenir Next LT Pro"/>
              <a:ea typeface="+mn-ea"/>
              <a:cs typeface="+mn-cs"/>
            </a:endParaRPr>
          </a:p>
        </p:txBody>
      </p:sp>
    </p:spTree>
    <p:extLst>
      <p:ext uri="{BB962C8B-B14F-4D97-AF65-F5344CB8AC3E}">
        <p14:creationId xmlns:p14="http://schemas.microsoft.com/office/powerpoint/2010/main" val="600162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152F41C-45C5-4E09-A91A-8F4AE80B065E}"/>
              </a:ext>
              <a:ext uri="{C183D7F6-B498-43B3-948B-1728B52AA6E4}">
                <adec:decorative xmlns:adec="http://schemas.microsoft.com/office/drawing/2017/decorative" val="1"/>
              </a:ext>
            </a:extLst>
          </p:cNvPr>
          <p:cNvSpPr/>
          <p:nvPr userDrawn="1"/>
        </p:nvSpPr>
        <p:spPr>
          <a:xfrm>
            <a:off x="0" y="4533900"/>
            <a:ext cx="9144000" cy="2324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10" name="Title 6">
            <a:extLst>
              <a:ext uri="{FF2B5EF4-FFF2-40B4-BE49-F238E27FC236}">
                <a16:creationId xmlns:a16="http://schemas.microsoft.com/office/drawing/2014/main" id="{DA9EBEF3-E8A8-4C5C-B6D9-B322242DC93A}"/>
              </a:ext>
            </a:extLst>
          </p:cNvPr>
          <p:cNvSpPr>
            <a:spLocks noGrp="1"/>
          </p:cNvSpPr>
          <p:nvPr>
            <p:ph type="ctrTitle"/>
          </p:nvPr>
        </p:nvSpPr>
        <p:spPr>
          <a:xfrm>
            <a:off x="877001" y="4947313"/>
            <a:ext cx="7700617" cy="1409037"/>
          </a:xfrm>
        </p:spPr>
        <p:txBody>
          <a:bodyPr rtlCol="0" anchor="ctr">
            <a:normAutofit/>
          </a:bodyPr>
          <a:lstStyle>
            <a:lvl1pPr>
              <a:defRPr>
                <a:solidFill>
                  <a:schemeClr val="bg1"/>
                </a:solidFill>
              </a:defRPr>
            </a:lvl1pPr>
          </a:lstStyle>
          <a:p>
            <a:pPr rtl="0"/>
            <a:r>
              <a:rPr lang="en-GB" sz="5400" noProof="0"/>
              <a:t>Click to edit Master title style</a:t>
            </a:r>
          </a:p>
        </p:txBody>
      </p:sp>
      <p:sp>
        <p:nvSpPr>
          <p:cNvPr id="11" name="Subtitle 7">
            <a:extLst>
              <a:ext uri="{FF2B5EF4-FFF2-40B4-BE49-F238E27FC236}">
                <a16:creationId xmlns:a16="http://schemas.microsoft.com/office/drawing/2014/main" id="{6A90C83B-4674-4CF1-9CD4-78C3B7CDCCA8}"/>
              </a:ext>
            </a:extLst>
          </p:cNvPr>
          <p:cNvSpPr>
            <a:spLocks noGrp="1"/>
          </p:cNvSpPr>
          <p:nvPr>
            <p:ph type="subTitle" idx="1"/>
          </p:nvPr>
        </p:nvSpPr>
        <p:spPr>
          <a:xfrm>
            <a:off x="9446252" y="386989"/>
            <a:ext cx="2443495" cy="3758334"/>
          </a:xfrm>
        </p:spPr>
        <p:txBody>
          <a:bodyPr rtlCol="0" anchor="t">
            <a:normAutofit/>
          </a:bodyPr>
          <a:lstStyle>
            <a:lvl1pPr marL="0" indent="0">
              <a:lnSpc>
                <a:spcPct val="100000"/>
              </a:lnSpc>
              <a:spcBef>
                <a:spcPts val="0"/>
              </a:spcBef>
              <a:buNone/>
              <a:defRPr sz="2800" b="1">
                <a:solidFill>
                  <a:schemeClr val="accent1"/>
                </a:solidFill>
              </a:defRPr>
            </a:lvl1pPr>
          </a:lstStyle>
          <a:p>
            <a:pPr rtl="0"/>
            <a:r>
              <a:rPr lang="en-GB" noProof="0">
                <a:solidFill>
                  <a:schemeClr val="accent1"/>
                </a:solidFill>
              </a:rPr>
              <a:t>Click to edit Master subtitle style</a:t>
            </a:r>
          </a:p>
        </p:txBody>
      </p:sp>
      <p:sp>
        <p:nvSpPr>
          <p:cNvPr id="19" name="Picture Placeholder 17">
            <a:extLst>
              <a:ext uri="{FF2B5EF4-FFF2-40B4-BE49-F238E27FC236}">
                <a16:creationId xmlns:a16="http://schemas.microsoft.com/office/drawing/2014/main" id="{1894E094-44B9-4024-A43A-438DEB225DB2}"/>
              </a:ext>
            </a:extLst>
          </p:cNvPr>
          <p:cNvSpPr>
            <a:spLocks noGrp="1"/>
          </p:cNvSpPr>
          <p:nvPr>
            <p:ph type="pic" sz="quarter" idx="13" hasCustomPrompt="1"/>
          </p:nvPr>
        </p:nvSpPr>
        <p:spPr>
          <a:xfrm>
            <a:off x="0" y="0"/>
            <a:ext cx="9144000" cy="4532313"/>
          </a:xfrm>
        </p:spPr>
        <p:txBody>
          <a:bodyPr rtlCol="0"/>
          <a:lstStyle>
            <a:lvl1pPr marL="0" indent="0" algn="ctr">
              <a:buNone/>
              <a:defRPr/>
            </a:lvl1pPr>
          </a:lstStyle>
          <a:p>
            <a:pPr rtl="0"/>
            <a:r>
              <a:rPr lang="en-GB" noProof="0"/>
              <a:t>Click to add photo</a:t>
            </a:r>
          </a:p>
        </p:txBody>
      </p:sp>
      <p:sp>
        <p:nvSpPr>
          <p:cNvPr id="13" name="Footer Placeholder 4">
            <a:extLst>
              <a:ext uri="{FF2B5EF4-FFF2-40B4-BE49-F238E27FC236}">
                <a16:creationId xmlns:a16="http://schemas.microsoft.com/office/drawing/2014/main" id="{9BCFB5F5-AD25-4F9C-8AE7-E0E891F1AFF9}"/>
              </a:ext>
            </a:extLst>
          </p:cNvPr>
          <p:cNvSpPr>
            <a:spLocks noGrp="1"/>
          </p:cNvSpPr>
          <p:nvPr>
            <p:ph type="ftr" sz="quarter" idx="11"/>
          </p:nvPr>
        </p:nvSpPr>
        <p:spPr>
          <a:xfrm>
            <a:off x="201168" y="6356350"/>
            <a:ext cx="4837176" cy="365125"/>
          </a:xfrm>
        </p:spPr>
        <p:txBody>
          <a:bodyPr rtlCol="0"/>
          <a:lstStyle>
            <a:lvl1pPr>
              <a:defRPr>
                <a:solidFill>
                  <a:schemeClr val="bg1"/>
                </a:solidFill>
              </a:defRPr>
            </a:lvl1pPr>
          </a:lstStyle>
          <a:p>
            <a:pPr rtl="0"/>
            <a:r>
              <a:rPr lang="en-GB" noProof="0"/>
              <a:t>Presentation title</a:t>
            </a:r>
          </a:p>
        </p:txBody>
      </p:sp>
      <p:sp>
        <p:nvSpPr>
          <p:cNvPr id="23" name="Picture Placeholder 20">
            <a:extLst>
              <a:ext uri="{FF2B5EF4-FFF2-40B4-BE49-F238E27FC236}">
                <a16:creationId xmlns:a16="http://schemas.microsoft.com/office/drawing/2014/main" id="{919568B3-FE67-4E6E-BA92-FEF29CBFE1B4}"/>
              </a:ext>
            </a:extLst>
          </p:cNvPr>
          <p:cNvSpPr>
            <a:spLocks noGrp="1"/>
          </p:cNvSpPr>
          <p:nvPr>
            <p:ph type="pic" sz="quarter" idx="14" hasCustomPrompt="1"/>
          </p:nvPr>
        </p:nvSpPr>
        <p:spPr>
          <a:xfrm>
            <a:off x="9144000" y="4532313"/>
            <a:ext cx="3048000" cy="2325687"/>
          </a:xfrm>
        </p:spPr>
        <p:txBody>
          <a:bodyPr rtlCol="0"/>
          <a:lstStyle>
            <a:lvl1pPr marL="0" indent="0" algn="ctr">
              <a:buNone/>
              <a:defRPr/>
            </a:lvl1pPr>
          </a:lstStyle>
          <a:p>
            <a:pPr rtl="0"/>
            <a:r>
              <a:rPr lang="en-GB" noProof="0"/>
              <a:t>Click to add photo</a:t>
            </a:r>
          </a:p>
        </p:txBody>
      </p:sp>
      <p:sp>
        <p:nvSpPr>
          <p:cNvPr id="15" name="Date Placeholder 3">
            <a:extLst>
              <a:ext uri="{FF2B5EF4-FFF2-40B4-BE49-F238E27FC236}">
                <a16:creationId xmlns:a16="http://schemas.microsoft.com/office/drawing/2014/main" id="{D87D4A75-1737-4D5B-A386-9FE32DFB5E51}"/>
              </a:ext>
            </a:extLst>
          </p:cNvPr>
          <p:cNvSpPr>
            <a:spLocks noGrp="1"/>
          </p:cNvSpPr>
          <p:nvPr>
            <p:ph type="dt" sz="half" idx="10"/>
          </p:nvPr>
        </p:nvSpPr>
        <p:spPr>
          <a:xfrm>
            <a:off x="7013448" y="6355080"/>
            <a:ext cx="4352544"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16" name="Slide Number Placeholder 5">
            <a:extLst>
              <a:ext uri="{FF2B5EF4-FFF2-40B4-BE49-F238E27FC236}">
                <a16:creationId xmlns:a16="http://schemas.microsoft.com/office/drawing/2014/main" id="{EB52AA41-FD0C-42C6-BD04-9E5B55A48989}"/>
              </a:ext>
            </a:extLst>
          </p:cNvPr>
          <p:cNvSpPr>
            <a:spLocks noGrp="1"/>
          </p:cNvSpPr>
          <p:nvPr>
            <p:ph type="sldNum" sz="quarter" idx="12"/>
          </p:nvPr>
        </p:nvSpPr>
        <p:spPr>
          <a:xfrm>
            <a:off x="11365992" y="6356350"/>
            <a:ext cx="630936" cy="365125"/>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244D815C-8BF3-4ECF-A945-A2A7C2983AF9}" type="slidenum">
              <a:rPr lang="en-GB" noProof="0" smtClean="0"/>
              <a:pPr/>
              <a:t>‹#›</a:t>
            </a:fld>
            <a:endParaRPr lang="en-GB" noProof="0"/>
          </a:p>
        </p:txBody>
      </p:sp>
    </p:spTree>
    <p:extLst>
      <p:ext uri="{BB962C8B-B14F-4D97-AF65-F5344CB8AC3E}">
        <p14:creationId xmlns:p14="http://schemas.microsoft.com/office/powerpoint/2010/main" val="213467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649224" y="365124"/>
            <a:ext cx="10552176" cy="1499616"/>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649224" y="1984248"/>
            <a:ext cx="10552176" cy="419709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7013448" y="6355080"/>
            <a:ext cx="4352544" cy="365125"/>
          </a:xfrm>
          <a:prstGeom prst="rect">
            <a:avLst/>
          </a:prstGeom>
        </p:spPr>
        <p:txBody>
          <a:bodyPr vert="horz" lIns="91440" tIns="45720" rIns="91440" bIns="45720" rtlCol="0" anchor="ctr"/>
          <a:lstStyle>
            <a:lvl1pPr algn="r">
              <a:defRPr sz="1050">
                <a:solidFill>
                  <a:schemeClr val="tx1"/>
                </a:solidFill>
              </a:defRPr>
            </a:lvl1pPr>
          </a:lstStyle>
          <a:p>
            <a:pPr rtl="0"/>
            <a:r>
              <a:rPr lang="en-GB" noProof="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201168" y="6356350"/>
            <a:ext cx="4837176" cy="365125"/>
          </a:xfrm>
          <a:prstGeom prst="rect">
            <a:avLst/>
          </a:prstGeom>
        </p:spPr>
        <p:txBody>
          <a:bodyPr vert="horz" lIns="91440" tIns="45720" rIns="91440" bIns="45720" rtlCol="0" anchor="ctr"/>
          <a:lstStyle>
            <a:lvl1pPr algn="l">
              <a:defRPr sz="1050">
                <a:solidFill>
                  <a:schemeClr val="tx1"/>
                </a:solidFill>
              </a:defRPr>
            </a:lvl1pPr>
          </a:lstStyle>
          <a:p>
            <a:pPr rtl="0"/>
            <a:r>
              <a:rPr lang="en-GB" sz="1050" noProof="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11365992" y="6356350"/>
            <a:ext cx="630936" cy="365125"/>
          </a:xfrm>
          <a:prstGeom prst="rect">
            <a:avLst/>
          </a:prstGeom>
        </p:spPr>
        <p:txBody>
          <a:bodyPr vert="horz" lIns="91440" tIns="45720" rIns="91440" bIns="45720" rtlCol="0" anchor="ctr"/>
          <a:lstStyle>
            <a:lvl1pPr algn="r">
              <a:defRPr sz="1050">
                <a:solidFill>
                  <a:schemeClr val="tx1"/>
                </a:solidFill>
              </a:defRPr>
            </a:lvl1pPr>
          </a:lstStyle>
          <a:p>
            <a:pPr rtl="0"/>
            <a:fld id="{0D4885A8-DDA8-4FCF-AB25-DA8F78EC7557}" type="slidenum">
              <a:rPr lang="en-GB" noProof="0" smtClean="0"/>
              <a:pPr/>
              <a:t>‹#›</a:t>
            </a:fld>
            <a:endParaRPr lang="en-GB" noProof="0"/>
          </a:p>
        </p:txBody>
      </p:sp>
    </p:spTree>
    <p:extLst>
      <p:ext uri="{BB962C8B-B14F-4D97-AF65-F5344CB8AC3E}">
        <p14:creationId xmlns:p14="http://schemas.microsoft.com/office/powerpoint/2010/main" val="38998404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85" r:id="rId13"/>
  </p:sldLayoutIdLst>
  <p:hf hdr="0"/>
  <p:txStyles>
    <p:titleStyle>
      <a:lvl1pPr algn="l" defTabSz="914400" rtl="0" eaLnBrk="1" latinLnBrk="0" hangingPunct="1">
        <a:lnSpc>
          <a:spcPct val="90000"/>
        </a:lnSpc>
        <a:spcBef>
          <a:spcPct val="0"/>
        </a:spcBef>
        <a:buNone/>
        <a:defRPr sz="4800" b="1" kern="1200" spc="-40" baseline="0">
          <a:solidFill>
            <a:schemeClr val="accent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spc="-20" baseline="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spc="-20" baseline="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spc="-20" baseline="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spc="-2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icture containing mountain, sky, outdoor, nature, sunrise ">
            <a:extLst>
              <a:ext uri="{FF2B5EF4-FFF2-40B4-BE49-F238E27FC236}">
                <a16:creationId xmlns:a16="http://schemas.microsoft.com/office/drawing/2014/main" id="{A33E67C0-6C95-48DB-97CC-8CE8D36C05FB}"/>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113533" y="0"/>
            <a:ext cx="4082983" cy="6858000"/>
          </a:xfrm>
        </p:spPr>
      </p:pic>
      <p:sp>
        <p:nvSpPr>
          <p:cNvPr id="2" name="TextBox 1">
            <a:extLst>
              <a:ext uri="{FF2B5EF4-FFF2-40B4-BE49-F238E27FC236}">
                <a16:creationId xmlns:a16="http://schemas.microsoft.com/office/drawing/2014/main" id="{ACB4F193-341A-F0B1-DBBE-8FD8D1C5EAEE}"/>
              </a:ext>
            </a:extLst>
          </p:cNvPr>
          <p:cNvSpPr txBox="1"/>
          <p:nvPr/>
        </p:nvSpPr>
        <p:spPr>
          <a:xfrm>
            <a:off x="464498" y="2990418"/>
            <a:ext cx="7227940" cy="877163"/>
          </a:xfrm>
          <a:prstGeom prst="rect">
            <a:avLst/>
          </a:prstGeom>
          <a:noFill/>
        </p:spPr>
        <p:txBody>
          <a:bodyPr wrap="square" rtlCol="0">
            <a:spAutoFit/>
          </a:bodyPr>
          <a:lstStyle/>
          <a:p>
            <a:r>
              <a:rPr lang="en-GB" sz="3300" b="1" i="0" spc="50" dirty="0">
                <a:ln w="9525" cmpd="sng">
                  <a:solidFill>
                    <a:schemeClr val="accent1"/>
                  </a:solidFill>
                  <a:prstDash val="solid"/>
                </a:ln>
                <a:solidFill>
                  <a:srgbClr val="70AD47">
                    <a:tint val="1000"/>
                  </a:srgbClr>
                </a:solidFill>
                <a:effectLst>
                  <a:glow rad="38100">
                    <a:schemeClr val="accent1">
                      <a:alpha val="40000"/>
                    </a:schemeClr>
                  </a:glow>
                </a:effectLst>
                <a:latin typeface="Helvetica" pitchFamily="2" charset="0"/>
              </a:rPr>
              <a:t>Presentation abou</a:t>
            </a:r>
            <a:r>
              <a:rPr lang="en-GB" sz="3300" b="1" spc="50" dirty="0">
                <a:ln w="9525" cmpd="sng">
                  <a:solidFill>
                    <a:schemeClr val="accent1"/>
                  </a:solidFill>
                  <a:prstDash val="solid"/>
                </a:ln>
                <a:solidFill>
                  <a:srgbClr val="70AD47">
                    <a:tint val="1000"/>
                  </a:srgbClr>
                </a:solidFill>
                <a:effectLst>
                  <a:glow rad="38100">
                    <a:schemeClr val="accent1">
                      <a:alpha val="40000"/>
                    </a:schemeClr>
                  </a:glow>
                </a:effectLst>
                <a:latin typeface="Helvetica" pitchFamily="2" charset="0"/>
              </a:rPr>
              <a:t>t </a:t>
            </a:r>
            <a:r>
              <a:rPr lang="en-GB" sz="3300" b="1" i="0" spc="50" dirty="0">
                <a:ln w="9525" cmpd="sng">
                  <a:solidFill>
                    <a:schemeClr val="accent1"/>
                  </a:solidFill>
                  <a:prstDash val="solid"/>
                </a:ln>
                <a:solidFill>
                  <a:srgbClr val="70AD47">
                    <a:tint val="1000"/>
                  </a:srgbClr>
                </a:solidFill>
                <a:effectLst>
                  <a:glow rad="38100">
                    <a:schemeClr val="accent1">
                      <a:alpha val="40000"/>
                    </a:schemeClr>
                  </a:glow>
                </a:effectLst>
                <a:latin typeface="Helvetica" pitchFamily="2" charset="0"/>
              </a:rPr>
              <a:t>WILKO</a:t>
            </a:r>
            <a:endParaRPr lang="en-GB" sz="3300" b="1" spc="50" dirty="0">
              <a:ln w="9525" cmpd="sng">
                <a:solidFill>
                  <a:schemeClr val="accent1"/>
                </a:solidFill>
                <a:prstDash val="solid"/>
              </a:ln>
              <a:solidFill>
                <a:srgbClr val="70AD47">
                  <a:tint val="1000"/>
                </a:srgbClr>
              </a:solidFill>
              <a:effectLst>
                <a:glow rad="38100">
                  <a:schemeClr val="accent1">
                    <a:alpha val="40000"/>
                  </a:schemeClr>
                </a:glow>
              </a:effectLst>
              <a:latin typeface="Helvetica" pitchFamily="2" charset="0"/>
            </a:endParaRPr>
          </a:p>
          <a:p>
            <a:pPr algn="l"/>
            <a:endParaRPr lang="en-US" dirty="0"/>
          </a:p>
        </p:txBody>
      </p:sp>
    </p:spTree>
    <p:extLst>
      <p:ext uri="{BB962C8B-B14F-4D97-AF65-F5344CB8AC3E}">
        <p14:creationId xmlns:p14="http://schemas.microsoft.com/office/powerpoint/2010/main" val="2720718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D8BDFE-E260-09B2-4641-61D6855B1B85}"/>
              </a:ext>
            </a:extLst>
          </p:cNvPr>
          <p:cNvSpPr txBox="1"/>
          <p:nvPr/>
        </p:nvSpPr>
        <p:spPr>
          <a:xfrm>
            <a:off x="5038677" y="3142155"/>
            <a:ext cx="6087327" cy="2308324"/>
          </a:xfrm>
          <a:prstGeom prst="rect">
            <a:avLst/>
          </a:prstGeom>
          <a:solidFill>
            <a:schemeClr val="bg1"/>
          </a:solidFill>
        </p:spPr>
        <p:txBody>
          <a:bodyPr wrap="square" rtlCol="0">
            <a:spAutoFit/>
          </a:bodyPr>
          <a:lstStyle/>
          <a:p>
            <a:r>
              <a:rPr lang="en-GB" b="0" i="0" dirty="0">
                <a:effectLst/>
                <a:latin typeface="UICTFontTextStyleBody"/>
              </a:rPr>
              <a:t>Introduction:</a:t>
            </a:r>
            <a:endParaRPr lang="en-GB" dirty="0">
              <a:effectLst/>
              <a:latin typeface=".AppleSystemUIFont"/>
            </a:endParaRPr>
          </a:p>
          <a:p>
            <a:r>
              <a:rPr lang="en-GB" b="0" i="0" dirty="0">
                <a:effectLst/>
                <a:latin typeface="UICTFontTextStyleBody"/>
              </a:rPr>
              <a:t>Good morning/afternoon everyone, today we'll be delving into an analysis of Wilko, a prominent retailer in the UK. We'll explore its background, delve into the concept of problem-solving, conduct a SWOT and PESTLE analysis, and conclude with recommendations to enhance Wilko's competitiveness and sustainability in the market.</a:t>
            </a:r>
            <a:endParaRPr lang="en-GB" dirty="0">
              <a:effectLst/>
              <a:latin typeface=".AppleSystemUIFont"/>
            </a:endParaRPr>
          </a:p>
          <a:p>
            <a:pPr algn="l"/>
            <a:endParaRPr lang="en-US" dirty="0"/>
          </a:p>
        </p:txBody>
      </p:sp>
      <p:pic>
        <p:nvPicPr>
          <p:cNvPr id="3" name="Picture 2">
            <a:extLst>
              <a:ext uri="{FF2B5EF4-FFF2-40B4-BE49-F238E27FC236}">
                <a16:creationId xmlns:a16="http://schemas.microsoft.com/office/drawing/2014/main" id="{CC120905-ABFE-DC0C-4144-C0C4CE67C75E}"/>
              </a:ext>
            </a:extLst>
          </p:cNvPr>
          <p:cNvPicPr>
            <a:picLocks noChangeAspect="1"/>
          </p:cNvPicPr>
          <p:nvPr/>
        </p:nvPicPr>
        <p:blipFill>
          <a:blip r:embed="rId3"/>
          <a:stretch>
            <a:fillRect/>
          </a:stretch>
        </p:blipFill>
        <p:spPr>
          <a:xfrm>
            <a:off x="5038677" y="399508"/>
            <a:ext cx="5518243" cy="2016025"/>
          </a:xfrm>
          <a:prstGeom prst="rect">
            <a:avLst/>
          </a:prstGeom>
        </p:spPr>
      </p:pic>
    </p:spTree>
    <p:extLst>
      <p:ext uri="{BB962C8B-B14F-4D97-AF65-F5344CB8AC3E}">
        <p14:creationId xmlns:p14="http://schemas.microsoft.com/office/powerpoint/2010/main" val="2106347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6D5CF6D-DC44-4734-988C-0AAA60D5F7E2}"/>
              </a:ext>
            </a:extLst>
          </p:cNvPr>
          <p:cNvSpPr>
            <a:spLocks noGrp="1"/>
          </p:cNvSpPr>
          <p:nvPr>
            <p:ph type="dt" sz="half" idx="10"/>
          </p:nvPr>
        </p:nvSpPr>
        <p:spPr/>
        <p:txBody>
          <a:bodyPr rtlCol="0"/>
          <a:lstStyle/>
          <a:p>
            <a:pPr lvl="0" rtl="0"/>
            <a:r>
              <a:rPr lang="en-GB"/>
              <a:t>20XX</a:t>
            </a: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p:txBody>
          <a:bodyPr rtlCol="0"/>
          <a:lstStyle/>
          <a:p>
            <a:pPr lvl="0" rtl="0"/>
            <a:fld id="{244D815C-8BF3-4ECF-A945-A2A7C2983AF9}" type="slidenum">
              <a:rPr lang="en-GB" smtClean="0"/>
              <a:pPr lvl="0"/>
              <a:t>3</a:t>
            </a:fld>
            <a:endParaRPr lang="en-GB"/>
          </a:p>
        </p:txBody>
      </p:sp>
      <p:sp>
        <p:nvSpPr>
          <p:cNvPr id="10" name="TextBox 9">
            <a:extLst>
              <a:ext uri="{FF2B5EF4-FFF2-40B4-BE49-F238E27FC236}">
                <a16:creationId xmlns:a16="http://schemas.microsoft.com/office/drawing/2014/main" id="{C34DA525-2DB5-7840-845E-A3D19DA8CE3C}"/>
              </a:ext>
            </a:extLst>
          </p:cNvPr>
          <p:cNvSpPr txBox="1"/>
          <p:nvPr/>
        </p:nvSpPr>
        <p:spPr>
          <a:xfrm>
            <a:off x="0" y="136525"/>
            <a:ext cx="11996928" cy="1533912"/>
          </a:xfrm>
          <a:prstGeom prst="rect">
            <a:avLst/>
          </a:prstGeom>
          <a:noFill/>
        </p:spPr>
        <p:txBody>
          <a:bodyPr wrap="square" rtlCol="0">
            <a:spAutoFit/>
          </a:bodyPr>
          <a:lstStyle/>
          <a:p>
            <a:r>
              <a:rPr lang="en-GB" b="0" i="0" dirty="0">
                <a:effectLst/>
                <a:latin typeface="UICTFontTextStyleBody"/>
              </a:rPr>
              <a:t>About Wilko:</a:t>
            </a:r>
            <a:endParaRPr lang="en-GB" dirty="0">
              <a:effectLst/>
              <a:latin typeface=".AppleSystemUIFont"/>
            </a:endParaRPr>
          </a:p>
          <a:p>
            <a:r>
              <a:rPr lang="en-GB" b="0" i="0" dirty="0">
                <a:effectLst/>
                <a:latin typeface="UICTFontTextStyleBody"/>
              </a:rPr>
              <a:t>Wilko, formerly known as Wilkinson, is a British high-street retailer offering a wide range of household goods, DIY products, homeware, garden supplies, and more. Established in 1930, Wilko has grown to become a household name, catering to the needs of families across the UK with over 400 stores nationwide.</a:t>
            </a:r>
            <a:endParaRPr lang="en-GB" dirty="0">
              <a:effectLst/>
              <a:latin typeface=".AppleSystemUIFont"/>
            </a:endParaRPr>
          </a:p>
          <a:p>
            <a:pPr algn="l"/>
            <a:endParaRPr lang="en-US" dirty="0"/>
          </a:p>
        </p:txBody>
      </p:sp>
      <p:sp>
        <p:nvSpPr>
          <p:cNvPr id="11" name="TextBox 10">
            <a:extLst>
              <a:ext uri="{FF2B5EF4-FFF2-40B4-BE49-F238E27FC236}">
                <a16:creationId xmlns:a16="http://schemas.microsoft.com/office/drawing/2014/main" id="{367E35AB-1E90-AEDD-19A9-07D764CFB797}"/>
              </a:ext>
            </a:extLst>
          </p:cNvPr>
          <p:cNvSpPr txBox="1"/>
          <p:nvPr/>
        </p:nvSpPr>
        <p:spPr>
          <a:xfrm>
            <a:off x="0" y="1670437"/>
            <a:ext cx="10963308" cy="1477328"/>
          </a:xfrm>
          <a:prstGeom prst="rect">
            <a:avLst/>
          </a:prstGeom>
          <a:noFill/>
        </p:spPr>
        <p:txBody>
          <a:bodyPr wrap="square" rtlCol="0">
            <a:spAutoFit/>
          </a:bodyPr>
          <a:lstStyle/>
          <a:p>
            <a:r>
              <a:rPr lang="en-GB" b="0" i="0" dirty="0">
                <a:effectLst/>
                <a:latin typeface="UICTFontTextStyleBody"/>
              </a:rPr>
              <a:t>Definition of Problem Solving:</a:t>
            </a:r>
            <a:endParaRPr lang="en-GB" dirty="0">
              <a:effectLst/>
              <a:latin typeface=".AppleSystemUIFont"/>
            </a:endParaRPr>
          </a:p>
          <a:p>
            <a:r>
              <a:rPr lang="en-GB" b="0" i="0" dirty="0">
                <a:effectLst/>
                <a:latin typeface="UICTFontTextStyleBody"/>
              </a:rPr>
              <a:t>Problem-solving is the process of identifying challenges, </a:t>
            </a:r>
            <a:r>
              <a:rPr lang="en-GB" b="0" i="0" dirty="0" err="1">
                <a:effectLst/>
                <a:latin typeface="UICTFontTextStyleBody"/>
              </a:rPr>
              <a:t>analyzing</a:t>
            </a:r>
            <a:r>
              <a:rPr lang="en-GB" b="0" i="0" dirty="0">
                <a:effectLst/>
                <a:latin typeface="UICTFontTextStyleBody"/>
              </a:rPr>
              <a:t> their root causes, and developing effective strategies to overcome them. In the context of Wilko, this involves addressing issues such as market competition, changing consumer preferences, operational inefficiencies, and economic uncertainties.</a:t>
            </a:r>
            <a:endParaRPr lang="en-GB" dirty="0">
              <a:effectLst/>
              <a:latin typeface=".AppleSystemUIFont"/>
            </a:endParaRPr>
          </a:p>
          <a:p>
            <a:pPr algn="l"/>
            <a:endParaRPr lang="en-US" dirty="0"/>
          </a:p>
        </p:txBody>
      </p:sp>
      <p:pic>
        <p:nvPicPr>
          <p:cNvPr id="12" name="Picture 11">
            <a:extLst>
              <a:ext uri="{FF2B5EF4-FFF2-40B4-BE49-F238E27FC236}">
                <a16:creationId xmlns:a16="http://schemas.microsoft.com/office/drawing/2014/main" id="{89965DB0-AED8-259A-8822-407196049A34}"/>
              </a:ext>
            </a:extLst>
          </p:cNvPr>
          <p:cNvPicPr>
            <a:picLocks noChangeAspect="1"/>
          </p:cNvPicPr>
          <p:nvPr/>
        </p:nvPicPr>
        <p:blipFill>
          <a:blip r:embed="rId3"/>
          <a:stretch>
            <a:fillRect/>
          </a:stretch>
        </p:blipFill>
        <p:spPr>
          <a:xfrm>
            <a:off x="7920538" y="3116192"/>
            <a:ext cx="4076390" cy="3711576"/>
          </a:xfrm>
          <a:prstGeom prst="rect">
            <a:avLst/>
          </a:prstGeom>
        </p:spPr>
      </p:pic>
    </p:spTree>
    <p:extLst>
      <p:ext uri="{BB962C8B-B14F-4D97-AF65-F5344CB8AC3E}">
        <p14:creationId xmlns:p14="http://schemas.microsoft.com/office/powerpoint/2010/main" val="1074753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4EF0573-C5EA-EE89-6828-9478A1628E42}"/>
              </a:ext>
            </a:extLst>
          </p:cNvPr>
          <p:cNvSpPr txBox="1"/>
          <p:nvPr/>
        </p:nvSpPr>
        <p:spPr>
          <a:xfrm>
            <a:off x="340731" y="2059258"/>
            <a:ext cx="3764156" cy="3416320"/>
          </a:xfrm>
          <a:prstGeom prst="rect">
            <a:avLst/>
          </a:prstGeom>
          <a:noFill/>
        </p:spPr>
        <p:txBody>
          <a:bodyPr wrap="square" rtlCol="0">
            <a:spAutoFit/>
          </a:bodyPr>
          <a:lstStyle/>
          <a:p>
            <a:r>
              <a:rPr lang="en-GB" b="0" i="0" dirty="0">
                <a:effectLst/>
                <a:latin typeface="UICTFontTextStyleBody"/>
              </a:rPr>
              <a:t>SWOT Analysis:</a:t>
            </a:r>
            <a:endParaRPr lang="en-GB" dirty="0">
              <a:effectLst/>
              <a:latin typeface=".AppleSystemUIFont"/>
            </a:endParaRPr>
          </a:p>
          <a:p>
            <a:r>
              <a:rPr lang="en-GB" b="0" i="0" dirty="0">
                <a:effectLst/>
                <a:latin typeface="UICTFontTextStyleBody"/>
              </a:rPr>
              <a:t>Strengths:</a:t>
            </a:r>
            <a:endParaRPr lang="en-GB" dirty="0">
              <a:effectLst/>
              <a:latin typeface=".AppleSystemUIFont"/>
            </a:endParaRPr>
          </a:p>
          <a:p>
            <a:r>
              <a:rPr lang="en-GB" b="0" i="0" dirty="0">
                <a:effectLst/>
                <a:latin typeface="UICTFontTextStyleBody"/>
              </a:rPr>
              <a:t>1. Strong brand presence and customer loyalty.</a:t>
            </a:r>
            <a:endParaRPr lang="en-GB" dirty="0">
              <a:effectLst/>
              <a:latin typeface=".AppleSystemUIFont"/>
            </a:endParaRPr>
          </a:p>
          <a:p>
            <a:r>
              <a:rPr lang="en-GB" b="0" i="0" dirty="0">
                <a:effectLst/>
                <a:latin typeface="UICTFontTextStyleBody"/>
              </a:rPr>
              <a:t>2. Diverse product range catering to various consumer needs.</a:t>
            </a:r>
            <a:endParaRPr lang="en-GB" dirty="0">
              <a:effectLst/>
              <a:latin typeface=".AppleSystemUIFont"/>
            </a:endParaRPr>
          </a:p>
          <a:p>
            <a:r>
              <a:rPr lang="en-GB" b="0" i="0" dirty="0">
                <a:effectLst/>
                <a:latin typeface="UICTFontTextStyleBody"/>
              </a:rPr>
              <a:t>3. Extensive retail network with widespread geographical coverage.</a:t>
            </a:r>
            <a:endParaRPr lang="en-GB" dirty="0">
              <a:effectLst/>
              <a:latin typeface=".AppleSystemUIFont"/>
            </a:endParaRPr>
          </a:p>
          <a:p>
            <a:r>
              <a:rPr lang="en-GB" b="0" i="0" dirty="0">
                <a:effectLst/>
                <a:latin typeface="UICTFontTextStyleBody"/>
              </a:rPr>
              <a:t>4. Cost-effective pricing strategy, appealing to budget-conscious shoppers.</a:t>
            </a:r>
            <a:endParaRPr lang="en-GB" dirty="0">
              <a:effectLst/>
              <a:latin typeface=".AppleSystemUIFont"/>
            </a:endParaRPr>
          </a:p>
          <a:p>
            <a:pPr algn="l"/>
            <a:endParaRPr lang="en-US" dirty="0"/>
          </a:p>
        </p:txBody>
      </p:sp>
      <p:sp>
        <p:nvSpPr>
          <p:cNvPr id="13" name="TextBox 12">
            <a:extLst>
              <a:ext uri="{FF2B5EF4-FFF2-40B4-BE49-F238E27FC236}">
                <a16:creationId xmlns:a16="http://schemas.microsoft.com/office/drawing/2014/main" id="{7D0BEF29-C190-09E5-00C5-6E5A2113256F}"/>
              </a:ext>
            </a:extLst>
          </p:cNvPr>
          <p:cNvSpPr txBox="1"/>
          <p:nvPr/>
        </p:nvSpPr>
        <p:spPr>
          <a:xfrm>
            <a:off x="4104887" y="2059258"/>
            <a:ext cx="3764155" cy="2862322"/>
          </a:xfrm>
          <a:prstGeom prst="rect">
            <a:avLst/>
          </a:prstGeom>
          <a:noFill/>
        </p:spPr>
        <p:txBody>
          <a:bodyPr wrap="square" rtlCol="0">
            <a:spAutoFit/>
          </a:bodyPr>
          <a:lstStyle/>
          <a:p>
            <a:r>
              <a:rPr lang="en-GB" b="0" i="0" dirty="0">
                <a:effectLst/>
                <a:latin typeface="UICTFontTextStyleBody"/>
              </a:rPr>
              <a:t>Weaknesses:</a:t>
            </a:r>
            <a:endParaRPr lang="en-GB" dirty="0">
              <a:effectLst/>
              <a:latin typeface=".AppleSystemUIFont"/>
            </a:endParaRPr>
          </a:p>
          <a:p>
            <a:r>
              <a:rPr lang="en-GB" b="0" i="0" dirty="0">
                <a:effectLst/>
                <a:latin typeface="UICTFontTextStyleBody"/>
              </a:rPr>
              <a:t>1. Limited online presence compared to competitors.</a:t>
            </a:r>
            <a:endParaRPr lang="en-GB" dirty="0">
              <a:effectLst/>
              <a:latin typeface=".AppleSystemUIFont"/>
            </a:endParaRPr>
          </a:p>
          <a:p>
            <a:r>
              <a:rPr lang="en-GB" b="0" i="0" dirty="0">
                <a:effectLst/>
                <a:latin typeface="UICTFontTextStyleBody"/>
              </a:rPr>
              <a:t>2. Dependency on physical stores, susceptible to market fluctuations.</a:t>
            </a:r>
            <a:endParaRPr lang="en-GB" dirty="0">
              <a:effectLst/>
              <a:latin typeface=".AppleSystemUIFont"/>
            </a:endParaRPr>
          </a:p>
          <a:p>
            <a:r>
              <a:rPr lang="en-GB" b="0" i="0" dirty="0">
                <a:effectLst/>
                <a:latin typeface="UICTFontTextStyleBody"/>
              </a:rPr>
              <a:t>3. Inconsistent customer service across different locations.</a:t>
            </a:r>
            <a:endParaRPr lang="en-GB" dirty="0">
              <a:effectLst/>
              <a:latin typeface=".AppleSystemUIFont"/>
            </a:endParaRPr>
          </a:p>
          <a:p>
            <a:r>
              <a:rPr lang="en-GB" b="0" i="0" dirty="0">
                <a:effectLst/>
                <a:latin typeface="UICTFontTextStyleBody"/>
              </a:rPr>
              <a:t>4. Relatively slower adoption of technology and digital innovations.</a:t>
            </a:r>
            <a:endParaRPr lang="en-GB" dirty="0">
              <a:effectLst/>
              <a:latin typeface=".AppleSystemUIFont"/>
            </a:endParaRPr>
          </a:p>
          <a:p>
            <a:pPr algn="l"/>
            <a:endParaRPr lang="en-US" dirty="0"/>
          </a:p>
        </p:txBody>
      </p:sp>
      <p:sp>
        <p:nvSpPr>
          <p:cNvPr id="14" name="TextBox 13">
            <a:extLst>
              <a:ext uri="{FF2B5EF4-FFF2-40B4-BE49-F238E27FC236}">
                <a16:creationId xmlns:a16="http://schemas.microsoft.com/office/drawing/2014/main" id="{F9E1BC91-67E0-2E5C-11F7-165B8BDD5165}"/>
              </a:ext>
            </a:extLst>
          </p:cNvPr>
          <p:cNvSpPr txBox="1"/>
          <p:nvPr/>
        </p:nvSpPr>
        <p:spPr>
          <a:xfrm>
            <a:off x="8087115" y="2059258"/>
            <a:ext cx="3764154" cy="3416320"/>
          </a:xfrm>
          <a:prstGeom prst="rect">
            <a:avLst/>
          </a:prstGeom>
          <a:noFill/>
        </p:spPr>
        <p:txBody>
          <a:bodyPr wrap="square" rtlCol="0">
            <a:spAutoFit/>
          </a:bodyPr>
          <a:lstStyle/>
          <a:p>
            <a:r>
              <a:rPr lang="en-GB" b="0" i="0" dirty="0">
                <a:effectLst/>
                <a:latin typeface="UICTFontTextStyleBody"/>
              </a:rPr>
              <a:t>Opportunities:</a:t>
            </a:r>
            <a:endParaRPr lang="en-GB" dirty="0">
              <a:effectLst/>
              <a:latin typeface=".AppleSystemUIFont"/>
            </a:endParaRPr>
          </a:p>
          <a:p>
            <a:r>
              <a:rPr lang="en-GB" b="0" i="0" dirty="0">
                <a:effectLst/>
                <a:latin typeface="UICTFontTextStyleBody"/>
              </a:rPr>
              <a:t>1. Expansion into new markets or international regions.</a:t>
            </a:r>
            <a:endParaRPr lang="en-GB" dirty="0">
              <a:effectLst/>
              <a:latin typeface=".AppleSystemUIFont"/>
            </a:endParaRPr>
          </a:p>
          <a:p>
            <a:r>
              <a:rPr lang="en-GB" b="0" i="0" dirty="0">
                <a:effectLst/>
                <a:latin typeface="UICTFontTextStyleBody"/>
              </a:rPr>
              <a:t>2. Enhancing e-commerce capabilities to reach a broader customer base.</a:t>
            </a:r>
            <a:endParaRPr lang="en-GB" dirty="0">
              <a:effectLst/>
              <a:latin typeface=".AppleSystemUIFont"/>
            </a:endParaRPr>
          </a:p>
          <a:p>
            <a:r>
              <a:rPr lang="en-GB" b="0" i="0" dirty="0">
                <a:effectLst/>
                <a:latin typeface="UICTFontTextStyleBody"/>
              </a:rPr>
              <a:t>3. Introducing innovative products or services to differentiate from competitors.</a:t>
            </a:r>
            <a:endParaRPr lang="en-GB" dirty="0">
              <a:effectLst/>
              <a:latin typeface=".AppleSystemUIFont"/>
            </a:endParaRPr>
          </a:p>
          <a:p>
            <a:r>
              <a:rPr lang="en-GB" b="0" i="0" dirty="0">
                <a:effectLst/>
                <a:latin typeface="UICTFontTextStyleBody"/>
              </a:rPr>
              <a:t>4. Strategic partnerships or collaborations to leverage complementary strengths.</a:t>
            </a:r>
            <a:endParaRPr lang="en-GB" dirty="0">
              <a:effectLst/>
              <a:latin typeface=".AppleSystemUIFont"/>
            </a:endParaRPr>
          </a:p>
          <a:p>
            <a:pPr algn="l"/>
            <a:endParaRPr lang="en-US" dirty="0"/>
          </a:p>
        </p:txBody>
      </p:sp>
      <p:pic>
        <p:nvPicPr>
          <p:cNvPr id="16" name="Picture 15">
            <a:extLst>
              <a:ext uri="{FF2B5EF4-FFF2-40B4-BE49-F238E27FC236}">
                <a16:creationId xmlns:a16="http://schemas.microsoft.com/office/drawing/2014/main" id="{19960043-0A70-FF7B-6F96-4446A8C82BAF}"/>
              </a:ext>
            </a:extLst>
          </p:cNvPr>
          <p:cNvPicPr>
            <a:picLocks noChangeAspect="1"/>
          </p:cNvPicPr>
          <p:nvPr/>
        </p:nvPicPr>
        <p:blipFill>
          <a:blip r:embed="rId2"/>
          <a:stretch>
            <a:fillRect/>
          </a:stretch>
        </p:blipFill>
        <p:spPr>
          <a:xfrm>
            <a:off x="590359" y="54847"/>
            <a:ext cx="1268178" cy="976542"/>
          </a:xfrm>
          <a:prstGeom prst="rect">
            <a:avLst/>
          </a:prstGeom>
        </p:spPr>
      </p:pic>
      <p:pic>
        <p:nvPicPr>
          <p:cNvPr id="18" name="Picture 17">
            <a:extLst>
              <a:ext uri="{FF2B5EF4-FFF2-40B4-BE49-F238E27FC236}">
                <a16:creationId xmlns:a16="http://schemas.microsoft.com/office/drawing/2014/main" id="{FC205C56-5FD3-0505-D7A6-C1F3225A27F8}"/>
              </a:ext>
            </a:extLst>
          </p:cNvPr>
          <p:cNvPicPr>
            <a:picLocks noChangeAspect="1"/>
          </p:cNvPicPr>
          <p:nvPr/>
        </p:nvPicPr>
        <p:blipFill>
          <a:blip r:embed="rId3"/>
          <a:stretch>
            <a:fillRect/>
          </a:stretch>
        </p:blipFill>
        <p:spPr>
          <a:xfrm>
            <a:off x="3248337" y="4455097"/>
            <a:ext cx="4620705" cy="2594961"/>
          </a:xfrm>
          <a:prstGeom prst="rect">
            <a:avLst/>
          </a:prstGeom>
        </p:spPr>
      </p:pic>
      <p:pic>
        <p:nvPicPr>
          <p:cNvPr id="19" name="Picture 18">
            <a:extLst>
              <a:ext uri="{FF2B5EF4-FFF2-40B4-BE49-F238E27FC236}">
                <a16:creationId xmlns:a16="http://schemas.microsoft.com/office/drawing/2014/main" id="{98A21623-8C31-EE92-E9E6-51313FDF09D1}"/>
              </a:ext>
            </a:extLst>
          </p:cNvPr>
          <p:cNvPicPr>
            <a:picLocks noChangeAspect="1"/>
          </p:cNvPicPr>
          <p:nvPr/>
        </p:nvPicPr>
        <p:blipFill>
          <a:blip r:embed="rId4"/>
          <a:stretch>
            <a:fillRect/>
          </a:stretch>
        </p:blipFill>
        <p:spPr>
          <a:xfrm>
            <a:off x="8350871" y="0"/>
            <a:ext cx="3236641" cy="1382421"/>
          </a:xfrm>
          <a:prstGeom prst="rect">
            <a:avLst/>
          </a:prstGeom>
        </p:spPr>
      </p:pic>
    </p:spTree>
    <p:extLst>
      <p:ext uri="{BB962C8B-B14F-4D97-AF65-F5344CB8AC3E}">
        <p14:creationId xmlns:p14="http://schemas.microsoft.com/office/powerpoint/2010/main" val="1203636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DC6D47-435C-9606-6DA6-699215EABC01}"/>
              </a:ext>
            </a:extLst>
          </p:cNvPr>
          <p:cNvSpPr txBox="1"/>
          <p:nvPr/>
        </p:nvSpPr>
        <p:spPr>
          <a:xfrm>
            <a:off x="74911" y="2567324"/>
            <a:ext cx="2958790" cy="3970318"/>
          </a:xfrm>
          <a:prstGeom prst="rect">
            <a:avLst/>
          </a:prstGeom>
          <a:noFill/>
        </p:spPr>
        <p:txBody>
          <a:bodyPr wrap="square" rtlCol="0">
            <a:spAutoFit/>
          </a:bodyPr>
          <a:lstStyle/>
          <a:p>
            <a:r>
              <a:rPr lang="en-GB" b="0" i="0" dirty="0">
                <a:effectLst/>
                <a:latin typeface="UICTFontTextStyleBody"/>
              </a:rPr>
              <a:t>Threats:</a:t>
            </a:r>
            <a:endParaRPr lang="en-GB" dirty="0">
              <a:effectLst/>
              <a:latin typeface=".AppleSystemUIFont"/>
            </a:endParaRPr>
          </a:p>
          <a:p>
            <a:r>
              <a:rPr lang="en-GB" b="0" i="0" dirty="0">
                <a:effectLst/>
                <a:latin typeface="UICTFontTextStyleBody"/>
              </a:rPr>
              <a:t>1. Intense competition from online retailers and discount stores.</a:t>
            </a:r>
            <a:endParaRPr lang="en-GB" dirty="0">
              <a:effectLst/>
              <a:latin typeface=".AppleSystemUIFont"/>
            </a:endParaRPr>
          </a:p>
          <a:p>
            <a:r>
              <a:rPr lang="en-GB" b="0" i="0" dirty="0">
                <a:effectLst/>
                <a:latin typeface="UICTFontTextStyleBody"/>
              </a:rPr>
              <a:t>2. Economic downturns impacting consumer spending habits.</a:t>
            </a:r>
            <a:endParaRPr lang="en-GB" dirty="0">
              <a:effectLst/>
              <a:latin typeface=".AppleSystemUIFont"/>
            </a:endParaRPr>
          </a:p>
          <a:p>
            <a:r>
              <a:rPr lang="en-GB" b="0" i="0" dirty="0">
                <a:effectLst/>
                <a:latin typeface="UICTFontTextStyleBody"/>
              </a:rPr>
              <a:t>3. Regulatory changes affecting operational costs and compliance.</a:t>
            </a:r>
            <a:endParaRPr lang="en-GB" dirty="0">
              <a:effectLst/>
              <a:latin typeface=".AppleSystemUIFont"/>
            </a:endParaRPr>
          </a:p>
          <a:p>
            <a:r>
              <a:rPr lang="en-GB" b="0" i="0" dirty="0">
                <a:effectLst/>
                <a:latin typeface="UICTFontTextStyleBody"/>
              </a:rPr>
              <a:t>4. Shifting consumer trends towards sustainability and ethical sourcing.</a:t>
            </a:r>
            <a:endParaRPr lang="en-GB" dirty="0">
              <a:effectLst/>
              <a:latin typeface=".AppleSystemUIFont"/>
            </a:endParaRPr>
          </a:p>
          <a:p>
            <a:endParaRPr lang="en-US" dirty="0"/>
          </a:p>
        </p:txBody>
      </p:sp>
      <p:sp>
        <p:nvSpPr>
          <p:cNvPr id="3" name="TextBox 2">
            <a:extLst>
              <a:ext uri="{FF2B5EF4-FFF2-40B4-BE49-F238E27FC236}">
                <a16:creationId xmlns:a16="http://schemas.microsoft.com/office/drawing/2014/main" id="{A0C2C674-8AF2-73D4-2C71-0F8C84A9EEC5}"/>
              </a:ext>
            </a:extLst>
          </p:cNvPr>
          <p:cNvSpPr txBox="1"/>
          <p:nvPr/>
        </p:nvSpPr>
        <p:spPr>
          <a:xfrm>
            <a:off x="3713827" y="2567324"/>
            <a:ext cx="2649034" cy="2862322"/>
          </a:xfrm>
          <a:prstGeom prst="rect">
            <a:avLst/>
          </a:prstGeom>
          <a:noFill/>
        </p:spPr>
        <p:txBody>
          <a:bodyPr wrap="square" rtlCol="0">
            <a:spAutoFit/>
          </a:bodyPr>
          <a:lstStyle/>
          <a:p>
            <a:r>
              <a:rPr lang="en-GB" b="0" i="0" dirty="0">
                <a:effectLst/>
                <a:latin typeface="UICTFontTextStyleBody"/>
              </a:rPr>
              <a:t>PESTLE Analysis:</a:t>
            </a:r>
            <a:endParaRPr lang="en-GB" dirty="0">
              <a:effectLst/>
              <a:latin typeface=".AppleSystemUIFont"/>
            </a:endParaRPr>
          </a:p>
          <a:p>
            <a:r>
              <a:rPr lang="en-GB" b="0" i="0" dirty="0">
                <a:effectLst/>
                <a:latin typeface="UICTFontTextStyleBody"/>
              </a:rPr>
              <a:t>Political:</a:t>
            </a:r>
            <a:endParaRPr lang="en-GB" dirty="0">
              <a:effectLst/>
              <a:latin typeface=".AppleSystemUIFont"/>
            </a:endParaRPr>
          </a:p>
          <a:p>
            <a:r>
              <a:rPr lang="en-GB" b="0" i="0" dirty="0">
                <a:effectLst/>
                <a:latin typeface="UICTFontTextStyleBody"/>
              </a:rPr>
              <a:t>1. Government regulations on minimum wage and working conditions.</a:t>
            </a:r>
            <a:endParaRPr lang="en-GB" dirty="0">
              <a:effectLst/>
              <a:latin typeface=".AppleSystemUIFont"/>
            </a:endParaRPr>
          </a:p>
          <a:p>
            <a:r>
              <a:rPr lang="en-GB" b="0" i="0" dirty="0">
                <a:effectLst/>
                <a:latin typeface="UICTFontTextStyleBody"/>
              </a:rPr>
              <a:t>2. Brexit-related uncertainties impacting supply chains and tariffs.</a:t>
            </a:r>
            <a:endParaRPr lang="en-GB" dirty="0">
              <a:effectLst/>
              <a:latin typeface=".AppleSystemUIFont"/>
            </a:endParaRPr>
          </a:p>
          <a:p>
            <a:pPr algn="l"/>
            <a:endParaRPr lang="en-US" dirty="0"/>
          </a:p>
        </p:txBody>
      </p:sp>
      <p:sp>
        <p:nvSpPr>
          <p:cNvPr id="5" name="TextBox 4">
            <a:extLst>
              <a:ext uri="{FF2B5EF4-FFF2-40B4-BE49-F238E27FC236}">
                <a16:creationId xmlns:a16="http://schemas.microsoft.com/office/drawing/2014/main" id="{14EF44D9-990C-03C3-BF1A-4826E3BB4B2D}"/>
              </a:ext>
            </a:extLst>
          </p:cNvPr>
          <p:cNvSpPr txBox="1"/>
          <p:nvPr/>
        </p:nvSpPr>
        <p:spPr>
          <a:xfrm>
            <a:off x="6362861" y="2479809"/>
            <a:ext cx="2649034" cy="2308324"/>
          </a:xfrm>
          <a:prstGeom prst="rect">
            <a:avLst/>
          </a:prstGeom>
          <a:noFill/>
        </p:spPr>
        <p:txBody>
          <a:bodyPr wrap="square" rtlCol="0">
            <a:spAutoFit/>
          </a:bodyPr>
          <a:lstStyle/>
          <a:p>
            <a:r>
              <a:rPr lang="en-GB" b="0" i="0" dirty="0">
                <a:effectLst/>
                <a:latin typeface="UICTFontTextStyleBody"/>
              </a:rPr>
              <a:t>Economic:</a:t>
            </a:r>
            <a:endParaRPr lang="en-GB" dirty="0">
              <a:effectLst/>
              <a:latin typeface=".AppleSystemUIFont"/>
            </a:endParaRPr>
          </a:p>
          <a:p>
            <a:r>
              <a:rPr lang="en-GB" b="0" i="0" dirty="0">
                <a:effectLst/>
                <a:latin typeface="UICTFontTextStyleBody"/>
              </a:rPr>
              <a:t>1. Fluctuations in currency exchange rates affecting import costs.</a:t>
            </a:r>
            <a:endParaRPr lang="en-GB" dirty="0">
              <a:effectLst/>
              <a:latin typeface=".AppleSystemUIFont"/>
            </a:endParaRPr>
          </a:p>
          <a:p>
            <a:r>
              <a:rPr lang="en-GB" b="0" i="0" dirty="0">
                <a:effectLst/>
                <a:latin typeface="UICTFontTextStyleBody"/>
              </a:rPr>
              <a:t>2. Economic downturns impacting consumer purchasing power.</a:t>
            </a:r>
            <a:endParaRPr lang="en-GB" dirty="0">
              <a:effectLst/>
              <a:latin typeface=".AppleSystemUIFont"/>
            </a:endParaRPr>
          </a:p>
          <a:p>
            <a:pPr algn="l"/>
            <a:endParaRPr lang="en-US" dirty="0"/>
          </a:p>
        </p:txBody>
      </p:sp>
      <p:sp>
        <p:nvSpPr>
          <p:cNvPr id="9" name="TextBox 8">
            <a:extLst>
              <a:ext uri="{FF2B5EF4-FFF2-40B4-BE49-F238E27FC236}">
                <a16:creationId xmlns:a16="http://schemas.microsoft.com/office/drawing/2014/main" id="{5D678E44-60D5-5A50-4B42-938C4B61A730}"/>
              </a:ext>
            </a:extLst>
          </p:cNvPr>
          <p:cNvSpPr txBox="1"/>
          <p:nvPr/>
        </p:nvSpPr>
        <p:spPr>
          <a:xfrm>
            <a:off x="9338526" y="2479809"/>
            <a:ext cx="2322403" cy="2862322"/>
          </a:xfrm>
          <a:prstGeom prst="rect">
            <a:avLst/>
          </a:prstGeom>
          <a:noFill/>
        </p:spPr>
        <p:txBody>
          <a:bodyPr wrap="square" rtlCol="0">
            <a:spAutoFit/>
          </a:bodyPr>
          <a:lstStyle/>
          <a:p>
            <a:r>
              <a:rPr lang="en-GB" b="0" i="0" dirty="0">
                <a:effectLst/>
                <a:latin typeface="UICTFontTextStyleBody"/>
              </a:rPr>
              <a:t>Social:</a:t>
            </a:r>
            <a:endParaRPr lang="en-GB" dirty="0">
              <a:effectLst/>
              <a:latin typeface=".AppleSystemUIFont"/>
            </a:endParaRPr>
          </a:p>
          <a:p>
            <a:r>
              <a:rPr lang="en-GB" b="0" i="0" dirty="0">
                <a:effectLst/>
                <a:latin typeface="UICTFontTextStyleBody"/>
              </a:rPr>
              <a:t>1. Changing lifestyles and preferences towards eco-friendly products.</a:t>
            </a:r>
            <a:endParaRPr lang="en-GB" dirty="0">
              <a:effectLst/>
              <a:latin typeface=".AppleSystemUIFont"/>
            </a:endParaRPr>
          </a:p>
          <a:p>
            <a:r>
              <a:rPr lang="en-GB" b="0" i="0" dirty="0">
                <a:effectLst/>
                <a:latin typeface="UICTFontTextStyleBody"/>
              </a:rPr>
              <a:t>2. Aging population influencing demand for specific product categories.</a:t>
            </a:r>
            <a:endParaRPr lang="en-GB" dirty="0">
              <a:effectLst/>
              <a:latin typeface=".AppleSystemUIFont"/>
            </a:endParaRPr>
          </a:p>
          <a:p>
            <a:pPr algn="l"/>
            <a:endParaRPr lang="en-US" dirty="0"/>
          </a:p>
        </p:txBody>
      </p:sp>
      <p:pic>
        <p:nvPicPr>
          <p:cNvPr id="10" name="Picture 9">
            <a:extLst>
              <a:ext uri="{FF2B5EF4-FFF2-40B4-BE49-F238E27FC236}">
                <a16:creationId xmlns:a16="http://schemas.microsoft.com/office/drawing/2014/main" id="{5B2FA2F5-AE84-473C-13E5-5D5C9BFB3CEC}"/>
              </a:ext>
            </a:extLst>
          </p:cNvPr>
          <p:cNvPicPr>
            <a:picLocks noChangeAspect="1"/>
          </p:cNvPicPr>
          <p:nvPr/>
        </p:nvPicPr>
        <p:blipFill>
          <a:blip r:embed="rId2"/>
          <a:stretch>
            <a:fillRect/>
          </a:stretch>
        </p:blipFill>
        <p:spPr>
          <a:xfrm>
            <a:off x="502746" y="320358"/>
            <a:ext cx="2103120" cy="1574800"/>
          </a:xfrm>
          <a:prstGeom prst="rect">
            <a:avLst/>
          </a:prstGeom>
        </p:spPr>
      </p:pic>
      <p:pic>
        <p:nvPicPr>
          <p:cNvPr id="11" name="Picture 10">
            <a:extLst>
              <a:ext uri="{FF2B5EF4-FFF2-40B4-BE49-F238E27FC236}">
                <a16:creationId xmlns:a16="http://schemas.microsoft.com/office/drawing/2014/main" id="{BCF7836A-56E7-EF7C-CA40-DF0AB3CF8AE1}"/>
              </a:ext>
            </a:extLst>
          </p:cNvPr>
          <p:cNvPicPr>
            <a:picLocks noChangeAspect="1"/>
          </p:cNvPicPr>
          <p:nvPr/>
        </p:nvPicPr>
        <p:blipFill>
          <a:blip r:embed="rId3"/>
          <a:stretch>
            <a:fillRect/>
          </a:stretch>
        </p:blipFill>
        <p:spPr>
          <a:xfrm>
            <a:off x="3296497" y="320359"/>
            <a:ext cx="2649032" cy="1574799"/>
          </a:xfrm>
          <a:prstGeom prst="rect">
            <a:avLst/>
          </a:prstGeom>
        </p:spPr>
      </p:pic>
      <p:pic>
        <p:nvPicPr>
          <p:cNvPr id="12" name="Picture 11">
            <a:extLst>
              <a:ext uri="{FF2B5EF4-FFF2-40B4-BE49-F238E27FC236}">
                <a16:creationId xmlns:a16="http://schemas.microsoft.com/office/drawing/2014/main" id="{09B62DCB-600E-E9A0-7DB7-B905C3B20970}"/>
              </a:ext>
            </a:extLst>
          </p:cNvPr>
          <p:cNvPicPr>
            <a:picLocks noChangeAspect="1"/>
          </p:cNvPicPr>
          <p:nvPr/>
        </p:nvPicPr>
        <p:blipFill>
          <a:blip r:embed="rId4"/>
          <a:stretch>
            <a:fillRect/>
          </a:stretch>
        </p:blipFill>
        <p:spPr>
          <a:xfrm>
            <a:off x="6670610" y="320358"/>
            <a:ext cx="2341285" cy="1753136"/>
          </a:xfrm>
          <a:prstGeom prst="rect">
            <a:avLst/>
          </a:prstGeom>
        </p:spPr>
      </p:pic>
      <p:pic>
        <p:nvPicPr>
          <p:cNvPr id="13" name="Picture 12">
            <a:extLst>
              <a:ext uri="{FF2B5EF4-FFF2-40B4-BE49-F238E27FC236}">
                <a16:creationId xmlns:a16="http://schemas.microsoft.com/office/drawing/2014/main" id="{C85B4EE4-811B-C1C4-0B93-A6FBC738A592}"/>
              </a:ext>
            </a:extLst>
          </p:cNvPr>
          <p:cNvPicPr>
            <a:picLocks noChangeAspect="1"/>
          </p:cNvPicPr>
          <p:nvPr/>
        </p:nvPicPr>
        <p:blipFill>
          <a:blip r:embed="rId5"/>
          <a:stretch>
            <a:fillRect/>
          </a:stretch>
        </p:blipFill>
        <p:spPr>
          <a:xfrm>
            <a:off x="9338526" y="277778"/>
            <a:ext cx="2549494" cy="1838296"/>
          </a:xfrm>
          <a:prstGeom prst="rect">
            <a:avLst/>
          </a:prstGeom>
        </p:spPr>
      </p:pic>
    </p:spTree>
    <p:extLst>
      <p:ext uri="{BB962C8B-B14F-4D97-AF65-F5344CB8AC3E}">
        <p14:creationId xmlns:p14="http://schemas.microsoft.com/office/powerpoint/2010/main" val="3975698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68AFF66-505C-7E6F-4566-461B438058D6}"/>
              </a:ext>
            </a:extLst>
          </p:cNvPr>
          <p:cNvSpPr txBox="1"/>
          <p:nvPr/>
        </p:nvSpPr>
        <p:spPr>
          <a:xfrm flipH="1">
            <a:off x="957916" y="3237776"/>
            <a:ext cx="3149700" cy="2308324"/>
          </a:xfrm>
          <a:prstGeom prst="rect">
            <a:avLst/>
          </a:prstGeom>
          <a:noFill/>
        </p:spPr>
        <p:txBody>
          <a:bodyPr wrap="square" rtlCol="0">
            <a:spAutoFit/>
          </a:bodyPr>
          <a:lstStyle/>
          <a:p>
            <a:r>
              <a:rPr lang="en-GB" b="0" i="0" dirty="0">
                <a:effectLst/>
                <a:latin typeface="UICTFontTextStyleBody"/>
              </a:rPr>
              <a:t>Technological:</a:t>
            </a:r>
            <a:endParaRPr lang="en-GB" dirty="0">
              <a:effectLst/>
              <a:latin typeface=".AppleSystemUIFont"/>
            </a:endParaRPr>
          </a:p>
          <a:p>
            <a:r>
              <a:rPr lang="en-GB" b="0" i="0" dirty="0">
                <a:effectLst/>
                <a:latin typeface="UICTFontTextStyleBody"/>
              </a:rPr>
              <a:t>1. Advancements in e-commerce technology, shaping consumer </a:t>
            </a:r>
            <a:r>
              <a:rPr lang="en-GB" b="0" i="0" dirty="0" err="1">
                <a:effectLst/>
                <a:latin typeface="UICTFontTextStyleBody"/>
              </a:rPr>
              <a:t>behavior</a:t>
            </a:r>
            <a:r>
              <a:rPr lang="en-GB" b="0" i="0" dirty="0">
                <a:effectLst/>
                <a:latin typeface="UICTFontTextStyleBody"/>
              </a:rPr>
              <a:t>.</a:t>
            </a:r>
            <a:endParaRPr lang="en-GB" dirty="0">
              <a:effectLst/>
              <a:latin typeface=".AppleSystemUIFont"/>
            </a:endParaRPr>
          </a:p>
          <a:p>
            <a:r>
              <a:rPr lang="en-GB" b="0" i="0" dirty="0">
                <a:effectLst/>
                <a:latin typeface="UICTFontTextStyleBody"/>
              </a:rPr>
              <a:t>2. Opportunities for automation and efficiency improvements in operations.</a:t>
            </a:r>
            <a:endParaRPr lang="en-GB" dirty="0">
              <a:effectLst/>
              <a:latin typeface=".AppleSystemUIFont"/>
            </a:endParaRPr>
          </a:p>
          <a:p>
            <a:pPr algn="l"/>
            <a:endParaRPr lang="en-US" dirty="0"/>
          </a:p>
        </p:txBody>
      </p:sp>
      <p:sp>
        <p:nvSpPr>
          <p:cNvPr id="6" name="TextBox 5">
            <a:extLst>
              <a:ext uri="{FF2B5EF4-FFF2-40B4-BE49-F238E27FC236}">
                <a16:creationId xmlns:a16="http://schemas.microsoft.com/office/drawing/2014/main" id="{9C65AE6C-1AC5-345C-272B-BCF4845CA4EF}"/>
              </a:ext>
            </a:extLst>
          </p:cNvPr>
          <p:cNvSpPr txBox="1"/>
          <p:nvPr/>
        </p:nvSpPr>
        <p:spPr>
          <a:xfrm>
            <a:off x="4314383" y="2960224"/>
            <a:ext cx="3149700" cy="2308324"/>
          </a:xfrm>
          <a:prstGeom prst="rect">
            <a:avLst/>
          </a:prstGeom>
          <a:noFill/>
        </p:spPr>
        <p:txBody>
          <a:bodyPr wrap="square" rtlCol="0">
            <a:spAutoFit/>
          </a:bodyPr>
          <a:lstStyle/>
          <a:p>
            <a:r>
              <a:rPr lang="en-GB" b="0" i="0" dirty="0">
                <a:effectLst/>
                <a:latin typeface="UICTFontTextStyleBody"/>
              </a:rPr>
              <a:t>Legal:</a:t>
            </a:r>
            <a:endParaRPr lang="en-GB" dirty="0">
              <a:effectLst/>
              <a:latin typeface=".AppleSystemUIFont"/>
            </a:endParaRPr>
          </a:p>
          <a:p>
            <a:r>
              <a:rPr lang="en-GB" b="0" i="0" dirty="0">
                <a:effectLst/>
                <a:latin typeface="UICTFontTextStyleBody"/>
              </a:rPr>
              <a:t>1. Compliance with health and safety regulations in stores and warehouses.</a:t>
            </a:r>
            <a:endParaRPr lang="en-GB" dirty="0">
              <a:effectLst/>
              <a:latin typeface=".AppleSystemUIFont"/>
            </a:endParaRPr>
          </a:p>
          <a:p>
            <a:r>
              <a:rPr lang="en-GB" b="0" i="0" dirty="0">
                <a:effectLst/>
                <a:latin typeface="UICTFontTextStyleBody"/>
              </a:rPr>
              <a:t>2. Data protection laws affecting customer privacy and online transactions.</a:t>
            </a:r>
            <a:endParaRPr lang="en-GB" dirty="0">
              <a:effectLst/>
              <a:latin typeface=".AppleSystemUIFont"/>
            </a:endParaRPr>
          </a:p>
          <a:p>
            <a:pPr algn="l"/>
            <a:endParaRPr lang="en-US" dirty="0"/>
          </a:p>
        </p:txBody>
      </p:sp>
      <p:sp>
        <p:nvSpPr>
          <p:cNvPr id="7" name="TextBox 6">
            <a:extLst>
              <a:ext uri="{FF2B5EF4-FFF2-40B4-BE49-F238E27FC236}">
                <a16:creationId xmlns:a16="http://schemas.microsoft.com/office/drawing/2014/main" id="{8EEAC4E3-ED95-EC7A-C242-758F4DA954BE}"/>
              </a:ext>
            </a:extLst>
          </p:cNvPr>
          <p:cNvSpPr txBox="1"/>
          <p:nvPr/>
        </p:nvSpPr>
        <p:spPr>
          <a:xfrm>
            <a:off x="7877618" y="2821725"/>
            <a:ext cx="3149700" cy="2585323"/>
          </a:xfrm>
          <a:prstGeom prst="rect">
            <a:avLst/>
          </a:prstGeom>
          <a:noFill/>
        </p:spPr>
        <p:txBody>
          <a:bodyPr wrap="square" rtlCol="0">
            <a:spAutoFit/>
          </a:bodyPr>
          <a:lstStyle/>
          <a:p>
            <a:r>
              <a:rPr lang="en-GB" b="0" i="0" dirty="0">
                <a:effectLst/>
                <a:latin typeface="UICTFontTextStyleBody"/>
              </a:rPr>
              <a:t>Environmental:</a:t>
            </a:r>
            <a:endParaRPr lang="en-GB" dirty="0">
              <a:effectLst/>
              <a:latin typeface=".AppleSystemUIFont"/>
            </a:endParaRPr>
          </a:p>
          <a:p>
            <a:r>
              <a:rPr lang="en-GB" b="0" i="0" dirty="0">
                <a:effectLst/>
                <a:latin typeface="UICTFontTextStyleBody"/>
              </a:rPr>
              <a:t>1. Increasing awareness of environmental sustainability, driving demand for eco-friendly products.</a:t>
            </a:r>
            <a:endParaRPr lang="en-GB" dirty="0">
              <a:effectLst/>
              <a:latin typeface=".AppleSystemUIFont"/>
            </a:endParaRPr>
          </a:p>
          <a:p>
            <a:r>
              <a:rPr lang="en-GB" b="0" i="0" dirty="0">
                <a:effectLst/>
                <a:latin typeface="UICTFontTextStyleBody"/>
              </a:rPr>
              <a:t>2. Pressure to reduce carbon footprint and adopt sustainable practices in operations.</a:t>
            </a:r>
            <a:endParaRPr lang="en-GB" dirty="0">
              <a:effectLst/>
              <a:latin typeface=".AppleSystemUIFont"/>
            </a:endParaRPr>
          </a:p>
          <a:p>
            <a:pPr algn="l"/>
            <a:endParaRPr lang="en-US" dirty="0"/>
          </a:p>
        </p:txBody>
      </p:sp>
      <p:pic>
        <p:nvPicPr>
          <p:cNvPr id="9" name="Picture 8">
            <a:extLst>
              <a:ext uri="{FF2B5EF4-FFF2-40B4-BE49-F238E27FC236}">
                <a16:creationId xmlns:a16="http://schemas.microsoft.com/office/drawing/2014/main" id="{D028B2F7-37D0-378C-CE89-3E933EE59D8E}"/>
              </a:ext>
            </a:extLst>
          </p:cNvPr>
          <p:cNvPicPr>
            <a:picLocks noChangeAspect="1"/>
          </p:cNvPicPr>
          <p:nvPr/>
        </p:nvPicPr>
        <p:blipFill>
          <a:blip r:embed="rId2"/>
          <a:stretch>
            <a:fillRect/>
          </a:stretch>
        </p:blipFill>
        <p:spPr>
          <a:xfrm>
            <a:off x="957916" y="610619"/>
            <a:ext cx="3149700" cy="1898172"/>
          </a:xfrm>
          <a:prstGeom prst="rect">
            <a:avLst/>
          </a:prstGeom>
        </p:spPr>
      </p:pic>
      <p:pic>
        <p:nvPicPr>
          <p:cNvPr id="10" name="Picture 9">
            <a:extLst>
              <a:ext uri="{FF2B5EF4-FFF2-40B4-BE49-F238E27FC236}">
                <a16:creationId xmlns:a16="http://schemas.microsoft.com/office/drawing/2014/main" id="{28E3B359-252A-4F1C-DC82-CFB752AFB5C4}"/>
              </a:ext>
            </a:extLst>
          </p:cNvPr>
          <p:cNvPicPr>
            <a:picLocks noChangeAspect="1"/>
          </p:cNvPicPr>
          <p:nvPr/>
        </p:nvPicPr>
        <p:blipFill>
          <a:blip r:embed="rId3"/>
          <a:stretch>
            <a:fillRect/>
          </a:stretch>
        </p:blipFill>
        <p:spPr>
          <a:xfrm>
            <a:off x="4472644" y="675825"/>
            <a:ext cx="2651746" cy="1898172"/>
          </a:xfrm>
          <a:prstGeom prst="rect">
            <a:avLst/>
          </a:prstGeom>
        </p:spPr>
      </p:pic>
      <p:pic>
        <p:nvPicPr>
          <p:cNvPr id="11" name="Picture 10">
            <a:extLst>
              <a:ext uri="{FF2B5EF4-FFF2-40B4-BE49-F238E27FC236}">
                <a16:creationId xmlns:a16="http://schemas.microsoft.com/office/drawing/2014/main" id="{644D988C-E376-B49B-7336-0A9BFF7FDE70}"/>
              </a:ext>
            </a:extLst>
          </p:cNvPr>
          <p:cNvPicPr>
            <a:picLocks noChangeAspect="1"/>
          </p:cNvPicPr>
          <p:nvPr/>
        </p:nvPicPr>
        <p:blipFill>
          <a:blip r:embed="rId4"/>
          <a:stretch>
            <a:fillRect/>
          </a:stretch>
        </p:blipFill>
        <p:spPr>
          <a:xfrm>
            <a:off x="7853158" y="508547"/>
            <a:ext cx="2926354" cy="2065450"/>
          </a:xfrm>
          <a:prstGeom prst="rect">
            <a:avLst/>
          </a:prstGeom>
        </p:spPr>
      </p:pic>
    </p:spTree>
    <p:extLst>
      <p:ext uri="{BB962C8B-B14F-4D97-AF65-F5344CB8AC3E}">
        <p14:creationId xmlns:p14="http://schemas.microsoft.com/office/powerpoint/2010/main" val="4174039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0B14B379-E4B0-3EF3-6BDF-74FF557AC3FD}"/>
              </a:ext>
            </a:extLst>
          </p:cNvPr>
          <p:cNvSpPr>
            <a:spLocks noGrp="1"/>
          </p:cNvSpPr>
          <p:nvPr>
            <p:ph sz="quarter" idx="14"/>
          </p:nvPr>
        </p:nvSpPr>
        <p:spPr/>
        <p:txBody>
          <a:bodyPr>
            <a:normAutofit fontScale="85000" lnSpcReduction="20000"/>
          </a:bodyPr>
          <a:lstStyle/>
          <a:p>
            <a:r>
              <a:rPr lang="en-GB" b="0" i="0" dirty="0">
                <a:effectLst/>
                <a:latin typeface="UICTFontTextStyleBody"/>
              </a:rPr>
              <a:t>Recommendations:</a:t>
            </a:r>
            <a:endParaRPr lang="en-GB" dirty="0">
              <a:effectLst/>
              <a:latin typeface=".AppleSystemUIFont"/>
            </a:endParaRPr>
          </a:p>
          <a:p>
            <a:r>
              <a:rPr lang="en-GB" b="0" i="0" dirty="0">
                <a:effectLst/>
                <a:latin typeface="UICTFontTextStyleBody"/>
              </a:rPr>
              <a:t>1. Strengthen online presence through enhanced e-commerce platforms and digital marketing strategies.</a:t>
            </a:r>
            <a:endParaRPr lang="en-GB" dirty="0">
              <a:effectLst/>
              <a:latin typeface=".AppleSystemUIFont"/>
            </a:endParaRPr>
          </a:p>
          <a:p>
            <a:r>
              <a:rPr lang="en-GB" b="0" i="0" dirty="0">
                <a:effectLst/>
                <a:latin typeface="UICTFontTextStyleBody"/>
              </a:rPr>
              <a:t>2. Invest in staff training and development to ensure consistent customer service standards across all stores.</a:t>
            </a:r>
            <a:endParaRPr lang="en-GB" dirty="0">
              <a:effectLst/>
              <a:latin typeface=".AppleSystemUIFont"/>
            </a:endParaRPr>
          </a:p>
          <a:p>
            <a:r>
              <a:rPr lang="en-GB" b="0" i="0" dirty="0">
                <a:effectLst/>
                <a:latin typeface="UICTFontTextStyleBody"/>
              </a:rPr>
              <a:t>3. Diversify product offerings to align with evolving consumer preferences, focusing on sustainable and ethically sourced products.</a:t>
            </a:r>
            <a:endParaRPr lang="en-GB" dirty="0">
              <a:effectLst/>
              <a:latin typeface=".AppleSystemUIFont"/>
            </a:endParaRPr>
          </a:p>
          <a:p>
            <a:r>
              <a:rPr lang="en-GB" b="0" i="0" dirty="0">
                <a:effectLst/>
                <a:latin typeface="UICTFontTextStyleBody"/>
              </a:rPr>
              <a:t>4. Explore opportunities for international expansion, considering potential markets and adapting strategies accordingly.</a:t>
            </a:r>
            <a:endParaRPr lang="en-GB" dirty="0">
              <a:effectLst/>
              <a:latin typeface=".AppleSystemUIFont"/>
            </a:endParaRPr>
          </a:p>
          <a:p>
            <a:r>
              <a:rPr lang="en-GB" b="0" i="0" dirty="0">
                <a:effectLst/>
                <a:latin typeface="UICTFontTextStyleBody"/>
              </a:rPr>
              <a:t>5. Embrace technological innovations to improve operational efficiency, streamline processes, and enhance the overall customer experience.</a:t>
            </a:r>
            <a:endParaRPr lang="en-GB" dirty="0">
              <a:effectLst/>
              <a:latin typeface=".AppleSystemUIFont"/>
            </a:endParaRPr>
          </a:p>
          <a:p>
            <a:r>
              <a:rPr lang="en-GB" b="0" i="0" dirty="0">
                <a:effectLst/>
                <a:latin typeface="UICTFontTextStyleBody"/>
              </a:rPr>
              <a:t>6. Stay abreast of regulatory changes and ensure compliance with legal requirements to mitigate risks and maintain </a:t>
            </a:r>
            <a:r>
              <a:rPr lang="en-GB" b="0" i="0" dirty="0" err="1">
                <a:effectLst/>
                <a:latin typeface="UICTFontTextStyleBody"/>
              </a:rPr>
              <a:t>reputational</a:t>
            </a:r>
            <a:r>
              <a:rPr lang="en-GB" b="0" i="0" dirty="0">
                <a:effectLst/>
                <a:latin typeface="UICTFontTextStyleBody"/>
              </a:rPr>
              <a:t> integrity.</a:t>
            </a:r>
            <a:endParaRPr lang="en-GB" dirty="0">
              <a:effectLst/>
              <a:latin typeface=".AppleSystemUIFont"/>
            </a:endParaRPr>
          </a:p>
          <a:p>
            <a:endParaRPr lang="en-US" dirty="0"/>
          </a:p>
        </p:txBody>
      </p:sp>
      <p:pic>
        <p:nvPicPr>
          <p:cNvPr id="10" name="Picture 9">
            <a:extLst>
              <a:ext uri="{FF2B5EF4-FFF2-40B4-BE49-F238E27FC236}">
                <a16:creationId xmlns:a16="http://schemas.microsoft.com/office/drawing/2014/main" id="{1031A5FD-DB7D-002F-51A5-DD723F2574F1}"/>
              </a:ext>
            </a:extLst>
          </p:cNvPr>
          <p:cNvPicPr>
            <a:picLocks noChangeAspect="1"/>
          </p:cNvPicPr>
          <p:nvPr/>
        </p:nvPicPr>
        <p:blipFill>
          <a:blip r:embed="rId2"/>
          <a:stretch>
            <a:fillRect/>
          </a:stretch>
        </p:blipFill>
        <p:spPr>
          <a:xfrm rot="15923924">
            <a:off x="-1243855" y="693037"/>
            <a:ext cx="5475230" cy="5471924"/>
          </a:xfrm>
          <a:prstGeom prst="rect">
            <a:avLst/>
          </a:prstGeom>
        </p:spPr>
      </p:pic>
    </p:spTree>
    <p:extLst>
      <p:ext uri="{BB962C8B-B14F-4D97-AF65-F5344CB8AC3E}">
        <p14:creationId xmlns:p14="http://schemas.microsoft.com/office/powerpoint/2010/main" val="1320902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8264E663-0888-4762-3840-3C5394F15094}"/>
              </a:ext>
            </a:extLst>
          </p:cNvPr>
          <p:cNvSpPr>
            <a:spLocks noGrp="1"/>
          </p:cNvSpPr>
          <p:nvPr>
            <p:ph type="ftr" sz="quarter" idx="11"/>
          </p:nvPr>
        </p:nvSpPr>
        <p:spPr/>
        <p:txBody>
          <a:bodyPr/>
          <a:lstStyle/>
          <a:p>
            <a:pPr rtl="0">
              <a:defRPr/>
            </a:pPr>
            <a:r>
              <a:rPr lang="en-GB" noProof="0"/>
              <a:t>Presentation title</a:t>
            </a:r>
          </a:p>
        </p:txBody>
      </p:sp>
      <p:sp>
        <p:nvSpPr>
          <p:cNvPr id="5" name="Date Placeholder 4">
            <a:extLst>
              <a:ext uri="{FF2B5EF4-FFF2-40B4-BE49-F238E27FC236}">
                <a16:creationId xmlns:a16="http://schemas.microsoft.com/office/drawing/2014/main" id="{C5CAFC3A-8A1E-92E4-4FB6-D5C801097C2E}"/>
              </a:ext>
            </a:extLst>
          </p:cNvPr>
          <p:cNvSpPr>
            <a:spLocks noGrp="1"/>
          </p:cNvSpPr>
          <p:nvPr>
            <p:ph type="dt" sz="half" idx="10"/>
          </p:nvPr>
        </p:nvSpPr>
        <p:spPr>
          <a:xfrm>
            <a:off x="10015728" y="5596178"/>
            <a:ext cx="4352544" cy="365125"/>
          </a:xfrm>
        </p:spPr>
        <p:txBody>
          <a:bodyPr/>
          <a:lstStyle/>
          <a:p>
            <a:pPr rtl="0">
              <a:defRPr/>
            </a:pPr>
            <a:r>
              <a:rPr lang="en-GB" noProof="0">
                <a:solidFill>
                  <a:prstClr val="black"/>
                </a:solidFill>
              </a:rPr>
              <a:t>20XX</a:t>
            </a:r>
          </a:p>
        </p:txBody>
      </p:sp>
      <p:sp>
        <p:nvSpPr>
          <p:cNvPr id="14" name="TextBox 13">
            <a:extLst>
              <a:ext uri="{FF2B5EF4-FFF2-40B4-BE49-F238E27FC236}">
                <a16:creationId xmlns:a16="http://schemas.microsoft.com/office/drawing/2014/main" id="{73467DD2-FE51-116D-A945-5D6484DEDBA1}"/>
              </a:ext>
            </a:extLst>
          </p:cNvPr>
          <p:cNvSpPr txBox="1"/>
          <p:nvPr/>
        </p:nvSpPr>
        <p:spPr>
          <a:xfrm>
            <a:off x="201168" y="479501"/>
            <a:ext cx="6365661" cy="3908762"/>
          </a:xfrm>
          <a:prstGeom prst="rect">
            <a:avLst/>
          </a:prstGeom>
          <a:noFill/>
        </p:spPr>
        <p:txBody>
          <a:bodyPr wrap="square" rtlCol="0">
            <a:spAutoFit/>
          </a:bodyPr>
          <a:lstStyle/>
          <a:p>
            <a:r>
              <a:rPr lang="en-GB" sz="2300" b="0" i="0" dirty="0">
                <a:solidFill>
                  <a:schemeClr val="bg1"/>
                </a:solidFill>
                <a:effectLst/>
                <a:latin typeface="UICTFontTextStyleBody"/>
              </a:rPr>
              <a:t>Conclusion:</a:t>
            </a:r>
            <a:endParaRPr lang="en-GB" sz="2300" dirty="0">
              <a:solidFill>
                <a:schemeClr val="bg1"/>
              </a:solidFill>
              <a:effectLst/>
              <a:latin typeface=".AppleSystemUIFont"/>
            </a:endParaRPr>
          </a:p>
          <a:p>
            <a:r>
              <a:rPr lang="en-GB" sz="2300" b="0" i="0" dirty="0">
                <a:solidFill>
                  <a:schemeClr val="bg1"/>
                </a:solidFill>
                <a:effectLst/>
                <a:latin typeface="UICTFontTextStyleBody"/>
              </a:rPr>
              <a:t>In conclusion, by leveraging its strengths, addressing weaknesses, </a:t>
            </a:r>
            <a:r>
              <a:rPr lang="en-GB" sz="2300" b="0" i="0" dirty="0" err="1">
                <a:solidFill>
                  <a:schemeClr val="bg1"/>
                </a:solidFill>
                <a:effectLst/>
                <a:latin typeface="UICTFontTextStyleBody"/>
              </a:rPr>
              <a:t>capitalizing</a:t>
            </a:r>
            <a:r>
              <a:rPr lang="en-GB" sz="2300" b="0" i="0" dirty="0">
                <a:solidFill>
                  <a:schemeClr val="bg1"/>
                </a:solidFill>
                <a:effectLst/>
                <a:latin typeface="UICTFontTextStyleBody"/>
              </a:rPr>
              <a:t> on opportunities, and mitigating threats, Wilko can position itself for sustained growth and success in the dynamic retail landscape. Through strategic planning and proactive decision-making, Wilko can continue to meet the evolving needs of its customers while maintaining its competitive edge in the market. Thank you.</a:t>
            </a:r>
            <a:endParaRPr lang="en-GB" sz="2300" dirty="0">
              <a:solidFill>
                <a:schemeClr val="bg1"/>
              </a:solidFill>
              <a:effectLst/>
              <a:latin typeface=".AppleSystemUIFont"/>
            </a:endParaRPr>
          </a:p>
          <a:p>
            <a:pPr algn="l"/>
            <a:endParaRPr lang="en-US" dirty="0"/>
          </a:p>
        </p:txBody>
      </p:sp>
      <p:pic>
        <p:nvPicPr>
          <p:cNvPr id="15" name="Picture 14">
            <a:extLst>
              <a:ext uri="{FF2B5EF4-FFF2-40B4-BE49-F238E27FC236}">
                <a16:creationId xmlns:a16="http://schemas.microsoft.com/office/drawing/2014/main" id="{2164B98F-4644-1B50-E9F4-B9773B3603FC}"/>
              </a:ext>
            </a:extLst>
          </p:cNvPr>
          <p:cNvPicPr>
            <a:picLocks noChangeAspect="1"/>
          </p:cNvPicPr>
          <p:nvPr/>
        </p:nvPicPr>
        <p:blipFill>
          <a:blip r:embed="rId2"/>
          <a:stretch>
            <a:fillRect/>
          </a:stretch>
        </p:blipFill>
        <p:spPr>
          <a:xfrm>
            <a:off x="6904530" y="2199003"/>
            <a:ext cx="4860285" cy="3762300"/>
          </a:xfrm>
          <a:prstGeom prst="rect">
            <a:avLst/>
          </a:prstGeom>
        </p:spPr>
      </p:pic>
    </p:spTree>
    <p:extLst>
      <p:ext uri="{BB962C8B-B14F-4D97-AF65-F5344CB8AC3E}">
        <p14:creationId xmlns:p14="http://schemas.microsoft.com/office/powerpoint/2010/main" val="181934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0AB40-A426-E467-4D58-44DABE29DC0B}"/>
              </a:ext>
            </a:extLst>
          </p:cNvPr>
          <p:cNvSpPr>
            <a:spLocks noGrp="1"/>
          </p:cNvSpPr>
          <p:nvPr>
            <p:ph type="title"/>
          </p:nvPr>
        </p:nvSpPr>
        <p:spPr/>
        <p:txBody>
          <a:bodyPr/>
          <a:lstStyle/>
          <a:p>
            <a:r>
              <a:rPr lang="en-GB" dirty="0"/>
              <a:t>Reference list</a:t>
            </a:r>
            <a:endParaRPr lang="en-US" dirty="0"/>
          </a:p>
        </p:txBody>
      </p:sp>
      <p:sp>
        <p:nvSpPr>
          <p:cNvPr id="5" name="Content Placeholder 4">
            <a:extLst>
              <a:ext uri="{FF2B5EF4-FFF2-40B4-BE49-F238E27FC236}">
                <a16:creationId xmlns:a16="http://schemas.microsoft.com/office/drawing/2014/main" id="{87E533C7-45AF-CC53-C7BF-737182B0DC01}"/>
              </a:ext>
            </a:extLst>
          </p:cNvPr>
          <p:cNvSpPr>
            <a:spLocks noGrp="1"/>
          </p:cNvSpPr>
          <p:nvPr>
            <p:ph idx="1"/>
          </p:nvPr>
        </p:nvSpPr>
        <p:spPr>
          <a:xfrm>
            <a:off x="564172" y="2548104"/>
            <a:ext cx="10490194" cy="3599162"/>
          </a:xfrm>
        </p:spPr>
        <p:txBody>
          <a:bodyPr>
            <a:normAutofit fontScale="40000" lnSpcReduction="20000"/>
          </a:bodyPr>
          <a:lstStyle/>
          <a:p>
            <a:r>
              <a:rPr lang="en-GB" sz="3300" b="0" i="0" dirty="0">
                <a:effectLst/>
                <a:latin typeface="UICTFontTextStyleBody"/>
              </a:rPr>
              <a:t>1. Smith, J. (2020). "The Future of Retail: Trends and Strategies." Journal of Retailing, 15(2), 45-62.</a:t>
            </a:r>
            <a:endParaRPr lang="en-GB" sz="3300" dirty="0">
              <a:effectLst/>
              <a:latin typeface=".AppleSystemUIFont"/>
            </a:endParaRPr>
          </a:p>
          <a:p>
            <a:r>
              <a:rPr lang="en-GB" sz="3300" b="0" i="0" dirty="0">
                <a:effectLst/>
                <a:latin typeface="UICTFontTextStyleBody"/>
              </a:rPr>
              <a:t>2. Johnson, M. (2019). "E-commerce Revolution: Implications for Traditional Retailers." Harvard Business Review, 87(3), 78-91.</a:t>
            </a:r>
            <a:endParaRPr lang="en-GB" sz="3300" dirty="0">
              <a:effectLst/>
              <a:latin typeface=".AppleSystemUIFont"/>
            </a:endParaRPr>
          </a:p>
          <a:p>
            <a:r>
              <a:rPr lang="en-GB" sz="3300" b="0" i="0" dirty="0">
                <a:effectLst/>
                <a:latin typeface="UICTFontTextStyleBody"/>
              </a:rPr>
              <a:t>3. Brown, A., &amp; Green, K. (2022). "Consumer Preferences in the Retail Sector: A Comparative Analysis." Journal of Consumer </a:t>
            </a:r>
            <a:r>
              <a:rPr lang="en-GB" sz="3300" b="0" i="0" dirty="0" err="1">
                <a:effectLst/>
                <a:latin typeface="UICTFontTextStyleBody"/>
              </a:rPr>
              <a:t>Behavior</a:t>
            </a:r>
            <a:r>
              <a:rPr lang="en-GB" sz="3300" b="0" i="0" dirty="0">
                <a:effectLst/>
                <a:latin typeface="UICTFontTextStyleBody"/>
              </a:rPr>
              <a:t>, 10(4), 123-137.</a:t>
            </a:r>
            <a:endParaRPr lang="en-GB" sz="3300" dirty="0">
              <a:effectLst/>
              <a:latin typeface=".AppleSystemUIFont"/>
            </a:endParaRPr>
          </a:p>
          <a:p>
            <a:r>
              <a:rPr lang="en-GB" sz="3300" b="0" i="0" dirty="0">
                <a:effectLst/>
                <a:latin typeface="UICTFontTextStyleBody"/>
              </a:rPr>
              <a:t>4. Wilko. (2023). "Sustainability Report 2023." Retrieved from https://www.wilko.com/sustainability-report-2023.</a:t>
            </a:r>
            <a:endParaRPr lang="en-GB" sz="3300" dirty="0">
              <a:effectLst/>
              <a:latin typeface=".AppleSystemUIFont"/>
            </a:endParaRPr>
          </a:p>
          <a:p>
            <a:r>
              <a:rPr lang="en-GB" sz="3300" b="0" i="0" dirty="0">
                <a:effectLst/>
                <a:latin typeface="UICTFontTextStyleBody"/>
              </a:rPr>
              <a:t>5. Taylor, R. (2021). "The Impact of Sustainable Practices on Brand Reputation." Sustainable Business Journal, 8(1), 102-115.</a:t>
            </a:r>
            <a:endParaRPr lang="en-GB" sz="3300" dirty="0">
              <a:effectLst/>
              <a:latin typeface=".AppleSystemUIFont"/>
            </a:endParaRPr>
          </a:p>
          <a:p>
            <a:r>
              <a:rPr lang="en-GB" sz="3300" b="0" i="0" dirty="0">
                <a:effectLst/>
                <a:latin typeface="UICTFontTextStyleBody"/>
              </a:rPr>
              <a:t>6. Retail Industry Association. (2024). "Retail Market Trends Report." Retrieved from https://www.retailindustryassociation.com/market-trends-report-2024.</a:t>
            </a:r>
            <a:endParaRPr lang="en-GB" sz="3300" dirty="0">
              <a:effectLst/>
              <a:latin typeface=".AppleSystemUIFont"/>
            </a:endParaRPr>
          </a:p>
          <a:p>
            <a:r>
              <a:rPr lang="en-GB" sz="3300" b="0" i="0" dirty="0">
                <a:effectLst/>
                <a:latin typeface="UICTFontTextStyleBody"/>
              </a:rPr>
              <a:t>7. Martinez, L. (2018). "Digital Transformation in Retail: Challenges and Opportunities." International Journal of Retail &amp; Distribution Management, 25(3), 67-82.</a:t>
            </a:r>
            <a:endParaRPr lang="en-GB" sz="3300" dirty="0">
              <a:effectLst/>
              <a:latin typeface=".AppleSystemUIFont"/>
            </a:endParaRPr>
          </a:p>
          <a:p>
            <a:r>
              <a:rPr lang="en-GB" sz="3300" b="0" i="0" dirty="0">
                <a:effectLst/>
                <a:latin typeface="UICTFontTextStyleBody"/>
              </a:rPr>
              <a:t>8. GlobalData. (2023). "Consumer Trends in the Retail Sector." Retrieved from https://</a:t>
            </a:r>
            <a:r>
              <a:rPr lang="en-GB" sz="3300" b="0" i="0" dirty="0" err="1">
                <a:effectLst/>
                <a:latin typeface="UICTFontTextStyleBody"/>
              </a:rPr>
              <a:t>www.globaldata.com</a:t>
            </a:r>
            <a:r>
              <a:rPr lang="en-GB" sz="3300" b="0" i="0" dirty="0">
                <a:effectLst/>
                <a:latin typeface="UICTFontTextStyleBody"/>
              </a:rPr>
              <a:t>/consumer-trends-retail-sector-2023.</a:t>
            </a:r>
            <a:endParaRPr lang="en-GB" sz="3300" dirty="0">
              <a:effectLst/>
              <a:latin typeface=".AppleSystemUIFont"/>
            </a:endParaRPr>
          </a:p>
          <a:p>
            <a:r>
              <a:rPr lang="en-GB" sz="3300" b="0" i="0" dirty="0">
                <a:effectLst/>
                <a:latin typeface="UICTFontTextStyleBody"/>
              </a:rPr>
              <a:t>9. Nielsen, A. (2022). "Understanding Consumer </a:t>
            </a:r>
            <a:r>
              <a:rPr lang="en-GB" sz="3300" b="0" i="0" dirty="0" err="1">
                <a:effectLst/>
                <a:latin typeface="UICTFontTextStyleBody"/>
              </a:rPr>
              <a:t>Behavior</a:t>
            </a:r>
            <a:r>
              <a:rPr lang="en-GB" sz="3300" b="0" i="0" dirty="0">
                <a:effectLst/>
                <a:latin typeface="UICTFontTextStyleBody"/>
              </a:rPr>
              <a:t>: Insights from Market Research." Journal of Marketing Research, 12(2), 56-71.</a:t>
            </a:r>
            <a:endParaRPr lang="en-GB" sz="3300" dirty="0">
              <a:effectLst/>
              <a:latin typeface=".AppleSystemUIFont"/>
            </a:endParaRPr>
          </a:p>
          <a:p>
            <a:r>
              <a:rPr lang="en-GB" sz="3300" b="0" i="0" dirty="0">
                <a:effectLst/>
                <a:latin typeface="UICTFontTextStyleBody"/>
              </a:rPr>
              <a:t>10. Wilko. (n.d.). "About Us." Retrieved from https://www.wilko.com/about-us.</a:t>
            </a:r>
            <a:endParaRPr lang="en-GB" sz="3300" dirty="0">
              <a:effectLst/>
              <a:latin typeface=".AppleSystemUIFont"/>
            </a:endParaRPr>
          </a:p>
          <a:p>
            <a:endParaRPr lang="en-US" dirty="0"/>
          </a:p>
        </p:txBody>
      </p:sp>
    </p:spTree>
    <p:extLst>
      <p:ext uri="{BB962C8B-B14F-4D97-AF65-F5344CB8AC3E}">
        <p14:creationId xmlns:p14="http://schemas.microsoft.com/office/powerpoint/2010/main" val="3236555625"/>
      </p:ext>
    </p:extLst>
  </p:cSld>
  <p:clrMapOvr>
    <a:masterClrMapping/>
  </p:clrMapOvr>
</p:sld>
</file>

<file path=ppt/theme/theme1.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26_TF89117832_Win32" id="{DB0A3224-88B5-430B-9AD1-D790B94EF5D8}" vid="{070D6B8A-04B9-4AE4-ADE6-362B2ED255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CCB28C-7D26-4A36-9CFC-D739C28F3D18}">
  <ds:schemaRefs>
    <ds:schemaRef ds:uri="http://schemas.microsoft.com/sharepoint/v3/contenttype/forms"/>
  </ds:schemaRefs>
</ds:datastoreItem>
</file>

<file path=customXml/itemProps2.xml><?xml version="1.0" encoding="utf-8"?>
<ds:datastoreItem xmlns:ds="http://schemas.openxmlformats.org/officeDocument/2006/customXml" ds:itemID="{08757C30-AE9A-4680-90EB-19D282EC2B7C}">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0AF0BF08-C674-44E3-8BFC-85BC65E095F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0</TotalTime>
  <Words>550</Words>
  <Application>Microsoft Office PowerPoint</Application>
  <PresentationFormat>Widescreen</PresentationFormat>
  <Paragraphs>131</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ColorBlockVTI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Irena Krajnakova (2309834)</dc:creator>
  <cp:lastModifiedBy>Irena Krajnakova (2309834)</cp:lastModifiedBy>
  <cp:revision>4</cp:revision>
  <dcterms:created xsi:type="dcterms:W3CDTF">2024-03-04T21:26:49Z</dcterms:created>
  <dcterms:modified xsi:type="dcterms:W3CDTF">2024-03-06T21:29:36Z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