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CDF0"/>
    <a:srgbClr val="EBE6FE"/>
    <a:srgbClr val="CCFFFF"/>
    <a:srgbClr val="E6E4F8"/>
    <a:srgbClr val="FCFC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F29FFF-E703-4B56-A452-90EF3BBA45C7}" v="46" dt="2022-10-10T11:49:24.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87" d="100"/>
          <a:sy n="87" d="100"/>
        </p:scale>
        <p:origin x="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uma begum" userId="6dfa4ac0738ad08a" providerId="LiveId" clId="{C4F29FFF-E703-4B56-A452-90EF3BBA45C7}"/>
    <pc:docChg chg="undo redo custSel modSld">
      <pc:chgData name="masuma begum" userId="6dfa4ac0738ad08a" providerId="LiveId" clId="{C4F29FFF-E703-4B56-A452-90EF3BBA45C7}" dt="2022-10-10T11:49:47.111" v="2154" actId="478"/>
      <pc:docMkLst>
        <pc:docMk/>
      </pc:docMkLst>
      <pc:sldChg chg="addSp delSp modSp mod">
        <pc:chgData name="masuma begum" userId="6dfa4ac0738ad08a" providerId="LiveId" clId="{C4F29FFF-E703-4B56-A452-90EF3BBA45C7}" dt="2022-10-10T11:49:47.111" v="2154" actId="478"/>
        <pc:sldMkLst>
          <pc:docMk/>
          <pc:sldMk cId="0" sldId="257"/>
        </pc:sldMkLst>
        <pc:spChg chg="mod">
          <ac:chgData name="masuma begum" userId="6dfa4ac0738ad08a" providerId="LiveId" clId="{C4F29FFF-E703-4B56-A452-90EF3BBA45C7}" dt="2022-10-06T11:29:40.312" v="1141" actId="1076"/>
          <ac:spMkLst>
            <pc:docMk/>
            <pc:sldMk cId="0" sldId="257"/>
            <ac:spMk id="3" creationId="{251DC68C-513B-B897-CD09-96E731554FD4}"/>
          </ac:spMkLst>
        </pc:spChg>
        <pc:spChg chg="mod">
          <ac:chgData name="masuma begum" userId="6dfa4ac0738ad08a" providerId="LiveId" clId="{C4F29FFF-E703-4B56-A452-90EF3BBA45C7}" dt="2022-10-06T11:51:40.208" v="1504" actId="20577"/>
          <ac:spMkLst>
            <pc:docMk/>
            <pc:sldMk cId="0" sldId="257"/>
            <ac:spMk id="4" creationId="{CD3D14BF-CA21-8905-B2EE-BBFAD3097F53}"/>
          </ac:spMkLst>
        </pc:spChg>
        <pc:spChg chg="mod ord">
          <ac:chgData name="masuma begum" userId="6dfa4ac0738ad08a" providerId="LiveId" clId="{C4F29FFF-E703-4B56-A452-90EF3BBA45C7}" dt="2022-10-06T11:28:59.652" v="1134" actId="14100"/>
          <ac:spMkLst>
            <pc:docMk/>
            <pc:sldMk cId="0" sldId="257"/>
            <ac:spMk id="5" creationId="{9BE8993F-1196-1172-6A5E-F532E690737D}"/>
          </ac:spMkLst>
        </pc:spChg>
        <pc:spChg chg="mod">
          <ac:chgData name="masuma begum" userId="6dfa4ac0738ad08a" providerId="LiveId" clId="{C4F29FFF-E703-4B56-A452-90EF3BBA45C7}" dt="2022-10-10T10:48:58.128" v="1898" actId="20577"/>
          <ac:spMkLst>
            <pc:docMk/>
            <pc:sldMk cId="0" sldId="257"/>
            <ac:spMk id="6" creationId="{686FFB42-E05A-55ED-4190-283E1FB3C455}"/>
          </ac:spMkLst>
        </pc:spChg>
        <pc:spChg chg="mod">
          <ac:chgData name="masuma begum" userId="6dfa4ac0738ad08a" providerId="LiveId" clId="{C4F29FFF-E703-4B56-A452-90EF3BBA45C7}" dt="2022-10-06T11:32:37.772" v="1173" actId="207"/>
          <ac:spMkLst>
            <pc:docMk/>
            <pc:sldMk cId="0" sldId="257"/>
            <ac:spMk id="8" creationId="{17575858-5A28-09A1-064D-F69FBCD8C489}"/>
          </ac:spMkLst>
        </pc:spChg>
        <pc:spChg chg="mod">
          <ac:chgData name="masuma begum" userId="6dfa4ac0738ad08a" providerId="LiveId" clId="{C4F29FFF-E703-4B56-A452-90EF3BBA45C7}" dt="2022-10-10T10:47:48.329" v="1882" actId="20577"/>
          <ac:spMkLst>
            <pc:docMk/>
            <pc:sldMk cId="0" sldId="257"/>
            <ac:spMk id="10" creationId="{C0DB2862-6C18-3B12-7D0A-7D39826FC770}"/>
          </ac:spMkLst>
        </pc:spChg>
        <pc:spChg chg="mod">
          <ac:chgData name="masuma begum" userId="6dfa4ac0738ad08a" providerId="LiveId" clId="{C4F29FFF-E703-4B56-A452-90EF3BBA45C7}" dt="2022-10-06T11:36:40.342" v="1308" actId="1036"/>
          <ac:spMkLst>
            <pc:docMk/>
            <pc:sldMk cId="0" sldId="257"/>
            <ac:spMk id="11" creationId="{6397F1A8-B95A-0BBC-A027-F7610B0D7908}"/>
          </ac:spMkLst>
        </pc:spChg>
        <pc:spChg chg="mod">
          <ac:chgData name="masuma begum" userId="6dfa4ac0738ad08a" providerId="LiveId" clId="{C4F29FFF-E703-4B56-A452-90EF3BBA45C7}" dt="2022-10-10T10:47:24.665" v="1875" actId="20577"/>
          <ac:spMkLst>
            <pc:docMk/>
            <pc:sldMk cId="0" sldId="257"/>
            <ac:spMk id="12" creationId="{F7523C34-CDDE-296B-59A2-568BABAF904E}"/>
          </ac:spMkLst>
        </pc:spChg>
        <pc:spChg chg="mod">
          <ac:chgData name="masuma begum" userId="6dfa4ac0738ad08a" providerId="LiveId" clId="{C4F29FFF-E703-4B56-A452-90EF3BBA45C7}" dt="2022-10-06T11:39:31.041" v="1353" actId="1036"/>
          <ac:spMkLst>
            <pc:docMk/>
            <pc:sldMk cId="0" sldId="257"/>
            <ac:spMk id="13" creationId="{6A25C983-5CA4-AC2E-EC5C-8749A643F684}"/>
          </ac:spMkLst>
        </pc:spChg>
        <pc:spChg chg="mod">
          <ac:chgData name="masuma begum" userId="6dfa4ac0738ad08a" providerId="LiveId" clId="{C4F29FFF-E703-4B56-A452-90EF3BBA45C7}" dt="2022-10-10T10:48:38.952" v="1889" actId="20577"/>
          <ac:spMkLst>
            <pc:docMk/>
            <pc:sldMk cId="0" sldId="257"/>
            <ac:spMk id="20" creationId="{7F1B140B-01A9-88BA-696B-AFFC71C6BCF8}"/>
          </ac:spMkLst>
        </pc:spChg>
        <pc:spChg chg="mod">
          <ac:chgData name="masuma begum" userId="6dfa4ac0738ad08a" providerId="LiveId" clId="{C4F29FFF-E703-4B56-A452-90EF3BBA45C7}" dt="2022-10-06T10:25:24.521" v="479" actId="1036"/>
          <ac:spMkLst>
            <pc:docMk/>
            <pc:sldMk cId="0" sldId="257"/>
            <ac:spMk id="23" creationId="{2E5F490D-8DE5-6AE6-C8B1-932D0FE70957}"/>
          </ac:spMkLst>
        </pc:spChg>
        <pc:spChg chg="add del mod">
          <ac:chgData name="masuma begum" userId="6dfa4ac0738ad08a" providerId="LiveId" clId="{C4F29FFF-E703-4B56-A452-90EF3BBA45C7}" dt="2022-10-10T11:49:47.111" v="2154" actId="478"/>
          <ac:spMkLst>
            <pc:docMk/>
            <pc:sldMk cId="0" sldId="257"/>
            <ac:spMk id="24" creationId="{5E9DD6AC-4060-AB28-1DC9-571A749848A7}"/>
          </ac:spMkLst>
        </pc:spChg>
        <pc:spChg chg="mod">
          <ac:chgData name="masuma begum" userId="6dfa4ac0738ad08a" providerId="LiveId" clId="{C4F29FFF-E703-4B56-A452-90EF3BBA45C7}" dt="2022-10-06T11:52:14.774" v="1523" actId="1076"/>
          <ac:spMkLst>
            <pc:docMk/>
            <pc:sldMk cId="0" sldId="257"/>
            <ac:spMk id="25" creationId="{2B5CF723-41CB-D6F9-E25E-9B278284D2A3}"/>
          </ac:spMkLst>
        </pc:spChg>
        <pc:spChg chg="mod">
          <ac:chgData name="masuma begum" userId="6dfa4ac0738ad08a" providerId="LiveId" clId="{C4F29FFF-E703-4B56-A452-90EF3BBA45C7}" dt="2022-10-06T11:41:38.139" v="1363" actId="207"/>
          <ac:spMkLst>
            <pc:docMk/>
            <pc:sldMk cId="0" sldId="257"/>
            <ac:spMk id="26" creationId="{3AD496CF-2E49-7776-0B7F-5EEB08B4933C}"/>
          </ac:spMkLst>
        </pc:spChg>
        <pc:spChg chg="mod ord">
          <ac:chgData name="masuma begum" userId="6dfa4ac0738ad08a" providerId="LiveId" clId="{C4F29FFF-E703-4B56-A452-90EF3BBA45C7}" dt="2022-10-06T11:52:21.495" v="1524" actId="1076"/>
          <ac:spMkLst>
            <pc:docMk/>
            <pc:sldMk cId="0" sldId="257"/>
            <ac:spMk id="27" creationId="{10BD2E71-FB51-E37B-81F7-829B2DD7821F}"/>
          </ac:spMkLst>
        </pc:spChg>
        <pc:spChg chg="mod">
          <ac:chgData name="masuma begum" userId="6dfa4ac0738ad08a" providerId="LiveId" clId="{C4F29FFF-E703-4B56-A452-90EF3BBA45C7}" dt="2022-10-06T11:41:13.835" v="1360" actId="207"/>
          <ac:spMkLst>
            <pc:docMk/>
            <pc:sldMk cId="0" sldId="257"/>
            <ac:spMk id="28" creationId="{1648AABD-F3A1-1354-D789-750F90D6555A}"/>
          </ac:spMkLst>
        </pc:spChg>
        <pc:spChg chg="mod">
          <ac:chgData name="masuma begum" userId="6dfa4ac0738ad08a" providerId="LiveId" clId="{C4F29FFF-E703-4B56-A452-90EF3BBA45C7}" dt="2022-10-06T11:41:20.200" v="1361" actId="207"/>
          <ac:spMkLst>
            <pc:docMk/>
            <pc:sldMk cId="0" sldId="257"/>
            <ac:spMk id="29" creationId="{10C34439-2043-4C41-99CB-F9B4861CC609}"/>
          </ac:spMkLst>
        </pc:spChg>
        <pc:spChg chg="mod">
          <ac:chgData name="masuma begum" userId="6dfa4ac0738ad08a" providerId="LiveId" clId="{C4F29FFF-E703-4B56-A452-90EF3BBA45C7}" dt="2022-10-06T11:41:58.463" v="1366" actId="207"/>
          <ac:spMkLst>
            <pc:docMk/>
            <pc:sldMk cId="0" sldId="257"/>
            <ac:spMk id="30" creationId="{DF41AE45-0F87-8F60-A781-B892C1F6EB25}"/>
          </ac:spMkLst>
        </pc:spChg>
        <pc:spChg chg="mod">
          <ac:chgData name="masuma begum" userId="6dfa4ac0738ad08a" providerId="LiveId" clId="{C4F29FFF-E703-4B56-A452-90EF3BBA45C7}" dt="2022-10-06T11:43:02.199" v="1367" actId="207"/>
          <ac:spMkLst>
            <pc:docMk/>
            <pc:sldMk cId="0" sldId="257"/>
            <ac:spMk id="31" creationId="{92263995-C065-2431-D7F2-C18D46DC7B91}"/>
          </ac:spMkLst>
        </pc:spChg>
        <pc:spChg chg="add mod ord">
          <ac:chgData name="masuma begum" userId="6dfa4ac0738ad08a" providerId="LiveId" clId="{C4F29FFF-E703-4B56-A452-90EF3BBA45C7}" dt="2022-10-06T11:40:12.121" v="1356" actId="13926"/>
          <ac:spMkLst>
            <pc:docMk/>
            <pc:sldMk cId="0" sldId="257"/>
            <ac:spMk id="33" creationId="{5AE9E542-204B-B727-15B2-A286D243F70C}"/>
          </ac:spMkLst>
        </pc:spChg>
        <pc:spChg chg="add mod ord">
          <ac:chgData name="masuma begum" userId="6dfa4ac0738ad08a" providerId="LiveId" clId="{C4F29FFF-E703-4B56-A452-90EF3BBA45C7}" dt="2022-10-10T10:48:19.680" v="1888" actId="20577"/>
          <ac:spMkLst>
            <pc:docMk/>
            <pc:sldMk cId="0" sldId="257"/>
            <ac:spMk id="36" creationId="{2AF690DE-45FC-AAE9-D405-5936EC0129B7}"/>
          </ac:spMkLst>
        </pc:spChg>
        <pc:spChg chg="add del">
          <ac:chgData name="masuma begum" userId="6dfa4ac0738ad08a" providerId="LiveId" clId="{C4F29FFF-E703-4B56-A452-90EF3BBA45C7}" dt="2022-10-05T18:42:26.290" v="83" actId="22"/>
          <ac:spMkLst>
            <pc:docMk/>
            <pc:sldMk cId="0" sldId="257"/>
            <ac:spMk id="39" creationId="{53E7B7AC-FA97-2552-CE17-25D86634F49B}"/>
          </ac:spMkLst>
        </pc:spChg>
        <pc:spChg chg="add mod ord">
          <ac:chgData name="masuma begum" userId="6dfa4ac0738ad08a" providerId="LiveId" clId="{C4F29FFF-E703-4B56-A452-90EF3BBA45C7}" dt="2022-10-06T11:41:49.843" v="1365" actId="207"/>
          <ac:spMkLst>
            <pc:docMk/>
            <pc:sldMk cId="0" sldId="257"/>
            <ac:spMk id="46" creationId="{60C572D5-635E-F29B-9452-02964C6B26CE}"/>
          </ac:spMkLst>
        </pc:spChg>
        <pc:spChg chg="add mod">
          <ac:chgData name="masuma begum" userId="6dfa4ac0738ad08a" providerId="LiveId" clId="{C4F29FFF-E703-4B56-A452-90EF3BBA45C7}" dt="2022-10-06T11:38:21.144" v="1343" actId="1036"/>
          <ac:spMkLst>
            <pc:docMk/>
            <pc:sldMk cId="0" sldId="257"/>
            <ac:spMk id="47" creationId="{E80B1A98-6E70-6FA6-572C-2F817CB29577}"/>
          </ac:spMkLst>
        </pc:spChg>
        <pc:picChg chg="mod">
          <ac:chgData name="masuma begum" userId="6dfa4ac0738ad08a" providerId="LiveId" clId="{C4F29FFF-E703-4B56-A452-90EF3BBA45C7}" dt="2022-10-06T11:39:46.692" v="1355" actId="14100"/>
          <ac:picMkLst>
            <pc:docMk/>
            <pc:sldMk cId="0" sldId="257"/>
            <ac:picMk id="2" creationId="{22CB72BB-320E-138A-03A5-8F6A96B64199}"/>
          </ac:picMkLst>
        </pc:picChg>
        <pc:picChg chg="mod ord">
          <ac:chgData name="masuma begum" userId="6dfa4ac0738ad08a" providerId="LiveId" clId="{C4F29FFF-E703-4B56-A452-90EF3BBA45C7}" dt="2022-10-06T11:30:47.400" v="1150" actId="1076"/>
          <ac:picMkLst>
            <pc:docMk/>
            <pc:sldMk cId="0" sldId="257"/>
            <ac:picMk id="9" creationId="{ED66BDB3-8E7A-BC69-154F-FDC6367C4069}"/>
          </ac:picMkLst>
        </pc:picChg>
        <pc:picChg chg="mod">
          <ac:chgData name="masuma begum" userId="6dfa4ac0738ad08a" providerId="LiveId" clId="{C4F29FFF-E703-4B56-A452-90EF3BBA45C7}" dt="2022-10-06T11:38:47.406" v="1344"/>
          <ac:picMkLst>
            <pc:docMk/>
            <pc:sldMk cId="0" sldId="257"/>
            <ac:picMk id="19" creationId="{5C568DD6-2D12-B755-0B09-BD3D417F6FAA}"/>
          </ac:picMkLst>
        </pc:picChg>
        <pc:picChg chg="add mod">
          <ac:chgData name="masuma begum" userId="6dfa4ac0738ad08a" providerId="LiveId" clId="{C4F29FFF-E703-4B56-A452-90EF3BBA45C7}" dt="2022-10-06T11:37:19.159" v="1320" actId="1076"/>
          <ac:picMkLst>
            <pc:docMk/>
            <pc:sldMk cId="0" sldId="257"/>
            <ac:picMk id="1026" creationId="{91F0F89A-DB48-8666-EFD7-BEFD8BA295E5}"/>
          </ac:picMkLst>
        </pc:picChg>
        <pc:cxnChg chg="mod">
          <ac:chgData name="masuma begum" userId="6dfa4ac0738ad08a" providerId="LiveId" clId="{C4F29FFF-E703-4B56-A452-90EF3BBA45C7}" dt="2022-10-06T11:24:50.986" v="1100" actId="14100"/>
          <ac:cxnSpMkLst>
            <pc:docMk/>
            <pc:sldMk cId="0" sldId="257"/>
            <ac:cxnSpMk id="7" creationId="{9121D478-E50E-5425-1996-C53F78BFCBE6}"/>
          </ac:cxnSpMkLst>
        </pc:cxnChg>
        <pc:cxnChg chg="mod">
          <ac:chgData name="masuma begum" userId="6dfa4ac0738ad08a" providerId="LiveId" clId="{C4F29FFF-E703-4B56-A452-90EF3BBA45C7}" dt="2022-10-06T11:35:23.591" v="1300" actId="13822"/>
          <ac:cxnSpMkLst>
            <pc:docMk/>
            <pc:sldMk cId="0" sldId="257"/>
            <ac:cxnSpMk id="14" creationId="{FA7C00F5-7C06-A560-2954-C84BF7D9E522}"/>
          </ac:cxnSpMkLst>
        </pc:cxnChg>
        <pc:cxnChg chg="mod">
          <ac:chgData name="masuma begum" userId="6dfa4ac0738ad08a" providerId="LiveId" clId="{C4F29FFF-E703-4B56-A452-90EF3BBA45C7}" dt="2022-10-06T11:35:30.163" v="1301" actId="14100"/>
          <ac:cxnSpMkLst>
            <pc:docMk/>
            <pc:sldMk cId="0" sldId="257"/>
            <ac:cxnSpMk id="15" creationId="{F9EDC457-7A01-A295-06FB-233A741659BE}"/>
          </ac:cxnSpMkLst>
        </pc:cxnChg>
        <pc:cxnChg chg="mod">
          <ac:chgData name="masuma begum" userId="6dfa4ac0738ad08a" providerId="LiveId" clId="{C4F29FFF-E703-4B56-A452-90EF3BBA45C7}" dt="2022-10-06T11:31:50.815" v="1166" actId="1035"/>
          <ac:cxnSpMkLst>
            <pc:docMk/>
            <pc:sldMk cId="0" sldId="257"/>
            <ac:cxnSpMk id="16" creationId="{3EA26D46-8993-564E-B93A-53D23367FB24}"/>
          </ac:cxnSpMkLst>
        </pc:cxnChg>
        <pc:cxnChg chg="mod">
          <ac:chgData name="masuma begum" userId="6dfa4ac0738ad08a" providerId="LiveId" clId="{C4F29FFF-E703-4B56-A452-90EF3BBA45C7}" dt="2022-10-06T11:36:45.833" v="1309" actId="1076"/>
          <ac:cxnSpMkLst>
            <pc:docMk/>
            <pc:sldMk cId="0" sldId="257"/>
            <ac:cxnSpMk id="17" creationId="{3A3985FC-E826-9AC3-1004-29A62EE2D083}"/>
          </ac:cxnSpMkLst>
        </pc:cxnChg>
        <pc:cxnChg chg="mod">
          <ac:chgData name="masuma begum" userId="6dfa4ac0738ad08a" providerId="LiveId" clId="{C4F29FFF-E703-4B56-A452-90EF3BBA45C7}" dt="2022-10-06T11:31:41.207" v="1160" actId="1035"/>
          <ac:cxnSpMkLst>
            <pc:docMk/>
            <pc:sldMk cId="0" sldId="257"/>
            <ac:cxnSpMk id="18" creationId="{AEBC0C2E-CBF3-1856-6415-5A7EAAC01541}"/>
          </ac:cxnSpMkLst>
        </pc:cxnChg>
        <pc:cxnChg chg="mod">
          <ac:chgData name="masuma begum" userId="6dfa4ac0738ad08a" providerId="LiveId" clId="{C4F29FFF-E703-4B56-A452-90EF3BBA45C7}" dt="2022-10-06T10:26:05.781" v="533" actId="1076"/>
          <ac:cxnSpMkLst>
            <pc:docMk/>
            <pc:sldMk cId="0" sldId="257"/>
            <ac:cxnSpMk id="21" creationId="{5AD91C16-1C71-4B1D-7B53-A3D8C9DAAABB}"/>
          </ac:cxnSpMkLst>
        </pc:cxnChg>
        <pc:cxnChg chg="mod">
          <ac:chgData name="masuma begum" userId="6dfa4ac0738ad08a" providerId="LiveId" clId="{C4F29FFF-E703-4B56-A452-90EF3BBA45C7}" dt="2022-10-06T10:25:50.118" v="531" actId="1076"/>
          <ac:cxnSpMkLst>
            <pc:docMk/>
            <pc:sldMk cId="0" sldId="257"/>
            <ac:cxnSpMk id="22" creationId="{17BA2520-06F2-113C-DA73-A3AE49FE739B}"/>
          </ac:cxnSpMkLst>
        </pc:cxnChg>
        <pc:cxnChg chg="del">
          <ac:chgData name="masuma begum" userId="6dfa4ac0738ad08a" providerId="LiveId" clId="{C4F29FFF-E703-4B56-A452-90EF3BBA45C7}" dt="2022-10-06T11:03:30.122" v="634" actId="478"/>
          <ac:cxnSpMkLst>
            <pc:docMk/>
            <pc:sldMk cId="0" sldId="257"/>
            <ac:cxnSpMk id="24" creationId="{D25AF2F1-C481-0417-7368-E3E5CE4A7F62}"/>
          </ac:cxnSpMkLst>
        </pc:cxnChg>
        <pc:cxnChg chg="add mod">
          <ac:chgData name="masuma begum" userId="6dfa4ac0738ad08a" providerId="LiveId" clId="{C4F29FFF-E703-4B56-A452-90EF3BBA45C7}" dt="2022-10-06T11:15:56.996" v="888" actId="1038"/>
          <ac:cxnSpMkLst>
            <pc:docMk/>
            <pc:sldMk cId="0" sldId="257"/>
            <ac:cxnSpMk id="40" creationId="{8C5E4FA9-74DB-4F9D-DC4E-BAF2C67A63AF}"/>
          </ac:cxnSpMkLst>
        </pc:cxnChg>
        <pc:cxnChg chg="add del mod">
          <ac:chgData name="masuma begum" userId="6dfa4ac0738ad08a" providerId="LiveId" clId="{C4F29FFF-E703-4B56-A452-90EF3BBA45C7}" dt="2022-10-05T18:53:32.449" v="153" actId="478"/>
          <ac:cxnSpMkLst>
            <pc:docMk/>
            <pc:sldMk cId="0" sldId="257"/>
            <ac:cxnSpMk id="42" creationId="{4FF3FE19-96B9-11F2-D551-D10463DDEB8A}"/>
          </ac:cxnSpMkLst>
        </pc:cxnChg>
        <pc:cxnChg chg="add del mod">
          <ac:chgData name="masuma begum" userId="6dfa4ac0738ad08a" providerId="LiveId" clId="{C4F29FFF-E703-4B56-A452-90EF3BBA45C7}" dt="2022-10-05T18:52:13.250" v="143" actId="478"/>
          <ac:cxnSpMkLst>
            <pc:docMk/>
            <pc:sldMk cId="0" sldId="257"/>
            <ac:cxnSpMk id="45" creationId="{9D3FD468-C6E0-B190-490B-15BC5982073C}"/>
          </ac:cxnSpMkLst>
        </pc:cxnChg>
        <pc:cxnChg chg="add mod">
          <ac:chgData name="masuma begum" userId="6dfa4ac0738ad08a" providerId="LiveId" clId="{C4F29FFF-E703-4B56-A452-90EF3BBA45C7}" dt="2022-10-06T11:37:04.369" v="1319" actId="14100"/>
          <ac:cxnSpMkLst>
            <pc:docMk/>
            <pc:sldMk cId="0" sldId="257"/>
            <ac:cxnSpMk id="51" creationId="{B3F45300-FCCF-4D74-CB6E-B76D9D582DA5}"/>
          </ac:cxnSpMkLst>
        </pc:cxnChg>
      </pc:sldChg>
      <pc:sldChg chg="modSp mod">
        <pc:chgData name="masuma begum" userId="6dfa4ac0738ad08a" providerId="LiveId" clId="{C4F29FFF-E703-4B56-A452-90EF3BBA45C7}" dt="2022-10-10T11:35:55.578" v="2146" actId="20577"/>
        <pc:sldMkLst>
          <pc:docMk/>
          <pc:sldMk cId="0" sldId="260"/>
        </pc:sldMkLst>
        <pc:spChg chg="mod">
          <ac:chgData name="masuma begum" userId="6dfa4ac0738ad08a" providerId="LiveId" clId="{C4F29FFF-E703-4B56-A452-90EF3BBA45C7}" dt="2022-10-10T09:10:22.192" v="1555" actId="1076"/>
          <ac:spMkLst>
            <pc:docMk/>
            <pc:sldMk cId="0" sldId="260"/>
            <ac:spMk id="5" creationId="{67081C34-F909-3C77-0A6A-AD4F8B12D3AC}"/>
          </ac:spMkLst>
        </pc:spChg>
        <pc:spChg chg="mod">
          <ac:chgData name="masuma begum" userId="6dfa4ac0738ad08a" providerId="LiveId" clId="{C4F29FFF-E703-4B56-A452-90EF3BBA45C7}" dt="2022-10-10T11:35:55.578" v="2146" actId="20577"/>
          <ac:spMkLst>
            <pc:docMk/>
            <pc:sldMk cId="0" sldId="260"/>
            <ac:spMk id="6" creationId="{BD2F1AD5-A54B-9123-CAD9-545E69C1E3F3}"/>
          </ac:spMkLst>
        </pc:spChg>
        <pc:picChg chg="mod">
          <ac:chgData name="masuma begum" userId="6dfa4ac0738ad08a" providerId="LiveId" clId="{C4F29FFF-E703-4B56-A452-90EF3BBA45C7}" dt="2022-10-10T09:10:16.669" v="1554" actId="14100"/>
          <ac:picMkLst>
            <pc:docMk/>
            <pc:sldMk cId="0" sldId="260"/>
            <ac:picMk id="4" creationId="{AA5DD0FF-9F32-7CFB-148E-2BED80AD0BBE}"/>
          </ac:picMkLst>
        </pc:picChg>
      </pc:sldChg>
      <pc:sldChg chg="modSp mod">
        <pc:chgData name="masuma begum" userId="6dfa4ac0738ad08a" providerId="LiveId" clId="{C4F29FFF-E703-4B56-A452-90EF3BBA45C7}" dt="2022-10-10T11:08:47.177" v="2141" actId="1076"/>
        <pc:sldMkLst>
          <pc:docMk/>
          <pc:sldMk cId="0" sldId="261"/>
        </pc:sldMkLst>
        <pc:spChg chg="mod">
          <ac:chgData name="masuma begum" userId="6dfa4ac0738ad08a" providerId="LiveId" clId="{C4F29FFF-E703-4B56-A452-90EF3BBA45C7}" dt="2022-10-10T11:08:47.177" v="2141" actId="1076"/>
          <ac:spMkLst>
            <pc:docMk/>
            <pc:sldMk cId="0" sldId="261"/>
            <ac:spMk id="4" creationId="{8270A8F2-454B-C461-F093-E98806B644A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1E3B6D-61D8-AC4A-003D-D3CFBD8BD58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5E85CDD-0B7B-5A7C-5461-678260FD866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05F0A75-E3D0-4525-A3DF-B37081D9D984}" type="datetime1">
              <a:rPr lang="en-GB"/>
              <a:pPr lvl="0"/>
              <a:t>10/10/2022</a:t>
            </a:fld>
            <a:endParaRPr lang="en-GB"/>
          </a:p>
        </p:txBody>
      </p:sp>
      <p:sp>
        <p:nvSpPr>
          <p:cNvPr id="4" name="Slide Image Placeholder 3">
            <a:extLst>
              <a:ext uri="{FF2B5EF4-FFF2-40B4-BE49-F238E27FC236}">
                <a16:creationId xmlns:a16="http://schemas.microsoft.com/office/drawing/2014/main" id="{F21B32E8-7AF7-42FB-E221-600CF0B150B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DE7D6EDD-5083-D30A-5522-EE4ACD6C53E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35F2F5F0-049A-7EC7-A84F-F3EB27CDDF9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21756BF2-0444-EF1F-C12D-280C93DA332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04C02A3-6153-4CE4-A389-59999DA632EC}" type="slidenum">
              <a:t>‹#›</a:t>
            </a:fld>
            <a:endParaRPr lang="en-GB"/>
          </a:p>
        </p:txBody>
      </p:sp>
    </p:spTree>
    <p:extLst>
      <p:ext uri="{BB962C8B-B14F-4D97-AF65-F5344CB8AC3E}">
        <p14:creationId xmlns:p14="http://schemas.microsoft.com/office/powerpoint/2010/main" val="203996200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4C02A3-6153-4CE4-A389-59999DA632EC}" type="slidenum">
              <a:rPr lang="en-GB" smtClean="0"/>
              <a:t>2</a:t>
            </a:fld>
            <a:endParaRPr lang="en-GB"/>
          </a:p>
        </p:txBody>
      </p:sp>
    </p:spTree>
    <p:extLst>
      <p:ext uri="{BB962C8B-B14F-4D97-AF65-F5344CB8AC3E}">
        <p14:creationId xmlns:p14="http://schemas.microsoft.com/office/powerpoint/2010/main" val="1324702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4C02A3-6153-4CE4-A389-59999DA632EC}" type="slidenum">
              <a:rPr lang="en-GB" smtClean="0"/>
              <a:t>3</a:t>
            </a:fld>
            <a:endParaRPr lang="en-GB"/>
          </a:p>
        </p:txBody>
      </p:sp>
    </p:spTree>
    <p:extLst>
      <p:ext uri="{BB962C8B-B14F-4D97-AF65-F5344CB8AC3E}">
        <p14:creationId xmlns:p14="http://schemas.microsoft.com/office/powerpoint/2010/main" val="2032839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6F40F-51C6-1FA4-CB74-54B0D288D72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DF008F2-2396-7186-C126-C1D80014EE4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809EA76-9546-E4CF-95D2-C1D76304FA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B022989-C67E-4AA8-8C0E-0AA770C0819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22BB-99B5-B489-C832-3C417BAF566F}"/>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597AE4F8-8DBF-2274-7E01-8CA0837B725E}"/>
              </a:ext>
            </a:extLst>
          </p:cNvPr>
          <p:cNvSpPr txBox="1">
            <a:spLocks noGrp="1"/>
          </p:cNvSpPr>
          <p:nvPr>
            <p:ph type="subTitle" idx="1"/>
          </p:nvPr>
        </p:nvSpPr>
        <p:spPr>
          <a:xfrm>
            <a:off x="1154951" y="4777383"/>
            <a:ext cx="8825660" cy="861419"/>
          </a:xfrm>
        </p:spPr>
        <p:txBody>
          <a:bodyPr/>
          <a:lstStyle>
            <a:lvl1pPr marL="0" indent="0">
              <a:buNone/>
              <a:defRPr cap="all">
                <a:solidFill>
                  <a:srgbClr val="ACD433"/>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74A30D9A-6BAD-3338-5597-DBD3B48851DC}"/>
              </a:ext>
            </a:extLst>
          </p:cNvPr>
          <p:cNvSpPr txBox="1">
            <a:spLocks noGrp="1"/>
          </p:cNvSpPr>
          <p:nvPr>
            <p:ph type="dt" sz="half" idx="7"/>
          </p:nvPr>
        </p:nvSpPr>
        <p:spPr/>
        <p:txBody>
          <a:bodyPr/>
          <a:lstStyle>
            <a:lvl1pPr>
              <a:defRPr/>
            </a:lvl1pPr>
          </a:lstStyle>
          <a:p>
            <a:pPr lvl="0"/>
            <a:fld id="{FA5612CD-BBA5-4DE2-ACA5-D4F98F269441}" type="datetime1">
              <a:rPr lang="en-US"/>
              <a:pPr lvl="0"/>
              <a:t>10/10/2022</a:t>
            </a:fld>
            <a:endParaRPr lang="en-US"/>
          </a:p>
        </p:txBody>
      </p:sp>
      <p:sp>
        <p:nvSpPr>
          <p:cNvPr id="5" name="Footer Placeholder 4">
            <a:extLst>
              <a:ext uri="{FF2B5EF4-FFF2-40B4-BE49-F238E27FC236}">
                <a16:creationId xmlns:a16="http://schemas.microsoft.com/office/drawing/2014/main" id="{D17D1525-8476-0789-E1C8-D8B9A09E34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7657B8B-4F2F-F5FD-59E8-242401C12CEC}"/>
              </a:ext>
            </a:extLst>
          </p:cNvPr>
          <p:cNvSpPr txBox="1">
            <a:spLocks noGrp="1"/>
          </p:cNvSpPr>
          <p:nvPr>
            <p:ph type="sldNum" sz="quarter" idx="8"/>
          </p:nvPr>
        </p:nvSpPr>
        <p:spPr/>
        <p:txBody>
          <a:bodyPr/>
          <a:lstStyle>
            <a:lvl1pPr>
              <a:defRPr/>
            </a:lvl1pPr>
          </a:lstStyle>
          <a:p>
            <a:pPr lvl="0"/>
            <a:fld id="{F3F6E09F-539B-42CA-BFDC-A22C6EF350F3}" type="slidenum">
              <a:t>‹#›</a:t>
            </a:fld>
            <a:endParaRPr lang="en-US"/>
          </a:p>
        </p:txBody>
      </p:sp>
    </p:spTree>
    <p:extLst>
      <p:ext uri="{BB962C8B-B14F-4D97-AF65-F5344CB8AC3E}">
        <p14:creationId xmlns:p14="http://schemas.microsoft.com/office/powerpoint/2010/main" val="31108893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F072-0128-68F9-32CB-56F0C1BEE74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84B8226-CF49-E146-61EA-4895925F0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B50C80-2A71-A4DE-CC15-20C10547BB6A}"/>
              </a:ext>
            </a:extLst>
          </p:cNvPr>
          <p:cNvSpPr txBox="1">
            <a:spLocks noGrp="1"/>
          </p:cNvSpPr>
          <p:nvPr>
            <p:ph type="dt" sz="half" idx="7"/>
          </p:nvPr>
        </p:nvSpPr>
        <p:spPr/>
        <p:txBody>
          <a:bodyPr/>
          <a:lstStyle>
            <a:lvl1pPr>
              <a:defRPr/>
            </a:lvl1pPr>
          </a:lstStyle>
          <a:p>
            <a:pPr lvl="0"/>
            <a:fld id="{03E27FEF-F2A6-4FAA-A2C5-DE0058B04DF2}" type="datetime1">
              <a:rPr lang="en-US"/>
              <a:pPr lvl="0"/>
              <a:t>10/10/2022</a:t>
            </a:fld>
            <a:endParaRPr lang="en-US"/>
          </a:p>
        </p:txBody>
      </p:sp>
      <p:sp>
        <p:nvSpPr>
          <p:cNvPr id="5" name="Footer Placeholder 4">
            <a:extLst>
              <a:ext uri="{FF2B5EF4-FFF2-40B4-BE49-F238E27FC236}">
                <a16:creationId xmlns:a16="http://schemas.microsoft.com/office/drawing/2014/main" id="{D9475B6C-3B22-FCD2-AE75-082109CDB7E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E4CECC-0389-3188-FA07-52EEE52556D0}"/>
              </a:ext>
            </a:extLst>
          </p:cNvPr>
          <p:cNvSpPr txBox="1">
            <a:spLocks noGrp="1"/>
          </p:cNvSpPr>
          <p:nvPr>
            <p:ph type="sldNum" sz="quarter" idx="8"/>
          </p:nvPr>
        </p:nvSpPr>
        <p:spPr/>
        <p:txBody>
          <a:bodyPr/>
          <a:lstStyle>
            <a:lvl1pPr>
              <a:defRPr/>
            </a:lvl1pPr>
          </a:lstStyle>
          <a:p>
            <a:pPr lvl="0"/>
            <a:fld id="{DFAB1B8D-EDA0-49A6-B959-C373798CF4F6}" type="slidenum">
              <a:t>‹#›</a:t>
            </a:fld>
            <a:endParaRPr lang="en-US"/>
          </a:p>
        </p:txBody>
      </p:sp>
    </p:spTree>
    <p:extLst>
      <p:ext uri="{BB962C8B-B14F-4D97-AF65-F5344CB8AC3E}">
        <p14:creationId xmlns:p14="http://schemas.microsoft.com/office/powerpoint/2010/main" val="70493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8B610-B5C2-6489-5FAC-3F918700964F}"/>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2EE113E4-D0EC-909D-1DF7-3474BFDA7382}"/>
              </a:ext>
            </a:extLst>
          </p:cNvPr>
          <p:cNvSpPr txBox="1">
            <a:spLocks noGrp="1"/>
          </p:cNvSpPr>
          <p:nvPr>
            <p:ph type="body" idx="1"/>
          </p:nvPr>
        </p:nvSpPr>
        <p:spPr>
          <a:xfrm>
            <a:off x="1154951" y="4777383"/>
            <a:ext cx="8825660" cy="860395"/>
          </a:xfrm>
        </p:spPr>
        <p:txBody>
          <a:bodyPr/>
          <a:lstStyle>
            <a:lvl1pPr marL="0" indent="0">
              <a:buNone/>
              <a:defRPr cap="all">
                <a:solidFill>
                  <a:srgbClr val="ACD43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7515891-8153-E8B6-313A-FA367C618363}"/>
              </a:ext>
            </a:extLst>
          </p:cNvPr>
          <p:cNvSpPr txBox="1">
            <a:spLocks noGrp="1"/>
          </p:cNvSpPr>
          <p:nvPr>
            <p:ph type="dt" sz="half" idx="7"/>
          </p:nvPr>
        </p:nvSpPr>
        <p:spPr/>
        <p:txBody>
          <a:bodyPr/>
          <a:lstStyle>
            <a:lvl1pPr>
              <a:defRPr/>
            </a:lvl1pPr>
          </a:lstStyle>
          <a:p>
            <a:pPr lvl="0"/>
            <a:fld id="{2366A6F6-5B50-4B92-AC34-2ABDBC247869}" type="datetime1">
              <a:rPr lang="en-US"/>
              <a:pPr lvl="0"/>
              <a:t>10/10/2022</a:t>
            </a:fld>
            <a:endParaRPr lang="en-US"/>
          </a:p>
        </p:txBody>
      </p:sp>
      <p:sp>
        <p:nvSpPr>
          <p:cNvPr id="5" name="Footer Placeholder 4">
            <a:extLst>
              <a:ext uri="{FF2B5EF4-FFF2-40B4-BE49-F238E27FC236}">
                <a16:creationId xmlns:a16="http://schemas.microsoft.com/office/drawing/2014/main" id="{194F4F02-2E1F-05E7-220E-86EA378610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368F094-E7FA-EDB8-8F94-460409F06783}"/>
              </a:ext>
            </a:extLst>
          </p:cNvPr>
          <p:cNvSpPr txBox="1">
            <a:spLocks noGrp="1"/>
          </p:cNvSpPr>
          <p:nvPr>
            <p:ph type="sldNum" sz="quarter" idx="8"/>
          </p:nvPr>
        </p:nvSpPr>
        <p:spPr/>
        <p:txBody>
          <a:bodyPr/>
          <a:lstStyle>
            <a:lvl1pPr>
              <a:defRPr/>
            </a:lvl1pPr>
          </a:lstStyle>
          <a:p>
            <a:pPr lvl="0"/>
            <a:fld id="{B995BF61-2045-463C-BA57-761616C540D9}" type="slidenum">
              <a:t>‹#›</a:t>
            </a:fld>
            <a:endParaRPr lang="en-US"/>
          </a:p>
        </p:txBody>
      </p:sp>
    </p:spTree>
    <p:extLst>
      <p:ext uri="{BB962C8B-B14F-4D97-AF65-F5344CB8AC3E}">
        <p14:creationId xmlns:p14="http://schemas.microsoft.com/office/powerpoint/2010/main" val="2554069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BB1B3-BF8A-D44D-0714-3A3BF2400A1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5BEAE0C-D1CE-099E-AFD4-98CBA0026FBE}"/>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5A427C-2D25-2DAD-77F8-10CD66D32C46}"/>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55DC94-1F3C-B141-F37C-D234AF1AE9CF}"/>
              </a:ext>
            </a:extLst>
          </p:cNvPr>
          <p:cNvSpPr txBox="1">
            <a:spLocks noGrp="1"/>
          </p:cNvSpPr>
          <p:nvPr>
            <p:ph type="dt" sz="half" idx="7"/>
          </p:nvPr>
        </p:nvSpPr>
        <p:spPr/>
        <p:txBody>
          <a:bodyPr/>
          <a:lstStyle>
            <a:lvl1pPr>
              <a:defRPr/>
            </a:lvl1pPr>
          </a:lstStyle>
          <a:p>
            <a:pPr lvl="0"/>
            <a:fld id="{16807ED4-F531-4C6A-AEAF-2AECBBAD17BE}" type="datetime1">
              <a:rPr lang="en-US"/>
              <a:pPr lvl="0"/>
              <a:t>10/10/2022</a:t>
            </a:fld>
            <a:endParaRPr lang="en-US"/>
          </a:p>
        </p:txBody>
      </p:sp>
      <p:sp>
        <p:nvSpPr>
          <p:cNvPr id="6" name="Footer Placeholder 5">
            <a:extLst>
              <a:ext uri="{FF2B5EF4-FFF2-40B4-BE49-F238E27FC236}">
                <a16:creationId xmlns:a16="http://schemas.microsoft.com/office/drawing/2014/main" id="{E175219B-11FE-5538-7A2E-FF1677E767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28A7333-67AB-7351-1B00-3F028F7C38E5}"/>
              </a:ext>
            </a:extLst>
          </p:cNvPr>
          <p:cNvSpPr txBox="1">
            <a:spLocks noGrp="1"/>
          </p:cNvSpPr>
          <p:nvPr>
            <p:ph type="sldNum" sz="quarter" idx="8"/>
          </p:nvPr>
        </p:nvSpPr>
        <p:spPr/>
        <p:txBody>
          <a:bodyPr/>
          <a:lstStyle>
            <a:lvl1pPr>
              <a:defRPr/>
            </a:lvl1pPr>
          </a:lstStyle>
          <a:p>
            <a:pPr lvl="0"/>
            <a:fld id="{EEEF6D9B-8A60-48E7-8CBA-2329118A7EFB}" type="slidenum">
              <a:t>‹#›</a:t>
            </a:fld>
            <a:endParaRPr lang="en-US"/>
          </a:p>
        </p:txBody>
      </p:sp>
    </p:spTree>
    <p:extLst>
      <p:ext uri="{BB962C8B-B14F-4D97-AF65-F5344CB8AC3E}">
        <p14:creationId xmlns:p14="http://schemas.microsoft.com/office/powerpoint/2010/main" val="121551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A418-64DD-2939-AF99-CA2C80E4FB9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EAB43E0-59F6-F8D1-C83E-B794DF8B7133}"/>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1615F23-E55D-4895-6776-F6923B2F66C4}"/>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32C9DF-2748-2078-C90E-5B1C69335A05}"/>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AD1801D-5B73-F26A-DCFC-313DFDF902A3}"/>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89B700-8E1D-B736-234A-4938B4875239}"/>
              </a:ext>
            </a:extLst>
          </p:cNvPr>
          <p:cNvSpPr txBox="1">
            <a:spLocks noGrp="1"/>
          </p:cNvSpPr>
          <p:nvPr>
            <p:ph type="dt" sz="half" idx="7"/>
          </p:nvPr>
        </p:nvSpPr>
        <p:spPr/>
        <p:txBody>
          <a:bodyPr/>
          <a:lstStyle>
            <a:lvl1pPr>
              <a:defRPr/>
            </a:lvl1pPr>
          </a:lstStyle>
          <a:p>
            <a:pPr lvl="0"/>
            <a:fld id="{1DCF663E-3B12-4B82-BE57-F1C0FA384E4C}" type="datetime1">
              <a:rPr lang="en-US"/>
              <a:pPr lvl="0"/>
              <a:t>10/10/2022</a:t>
            </a:fld>
            <a:endParaRPr lang="en-US"/>
          </a:p>
        </p:txBody>
      </p:sp>
      <p:sp>
        <p:nvSpPr>
          <p:cNvPr id="8" name="Footer Placeholder 7">
            <a:extLst>
              <a:ext uri="{FF2B5EF4-FFF2-40B4-BE49-F238E27FC236}">
                <a16:creationId xmlns:a16="http://schemas.microsoft.com/office/drawing/2014/main" id="{0FDA93DD-E982-C9F2-2BAD-1B2FDFC7FFA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F231593-10E2-B545-7A78-7DF5659CA7D9}"/>
              </a:ext>
            </a:extLst>
          </p:cNvPr>
          <p:cNvSpPr txBox="1">
            <a:spLocks noGrp="1"/>
          </p:cNvSpPr>
          <p:nvPr>
            <p:ph type="sldNum" sz="quarter" idx="8"/>
          </p:nvPr>
        </p:nvSpPr>
        <p:spPr/>
        <p:txBody>
          <a:bodyPr/>
          <a:lstStyle>
            <a:lvl1pPr>
              <a:defRPr/>
            </a:lvl1pPr>
          </a:lstStyle>
          <a:p>
            <a:pPr lvl="0"/>
            <a:fld id="{64694059-E5CC-4DD1-91FF-92DD51AFAD95}" type="slidenum">
              <a:t>‹#›</a:t>
            </a:fld>
            <a:endParaRPr lang="en-US"/>
          </a:p>
        </p:txBody>
      </p:sp>
    </p:spTree>
    <p:extLst>
      <p:ext uri="{BB962C8B-B14F-4D97-AF65-F5344CB8AC3E}">
        <p14:creationId xmlns:p14="http://schemas.microsoft.com/office/powerpoint/2010/main" val="3091195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9C0F-06E7-0615-E607-537638D31C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8C7FDFD-1DF2-AF04-31D8-49198EE37616}"/>
              </a:ext>
            </a:extLst>
          </p:cNvPr>
          <p:cNvSpPr txBox="1">
            <a:spLocks noGrp="1"/>
          </p:cNvSpPr>
          <p:nvPr>
            <p:ph type="dt" sz="half" idx="7"/>
          </p:nvPr>
        </p:nvSpPr>
        <p:spPr/>
        <p:txBody>
          <a:bodyPr/>
          <a:lstStyle>
            <a:lvl1pPr>
              <a:defRPr/>
            </a:lvl1pPr>
          </a:lstStyle>
          <a:p>
            <a:pPr lvl="0"/>
            <a:fld id="{D7C2086F-CCA1-4954-847E-944F173D74B6}" type="datetime1">
              <a:rPr lang="en-US"/>
              <a:pPr lvl="0"/>
              <a:t>10/10/2022</a:t>
            </a:fld>
            <a:endParaRPr lang="en-US"/>
          </a:p>
        </p:txBody>
      </p:sp>
      <p:sp>
        <p:nvSpPr>
          <p:cNvPr id="4" name="Footer Placeholder 3">
            <a:extLst>
              <a:ext uri="{FF2B5EF4-FFF2-40B4-BE49-F238E27FC236}">
                <a16:creationId xmlns:a16="http://schemas.microsoft.com/office/drawing/2014/main" id="{1EED5EF0-A726-EB18-2011-31F675317072}"/>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0A02CC7-A55B-0F31-881A-0B15E7F5810B}"/>
              </a:ext>
            </a:extLst>
          </p:cNvPr>
          <p:cNvSpPr txBox="1">
            <a:spLocks noGrp="1"/>
          </p:cNvSpPr>
          <p:nvPr>
            <p:ph type="sldNum" sz="quarter" idx="8"/>
          </p:nvPr>
        </p:nvSpPr>
        <p:spPr/>
        <p:txBody>
          <a:bodyPr/>
          <a:lstStyle>
            <a:lvl1pPr>
              <a:defRPr/>
            </a:lvl1pPr>
          </a:lstStyle>
          <a:p>
            <a:pPr lvl="0"/>
            <a:fld id="{B8F75A18-8C58-47A3-BDB2-0C0851B6D9BA}" type="slidenum">
              <a:t>‹#›</a:t>
            </a:fld>
            <a:endParaRPr lang="en-US"/>
          </a:p>
        </p:txBody>
      </p:sp>
    </p:spTree>
    <p:extLst>
      <p:ext uri="{BB962C8B-B14F-4D97-AF65-F5344CB8AC3E}">
        <p14:creationId xmlns:p14="http://schemas.microsoft.com/office/powerpoint/2010/main" val="615075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F9BF6-2ACF-45DE-EDD9-2E7CC775CBDF}"/>
              </a:ext>
            </a:extLst>
          </p:cNvPr>
          <p:cNvSpPr txBox="1">
            <a:spLocks noGrp="1"/>
          </p:cNvSpPr>
          <p:nvPr>
            <p:ph type="dt" sz="half" idx="7"/>
          </p:nvPr>
        </p:nvSpPr>
        <p:spPr/>
        <p:txBody>
          <a:bodyPr/>
          <a:lstStyle>
            <a:lvl1pPr>
              <a:defRPr/>
            </a:lvl1pPr>
          </a:lstStyle>
          <a:p>
            <a:pPr lvl="0"/>
            <a:fld id="{3EFA5329-0326-4C4F-90F3-9D568111F393}" type="datetime1">
              <a:rPr lang="en-US"/>
              <a:pPr lvl="0"/>
              <a:t>10/10/2022</a:t>
            </a:fld>
            <a:endParaRPr lang="en-US"/>
          </a:p>
        </p:txBody>
      </p:sp>
      <p:sp>
        <p:nvSpPr>
          <p:cNvPr id="3" name="Footer Placeholder 2">
            <a:extLst>
              <a:ext uri="{FF2B5EF4-FFF2-40B4-BE49-F238E27FC236}">
                <a16:creationId xmlns:a16="http://schemas.microsoft.com/office/drawing/2014/main" id="{6CCB7A37-C03E-A521-67C2-13C336E3BC4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F582B2F-920D-99DB-3404-52ED7881BC77}"/>
              </a:ext>
            </a:extLst>
          </p:cNvPr>
          <p:cNvSpPr txBox="1">
            <a:spLocks noGrp="1"/>
          </p:cNvSpPr>
          <p:nvPr>
            <p:ph type="sldNum" sz="quarter" idx="8"/>
          </p:nvPr>
        </p:nvSpPr>
        <p:spPr/>
        <p:txBody>
          <a:bodyPr/>
          <a:lstStyle>
            <a:lvl1pPr>
              <a:defRPr/>
            </a:lvl1pPr>
          </a:lstStyle>
          <a:p>
            <a:pPr lvl="0"/>
            <a:fld id="{8F1963B3-6BE6-49CA-A800-DBA9E981E660}" type="slidenum">
              <a:t>‹#›</a:t>
            </a:fld>
            <a:endParaRPr lang="en-US"/>
          </a:p>
        </p:txBody>
      </p:sp>
    </p:spTree>
    <p:extLst>
      <p:ext uri="{BB962C8B-B14F-4D97-AF65-F5344CB8AC3E}">
        <p14:creationId xmlns:p14="http://schemas.microsoft.com/office/powerpoint/2010/main" val="61087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ABDD-CC4D-080F-65EA-2417E37375B0}"/>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F6BB787C-7D0D-62CB-C09A-A720F05F30BB}"/>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66D0660-DB27-55C4-8B67-1E70F5324E80}"/>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1C548A0-1D82-52E5-914B-5A72E82A332A}"/>
              </a:ext>
            </a:extLst>
          </p:cNvPr>
          <p:cNvSpPr txBox="1">
            <a:spLocks noGrp="1"/>
          </p:cNvSpPr>
          <p:nvPr>
            <p:ph type="dt" sz="half" idx="7"/>
          </p:nvPr>
        </p:nvSpPr>
        <p:spPr/>
        <p:txBody>
          <a:bodyPr/>
          <a:lstStyle>
            <a:lvl1pPr>
              <a:defRPr/>
            </a:lvl1pPr>
          </a:lstStyle>
          <a:p>
            <a:pPr lvl="0"/>
            <a:fld id="{9354B94F-08C1-4E70-9452-274E1CC1EAE1}" type="datetime1">
              <a:rPr lang="en-US"/>
              <a:pPr lvl="0"/>
              <a:t>10/10/2022</a:t>
            </a:fld>
            <a:endParaRPr lang="en-US"/>
          </a:p>
        </p:txBody>
      </p:sp>
      <p:sp>
        <p:nvSpPr>
          <p:cNvPr id="6" name="Footer Placeholder 5">
            <a:extLst>
              <a:ext uri="{FF2B5EF4-FFF2-40B4-BE49-F238E27FC236}">
                <a16:creationId xmlns:a16="http://schemas.microsoft.com/office/drawing/2014/main" id="{ED283399-C29B-898E-4585-21595CE0200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4449FA6-867A-9376-B2A7-1947D7B16547}"/>
              </a:ext>
            </a:extLst>
          </p:cNvPr>
          <p:cNvSpPr txBox="1">
            <a:spLocks noGrp="1"/>
          </p:cNvSpPr>
          <p:nvPr>
            <p:ph type="sldNum" sz="quarter" idx="8"/>
          </p:nvPr>
        </p:nvSpPr>
        <p:spPr/>
        <p:txBody>
          <a:bodyPr/>
          <a:lstStyle>
            <a:lvl1pPr>
              <a:defRPr/>
            </a:lvl1pPr>
          </a:lstStyle>
          <a:p>
            <a:pPr lvl="0"/>
            <a:fld id="{A46D6067-91A8-468D-B8E7-4976BCB775D7}" type="slidenum">
              <a:t>‹#›</a:t>
            </a:fld>
            <a:endParaRPr lang="en-US"/>
          </a:p>
        </p:txBody>
      </p:sp>
    </p:spTree>
    <p:extLst>
      <p:ext uri="{BB962C8B-B14F-4D97-AF65-F5344CB8AC3E}">
        <p14:creationId xmlns:p14="http://schemas.microsoft.com/office/powerpoint/2010/main" val="1964617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1F00A-755E-71DF-6FD7-791F66264AA6}"/>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C1460C30-7B5B-A1EB-72EC-2CB0D555AFCF}"/>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575214F3-4360-FA82-E63B-7686328269AF}"/>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3D45DAB-92BA-AA14-CEE8-32686B053086}"/>
              </a:ext>
            </a:extLst>
          </p:cNvPr>
          <p:cNvSpPr txBox="1">
            <a:spLocks noGrp="1"/>
          </p:cNvSpPr>
          <p:nvPr>
            <p:ph type="dt" sz="half" idx="7"/>
          </p:nvPr>
        </p:nvSpPr>
        <p:spPr/>
        <p:txBody>
          <a:bodyPr/>
          <a:lstStyle>
            <a:lvl1pPr>
              <a:defRPr/>
            </a:lvl1pPr>
          </a:lstStyle>
          <a:p>
            <a:pPr lvl="0"/>
            <a:fld id="{B37C58D4-5CCD-4574-9185-EF41657F53E5}" type="datetime1">
              <a:rPr lang="en-US"/>
              <a:pPr lvl="0"/>
              <a:t>10/10/2022</a:t>
            </a:fld>
            <a:endParaRPr lang="en-US"/>
          </a:p>
        </p:txBody>
      </p:sp>
      <p:sp>
        <p:nvSpPr>
          <p:cNvPr id="6" name="Footer Placeholder 5">
            <a:extLst>
              <a:ext uri="{FF2B5EF4-FFF2-40B4-BE49-F238E27FC236}">
                <a16:creationId xmlns:a16="http://schemas.microsoft.com/office/drawing/2014/main" id="{ED82EA69-5B0E-71A0-672F-2F77BB775BC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56D0956-3973-9CB8-10B6-A120AC1A4677}"/>
              </a:ext>
            </a:extLst>
          </p:cNvPr>
          <p:cNvSpPr txBox="1">
            <a:spLocks noGrp="1"/>
          </p:cNvSpPr>
          <p:nvPr>
            <p:ph type="sldNum" sz="quarter" idx="8"/>
          </p:nvPr>
        </p:nvSpPr>
        <p:spPr/>
        <p:txBody>
          <a:bodyPr/>
          <a:lstStyle>
            <a:lvl1pPr>
              <a:defRPr/>
            </a:lvl1pPr>
          </a:lstStyle>
          <a:p>
            <a:pPr lvl="0"/>
            <a:fld id="{CD5C1625-8AB1-4C9B-91B3-083C657B3942}" type="slidenum">
              <a:t>‹#›</a:t>
            </a:fld>
            <a:endParaRPr lang="en-US"/>
          </a:p>
        </p:txBody>
      </p:sp>
    </p:spTree>
    <p:extLst>
      <p:ext uri="{BB962C8B-B14F-4D97-AF65-F5344CB8AC3E}">
        <p14:creationId xmlns:p14="http://schemas.microsoft.com/office/powerpoint/2010/main" val="331280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17682-2F64-497E-CE55-4B95979622FC}"/>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33C93702-435C-F2F4-FDD5-58C3AEB573AD}"/>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718538B-7F00-A739-C44C-D49326358CD9}"/>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77BCC34-A318-179A-89EB-88BDEF0C2099}"/>
              </a:ext>
            </a:extLst>
          </p:cNvPr>
          <p:cNvSpPr txBox="1">
            <a:spLocks noGrp="1"/>
          </p:cNvSpPr>
          <p:nvPr>
            <p:ph type="dt" sz="half" idx="7"/>
          </p:nvPr>
        </p:nvSpPr>
        <p:spPr/>
        <p:txBody>
          <a:bodyPr/>
          <a:lstStyle>
            <a:lvl1pPr>
              <a:defRPr/>
            </a:lvl1pPr>
          </a:lstStyle>
          <a:p>
            <a:pPr lvl="0"/>
            <a:fld id="{5FBE2C97-5DAC-4C69-8DFF-F928ED844199}" type="datetime1">
              <a:rPr lang="en-US"/>
              <a:pPr lvl="0"/>
              <a:t>10/10/2022</a:t>
            </a:fld>
            <a:endParaRPr lang="en-US"/>
          </a:p>
        </p:txBody>
      </p:sp>
      <p:sp>
        <p:nvSpPr>
          <p:cNvPr id="6" name="Footer Placeholder 5">
            <a:extLst>
              <a:ext uri="{FF2B5EF4-FFF2-40B4-BE49-F238E27FC236}">
                <a16:creationId xmlns:a16="http://schemas.microsoft.com/office/drawing/2014/main" id="{D9844948-C5AD-04DA-BE11-92CCA0C7E5F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11D2EDD-6294-3A8E-ADDD-92160E5C33BF}"/>
              </a:ext>
            </a:extLst>
          </p:cNvPr>
          <p:cNvSpPr txBox="1">
            <a:spLocks noGrp="1"/>
          </p:cNvSpPr>
          <p:nvPr>
            <p:ph type="sldNum" sz="quarter" idx="8"/>
          </p:nvPr>
        </p:nvSpPr>
        <p:spPr/>
        <p:txBody>
          <a:bodyPr/>
          <a:lstStyle>
            <a:lvl1pPr>
              <a:defRPr/>
            </a:lvl1pPr>
          </a:lstStyle>
          <a:p>
            <a:pPr lvl="0"/>
            <a:fld id="{D35B96DE-FEC3-4F72-B008-7DF259FB968B}" type="slidenum">
              <a:t>‹#›</a:t>
            </a:fld>
            <a:endParaRPr lang="en-US"/>
          </a:p>
        </p:txBody>
      </p:sp>
    </p:spTree>
    <p:extLst>
      <p:ext uri="{BB962C8B-B14F-4D97-AF65-F5344CB8AC3E}">
        <p14:creationId xmlns:p14="http://schemas.microsoft.com/office/powerpoint/2010/main" val="2067431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5AE81-A496-D7DB-3F13-81FBDCDE411B}"/>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EFD2623A-7200-9E84-EAF1-45393D460370}"/>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8EB32873-C956-5BEE-FFB5-1012C3DD8D01}"/>
              </a:ext>
            </a:extLst>
          </p:cNvPr>
          <p:cNvSpPr txBox="1">
            <a:spLocks noGrp="1"/>
          </p:cNvSpPr>
          <p:nvPr>
            <p:ph type="dt" sz="half" idx="7"/>
          </p:nvPr>
        </p:nvSpPr>
        <p:spPr/>
        <p:txBody>
          <a:bodyPr/>
          <a:lstStyle>
            <a:lvl1pPr>
              <a:defRPr/>
            </a:lvl1pPr>
          </a:lstStyle>
          <a:p>
            <a:pPr lvl="0"/>
            <a:fld id="{D987669D-578E-430D-829D-11431ECEF749}" type="datetime1">
              <a:rPr lang="en-US"/>
              <a:pPr lvl="0"/>
              <a:t>10/10/2022</a:t>
            </a:fld>
            <a:endParaRPr lang="en-US"/>
          </a:p>
        </p:txBody>
      </p:sp>
      <p:sp>
        <p:nvSpPr>
          <p:cNvPr id="5" name="Footer Placeholder 4">
            <a:extLst>
              <a:ext uri="{FF2B5EF4-FFF2-40B4-BE49-F238E27FC236}">
                <a16:creationId xmlns:a16="http://schemas.microsoft.com/office/drawing/2014/main" id="{81A8E3AF-DE0B-4FDB-3090-6D3EE0856D5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38AAD6-5732-78D9-E445-5F4196172485}"/>
              </a:ext>
            </a:extLst>
          </p:cNvPr>
          <p:cNvSpPr txBox="1">
            <a:spLocks noGrp="1"/>
          </p:cNvSpPr>
          <p:nvPr>
            <p:ph type="sldNum" sz="quarter" idx="8"/>
          </p:nvPr>
        </p:nvSpPr>
        <p:spPr/>
        <p:txBody>
          <a:bodyPr/>
          <a:lstStyle>
            <a:lvl1pPr>
              <a:defRPr/>
            </a:lvl1pPr>
          </a:lstStyle>
          <a:p>
            <a:pPr lvl="0"/>
            <a:fld id="{2784E1B7-E84F-4B81-8ED7-D8DDCB0BDCCE}" type="slidenum">
              <a:t>‹#›</a:t>
            </a:fld>
            <a:endParaRPr lang="en-US"/>
          </a:p>
        </p:txBody>
      </p:sp>
    </p:spTree>
    <p:extLst>
      <p:ext uri="{BB962C8B-B14F-4D97-AF65-F5344CB8AC3E}">
        <p14:creationId xmlns:p14="http://schemas.microsoft.com/office/powerpoint/2010/main" val="4026609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252C-784B-9F1A-3A59-B192AED4A3FE}"/>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CCD4227-A49B-3B45-9223-D04916E484AE}"/>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ACD433"/>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6FAD1030-2F4D-1E55-2223-3C218165CF13}"/>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2FA05832-2AF2-AA9D-7C9E-08AD1A6ED4A3}"/>
              </a:ext>
            </a:extLst>
          </p:cNvPr>
          <p:cNvSpPr txBox="1">
            <a:spLocks noGrp="1"/>
          </p:cNvSpPr>
          <p:nvPr>
            <p:ph type="dt" sz="half" idx="7"/>
          </p:nvPr>
        </p:nvSpPr>
        <p:spPr/>
        <p:txBody>
          <a:bodyPr/>
          <a:lstStyle>
            <a:lvl1pPr>
              <a:defRPr/>
            </a:lvl1pPr>
          </a:lstStyle>
          <a:p>
            <a:pPr lvl="0"/>
            <a:fld id="{9E84C553-2A5A-407C-9282-1C1EB3393CF4}" type="datetime1">
              <a:rPr lang="en-US"/>
              <a:pPr lvl="0"/>
              <a:t>10/10/2022</a:t>
            </a:fld>
            <a:endParaRPr lang="en-US"/>
          </a:p>
        </p:txBody>
      </p:sp>
      <p:sp>
        <p:nvSpPr>
          <p:cNvPr id="6" name="Footer Placeholder 4">
            <a:extLst>
              <a:ext uri="{FF2B5EF4-FFF2-40B4-BE49-F238E27FC236}">
                <a16:creationId xmlns:a16="http://schemas.microsoft.com/office/drawing/2014/main" id="{4AC28F55-7D94-BD40-A4A1-FBB9F4A2A2DD}"/>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A815C49A-502A-E171-C8BF-06F40687C37C}"/>
              </a:ext>
            </a:extLst>
          </p:cNvPr>
          <p:cNvSpPr txBox="1">
            <a:spLocks noGrp="1"/>
          </p:cNvSpPr>
          <p:nvPr>
            <p:ph type="sldNum" sz="quarter" idx="8"/>
          </p:nvPr>
        </p:nvSpPr>
        <p:spPr/>
        <p:txBody>
          <a:bodyPr/>
          <a:lstStyle>
            <a:lvl1pPr>
              <a:defRPr/>
            </a:lvl1pPr>
          </a:lstStyle>
          <a:p>
            <a:pPr lvl="0"/>
            <a:fld id="{D3261949-8465-4C64-A561-804A01AD065B}" type="slidenum">
              <a:t>‹#›</a:t>
            </a:fld>
            <a:endParaRPr lang="en-US"/>
          </a:p>
        </p:txBody>
      </p:sp>
      <p:sp>
        <p:nvSpPr>
          <p:cNvPr id="8" name="TextBox 8">
            <a:extLst>
              <a:ext uri="{FF2B5EF4-FFF2-40B4-BE49-F238E27FC236}">
                <a16:creationId xmlns:a16="http://schemas.microsoft.com/office/drawing/2014/main" id="{0B71AC1B-7C0D-BD1F-7546-ABB663CE92B2}"/>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ACD433"/>
                </a:solidFill>
                <a:uFillTx/>
                <a:latin typeface="Arial"/>
              </a:rPr>
              <a:t>“</a:t>
            </a:r>
          </a:p>
        </p:txBody>
      </p:sp>
      <p:sp>
        <p:nvSpPr>
          <p:cNvPr id="9" name="TextBox 12">
            <a:extLst>
              <a:ext uri="{FF2B5EF4-FFF2-40B4-BE49-F238E27FC236}">
                <a16:creationId xmlns:a16="http://schemas.microsoft.com/office/drawing/2014/main" id="{09E4BE16-70BF-5044-7349-1E7ECB6DFAFD}"/>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ACD433"/>
                </a:solidFill>
                <a:uFillTx/>
                <a:latin typeface="Arial"/>
              </a:rPr>
              <a:t>”</a:t>
            </a:r>
          </a:p>
        </p:txBody>
      </p:sp>
    </p:spTree>
    <p:extLst>
      <p:ext uri="{BB962C8B-B14F-4D97-AF65-F5344CB8AC3E}">
        <p14:creationId xmlns:p14="http://schemas.microsoft.com/office/powerpoint/2010/main" val="1135614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6037-DBBD-F78C-B0F7-A28FC116EE18}"/>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88C0EE24-8994-7C40-7C9D-01603F2C0427}"/>
              </a:ext>
            </a:extLst>
          </p:cNvPr>
          <p:cNvSpPr txBox="1">
            <a:spLocks noGrp="1"/>
          </p:cNvSpPr>
          <p:nvPr>
            <p:ph type="body" idx="4294967295"/>
          </p:nvPr>
        </p:nvSpPr>
        <p:spPr>
          <a:xfrm>
            <a:off x="1154951" y="4777383"/>
            <a:ext cx="8825660" cy="860395"/>
          </a:xfrm>
        </p:spPr>
        <p:txBody>
          <a:bodyPr/>
          <a:lstStyle>
            <a:lvl1pPr marL="0" indent="0">
              <a:buNone/>
              <a:defRPr>
                <a:solidFill>
                  <a:srgbClr val="ACD43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43C0C60-E2DB-A0FB-1182-B70D24A625E6}"/>
              </a:ext>
            </a:extLst>
          </p:cNvPr>
          <p:cNvSpPr txBox="1">
            <a:spLocks noGrp="1"/>
          </p:cNvSpPr>
          <p:nvPr>
            <p:ph type="dt" sz="half" idx="7"/>
          </p:nvPr>
        </p:nvSpPr>
        <p:spPr/>
        <p:txBody>
          <a:bodyPr/>
          <a:lstStyle>
            <a:lvl1pPr>
              <a:defRPr/>
            </a:lvl1pPr>
          </a:lstStyle>
          <a:p>
            <a:pPr lvl="0"/>
            <a:fld id="{7F703718-75A5-4C79-9DED-3227583064A6}" type="datetime1">
              <a:rPr lang="en-US"/>
              <a:pPr lvl="0"/>
              <a:t>10/10/2022</a:t>
            </a:fld>
            <a:endParaRPr lang="en-US"/>
          </a:p>
        </p:txBody>
      </p:sp>
      <p:sp>
        <p:nvSpPr>
          <p:cNvPr id="5" name="Footer Placeholder 4">
            <a:extLst>
              <a:ext uri="{FF2B5EF4-FFF2-40B4-BE49-F238E27FC236}">
                <a16:creationId xmlns:a16="http://schemas.microsoft.com/office/drawing/2014/main" id="{9F8DC195-BB51-9D30-B01B-4F852C411E7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57C134-0E78-A159-42A7-68F5306AF3CD}"/>
              </a:ext>
            </a:extLst>
          </p:cNvPr>
          <p:cNvSpPr txBox="1">
            <a:spLocks noGrp="1"/>
          </p:cNvSpPr>
          <p:nvPr>
            <p:ph type="sldNum" sz="quarter" idx="8"/>
          </p:nvPr>
        </p:nvSpPr>
        <p:spPr/>
        <p:txBody>
          <a:bodyPr/>
          <a:lstStyle>
            <a:lvl1pPr>
              <a:defRPr/>
            </a:lvl1pPr>
          </a:lstStyle>
          <a:p>
            <a:pPr lvl="0"/>
            <a:fld id="{DD932C7E-1A48-44A4-8E41-373AC58D2B51}" type="slidenum">
              <a:t>‹#›</a:t>
            </a:fld>
            <a:endParaRPr lang="en-US"/>
          </a:p>
        </p:txBody>
      </p:sp>
    </p:spTree>
    <p:extLst>
      <p:ext uri="{BB962C8B-B14F-4D97-AF65-F5344CB8AC3E}">
        <p14:creationId xmlns:p14="http://schemas.microsoft.com/office/powerpoint/2010/main" val="1547532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9246-507C-8CA6-CF83-723183D0225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8221E49-1DBD-62FC-A2B0-A87BDD44A22C}"/>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E13E893-CC22-CB8C-EC69-93775BAD83F9}"/>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0427057E-0495-14F5-4512-60746ED6A1F9}"/>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3B64A668-BF8D-5D9B-FAB1-BF763A448659}"/>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E103D6EE-6CEC-052D-8179-D844A394ECB3}"/>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A2D691CD-F9CD-6B08-901D-61ABC3CCDD1D}"/>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1369934B-5F86-A5BB-63F9-D9C1738021CA}"/>
              </a:ext>
            </a:extLst>
          </p:cNvPr>
          <p:cNvCxnSpPr/>
          <p:nvPr/>
        </p:nvCxnSpPr>
        <p:spPr>
          <a:xfrm>
            <a:off x="3726143" y="2133596"/>
            <a:ext cx="0" cy="3962407"/>
          </a:xfrm>
          <a:prstGeom prst="straightConnector1">
            <a:avLst/>
          </a:prstGeom>
          <a:noFill/>
          <a:ln w="12701" cap="rnd">
            <a:solidFill>
              <a:srgbClr val="ACD433">
                <a:alpha val="40000"/>
              </a:srgbClr>
            </a:solidFill>
            <a:prstDash val="solid"/>
            <a:miter/>
          </a:ln>
        </p:spPr>
      </p:cxnSp>
      <p:cxnSp>
        <p:nvCxnSpPr>
          <p:cNvPr id="10" name="Straight Connector 17">
            <a:extLst>
              <a:ext uri="{FF2B5EF4-FFF2-40B4-BE49-F238E27FC236}">
                <a16:creationId xmlns:a16="http://schemas.microsoft.com/office/drawing/2014/main" id="{13145652-9530-AABF-1E28-727068F8BD53}"/>
              </a:ext>
            </a:extLst>
          </p:cNvPr>
          <p:cNvCxnSpPr/>
          <p:nvPr/>
        </p:nvCxnSpPr>
        <p:spPr>
          <a:xfrm>
            <a:off x="6962223" y="2133596"/>
            <a:ext cx="0" cy="3966887"/>
          </a:xfrm>
          <a:prstGeom prst="straightConnector1">
            <a:avLst/>
          </a:prstGeom>
          <a:noFill/>
          <a:ln w="12701" cap="rnd">
            <a:solidFill>
              <a:srgbClr val="ACD433">
                <a:alpha val="40000"/>
              </a:srgbClr>
            </a:solidFill>
            <a:prstDash val="solid"/>
            <a:miter/>
          </a:ln>
        </p:spPr>
      </p:cxnSp>
      <p:sp>
        <p:nvSpPr>
          <p:cNvPr id="11" name="Date Placeholder 3">
            <a:extLst>
              <a:ext uri="{FF2B5EF4-FFF2-40B4-BE49-F238E27FC236}">
                <a16:creationId xmlns:a16="http://schemas.microsoft.com/office/drawing/2014/main" id="{F927C3A7-0231-7B39-3FBF-1F684E4D1CA1}"/>
              </a:ext>
            </a:extLst>
          </p:cNvPr>
          <p:cNvSpPr txBox="1">
            <a:spLocks noGrp="1"/>
          </p:cNvSpPr>
          <p:nvPr>
            <p:ph type="dt" sz="half" idx="7"/>
          </p:nvPr>
        </p:nvSpPr>
        <p:spPr/>
        <p:txBody>
          <a:bodyPr/>
          <a:lstStyle>
            <a:lvl1pPr>
              <a:defRPr/>
            </a:lvl1pPr>
          </a:lstStyle>
          <a:p>
            <a:pPr lvl="0"/>
            <a:fld id="{E56B0B2C-D9A3-45E9-A0E4-27BDD334E434}" type="datetime1">
              <a:rPr lang="en-US"/>
              <a:pPr lvl="0"/>
              <a:t>10/10/2022</a:t>
            </a:fld>
            <a:endParaRPr lang="en-US"/>
          </a:p>
        </p:txBody>
      </p:sp>
      <p:sp>
        <p:nvSpPr>
          <p:cNvPr id="12" name="Footer Placeholder 4">
            <a:extLst>
              <a:ext uri="{FF2B5EF4-FFF2-40B4-BE49-F238E27FC236}">
                <a16:creationId xmlns:a16="http://schemas.microsoft.com/office/drawing/2014/main" id="{7A20CCEF-70B6-BFAC-DD7A-31F5DF471C0E}"/>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CA12BF7-16D1-588A-4401-948B2A28D111}"/>
              </a:ext>
            </a:extLst>
          </p:cNvPr>
          <p:cNvSpPr txBox="1">
            <a:spLocks noGrp="1"/>
          </p:cNvSpPr>
          <p:nvPr>
            <p:ph type="sldNum" sz="quarter" idx="8"/>
          </p:nvPr>
        </p:nvSpPr>
        <p:spPr/>
        <p:txBody>
          <a:bodyPr/>
          <a:lstStyle>
            <a:lvl1pPr>
              <a:defRPr/>
            </a:lvl1pPr>
          </a:lstStyle>
          <a:p>
            <a:pPr lvl="0"/>
            <a:fld id="{625E5DEF-51CE-49DF-9A8F-AF1F2CC44EA9}" type="slidenum">
              <a:t>‹#›</a:t>
            </a:fld>
            <a:endParaRPr lang="en-US"/>
          </a:p>
        </p:txBody>
      </p:sp>
    </p:spTree>
    <p:extLst>
      <p:ext uri="{BB962C8B-B14F-4D97-AF65-F5344CB8AC3E}">
        <p14:creationId xmlns:p14="http://schemas.microsoft.com/office/powerpoint/2010/main" val="1800274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24D1-D1B0-C7BA-023F-96B66F412C5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B9BAAE6-C3C8-3464-21B2-AFCA1D33EAA8}"/>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A664F983-7318-65B9-0358-7D3E11C0E9D0}"/>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9E07BBC1-6EC9-8CA6-5ED9-FDB39F79BF1E}"/>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B7554DE8-C26B-E1A8-48D8-D177A6336381}"/>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0C98FB80-E626-217B-6C11-2265E0D27171}"/>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45BE8AD-E958-543D-8FAB-B6FF749C0141}"/>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B6BAAEA6-9ACB-4881-8ED2-DED616F2713B}"/>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5261C5C-F807-215C-45FD-B45FF8E9C77F}"/>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01986CCA-B925-2A7E-656E-23C3FC702D87}"/>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a:extLst>
              <a:ext uri="{FF2B5EF4-FFF2-40B4-BE49-F238E27FC236}">
                <a16:creationId xmlns:a16="http://schemas.microsoft.com/office/drawing/2014/main" id="{CFB8E8F8-71D3-9FFE-C6E5-12A179D7CD73}"/>
              </a:ext>
            </a:extLst>
          </p:cNvPr>
          <p:cNvCxnSpPr/>
          <p:nvPr/>
        </p:nvCxnSpPr>
        <p:spPr>
          <a:xfrm>
            <a:off x="3726143" y="2133596"/>
            <a:ext cx="0" cy="3962407"/>
          </a:xfrm>
          <a:prstGeom prst="straightConnector1">
            <a:avLst/>
          </a:prstGeom>
          <a:noFill/>
          <a:ln w="12701" cap="rnd">
            <a:solidFill>
              <a:srgbClr val="ACD433">
                <a:alpha val="40000"/>
              </a:srgbClr>
            </a:solidFill>
            <a:prstDash val="solid"/>
            <a:miter/>
          </a:ln>
        </p:spPr>
      </p:cxnSp>
      <p:cxnSp>
        <p:nvCxnSpPr>
          <p:cNvPr id="13" name="Straight Connector 17">
            <a:extLst>
              <a:ext uri="{FF2B5EF4-FFF2-40B4-BE49-F238E27FC236}">
                <a16:creationId xmlns:a16="http://schemas.microsoft.com/office/drawing/2014/main" id="{0A19C449-3FA2-77DE-7C1E-40CBCAE4CA7C}"/>
              </a:ext>
            </a:extLst>
          </p:cNvPr>
          <p:cNvCxnSpPr/>
          <p:nvPr/>
        </p:nvCxnSpPr>
        <p:spPr>
          <a:xfrm>
            <a:off x="6962223" y="2133596"/>
            <a:ext cx="0" cy="3966887"/>
          </a:xfrm>
          <a:prstGeom prst="straightConnector1">
            <a:avLst/>
          </a:prstGeom>
          <a:noFill/>
          <a:ln w="12701" cap="rnd">
            <a:solidFill>
              <a:srgbClr val="ACD433">
                <a:alpha val="40000"/>
              </a:srgbClr>
            </a:solidFill>
            <a:prstDash val="solid"/>
            <a:miter/>
          </a:ln>
        </p:spPr>
      </p:cxnSp>
      <p:sp>
        <p:nvSpPr>
          <p:cNvPr id="14" name="Date Placeholder 3">
            <a:extLst>
              <a:ext uri="{FF2B5EF4-FFF2-40B4-BE49-F238E27FC236}">
                <a16:creationId xmlns:a16="http://schemas.microsoft.com/office/drawing/2014/main" id="{6321CC78-EA4F-DFDE-6B27-09019FD2A708}"/>
              </a:ext>
            </a:extLst>
          </p:cNvPr>
          <p:cNvSpPr txBox="1">
            <a:spLocks noGrp="1"/>
          </p:cNvSpPr>
          <p:nvPr>
            <p:ph type="dt" sz="half" idx="7"/>
          </p:nvPr>
        </p:nvSpPr>
        <p:spPr/>
        <p:txBody>
          <a:bodyPr/>
          <a:lstStyle>
            <a:lvl1pPr>
              <a:defRPr/>
            </a:lvl1pPr>
          </a:lstStyle>
          <a:p>
            <a:pPr lvl="0"/>
            <a:fld id="{B39E8A7E-9845-40CF-9FC9-54972D4D3C4B}" type="datetime1">
              <a:rPr lang="en-US"/>
              <a:pPr lvl="0"/>
              <a:t>10/10/2022</a:t>
            </a:fld>
            <a:endParaRPr lang="en-US"/>
          </a:p>
        </p:txBody>
      </p:sp>
      <p:sp>
        <p:nvSpPr>
          <p:cNvPr id="15" name="Footer Placeholder 4">
            <a:extLst>
              <a:ext uri="{FF2B5EF4-FFF2-40B4-BE49-F238E27FC236}">
                <a16:creationId xmlns:a16="http://schemas.microsoft.com/office/drawing/2014/main" id="{E00649F3-6542-B155-EF6C-98B0B55B2892}"/>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F74FB7AC-2BA1-7621-DE05-ABBF162779D0}"/>
              </a:ext>
            </a:extLst>
          </p:cNvPr>
          <p:cNvSpPr txBox="1">
            <a:spLocks noGrp="1"/>
          </p:cNvSpPr>
          <p:nvPr>
            <p:ph type="sldNum" sz="quarter" idx="8"/>
          </p:nvPr>
        </p:nvSpPr>
        <p:spPr/>
        <p:txBody>
          <a:bodyPr/>
          <a:lstStyle>
            <a:lvl1pPr>
              <a:defRPr/>
            </a:lvl1pPr>
          </a:lstStyle>
          <a:p>
            <a:pPr lvl="0"/>
            <a:fld id="{49AD851F-EE32-4752-BF5D-97060C1B7078}" type="slidenum">
              <a:t>‹#›</a:t>
            </a:fld>
            <a:endParaRPr lang="en-US"/>
          </a:p>
        </p:txBody>
      </p:sp>
    </p:spTree>
    <p:extLst>
      <p:ext uri="{BB962C8B-B14F-4D97-AF65-F5344CB8AC3E}">
        <p14:creationId xmlns:p14="http://schemas.microsoft.com/office/powerpoint/2010/main" val="3551318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759B-FD44-96C0-8726-6FECC6FC62A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A7BE920-4990-330C-AD5C-E00A62F7D03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12E220-A393-D5A9-684B-96903E02C4DA}"/>
              </a:ext>
            </a:extLst>
          </p:cNvPr>
          <p:cNvSpPr txBox="1">
            <a:spLocks noGrp="1"/>
          </p:cNvSpPr>
          <p:nvPr>
            <p:ph type="dt" sz="half" idx="7"/>
          </p:nvPr>
        </p:nvSpPr>
        <p:spPr/>
        <p:txBody>
          <a:bodyPr/>
          <a:lstStyle>
            <a:lvl1pPr>
              <a:defRPr/>
            </a:lvl1pPr>
          </a:lstStyle>
          <a:p>
            <a:pPr lvl="0"/>
            <a:fld id="{F4368648-D421-43A1-84CF-3E2F62A510D9}" type="datetime1">
              <a:rPr lang="en-US"/>
              <a:pPr lvl="0"/>
              <a:t>10/10/2022</a:t>
            </a:fld>
            <a:endParaRPr lang="en-US"/>
          </a:p>
        </p:txBody>
      </p:sp>
      <p:sp>
        <p:nvSpPr>
          <p:cNvPr id="5" name="Footer Placeholder 4">
            <a:extLst>
              <a:ext uri="{FF2B5EF4-FFF2-40B4-BE49-F238E27FC236}">
                <a16:creationId xmlns:a16="http://schemas.microsoft.com/office/drawing/2014/main" id="{6FC41160-8643-C759-8DF2-0FA8AB28098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8D5B055-6F72-36A7-1452-A6C85789E1BC}"/>
              </a:ext>
            </a:extLst>
          </p:cNvPr>
          <p:cNvSpPr txBox="1">
            <a:spLocks noGrp="1"/>
          </p:cNvSpPr>
          <p:nvPr>
            <p:ph type="sldNum" sz="quarter" idx="8"/>
          </p:nvPr>
        </p:nvSpPr>
        <p:spPr/>
        <p:txBody>
          <a:bodyPr/>
          <a:lstStyle>
            <a:lvl1pPr>
              <a:defRPr/>
            </a:lvl1pPr>
          </a:lstStyle>
          <a:p>
            <a:pPr lvl="0"/>
            <a:fld id="{1744AD76-3849-4532-8BDC-F79D48C1C1CF}" type="slidenum">
              <a:t>‹#›</a:t>
            </a:fld>
            <a:endParaRPr lang="en-US"/>
          </a:p>
        </p:txBody>
      </p:sp>
    </p:spTree>
    <p:extLst>
      <p:ext uri="{BB962C8B-B14F-4D97-AF65-F5344CB8AC3E}">
        <p14:creationId xmlns:p14="http://schemas.microsoft.com/office/powerpoint/2010/main" val="99499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D17A1-07ED-D782-E6F7-2B8E78FBDF64}"/>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524B8AD-422D-EF75-D6CF-A9AD5668D3AA}"/>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2E2C36-F284-037C-4AE6-2A32D5BD43E7}"/>
              </a:ext>
            </a:extLst>
          </p:cNvPr>
          <p:cNvSpPr txBox="1">
            <a:spLocks noGrp="1"/>
          </p:cNvSpPr>
          <p:nvPr>
            <p:ph type="dt" sz="half" idx="7"/>
          </p:nvPr>
        </p:nvSpPr>
        <p:spPr/>
        <p:txBody>
          <a:bodyPr/>
          <a:lstStyle>
            <a:lvl1pPr>
              <a:defRPr/>
            </a:lvl1pPr>
          </a:lstStyle>
          <a:p>
            <a:pPr lvl="0"/>
            <a:fld id="{7F912ECD-8EC7-48A3-AD62-467EBBBC1741}" type="datetime1">
              <a:rPr lang="en-US"/>
              <a:pPr lvl="0"/>
              <a:t>10/10/2022</a:t>
            </a:fld>
            <a:endParaRPr lang="en-US"/>
          </a:p>
        </p:txBody>
      </p:sp>
      <p:sp>
        <p:nvSpPr>
          <p:cNvPr id="5" name="Footer Placeholder 4">
            <a:extLst>
              <a:ext uri="{FF2B5EF4-FFF2-40B4-BE49-F238E27FC236}">
                <a16:creationId xmlns:a16="http://schemas.microsoft.com/office/drawing/2014/main" id="{E6B37310-1360-3A75-E705-F10707374DA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1599F1E-1951-4F61-1E4D-D1E39FDB0C13}"/>
              </a:ext>
            </a:extLst>
          </p:cNvPr>
          <p:cNvSpPr txBox="1">
            <a:spLocks noGrp="1"/>
          </p:cNvSpPr>
          <p:nvPr>
            <p:ph type="sldNum" sz="quarter" idx="8"/>
          </p:nvPr>
        </p:nvSpPr>
        <p:spPr/>
        <p:txBody>
          <a:bodyPr/>
          <a:lstStyle>
            <a:lvl1pPr>
              <a:defRPr/>
            </a:lvl1pPr>
          </a:lstStyle>
          <a:p>
            <a:pPr lvl="0"/>
            <a:fld id="{12A81192-F762-4E25-92C3-8B86EB008320}" type="slidenum">
              <a:t>‹#›</a:t>
            </a:fld>
            <a:endParaRPr lang="en-US"/>
          </a:p>
        </p:txBody>
      </p:sp>
    </p:spTree>
    <p:extLst>
      <p:ext uri="{BB962C8B-B14F-4D97-AF65-F5344CB8AC3E}">
        <p14:creationId xmlns:p14="http://schemas.microsoft.com/office/powerpoint/2010/main" val="3617096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B8912C15-2C18-F389-5F4E-B4C2EA6219E8}"/>
              </a:ext>
            </a:extLst>
          </p:cNvPr>
          <p:cNvPicPr>
            <a:picLocks noChangeAspect="1"/>
          </p:cNvPicPr>
          <p:nvPr/>
        </p:nvPicPr>
        <p:blipFill>
          <a:blip r:embed="rId19"/>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90DAD338-12D6-1F4C-E3DD-D0F21A8DA339}"/>
              </a:ext>
            </a:extLst>
          </p:cNvPr>
          <p:cNvPicPr>
            <a:picLocks noChangeAspect="1"/>
          </p:cNvPicPr>
          <p:nvPr/>
        </p:nvPicPr>
        <p:blipFill>
          <a:blip r:embed="rId20"/>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59F1CE44-9459-5C63-8C30-4401653E0A5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5ED50302-002E-E980-482B-C04AF739BC1A}"/>
              </a:ext>
            </a:extLst>
          </p:cNvPr>
          <p:cNvPicPr>
            <a:picLocks noChangeAspect="1"/>
          </p:cNvPicPr>
          <p:nvPr/>
        </p:nvPicPr>
        <p:blipFill>
          <a:blip r:embed="rId21"/>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D13C2C3E-FF24-6FC2-413F-0EEC0A3F5859}"/>
              </a:ext>
            </a:extLst>
          </p:cNvPr>
          <p:cNvPicPr>
            <a:picLocks noChangeAspect="1"/>
          </p:cNvPicPr>
          <p:nvPr/>
        </p:nvPicPr>
        <p:blipFill>
          <a:blip r:embed="rId22"/>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56669942-7B29-2987-C08C-C507A65D920C}"/>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1157D49F-D3CC-2FF9-D51A-AF21D0A99A3B}"/>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91CB8C41-133F-341D-DC77-A053603A8A41}"/>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F5EB6D4A-1CD3-2669-0F9C-A37D366083F1}"/>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Century Gothic"/>
              </a:defRPr>
            </a:lvl1pPr>
          </a:lstStyle>
          <a:p>
            <a:pPr lvl="0"/>
            <a:fld id="{A07D0BC9-B79C-4DFE-BD12-5C1E95C53067}" type="datetime1">
              <a:rPr lang="en-US"/>
              <a:pPr lvl="0"/>
              <a:t>10/10/2022</a:t>
            </a:fld>
            <a:endParaRPr lang="en-US"/>
          </a:p>
        </p:txBody>
      </p:sp>
      <p:sp>
        <p:nvSpPr>
          <p:cNvPr id="11" name="Footer Placeholder 4">
            <a:extLst>
              <a:ext uri="{FF2B5EF4-FFF2-40B4-BE49-F238E27FC236}">
                <a16:creationId xmlns:a16="http://schemas.microsoft.com/office/drawing/2014/main" id="{13E10F24-83DB-CBF3-43BD-BA5881E587C4}"/>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0BDD2B6C-1079-FA06-1819-BE15E1782F31}"/>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898989"/>
                </a:solidFill>
                <a:uFillTx/>
                <a:latin typeface="Century Gothic"/>
              </a:defRPr>
            </a:lvl1pPr>
          </a:lstStyle>
          <a:p>
            <a:pPr lvl="0"/>
            <a:fld id="{86CBFAF8-B6C7-4994-A930-F64DDF3ACF8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0E5580"/>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CD433"/>
        </a:buClr>
        <a:buSzPct val="80000"/>
        <a:buFont typeface="Wingdings 3"/>
        <a:buChar char=""/>
        <a:tabLst/>
        <a:defRPr lang="en-US" sz="2000" b="0" i="0" u="none" strike="noStrike" kern="1200" cap="none" spc="0" baseline="0">
          <a:solidFill>
            <a:srgbClr val="000000"/>
          </a:solidFill>
          <a:uFillTx/>
          <a:latin typeface="Century Gothic"/>
        </a:defRPr>
      </a:lvl1pPr>
      <a:lvl2pPr marL="742950" marR="0" lvl="1" indent="-285750" algn="l" defTabSz="457200" rtl="0" fontAlgn="auto" hangingPunct="1">
        <a:lnSpc>
          <a:spcPct val="100000"/>
        </a:lnSpc>
        <a:spcBef>
          <a:spcPts val="1000"/>
        </a:spcBef>
        <a:spcAft>
          <a:spcPts val="0"/>
        </a:spcAft>
        <a:buClr>
          <a:srgbClr val="ACD433"/>
        </a:buClr>
        <a:buSzPct val="80000"/>
        <a:buFont typeface="Wingdings 3"/>
        <a:buChar char=""/>
        <a:tabLst/>
        <a:defRPr lang="en-US" sz="1800" b="0" i="0" u="none" strike="noStrike" kern="1200" cap="none" spc="0" baseline="0">
          <a:solidFill>
            <a:srgbClr val="00000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600" b="0" i="0" u="none" strike="noStrike" kern="1200" cap="none" spc="0" baseline="0">
          <a:solidFill>
            <a:srgbClr val="00000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400" b="0" i="0" u="none" strike="noStrike" kern="1200" cap="none" spc="0" baseline="0">
          <a:solidFill>
            <a:srgbClr val="00000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4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1.gif"/></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12EFE46B-F63D-4A34-1A35-E3BD6DD7C404}"/>
              </a:ext>
            </a:extLst>
          </p:cNvPr>
          <p:cNvPicPr>
            <a:picLocks noChangeAspect="1"/>
          </p:cNvPicPr>
          <p:nvPr/>
        </p:nvPicPr>
        <p:blipFill>
          <a:blip r:embed="rId2"/>
          <a:srcRect t="8855" b="13510"/>
          <a:stretch>
            <a:fillRect/>
          </a:stretch>
        </p:blipFill>
        <p:spPr>
          <a:xfrm>
            <a:off x="18" y="0"/>
            <a:ext cx="12191978" cy="6318001"/>
          </a:xfrm>
          <a:prstGeom prst="rect">
            <a:avLst/>
          </a:prstGeom>
          <a:noFill/>
          <a:ln cap="flat">
            <a:noFill/>
          </a:ln>
        </p:spPr>
      </p:pic>
      <p:sp>
        <p:nvSpPr>
          <p:cNvPr id="3" name="TextBox 4">
            <a:extLst>
              <a:ext uri="{FF2B5EF4-FFF2-40B4-BE49-F238E27FC236}">
                <a16:creationId xmlns:a16="http://schemas.microsoft.com/office/drawing/2014/main" id="{77999A05-B9C7-D42E-7D05-F45455387A5C}"/>
              </a:ext>
            </a:extLst>
          </p:cNvPr>
          <p:cNvSpPr txBox="1"/>
          <p:nvPr/>
        </p:nvSpPr>
        <p:spPr>
          <a:xfrm>
            <a:off x="1676680" y="764758"/>
            <a:ext cx="8402321" cy="378565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Programme:</a:t>
            </a:r>
            <a:r>
              <a:rPr lang="en-GB" sz="2000" b="1" i="0" u="none" strike="noStrike" kern="1200" cap="none" spc="0" baseline="0">
                <a:solidFill>
                  <a:srgbClr val="002060"/>
                </a:solidFill>
                <a:uFillTx/>
                <a:latin typeface="Century Gothic"/>
              </a:rPr>
              <a:t> BSc Health and Social Care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Module: </a:t>
            </a:r>
            <a:r>
              <a:rPr lang="en-GB" sz="2000" b="1" i="0" u="none" strike="noStrike" kern="1200" cap="none" spc="0" baseline="0">
                <a:solidFill>
                  <a:srgbClr val="002060"/>
                </a:solidFill>
                <a:uFillTx/>
                <a:latin typeface="Century Gothic"/>
              </a:rPr>
              <a:t>Introduction to Physiology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Module Code</a:t>
            </a:r>
            <a:r>
              <a:rPr lang="en-GB" sz="2000" b="1" i="0" u="none" strike="noStrike" kern="1200" cap="none" spc="0" baseline="0">
                <a:solidFill>
                  <a:srgbClr val="002060"/>
                </a:solidFill>
                <a:uFillTx/>
                <a:latin typeface="Century Gothic"/>
              </a:rPr>
              <a:t>: BMHP5003_BIRM</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Lecturer</a:t>
            </a:r>
            <a:r>
              <a:rPr lang="en-GB" sz="2000" b="1" i="0" u="none" strike="noStrike" kern="1200" cap="none" spc="0" baseline="0">
                <a:solidFill>
                  <a:srgbClr val="002060"/>
                </a:solidFill>
                <a:uFillTx/>
                <a:latin typeface="Century Gothic"/>
              </a:rPr>
              <a:t>: Rachel Rivers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Student Name</a:t>
            </a:r>
            <a:r>
              <a:rPr lang="en-GB" sz="2000" b="1" i="0" u="none" strike="noStrike" kern="1200" cap="none" spc="0" baseline="0">
                <a:solidFill>
                  <a:srgbClr val="002060"/>
                </a:solidFill>
                <a:uFillTx/>
                <a:latin typeface="Century Gothic"/>
              </a:rPr>
              <a:t>: Masuma Begum</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Assignment Title</a:t>
            </a:r>
            <a:r>
              <a:rPr lang="en-GB" sz="2000" b="1" i="0" u="none" strike="noStrike" kern="1200" cap="none" spc="0" baseline="0">
                <a:solidFill>
                  <a:srgbClr val="002060"/>
                </a:solidFill>
                <a:uFillTx/>
                <a:latin typeface="Century Gothic"/>
              </a:rPr>
              <a:t>: Individual Academic Poster presentation-The Digestive System Function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2">
    <p:bg>
      <p:bgPr>
        <a:blipFill>
          <a:blip r:embed="rId3"/>
          <a:tile/>
        </a:blip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91F0F89A-DB48-8666-EFD7-BEFD8BA295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02" t="13874"/>
          <a:stretch/>
        </p:blipFill>
        <p:spPr bwMode="auto">
          <a:xfrm>
            <a:off x="7951786" y="2351254"/>
            <a:ext cx="4120254" cy="252558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65">
            <a:extLst>
              <a:ext uri="{FF2B5EF4-FFF2-40B4-BE49-F238E27FC236}">
                <a16:creationId xmlns:a16="http://schemas.microsoft.com/office/drawing/2014/main" id="{ED66BDB3-8E7A-BC69-154F-FDC6367C4069}"/>
              </a:ext>
            </a:extLst>
          </p:cNvPr>
          <p:cNvPicPr>
            <a:picLocks noChangeAspect="1"/>
          </p:cNvPicPr>
          <p:nvPr/>
        </p:nvPicPr>
        <p:blipFill>
          <a:blip r:embed="rId5"/>
          <a:stretch>
            <a:fillRect/>
          </a:stretch>
        </p:blipFill>
        <p:spPr>
          <a:xfrm>
            <a:off x="5384228" y="4555523"/>
            <a:ext cx="2336255" cy="2302673"/>
          </a:xfrm>
          <a:prstGeom prst="rect">
            <a:avLst/>
          </a:prstGeom>
          <a:noFill/>
          <a:ln cap="flat">
            <a:noFill/>
          </a:ln>
        </p:spPr>
      </p:pic>
      <p:sp>
        <p:nvSpPr>
          <p:cNvPr id="36" name="TextBox 35">
            <a:extLst>
              <a:ext uri="{FF2B5EF4-FFF2-40B4-BE49-F238E27FC236}">
                <a16:creationId xmlns:a16="http://schemas.microsoft.com/office/drawing/2014/main" id="{2AF690DE-45FC-AAE9-D405-5936EC0129B7}"/>
              </a:ext>
            </a:extLst>
          </p:cNvPr>
          <p:cNvSpPr txBox="1"/>
          <p:nvPr/>
        </p:nvSpPr>
        <p:spPr>
          <a:xfrm>
            <a:off x="101549" y="136306"/>
            <a:ext cx="4662199" cy="769441"/>
          </a:xfrm>
          <a:prstGeom prst="rect">
            <a:avLst/>
          </a:prstGeom>
          <a:solidFill>
            <a:schemeClr val="accent4">
              <a:lumMod val="40000"/>
              <a:lumOff val="60000"/>
            </a:schemeClr>
          </a:solidFill>
          <a:ln w="31750">
            <a:solidFill>
              <a:srgbClr val="C00000"/>
            </a:solidFill>
          </a:ln>
        </p:spPr>
        <p:txBody>
          <a:bodyPr wrap="square" rtlCol="0">
            <a:spAutoFit/>
          </a:bodyPr>
          <a:lstStyle/>
          <a:p>
            <a:r>
              <a:rPr lang="en-GB" sz="1100" b="1" dirty="0">
                <a:solidFill>
                  <a:srgbClr val="C00000"/>
                </a:solidFill>
                <a:latin typeface="Arial" panose="020B0604020202020204" pitchFamily="34" charset="0"/>
                <a:cs typeface="Arial" panose="020B0604020202020204" pitchFamily="34" charset="0"/>
              </a:rPr>
              <a:t>The human body requires nutrients to function; the digestive system functions when food enters the mouth, nutrients are absorbed throughout the digestive journey, and waste turned into stool is ejected through the anus</a:t>
            </a:r>
            <a:r>
              <a:rPr lang="en-GB" sz="1100" b="1" dirty="0">
                <a:latin typeface="Arial" panose="020B0604020202020204" pitchFamily="34" charset="0"/>
                <a:cs typeface="Arial" panose="020B0604020202020204" pitchFamily="34" charset="0"/>
              </a:rPr>
              <a:t>. </a:t>
            </a:r>
            <a:r>
              <a:rPr lang="en-GB" sz="600" dirty="0">
                <a:latin typeface="Arial" panose="020B0604020202020204" pitchFamily="34" charset="0"/>
                <a:cs typeface="Arial" panose="020B0604020202020204" pitchFamily="34" charset="0"/>
              </a:rPr>
              <a:t>(</a:t>
            </a:r>
            <a:r>
              <a:rPr lang="en-GB" sz="600" i="0" u="none" strike="noStrike" kern="1200" cap="none" spc="0" baseline="0" dirty="0">
                <a:solidFill>
                  <a:srgbClr val="000000"/>
                </a:solidFill>
                <a:uFillTx/>
                <a:latin typeface="Arial" pitchFamily="34"/>
                <a:cs typeface="Arial" pitchFamily="34"/>
              </a:rPr>
              <a:t>Smith, et al 2011).</a:t>
            </a:r>
            <a:endParaRPr lang="en-GB" sz="600" dirty="0">
              <a:latin typeface="Arial" panose="020B0604020202020204" pitchFamily="34" charset="0"/>
              <a:cs typeface="Arial" panose="020B0604020202020204" pitchFamily="34" charset="0"/>
            </a:endParaRPr>
          </a:p>
        </p:txBody>
      </p:sp>
      <p:pic>
        <p:nvPicPr>
          <p:cNvPr id="2" name="Picture 1058">
            <a:extLst>
              <a:ext uri="{FF2B5EF4-FFF2-40B4-BE49-F238E27FC236}">
                <a16:creationId xmlns:a16="http://schemas.microsoft.com/office/drawing/2014/main" id="{22CB72BB-320E-138A-03A5-8F6A96B64199}"/>
              </a:ext>
            </a:extLst>
          </p:cNvPr>
          <p:cNvPicPr>
            <a:picLocks noChangeAspect="1"/>
          </p:cNvPicPr>
          <p:nvPr/>
        </p:nvPicPr>
        <p:blipFill>
          <a:blip r:embed="rId6"/>
          <a:srcRect t="2751" b="2909"/>
          <a:stretch>
            <a:fillRect/>
          </a:stretch>
        </p:blipFill>
        <p:spPr>
          <a:xfrm>
            <a:off x="4930463" y="955688"/>
            <a:ext cx="2908827" cy="3770712"/>
          </a:xfrm>
          <a:prstGeom prst="rect">
            <a:avLst/>
          </a:prstGeom>
          <a:noFill/>
          <a:ln cap="flat">
            <a:noFill/>
          </a:ln>
        </p:spPr>
      </p:pic>
      <p:sp>
        <p:nvSpPr>
          <p:cNvPr id="3" name="TextBox 1059">
            <a:extLst>
              <a:ext uri="{FF2B5EF4-FFF2-40B4-BE49-F238E27FC236}">
                <a16:creationId xmlns:a16="http://schemas.microsoft.com/office/drawing/2014/main" id="{251DC68C-513B-B897-CD09-96E731554FD4}"/>
              </a:ext>
            </a:extLst>
          </p:cNvPr>
          <p:cNvSpPr txBox="1"/>
          <p:nvPr/>
        </p:nvSpPr>
        <p:spPr>
          <a:xfrm>
            <a:off x="5157166" y="151694"/>
            <a:ext cx="2553301" cy="738664"/>
          </a:xfrm>
          <a:prstGeom prst="rect">
            <a:avLst/>
          </a:prstGeom>
          <a:solidFill>
            <a:schemeClr val="accent4">
              <a:lumMod val="40000"/>
              <a:lumOff val="60000"/>
            </a:schemeClr>
          </a:solidFill>
          <a:ln w="38100" cap="flat">
            <a:solidFill>
              <a:srgbClr val="C00000"/>
            </a:solid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100" b="1" i="0" u="sng" strike="noStrike" kern="1200" cap="none" spc="0" baseline="0" dirty="0">
                <a:solidFill>
                  <a:srgbClr val="C00000"/>
                </a:solidFill>
                <a:uFillTx/>
                <a:latin typeface="Arial" panose="020B0604020202020204" pitchFamily="34" charset="0"/>
                <a:cs typeface="Arial" panose="020B0604020202020204" pitchFamily="34" charset="0"/>
              </a:rPr>
              <a:t>The Digestive System Function</a:t>
            </a:r>
            <a:endParaRPr lang="en-GB" sz="2100" b="0" i="0" u="sng" strike="noStrike" kern="1200" cap="none" spc="0" baseline="0" dirty="0">
              <a:solidFill>
                <a:srgbClr val="C00000"/>
              </a:solidFill>
              <a:uFillTx/>
              <a:latin typeface="Arial" panose="020B0604020202020204" pitchFamily="34" charset="0"/>
              <a:cs typeface="Arial" panose="020B0604020202020204" pitchFamily="34" charset="0"/>
            </a:endParaRPr>
          </a:p>
        </p:txBody>
      </p:sp>
      <p:sp>
        <p:nvSpPr>
          <p:cNvPr id="4" name="TextBox 1060">
            <a:extLst>
              <a:ext uri="{FF2B5EF4-FFF2-40B4-BE49-F238E27FC236}">
                <a16:creationId xmlns:a16="http://schemas.microsoft.com/office/drawing/2014/main" id="{CD3D14BF-CA21-8905-B2EE-BBFAD3097F53}"/>
              </a:ext>
            </a:extLst>
          </p:cNvPr>
          <p:cNvSpPr txBox="1"/>
          <p:nvPr/>
        </p:nvSpPr>
        <p:spPr>
          <a:xfrm>
            <a:off x="48884" y="1069033"/>
            <a:ext cx="4770773" cy="954107"/>
          </a:xfrm>
          <a:prstGeom prst="rect">
            <a:avLst/>
          </a:prstGeom>
          <a:solidFill>
            <a:srgbClr val="E6E4F8"/>
          </a:solidFill>
          <a:ln w="9528" cap="rnd">
            <a:solidFill>
              <a:schemeClr val="tx1"/>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Oral cavity (Mouth), Salivary Glands, and Pharynx:</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The three pairs of salivary glands release saliva, which contains the starch-digesting enzyme amylase, as soon as food enters the mouth. Food that has been lubricated and broken down by the enzyme is transformed into a bolus. pharynx carries the bolus to </a:t>
            </a:r>
            <a:r>
              <a:rPr lang="en-GB" sz="1000" dirty="0">
                <a:solidFill>
                  <a:srgbClr val="C00000"/>
                </a:solidFill>
                <a:latin typeface="Arial" pitchFamily="34"/>
                <a:cs typeface="Arial" pitchFamily="34"/>
              </a:rPr>
              <a:t>the </a:t>
            </a:r>
            <a:r>
              <a:rPr lang="en-GB" sz="1000" i="0" u="none" strike="noStrike" kern="1200" cap="none" spc="0" baseline="0" dirty="0">
                <a:solidFill>
                  <a:srgbClr val="C00000"/>
                </a:solidFill>
                <a:uFillTx/>
                <a:latin typeface="Arial" pitchFamily="34"/>
                <a:cs typeface="Arial" pitchFamily="34"/>
              </a:rPr>
              <a:t>stomach through the Oesophagus.</a:t>
            </a:r>
            <a:r>
              <a:rPr lang="en-GB" sz="900" b="1" i="0" u="none" strike="noStrike" kern="1200" cap="none" spc="0" baseline="0" dirty="0">
                <a:solidFill>
                  <a:srgbClr val="C00000"/>
                </a:solidFill>
                <a:uFillTx/>
                <a:latin typeface="Arial" pitchFamily="34"/>
                <a:cs typeface="Arial" pitchFamily="34"/>
              </a:rPr>
              <a:t> </a:t>
            </a:r>
            <a:r>
              <a:rPr lang="en-GB" sz="600" b="0" i="0" u="none" strike="noStrike" kern="1200" cap="none" spc="0" baseline="0" dirty="0">
                <a:solidFill>
                  <a:srgbClr val="000000"/>
                </a:solidFill>
                <a:uFillTx/>
                <a:latin typeface="Arial" pitchFamily="34"/>
                <a:cs typeface="Arial" pitchFamily="34"/>
              </a:rPr>
              <a:t>(Digestive System: Function, Organs &amp; Anatomy, 2021)</a:t>
            </a:r>
            <a:endParaRPr lang="en-GB" sz="600" b="1" i="0" u="none" strike="noStrike" kern="1200" cap="none" spc="0" baseline="0" dirty="0">
              <a:solidFill>
                <a:srgbClr val="C00000"/>
              </a:solidFill>
              <a:uFillTx/>
              <a:latin typeface="Arial" pitchFamily="34"/>
              <a:cs typeface="Arial" pitchFamily="34"/>
            </a:endParaRPr>
          </a:p>
        </p:txBody>
      </p:sp>
      <p:sp>
        <p:nvSpPr>
          <p:cNvPr id="6" name="TextBox 1062">
            <a:extLst>
              <a:ext uri="{FF2B5EF4-FFF2-40B4-BE49-F238E27FC236}">
                <a16:creationId xmlns:a16="http://schemas.microsoft.com/office/drawing/2014/main" id="{686FFB42-E05A-55ED-4190-283E1FB3C455}"/>
              </a:ext>
            </a:extLst>
          </p:cNvPr>
          <p:cNvSpPr txBox="1"/>
          <p:nvPr/>
        </p:nvSpPr>
        <p:spPr>
          <a:xfrm>
            <a:off x="18241" y="4811085"/>
            <a:ext cx="2271461" cy="1877437"/>
          </a:xfrm>
          <a:prstGeom prst="rect">
            <a:avLst/>
          </a:prstGeom>
          <a:solidFill>
            <a:schemeClr val="accent2">
              <a:lumMod val="20000"/>
              <a:lumOff val="80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ea typeface="Calibri" pitchFamily="34"/>
                <a:cs typeface="Arial" pitchFamily="34"/>
              </a:rPr>
              <a:t>Liver</a:t>
            </a:r>
          </a:p>
          <a:p>
            <a:pPr lvl="0" defTabSz="457200">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ea typeface="Calibri" pitchFamily="34"/>
                <a:cs typeface="Arial" pitchFamily="34"/>
              </a:rPr>
              <a:t>Detoxification, protein synthesis, and the creation of substances that aid in food digestion is among the functions of the liver. By secreting bile, </a:t>
            </a:r>
            <a:r>
              <a:rPr lang="en-GB" sz="1000" dirty="0">
                <a:solidFill>
                  <a:srgbClr val="C00000"/>
                </a:solidFill>
                <a:latin typeface="Arial" pitchFamily="34"/>
                <a:ea typeface="Calibri" pitchFamily="34"/>
                <a:cs typeface="Arial" pitchFamily="34"/>
              </a:rPr>
              <a:t>food is broken </a:t>
            </a:r>
            <a:r>
              <a:rPr lang="en-GB" sz="1000" i="0" u="none" strike="noStrike" kern="1200" cap="none" spc="0" baseline="0" dirty="0">
                <a:solidFill>
                  <a:srgbClr val="C00000"/>
                </a:solidFill>
                <a:uFillTx/>
                <a:latin typeface="Arial" pitchFamily="34"/>
                <a:ea typeface="Calibri" pitchFamily="34"/>
                <a:cs typeface="Arial" pitchFamily="34"/>
              </a:rPr>
              <a:t>into smaller molecules that can be absorbed</a:t>
            </a:r>
            <a:r>
              <a:rPr lang="en-GB" sz="1000" dirty="0">
                <a:solidFill>
                  <a:srgbClr val="C00000"/>
                </a:solidFill>
                <a:latin typeface="Arial" pitchFamily="34"/>
                <a:ea typeface="Calibri" pitchFamily="34"/>
                <a:cs typeface="Arial" pitchFamily="34"/>
              </a:rPr>
              <a:t>. The liver also </a:t>
            </a:r>
            <a:r>
              <a:rPr lang="en-GB" sz="1000" i="0" u="none" strike="noStrike" kern="1200" cap="none" spc="0" baseline="0" dirty="0">
                <a:solidFill>
                  <a:srgbClr val="C00000"/>
                </a:solidFill>
                <a:uFillTx/>
                <a:latin typeface="Arial" pitchFamily="34"/>
                <a:ea typeface="Calibri" pitchFamily="34"/>
                <a:cs typeface="Arial" pitchFamily="34"/>
              </a:rPr>
              <a:t>controls blood sugar levels and aids the pancreas in the production of digestive enzymes, it helps to maintain appropriate digestion. </a:t>
            </a:r>
            <a:r>
              <a:rPr lang="en-GB" sz="600" b="0" i="0" u="none" strike="noStrike" kern="1200" cap="none" spc="0" baseline="0" dirty="0">
                <a:solidFill>
                  <a:srgbClr val="000000"/>
                </a:solidFill>
                <a:uFillTx/>
                <a:latin typeface="Arial" pitchFamily="34"/>
                <a:ea typeface="Calibri" pitchFamily="34"/>
                <a:cs typeface="Arial" pitchFamily="34"/>
              </a:rPr>
              <a:t>(Müller</a:t>
            </a:r>
            <a:r>
              <a:rPr lang="en-GB" sz="600" dirty="0">
                <a:solidFill>
                  <a:srgbClr val="000000"/>
                </a:solidFill>
                <a:latin typeface="Arial" pitchFamily="34"/>
                <a:ea typeface="Calibri" pitchFamily="34"/>
                <a:cs typeface="Arial" pitchFamily="34"/>
              </a:rPr>
              <a:t>, et al</a:t>
            </a:r>
            <a:r>
              <a:rPr lang="en-GB" sz="600" b="0" i="0" u="none" strike="noStrike" kern="1200" cap="none" spc="0" baseline="0" dirty="0">
                <a:solidFill>
                  <a:srgbClr val="000000"/>
                </a:solidFill>
                <a:uFillTx/>
                <a:latin typeface="Arial" pitchFamily="34"/>
                <a:ea typeface="Calibri" pitchFamily="34"/>
                <a:cs typeface="Arial" pitchFamily="34"/>
              </a:rPr>
              <a:t>.,1998).</a:t>
            </a:r>
          </a:p>
        </p:txBody>
      </p:sp>
      <p:cxnSp>
        <p:nvCxnSpPr>
          <p:cNvPr id="7" name="Straight Arrow Connector 1063">
            <a:extLst>
              <a:ext uri="{FF2B5EF4-FFF2-40B4-BE49-F238E27FC236}">
                <a16:creationId xmlns:a16="http://schemas.microsoft.com/office/drawing/2014/main" id="{9121D478-E50E-5425-1996-C53F78BFCBE6}"/>
              </a:ext>
            </a:extLst>
          </p:cNvPr>
          <p:cNvCxnSpPr>
            <a:cxnSpLocks/>
          </p:cNvCxnSpPr>
          <p:nvPr/>
        </p:nvCxnSpPr>
        <p:spPr>
          <a:xfrm flipH="1">
            <a:off x="6021143" y="2569327"/>
            <a:ext cx="1942316" cy="1213444"/>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8" name="TextBox 1064">
            <a:extLst>
              <a:ext uri="{FF2B5EF4-FFF2-40B4-BE49-F238E27FC236}">
                <a16:creationId xmlns:a16="http://schemas.microsoft.com/office/drawing/2014/main" id="{17575858-5A28-09A1-064D-F69FBCD8C489}"/>
              </a:ext>
            </a:extLst>
          </p:cNvPr>
          <p:cNvSpPr txBox="1"/>
          <p:nvPr/>
        </p:nvSpPr>
        <p:spPr>
          <a:xfrm>
            <a:off x="2343280" y="5096013"/>
            <a:ext cx="2916982" cy="1569660"/>
          </a:xfrm>
          <a:prstGeom prst="rect">
            <a:avLst/>
          </a:prstGeom>
          <a:solidFill>
            <a:srgbClr val="CCFFFF"/>
          </a:solidFill>
          <a:ln w="9528" cap="rnd">
            <a:solidFill>
              <a:schemeClr val="tx1"/>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anose="020B0604020202020204" pitchFamily="34" charset="0"/>
                <a:ea typeface="Calibri" pitchFamily="34"/>
                <a:cs typeface="Arial" panose="020B0604020202020204" pitchFamily="34" charset="0"/>
              </a:rPr>
              <a:t>Gallbladder: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latin typeface="Arial" panose="020B0604020202020204" pitchFamily="34" charset="0"/>
                <a:cs typeface="Arial" panose="020B0604020202020204" pitchFamily="34" charset="0"/>
              </a:rPr>
              <a:t>A little organ located under the liver that stores and excretes bile is called the gallbladder. The gallbladder is ready to operate when food is ingested because it receives signals to contract and force the stored bile down the biliary channel. Once the bile enters the duodenum and the main bile duct, it joins with the food that is prepared for digestion.</a:t>
            </a:r>
            <a:r>
              <a:rPr lang="en-GB" sz="6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(Gallbladder: What Is It, Function, Location &amp; Anatomy, 2021).</a:t>
            </a:r>
          </a:p>
        </p:txBody>
      </p:sp>
      <p:sp>
        <p:nvSpPr>
          <p:cNvPr id="10" name="TextBox 1066">
            <a:extLst>
              <a:ext uri="{FF2B5EF4-FFF2-40B4-BE49-F238E27FC236}">
                <a16:creationId xmlns:a16="http://schemas.microsoft.com/office/drawing/2014/main" id="{C0DB2862-6C18-3B12-7D0A-7D39826FC770}"/>
              </a:ext>
            </a:extLst>
          </p:cNvPr>
          <p:cNvSpPr txBox="1"/>
          <p:nvPr/>
        </p:nvSpPr>
        <p:spPr>
          <a:xfrm>
            <a:off x="7913818" y="1811537"/>
            <a:ext cx="4212868" cy="553998"/>
          </a:xfrm>
          <a:prstGeom prst="rect">
            <a:avLst/>
          </a:prstGeom>
          <a:solidFill>
            <a:schemeClr val="bg1">
              <a:lumMod val="95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Small intestine: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Chyme is moved from the stomach to the small intestine by muscular contraction waves. </a:t>
            </a:r>
            <a:r>
              <a:rPr lang="en-GB" sz="600" b="0" i="0" u="none" strike="noStrike" kern="1200" cap="none" spc="0" baseline="0" dirty="0">
                <a:solidFill>
                  <a:srgbClr val="000000"/>
                </a:solidFill>
                <a:uFillTx/>
                <a:latin typeface="Arial" pitchFamily="34"/>
                <a:cs typeface="Arial" pitchFamily="34"/>
              </a:rPr>
              <a:t>Ma, Lee, 2020).</a:t>
            </a:r>
          </a:p>
        </p:txBody>
      </p:sp>
      <p:sp>
        <p:nvSpPr>
          <p:cNvPr id="11" name="TextBox 1067">
            <a:extLst>
              <a:ext uri="{FF2B5EF4-FFF2-40B4-BE49-F238E27FC236}">
                <a16:creationId xmlns:a16="http://schemas.microsoft.com/office/drawing/2014/main" id="{6397F1A8-B95A-0BBC-A027-F7610B0D7908}"/>
              </a:ext>
            </a:extLst>
          </p:cNvPr>
          <p:cNvSpPr txBox="1"/>
          <p:nvPr/>
        </p:nvSpPr>
        <p:spPr>
          <a:xfrm>
            <a:off x="7666904" y="5633033"/>
            <a:ext cx="4446577" cy="1015663"/>
          </a:xfrm>
          <a:prstGeom prst="rect">
            <a:avLst/>
          </a:prstGeom>
          <a:solidFill>
            <a:schemeClr val="accent1">
              <a:lumMod val="20000"/>
              <a:lumOff val="80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pancreas: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Located just beneath the stomach is the pancreas. During digestion, the pancreas generates pancreatic secretions known as enzymes and releases bicarbonate to neutralize intestinal contents. Pancreatic hormones help control appetite and blood sugar levels, boost stomach acid production, and indicate when the stomach is full.</a:t>
            </a:r>
            <a:r>
              <a:rPr lang="en-GB" sz="600" b="0" i="0" u="none" strike="noStrike" kern="1200" cap="none" spc="0" baseline="0" dirty="0">
                <a:solidFill>
                  <a:srgbClr val="000000"/>
                </a:solidFill>
                <a:uFillTx/>
                <a:latin typeface="Arial" pitchFamily="34"/>
                <a:cs typeface="Arial" pitchFamily="34"/>
              </a:rPr>
              <a:t>(The StayWell Company, 2021).</a:t>
            </a:r>
          </a:p>
        </p:txBody>
      </p:sp>
      <p:sp>
        <p:nvSpPr>
          <p:cNvPr id="12" name="TextBox 1068">
            <a:extLst>
              <a:ext uri="{FF2B5EF4-FFF2-40B4-BE49-F238E27FC236}">
                <a16:creationId xmlns:a16="http://schemas.microsoft.com/office/drawing/2014/main" id="{F7523C34-CDDE-296B-59A2-568BABAF904E}"/>
              </a:ext>
            </a:extLst>
          </p:cNvPr>
          <p:cNvSpPr txBox="1"/>
          <p:nvPr/>
        </p:nvSpPr>
        <p:spPr>
          <a:xfrm>
            <a:off x="7935338" y="122514"/>
            <a:ext cx="4178143" cy="1477328"/>
          </a:xfrm>
          <a:prstGeom prst="rect">
            <a:avLst/>
          </a:prstGeom>
          <a:solidFill>
            <a:srgbClr val="FFCDF0"/>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Large intestine and Anus: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latin typeface="Arial" panose="020B0604020202020204" pitchFamily="34" charset="0"/>
                <a:cs typeface="Arial" panose="020B0604020202020204" pitchFamily="34" charset="0"/>
              </a:rPr>
              <a:t>The large intestine is also known as the colon, it is linked to the ileum of the small intestine by a tube that runs from the end of the small intestine to the anus at the end of the rectum. The large intestine is the last segment of the GI system, where water, electrolytes, and vitamins are absorbed, and colonic bacteria finish the chemical digestion process. These bacteria are crucial for good digestion and maintenance of the large intestine</a:t>
            </a:r>
            <a:r>
              <a:rPr lang="en-GB" sz="1000" b="0" i="0" dirty="0">
                <a:solidFill>
                  <a:srgbClr val="20283C"/>
                </a:solidFill>
                <a:effectLst/>
                <a:latin typeface="Vazirmatn"/>
              </a:rPr>
              <a:t>. </a:t>
            </a:r>
            <a:r>
              <a:rPr lang="en-GB" sz="1000" b="0" i="0" dirty="0">
                <a:solidFill>
                  <a:srgbClr val="C00000"/>
                </a:solidFill>
                <a:effectLst/>
                <a:latin typeface="Arial" panose="020B0604020202020204" pitchFamily="34" charset="0"/>
                <a:cs typeface="Arial" panose="020B0604020202020204" pitchFamily="34" charset="0"/>
              </a:rPr>
              <a:t>Bile transforms the waste into stool, which the Anus then ejects.</a:t>
            </a:r>
            <a:r>
              <a:rPr lang="en-GB" sz="1000" b="0" i="0" dirty="0">
                <a:solidFill>
                  <a:srgbClr val="20283C"/>
                </a:solidFill>
                <a:effectLst/>
                <a:latin typeface="Vazirmatn"/>
              </a:rPr>
              <a:t> </a:t>
            </a:r>
            <a:r>
              <a:rPr lang="en-GB" sz="600" b="0" i="0" u="none" strike="noStrike" kern="1200" cap="none" spc="0" baseline="0" dirty="0">
                <a:solidFill>
                  <a:srgbClr val="000000"/>
                </a:solidFill>
                <a:uFillTx/>
                <a:latin typeface="Arial" pitchFamily="34"/>
                <a:cs typeface="Arial" pitchFamily="34"/>
              </a:rPr>
              <a:t>(Nigam, et al., 2019). </a:t>
            </a:r>
          </a:p>
        </p:txBody>
      </p:sp>
      <p:sp>
        <p:nvSpPr>
          <p:cNvPr id="13" name="TextBox 1070">
            <a:extLst>
              <a:ext uri="{FF2B5EF4-FFF2-40B4-BE49-F238E27FC236}">
                <a16:creationId xmlns:a16="http://schemas.microsoft.com/office/drawing/2014/main" id="{6A25C983-5CA4-AC2E-EC5C-8749A643F684}"/>
              </a:ext>
            </a:extLst>
          </p:cNvPr>
          <p:cNvSpPr txBox="1"/>
          <p:nvPr/>
        </p:nvSpPr>
        <p:spPr>
          <a:xfrm>
            <a:off x="4866420" y="4572376"/>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cxnSp>
        <p:nvCxnSpPr>
          <p:cNvPr id="14" name="Straight Arrow Connector 1074">
            <a:extLst>
              <a:ext uri="{FF2B5EF4-FFF2-40B4-BE49-F238E27FC236}">
                <a16:creationId xmlns:a16="http://schemas.microsoft.com/office/drawing/2014/main" id="{FA7C00F5-7C06-A560-2954-C84BF7D9E522}"/>
              </a:ext>
            </a:extLst>
          </p:cNvPr>
          <p:cNvCxnSpPr>
            <a:cxnSpLocks/>
          </p:cNvCxnSpPr>
          <p:nvPr/>
        </p:nvCxnSpPr>
        <p:spPr>
          <a:xfrm flipH="1">
            <a:off x="6914317" y="1209791"/>
            <a:ext cx="1049142" cy="2465702"/>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5" name="Straight Arrow Connector 1077">
            <a:extLst>
              <a:ext uri="{FF2B5EF4-FFF2-40B4-BE49-F238E27FC236}">
                <a16:creationId xmlns:a16="http://schemas.microsoft.com/office/drawing/2014/main" id="{F9EDC457-7A01-A295-06FB-233A741659BE}"/>
              </a:ext>
            </a:extLst>
          </p:cNvPr>
          <p:cNvCxnSpPr>
            <a:cxnSpLocks/>
          </p:cNvCxnSpPr>
          <p:nvPr/>
        </p:nvCxnSpPr>
        <p:spPr>
          <a:xfrm flipV="1">
            <a:off x="4828415" y="1173513"/>
            <a:ext cx="845408" cy="36278"/>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6" name="Straight Arrow Connector 1080">
            <a:extLst>
              <a:ext uri="{FF2B5EF4-FFF2-40B4-BE49-F238E27FC236}">
                <a16:creationId xmlns:a16="http://schemas.microsoft.com/office/drawing/2014/main" id="{3EA26D46-8993-564E-B93A-53D23367FB24}"/>
              </a:ext>
            </a:extLst>
          </p:cNvPr>
          <p:cNvCxnSpPr>
            <a:cxnSpLocks/>
          </p:cNvCxnSpPr>
          <p:nvPr/>
        </p:nvCxnSpPr>
        <p:spPr>
          <a:xfrm flipV="1">
            <a:off x="5248625" y="5583563"/>
            <a:ext cx="787584" cy="100924"/>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7" name="Straight Arrow Connector 1088">
            <a:extLst>
              <a:ext uri="{FF2B5EF4-FFF2-40B4-BE49-F238E27FC236}">
                <a16:creationId xmlns:a16="http://schemas.microsoft.com/office/drawing/2014/main" id="{3A3985FC-E826-9AC3-1004-29A62EE2D083}"/>
              </a:ext>
            </a:extLst>
          </p:cNvPr>
          <p:cNvCxnSpPr/>
          <p:nvPr/>
        </p:nvCxnSpPr>
        <p:spPr>
          <a:xfrm flipH="1">
            <a:off x="6852036" y="5841519"/>
            <a:ext cx="814868" cy="161217"/>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8" name="Connector: Elbow 1092">
            <a:extLst>
              <a:ext uri="{FF2B5EF4-FFF2-40B4-BE49-F238E27FC236}">
                <a16:creationId xmlns:a16="http://schemas.microsoft.com/office/drawing/2014/main" id="{AEBC0C2E-CBF3-1856-6415-5A7EAAC01541}"/>
              </a:ext>
            </a:extLst>
          </p:cNvPr>
          <p:cNvCxnSpPr>
            <a:cxnSpLocks/>
          </p:cNvCxnSpPr>
          <p:nvPr/>
        </p:nvCxnSpPr>
        <p:spPr>
          <a:xfrm>
            <a:off x="2275521" y="4896680"/>
            <a:ext cx="4565388" cy="170281"/>
          </a:xfrm>
          <a:prstGeom prst="bentConnector3">
            <a:avLst>
              <a:gd name="adj1" fmla="val 66691"/>
            </a:avLst>
          </a:prstGeom>
          <a:noFill/>
          <a:ln w="28575" cap="rnd">
            <a:solidFill>
              <a:srgbClr val="000000"/>
            </a:solidFill>
            <a:prstDash val="solid"/>
            <a:miter/>
            <a:tailEnd type="arrow"/>
          </a:ln>
          <a:effectLst>
            <a:outerShdw dist="25402" dir="5400000" algn="tl">
              <a:srgbClr val="000000">
                <a:alpha val="45000"/>
              </a:srgbClr>
            </a:outerShdw>
          </a:effectLst>
        </p:spPr>
      </p:cxnSp>
      <p:pic>
        <p:nvPicPr>
          <p:cNvPr id="19" name="Picture 1103">
            <a:extLst>
              <a:ext uri="{FF2B5EF4-FFF2-40B4-BE49-F238E27FC236}">
                <a16:creationId xmlns:a16="http://schemas.microsoft.com/office/drawing/2014/main" id="{5C568DD6-2D12-B755-0B09-BD3D417F6FAA}"/>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40000"/>
                    </a14:imgEffect>
                  </a14:imgLayer>
                </a14:imgProps>
              </a:ext>
            </a:extLst>
          </a:blip>
          <a:srcRect t="300" b="7811"/>
          <a:stretch>
            <a:fillRect/>
          </a:stretch>
        </p:blipFill>
        <p:spPr>
          <a:xfrm>
            <a:off x="4757" y="2715439"/>
            <a:ext cx="1659626" cy="1815920"/>
          </a:xfrm>
          <a:prstGeom prst="rect">
            <a:avLst/>
          </a:prstGeom>
          <a:noFill/>
          <a:ln cap="flat">
            <a:noFill/>
          </a:ln>
        </p:spPr>
      </p:pic>
      <p:sp>
        <p:nvSpPr>
          <p:cNvPr id="20" name="TextBox 1104">
            <a:extLst>
              <a:ext uri="{FF2B5EF4-FFF2-40B4-BE49-F238E27FC236}">
                <a16:creationId xmlns:a16="http://schemas.microsoft.com/office/drawing/2014/main" id="{7F1B140B-01A9-88BA-696B-AFFC71C6BCF8}"/>
              </a:ext>
            </a:extLst>
          </p:cNvPr>
          <p:cNvSpPr txBox="1"/>
          <p:nvPr/>
        </p:nvSpPr>
        <p:spPr>
          <a:xfrm>
            <a:off x="1669731" y="2622373"/>
            <a:ext cx="3177783" cy="1938992"/>
          </a:xfrm>
          <a:prstGeom prst="rect">
            <a:avLst/>
          </a:prstGeom>
          <a:solidFill>
            <a:schemeClr val="accent6">
              <a:lumMod val="20000"/>
              <a:lumOff val="80000"/>
            </a:schemeClr>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Stomach: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38A6E9"/>
                </a:solidFill>
                <a:uFillTx/>
                <a:latin typeface="Arial" pitchFamily="34"/>
                <a:cs typeface="Arial" pitchFamily="34"/>
              </a:rPr>
              <a:t>Duodenal</a:t>
            </a:r>
            <a:r>
              <a:rPr lang="en-GB" sz="1000" i="0" u="none" strike="noStrike" kern="1200" cap="none" spc="0" baseline="0" dirty="0">
                <a:solidFill>
                  <a:srgbClr val="C00000"/>
                </a:solidFill>
                <a:uFillTx/>
                <a:latin typeface="Arial" pitchFamily="34"/>
                <a:cs typeface="Arial" pitchFamily="34"/>
              </a:rPr>
              <a:t> and </a:t>
            </a:r>
            <a:r>
              <a:rPr lang="en-GB" sz="1000" i="0" u="none" strike="noStrike" kern="1200" cap="none" spc="0" baseline="0" dirty="0">
                <a:solidFill>
                  <a:srgbClr val="38A6E9"/>
                </a:solidFill>
                <a:uFillTx/>
                <a:latin typeface="Arial" pitchFamily="34"/>
                <a:cs typeface="Arial" pitchFamily="34"/>
              </a:rPr>
              <a:t>esophageal</a:t>
            </a:r>
            <a:r>
              <a:rPr lang="en-GB" sz="1000" i="0" u="none" strike="noStrike" kern="1200" cap="none" spc="0" baseline="0" dirty="0">
                <a:solidFill>
                  <a:srgbClr val="C00000"/>
                </a:solidFill>
                <a:uFillTx/>
                <a:latin typeface="Arial" pitchFamily="34"/>
                <a:cs typeface="Arial" pitchFamily="34"/>
              </a:rPr>
              <a:t> are the two openings to the stomach. Gastric juice secretion and the breakdown of proteins and fats are the primary activities of the stomach. The bolus typically stays in the stomach for two hours, the bolus is broken down by the enzymes Pepsin and Lipase and harmful microorganisms are eliminated by the acidic gastric fluid's low pH. A mucous coating that resembles gel covers the inside wall of the stomach to shield its inner cells and muscle from the stomach's own acid discharges. </a:t>
            </a:r>
            <a:r>
              <a:rPr lang="en-GB" sz="600" b="0" i="0" u="none" strike="noStrike" kern="1200" cap="none" spc="0" baseline="0" dirty="0">
                <a:solidFill>
                  <a:srgbClr val="000000"/>
                </a:solidFill>
                <a:uFillTx/>
                <a:latin typeface="Arial" pitchFamily="34"/>
                <a:cs typeface="Arial" pitchFamily="34"/>
              </a:rPr>
              <a:t>(Li Cheng, et al</a:t>
            </a:r>
            <a:r>
              <a:rPr lang="en-GB" sz="600" dirty="0">
                <a:solidFill>
                  <a:srgbClr val="000000"/>
                </a:solidFill>
                <a:latin typeface="Arial" pitchFamily="34"/>
                <a:cs typeface="Arial" pitchFamily="34"/>
              </a:rPr>
              <a:t>.</a:t>
            </a:r>
            <a:r>
              <a:rPr lang="en-GB" sz="600" b="0" i="0" u="none" strike="noStrike" kern="1200" cap="none" spc="0" baseline="0" dirty="0">
                <a:solidFill>
                  <a:srgbClr val="000000"/>
                </a:solidFill>
                <a:uFillTx/>
                <a:latin typeface="Arial" pitchFamily="34"/>
                <a:cs typeface="Arial" pitchFamily="34"/>
              </a:rPr>
              <a:t>). </a:t>
            </a:r>
          </a:p>
        </p:txBody>
      </p:sp>
      <p:cxnSp>
        <p:nvCxnSpPr>
          <p:cNvPr id="21" name="Straight Arrow Connector 1110">
            <a:extLst>
              <a:ext uri="{FF2B5EF4-FFF2-40B4-BE49-F238E27FC236}">
                <a16:creationId xmlns:a16="http://schemas.microsoft.com/office/drawing/2014/main" id="{5AD91C16-1C71-4B1D-7B53-A3D8C9DAAABB}"/>
              </a:ext>
            </a:extLst>
          </p:cNvPr>
          <p:cNvCxnSpPr>
            <a:cxnSpLocks/>
          </p:cNvCxnSpPr>
          <p:nvPr/>
        </p:nvCxnSpPr>
        <p:spPr>
          <a:xfrm>
            <a:off x="925004" y="2285503"/>
            <a:ext cx="263052" cy="881810"/>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22" name="Straight Arrow Connector 1112">
            <a:extLst>
              <a:ext uri="{FF2B5EF4-FFF2-40B4-BE49-F238E27FC236}">
                <a16:creationId xmlns:a16="http://schemas.microsoft.com/office/drawing/2014/main" id="{17BA2520-06F2-113C-DA73-A3AE49FE739B}"/>
              </a:ext>
            </a:extLst>
          </p:cNvPr>
          <p:cNvCxnSpPr>
            <a:cxnSpLocks/>
          </p:cNvCxnSpPr>
          <p:nvPr/>
        </p:nvCxnSpPr>
        <p:spPr>
          <a:xfrm flipH="1">
            <a:off x="1145823" y="3189510"/>
            <a:ext cx="518560" cy="203068"/>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23" name="TextBox 1114">
            <a:extLst>
              <a:ext uri="{FF2B5EF4-FFF2-40B4-BE49-F238E27FC236}">
                <a16:creationId xmlns:a16="http://schemas.microsoft.com/office/drawing/2014/main" id="{2E5F490D-8DE5-6AE6-C8B1-932D0FE70957}"/>
              </a:ext>
            </a:extLst>
          </p:cNvPr>
          <p:cNvSpPr txBox="1"/>
          <p:nvPr/>
        </p:nvSpPr>
        <p:spPr>
          <a:xfrm>
            <a:off x="119960" y="4429746"/>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(the stomach labelled - Bing, 2022)</a:t>
            </a:r>
            <a:endParaRPr lang="en-GB" sz="600" b="0" i="0" u="none" strike="noStrike" kern="1200" cap="none" spc="0" baseline="0" dirty="0">
              <a:solidFill>
                <a:srgbClr val="000000"/>
              </a:solidFill>
              <a:uFillTx/>
              <a:latin typeface="Century Gothic"/>
            </a:endParaRPr>
          </a:p>
        </p:txBody>
      </p:sp>
      <p:sp>
        <p:nvSpPr>
          <p:cNvPr id="25" name="TextBox 1121">
            <a:extLst>
              <a:ext uri="{FF2B5EF4-FFF2-40B4-BE49-F238E27FC236}">
                <a16:creationId xmlns:a16="http://schemas.microsoft.com/office/drawing/2014/main" id="{2B5CF723-41CB-D6F9-E25E-9B278284D2A3}"/>
              </a:ext>
            </a:extLst>
          </p:cNvPr>
          <p:cNvSpPr txBox="1"/>
          <p:nvPr/>
        </p:nvSpPr>
        <p:spPr>
          <a:xfrm>
            <a:off x="4442166" y="34461"/>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1</a:t>
            </a:r>
          </a:p>
        </p:txBody>
      </p:sp>
      <p:sp>
        <p:nvSpPr>
          <p:cNvPr id="26" name="TextBox 1122">
            <a:extLst>
              <a:ext uri="{FF2B5EF4-FFF2-40B4-BE49-F238E27FC236}">
                <a16:creationId xmlns:a16="http://schemas.microsoft.com/office/drawing/2014/main" id="{3AD496CF-2E49-7776-0B7F-5EEB08B4933C}"/>
              </a:ext>
            </a:extLst>
          </p:cNvPr>
          <p:cNvSpPr txBox="1"/>
          <p:nvPr/>
        </p:nvSpPr>
        <p:spPr>
          <a:xfrm>
            <a:off x="4614553" y="1013762"/>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2</a:t>
            </a:r>
          </a:p>
        </p:txBody>
      </p:sp>
      <p:sp>
        <p:nvSpPr>
          <p:cNvPr id="28" name="TextBox 1124">
            <a:extLst>
              <a:ext uri="{FF2B5EF4-FFF2-40B4-BE49-F238E27FC236}">
                <a16:creationId xmlns:a16="http://schemas.microsoft.com/office/drawing/2014/main" id="{1648AABD-F3A1-1354-D789-750F90D6555A}"/>
              </a:ext>
            </a:extLst>
          </p:cNvPr>
          <p:cNvSpPr txBox="1"/>
          <p:nvPr/>
        </p:nvSpPr>
        <p:spPr>
          <a:xfrm>
            <a:off x="2089497" y="4726678"/>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4</a:t>
            </a:r>
          </a:p>
        </p:txBody>
      </p:sp>
      <p:sp>
        <p:nvSpPr>
          <p:cNvPr id="29" name="TextBox 1125">
            <a:extLst>
              <a:ext uri="{FF2B5EF4-FFF2-40B4-BE49-F238E27FC236}">
                <a16:creationId xmlns:a16="http://schemas.microsoft.com/office/drawing/2014/main" id="{10C34439-2043-4C41-99CB-F9B4861CC609}"/>
              </a:ext>
            </a:extLst>
          </p:cNvPr>
          <p:cNvSpPr txBox="1"/>
          <p:nvPr/>
        </p:nvSpPr>
        <p:spPr>
          <a:xfrm>
            <a:off x="5077758" y="5386363"/>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5</a:t>
            </a:r>
          </a:p>
        </p:txBody>
      </p:sp>
      <p:sp>
        <p:nvSpPr>
          <p:cNvPr id="30" name="TextBox 1126">
            <a:extLst>
              <a:ext uri="{FF2B5EF4-FFF2-40B4-BE49-F238E27FC236}">
                <a16:creationId xmlns:a16="http://schemas.microsoft.com/office/drawing/2014/main" id="{DF41AE45-0F87-8F60-A781-B892C1F6EB25}"/>
              </a:ext>
            </a:extLst>
          </p:cNvPr>
          <p:cNvSpPr txBox="1"/>
          <p:nvPr/>
        </p:nvSpPr>
        <p:spPr>
          <a:xfrm>
            <a:off x="7745809" y="1037304"/>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dirty="0">
                <a:solidFill>
                  <a:srgbClr val="C00000"/>
                </a:solidFill>
                <a:effectLst>
                  <a:outerShdw dist="38096" dir="2700000">
                    <a:srgbClr val="000000"/>
                  </a:outerShdw>
                </a:effectLst>
                <a:highlight>
                  <a:srgbClr val="C0C0C0"/>
                </a:highlight>
                <a:latin typeface="Century Gothic"/>
              </a:rPr>
              <a:t>8</a:t>
            </a:r>
            <a:endPar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endParaRPr>
          </a:p>
        </p:txBody>
      </p:sp>
      <p:sp>
        <p:nvSpPr>
          <p:cNvPr id="31" name="TextBox 1127">
            <a:extLst>
              <a:ext uri="{FF2B5EF4-FFF2-40B4-BE49-F238E27FC236}">
                <a16:creationId xmlns:a16="http://schemas.microsoft.com/office/drawing/2014/main" id="{92263995-C065-2431-D7F2-C18D46DC7B91}"/>
              </a:ext>
            </a:extLst>
          </p:cNvPr>
          <p:cNvSpPr txBox="1"/>
          <p:nvPr/>
        </p:nvSpPr>
        <p:spPr>
          <a:xfrm>
            <a:off x="7494517" y="5770257"/>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6</a:t>
            </a:r>
          </a:p>
        </p:txBody>
      </p:sp>
      <p:cxnSp>
        <p:nvCxnSpPr>
          <p:cNvPr id="40" name="Straight Arrow Connector 1077">
            <a:extLst>
              <a:ext uri="{FF2B5EF4-FFF2-40B4-BE49-F238E27FC236}">
                <a16:creationId xmlns:a16="http://schemas.microsoft.com/office/drawing/2014/main" id="{8C5E4FA9-74DB-4F9D-DC4E-BAF2C67A63AF}"/>
              </a:ext>
            </a:extLst>
          </p:cNvPr>
          <p:cNvCxnSpPr>
            <a:cxnSpLocks/>
          </p:cNvCxnSpPr>
          <p:nvPr/>
        </p:nvCxnSpPr>
        <p:spPr>
          <a:xfrm flipH="1">
            <a:off x="4788133" y="380235"/>
            <a:ext cx="352428" cy="0"/>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5" name="TextBox 1061">
            <a:extLst>
              <a:ext uri="{FF2B5EF4-FFF2-40B4-BE49-F238E27FC236}">
                <a16:creationId xmlns:a16="http://schemas.microsoft.com/office/drawing/2014/main" id="{9BE8993F-1196-1172-6A5E-F532E690737D}"/>
              </a:ext>
            </a:extLst>
          </p:cNvPr>
          <p:cNvSpPr txBox="1"/>
          <p:nvPr/>
        </p:nvSpPr>
        <p:spPr>
          <a:xfrm>
            <a:off x="39606" y="2211165"/>
            <a:ext cx="4808482" cy="400110"/>
          </a:xfrm>
          <a:prstGeom prst="rect">
            <a:avLst/>
          </a:prstGeom>
          <a:solidFill>
            <a:schemeClr val="accent6">
              <a:lumMod val="20000"/>
              <a:lumOff val="80000"/>
            </a:schemeClr>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Stomach: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The stomach is divided into four sections as labelled in the image below.</a:t>
            </a:r>
          </a:p>
        </p:txBody>
      </p:sp>
      <p:sp>
        <p:nvSpPr>
          <p:cNvPr id="27" name="TextBox 1123">
            <a:extLst>
              <a:ext uri="{FF2B5EF4-FFF2-40B4-BE49-F238E27FC236}">
                <a16:creationId xmlns:a16="http://schemas.microsoft.com/office/drawing/2014/main" id="{10BD2E71-FB51-E37B-81F7-829B2DD7821F}"/>
              </a:ext>
            </a:extLst>
          </p:cNvPr>
          <p:cNvSpPr txBox="1"/>
          <p:nvPr/>
        </p:nvSpPr>
        <p:spPr>
          <a:xfrm>
            <a:off x="4418974" y="2372653"/>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3</a:t>
            </a:r>
          </a:p>
        </p:txBody>
      </p:sp>
      <p:sp>
        <p:nvSpPr>
          <p:cNvPr id="33" name="TextBox 1066">
            <a:extLst>
              <a:ext uri="{FF2B5EF4-FFF2-40B4-BE49-F238E27FC236}">
                <a16:creationId xmlns:a16="http://schemas.microsoft.com/office/drawing/2014/main" id="{5AE9E542-204B-B727-15B2-A286D243F70C}"/>
              </a:ext>
            </a:extLst>
          </p:cNvPr>
          <p:cNvSpPr txBox="1"/>
          <p:nvPr/>
        </p:nvSpPr>
        <p:spPr>
          <a:xfrm>
            <a:off x="7655776" y="4869020"/>
            <a:ext cx="4437401" cy="553998"/>
          </a:xfrm>
          <a:prstGeom prst="rect">
            <a:avLst/>
          </a:prstGeom>
          <a:solidFill>
            <a:schemeClr val="bg1">
              <a:lumMod val="95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highlight>
                  <a:srgbClr val="FFFF00"/>
                </a:highlight>
                <a:latin typeface="Arial" panose="020B0604020202020204" pitchFamily="34" charset="0"/>
                <a:cs typeface="Arial" panose="020B0604020202020204" pitchFamily="34" charset="0"/>
              </a:rPr>
              <a:t>The small intestine</a:t>
            </a:r>
            <a:r>
              <a:rPr lang="en-GB" sz="1000" b="0" i="0" dirty="0">
                <a:solidFill>
                  <a:srgbClr val="C00000"/>
                </a:solidFill>
                <a:effectLst/>
                <a:latin typeface="Arial" panose="020B0604020202020204" pitchFamily="34" charset="0"/>
                <a:cs typeface="Arial" panose="020B0604020202020204" pitchFamily="34" charset="0"/>
              </a:rPr>
              <a:t> is made up of three parts</a:t>
            </a:r>
            <a:r>
              <a:rPr lang="en-GB" sz="1000" b="0" i="0" dirty="0">
                <a:solidFill>
                  <a:srgbClr val="C00000"/>
                </a:solidFill>
                <a:effectLst/>
                <a:highlight>
                  <a:srgbClr val="FFFF00"/>
                </a:highlight>
                <a:latin typeface="Arial" panose="020B0604020202020204" pitchFamily="34" charset="0"/>
                <a:cs typeface="Arial" panose="020B0604020202020204" pitchFamily="34" charset="0"/>
              </a:rPr>
              <a:t>: duodenum, jejunum, and ileum</a:t>
            </a:r>
            <a:r>
              <a:rPr lang="en-GB" sz="1000" b="0" i="0" dirty="0">
                <a:solidFill>
                  <a:srgbClr val="C00000"/>
                </a:solidFill>
                <a:effectLst/>
                <a:latin typeface="Arial" panose="020B0604020202020204" pitchFamily="34" charset="0"/>
                <a:cs typeface="Arial" panose="020B0604020202020204" pitchFamily="34" charset="0"/>
              </a:rPr>
              <a:t>. The pylorus valve permits food to move from the stomach into the small intestine</a:t>
            </a:r>
            <a:r>
              <a:rPr lang="en-GB" sz="1000" b="0" i="0" u="none" strike="noStrike" kern="1200" cap="none" spc="0" baseline="0" dirty="0">
                <a:solidFill>
                  <a:srgbClr val="C00000"/>
                </a:solidFill>
                <a:uFillTx/>
                <a:latin typeface="Arial" pitchFamily="34"/>
                <a:cs typeface="Arial" pitchFamily="34"/>
              </a:rPr>
              <a:t> </a:t>
            </a:r>
            <a:r>
              <a:rPr lang="en-GB" sz="800" b="0" i="0" u="none" strike="noStrike" kern="1200" cap="none" spc="0" baseline="0" dirty="0">
                <a:solidFill>
                  <a:srgbClr val="000000"/>
                </a:solidFill>
                <a:uFillTx/>
                <a:latin typeface="Arial" pitchFamily="34"/>
                <a:cs typeface="Arial" pitchFamily="34"/>
              </a:rPr>
              <a:t>(Christiansen, S., 2022).</a:t>
            </a:r>
            <a:endParaRPr lang="en-GB" sz="1000" i="0" u="none" strike="noStrike" kern="1200" cap="none" spc="0" baseline="0" dirty="0">
              <a:solidFill>
                <a:srgbClr val="C00000"/>
              </a:solidFill>
              <a:uFillTx/>
              <a:latin typeface="Arial" panose="020B0604020202020204" pitchFamily="34" charset="0"/>
              <a:cs typeface="Arial" panose="020B0604020202020204" pitchFamily="34" charset="0"/>
            </a:endParaRPr>
          </a:p>
        </p:txBody>
      </p:sp>
      <p:sp>
        <p:nvSpPr>
          <p:cNvPr id="46" name="TextBox 1126">
            <a:extLst>
              <a:ext uri="{FF2B5EF4-FFF2-40B4-BE49-F238E27FC236}">
                <a16:creationId xmlns:a16="http://schemas.microsoft.com/office/drawing/2014/main" id="{60C572D5-635E-F29B-9452-02964C6B26CE}"/>
              </a:ext>
            </a:extLst>
          </p:cNvPr>
          <p:cNvSpPr txBox="1"/>
          <p:nvPr/>
        </p:nvSpPr>
        <p:spPr>
          <a:xfrm>
            <a:off x="7792460" y="2407858"/>
            <a:ext cx="208565" cy="369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7</a:t>
            </a:r>
          </a:p>
        </p:txBody>
      </p:sp>
      <p:sp>
        <p:nvSpPr>
          <p:cNvPr id="47" name="TextBox 1070">
            <a:extLst>
              <a:ext uri="{FF2B5EF4-FFF2-40B4-BE49-F238E27FC236}">
                <a16:creationId xmlns:a16="http://schemas.microsoft.com/office/drawing/2014/main" id="{E80B1A98-6E70-6FA6-572C-2F817CB29577}"/>
              </a:ext>
            </a:extLst>
          </p:cNvPr>
          <p:cNvSpPr txBox="1"/>
          <p:nvPr/>
        </p:nvSpPr>
        <p:spPr>
          <a:xfrm>
            <a:off x="10284043" y="4700957"/>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cxnSp>
        <p:nvCxnSpPr>
          <p:cNvPr id="51" name="Straight Arrow Connector 1063">
            <a:extLst>
              <a:ext uri="{FF2B5EF4-FFF2-40B4-BE49-F238E27FC236}">
                <a16:creationId xmlns:a16="http://schemas.microsoft.com/office/drawing/2014/main" id="{B3F45300-FCCF-4D74-CB6E-B76D9D582DA5}"/>
              </a:ext>
            </a:extLst>
          </p:cNvPr>
          <p:cNvCxnSpPr>
            <a:cxnSpLocks/>
          </p:cNvCxnSpPr>
          <p:nvPr/>
        </p:nvCxnSpPr>
        <p:spPr>
          <a:xfrm flipH="1" flipV="1">
            <a:off x="6096000" y="3913578"/>
            <a:ext cx="1559776" cy="983102"/>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417D1D32-FBF1-AC37-3DC7-31C834526CDD}"/>
              </a:ext>
            </a:extLst>
          </p:cNvPr>
          <p:cNvPicPr>
            <a:picLocks noChangeAspect="1"/>
          </p:cNvPicPr>
          <p:nvPr/>
        </p:nvPicPr>
        <p:blipFill>
          <a:blip r:embed="rId3"/>
          <a:srcRect t="8855" b="13510"/>
          <a:stretch>
            <a:fillRect/>
          </a:stretch>
        </p:blipFill>
        <p:spPr>
          <a:xfrm>
            <a:off x="0" y="0"/>
            <a:ext cx="12191978" cy="6858000"/>
          </a:xfrm>
          <a:prstGeom prst="rect">
            <a:avLst/>
          </a:prstGeom>
          <a:noFill/>
          <a:ln cap="flat">
            <a:noFill/>
          </a:ln>
        </p:spPr>
      </p:pic>
      <p:sp>
        <p:nvSpPr>
          <p:cNvPr id="3" name="TextBox 2">
            <a:extLst>
              <a:ext uri="{FF2B5EF4-FFF2-40B4-BE49-F238E27FC236}">
                <a16:creationId xmlns:a16="http://schemas.microsoft.com/office/drawing/2014/main" id="{96C1BEB1-48AA-278E-97A3-41D75EEE80F1}"/>
              </a:ext>
            </a:extLst>
          </p:cNvPr>
          <p:cNvSpPr txBox="1"/>
          <p:nvPr/>
        </p:nvSpPr>
        <p:spPr>
          <a:xfrm>
            <a:off x="5094963" y="355335"/>
            <a:ext cx="1676396"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2060"/>
                </a:solidFill>
                <a:uFillTx/>
                <a:latin typeface="Century Gothic"/>
              </a:rPr>
              <a:t>Conclusion:</a:t>
            </a:r>
            <a:endParaRPr lang="en-GB" sz="2000" b="0" i="0" u="none" strike="noStrike" kern="1200" cap="none" spc="0" baseline="0" dirty="0">
              <a:solidFill>
                <a:srgbClr val="002060"/>
              </a:solidFill>
              <a:uFillTx/>
              <a:latin typeface="Century Gothic"/>
            </a:endParaRPr>
          </a:p>
        </p:txBody>
      </p:sp>
      <p:pic>
        <p:nvPicPr>
          <p:cNvPr id="4" name="Picture 2">
            <a:extLst>
              <a:ext uri="{FF2B5EF4-FFF2-40B4-BE49-F238E27FC236}">
                <a16:creationId xmlns:a16="http://schemas.microsoft.com/office/drawing/2014/main" id="{AA5DD0FF-9F32-7CFB-148E-2BED80AD0BBE}"/>
              </a:ext>
            </a:extLst>
          </p:cNvPr>
          <p:cNvPicPr>
            <a:picLocks noChangeAspect="1"/>
          </p:cNvPicPr>
          <p:nvPr/>
        </p:nvPicPr>
        <p:blipFill>
          <a:blip r:embed="rId4"/>
          <a:srcRect/>
          <a:stretch>
            <a:fillRect/>
          </a:stretch>
        </p:blipFill>
        <p:spPr>
          <a:xfrm>
            <a:off x="9556595" y="796440"/>
            <a:ext cx="2366288" cy="3224821"/>
          </a:xfrm>
          <a:prstGeom prst="rect">
            <a:avLst/>
          </a:prstGeom>
          <a:solidFill>
            <a:srgbClr val="EDEDED"/>
          </a:solidFill>
          <a:ln cap="flat">
            <a:noFill/>
          </a:ln>
        </p:spPr>
      </p:pic>
      <p:sp>
        <p:nvSpPr>
          <p:cNvPr id="5" name="TextBox 5">
            <a:extLst>
              <a:ext uri="{FF2B5EF4-FFF2-40B4-BE49-F238E27FC236}">
                <a16:creationId xmlns:a16="http://schemas.microsoft.com/office/drawing/2014/main" id="{67081C34-F909-3C77-0A6A-AD4F8B12D3AC}"/>
              </a:ext>
            </a:extLst>
          </p:cNvPr>
          <p:cNvSpPr txBox="1"/>
          <p:nvPr/>
        </p:nvSpPr>
        <p:spPr>
          <a:xfrm>
            <a:off x="9995108" y="4149644"/>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sp>
        <p:nvSpPr>
          <p:cNvPr id="6" name="TextBox 5">
            <a:extLst>
              <a:ext uri="{FF2B5EF4-FFF2-40B4-BE49-F238E27FC236}">
                <a16:creationId xmlns:a16="http://schemas.microsoft.com/office/drawing/2014/main" id="{BD2F1AD5-A54B-9123-CAD9-545E69C1E3F3}"/>
              </a:ext>
            </a:extLst>
          </p:cNvPr>
          <p:cNvSpPr txBox="1"/>
          <p:nvPr/>
        </p:nvSpPr>
        <p:spPr>
          <a:xfrm>
            <a:off x="269117" y="796440"/>
            <a:ext cx="9018383" cy="5632311"/>
          </a:xfrm>
          <a:prstGeom prst="rect">
            <a:avLst/>
          </a:prstGeom>
          <a:solidFill>
            <a:srgbClr val="DAE3F3">
              <a:alpha val="42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According to El-Salhy,( 2012), the digestive system's journey has led to the discovery of one common intestinal disorder, a common functional gastrointestinal illness called irritable bowel syndrome (IBS). IBS is frequently a sign of a malfunctioning digestive system; it is marked by persistent stomach pain or discomfort and irregular stool movements. There are currently no clinical tests to confirm the diagnosis of IBS, it is mainly based on the assessment of symptoms (El-Salhy, 2012).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Among the symptoms include bloating, diarrhoea, constipation, and stomach discomfort. IBS symptoms could be short-lived or chronic. It can be challenging to handle and significantly affect a person's way of life. Despite the lack of treatments, medications and dietary modifications can frequently assist to reduce symptoms. Even though the precise cause of IBS is unclear, a variety of factors, such as lifestyle </a:t>
            </a:r>
            <a:r>
              <a:rPr lang="en-GB" sz="1200" dirty="0">
                <a:latin typeface="Arial" panose="020B0604020202020204" pitchFamily="34" charset="0"/>
                <a:cs typeface="Arial" panose="020B0604020202020204" pitchFamily="34" charset="0"/>
              </a:rPr>
              <a:t>habits</a:t>
            </a:r>
            <a:r>
              <a:rPr lang="en-GB" sz="1200" i="0" u="none" strike="noStrike" kern="1200" cap="none" spc="0" baseline="0" dirty="0">
                <a:uFillTx/>
                <a:latin typeface="Arial" panose="020B0604020202020204" pitchFamily="34" charset="0"/>
                <a:cs typeface="Arial" panose="020B0604020202020204" pitchFamily="34" charset="0"/>
              </a:rPr>
              <a:t>, unusually sensitive stomach nerves, anxiety, family history of IBS, and bacterial flora overgrowth in the intestines, have all been connected to the condition. (De Gucht,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According to </a:t>
            </a:r>
            <a:r>
              <a:rPr lang="en-GB" sz="1200" dirty="0">
                <a:latin typeface="Arial" panose="020B0604020202020204" pitchFamily="34" charset="0"/>
                <a:cs typeface="Arial" panose="020B0604020202020204" pitchFamily="34" charset="0"/>
              </a:rPr>
              <a:t>NHS England (</a:t>
            </a:r>
            <a:r>
              <a:rPr lang="en-GB" sz="1200" i="0" u="none" strike="noStrike" kern="1200" cap="none" spc="0" baseline="0" dirty="0">
                <a:solidFill>
                  <a:srgbClr val="000000"/>
                </a:solidFill>
                <a:uFillTx/>
                <a:latin typeface="Arial" pitchFamily="34"/>
                <a:cs typeface="Arial" pitchFamily="34"/>
              </a:rPr>
              <a:t>2021),</a:t>
            </a:r>
            <a:r>
              <a:rPr lang="en-GB" sz="1200" dirty="0">
                <a:latin typeface="Arial" panose="020B0604020202020204" pitchFamily="34" charset="0"/>
                <a:cs typeface="Arial" panose="020B0604020202020204" pitchFamily="34" charset="0"/>
              </a:rPr>
              <a:t> </a:t>
            </a:r>
            <a:r>
              <a:rPr lang="en-GB" sz="1200" i="0" u="none" strike="noStrike" kern="1200" cap="none" spc="0" baseline="0" dirty="0">
                <a:uFillTx/>
                <a:latin typeface="Arial" panose="020B0604020202020204" pitchFamily="34" charset="0"/>
                <a:cs typeface="Arial" panose="020B0604020202020204" pitchFamily="34" charset="0"/>
              </a:rPr>
              <a:t>The patient’s GP may suggest that the patient seek nutrition advice from an NHS dietitian. The dietitian may advise adhering to a Low FODMAP diet, which calls for avoiding foods like wheat, milk, vegetables, and fruits that are difficult for the intestines to digest. Although IBS is a disorder of the digestive system, a variety of clinical and academic evidence points to the significance of the brain-gut connection in </a:t>
            </a:r>
            <a:r>
              <a:rPr lang="en-GB" sz="1200" i="0" u="none" strike="noStrike" kern="1200" cap="none" spc="0" baseline="0">
                <a:uFillTx/>
                <a:latin typeface="Arial" panose="020B0604020202020204" pitchFamily="34" charset="0"/>
                <a:cs typeface="Arial" panose="020B0604020202020204" pitchFamily="34" charset="0"/>
              </a:rPr>
              <a:t>IBS. The </a:t>
            </a:r>
            <a:r>
              <a:rPr lang="en-GB" sz="1200" i="0" u="none" strike="noStrike" kern="1200" cap="none" spc="0" baseline="0" dirty="0">
                <a:uFillTx/>
                <a:latin typeface="Arial" panose="020B0604020202020204" pitchFamily="34" charset="0"/>
                <a:cs typeface="Arial" panose="020B0604020202020204" pitchFamily="34" charset="0"/>
              </a:rPr>
              <a:t>GP may prescribe anti-depressants such as amitriptyline and citalopram to treat symptoms of IBS since anxiety and stress may be symptom triggers. The patient's GP could suggest cognitive behavioural therapy (CBT) to aid with psychological well-being, which could help lessen IBS and help the patient manage the disease more successfully</a:t>
            </a:r>
            <a:r>
              <a:rPr lang="en-GB" sz="1200" dirty="0">
                <a:solidFill>
                  <a:srgbClr val="FF0000"/>
                </a:solidFill>
                <a:latin typeface="Arial" panose="020B0604020202020204" pitchFamily="34" charset="0"/>
                <a:cs typeface="Arial" panose="020B0604020202020204" pitchFamily="34" charset="0"/>
              </a:rPr>
              <a:t> </a:t>
            </a:r>
            <a:r>
              <a:rPr lang="en-GB" sz="1200" i="0" u="none" strike="noStrike" kern="1200" cap="none" spc="0" baseline="0" dirty="0">
                <a:uFillTx/>
                <a:latin typeface="Arial" panose="020B0604020202020204" pitchFamily="34" charset="0"/>
                <a:cs typeface="Arial" panose="020B0604020202020204" pitchFamily="34" charset="0"/>
              </a:rPr>
              <a:t>Patients, </a:t>
            </a:r>
            <a:r>
              <a:rPr lang="en-GB" sz="1200" dirty="0">
                <a:latin typeface="Arial" panose="020B0604020202020204" pitchFamily="34" charset="0"/>
                <a:cs typeface="Arial" panose="020B0604020202020204" pitchFamily="34" charset="0"/>
              </a:rPr>
              <a:t>h</a:t>
            </a:r>
            <a:r>
              <a:rPr lang="en-GB" sz="1200" i="0" u="none" strike="noStrike" kern="1200" cap="none" spc="0" baseline="0" dirty="0">
                <a:uFillTx/>
                <a:latin typeface="Arial" panose="020B0604020202020204" pitchFamily="34" charset="0"/>
                <a:cs typeface="Arial" panose="020B0604020202020204" pitchFamily="34" charset="0"/>
              </a:rPr>
              <a:t>owever, the NHS claims that diet and exercise are most likely to ease symptoms.</a:t>
            </a:r>
            <a:r>
              <a:rPr lang="en-GB" sz="1200" dirty="0">
                <a:latin typeface="Arial" panose="020B0604020202020204" pitchFamily="34" charset="0"/>
                <a:cs typeface="Arial" panose="020B0604020202020204" pitchFamily="34" charset="0"/>
              </a:rPr>
              <a:t> (NHS England </a:t>
            </a:r>
            <a:r>
              <a:rPr lang="en-GB" sz="1200" i="0" u="none" strike="noStrike" kern="1200" cap="none" spc="0" baseline="0" dirty="0">
                <a:solidFill>
                  <a:srgbClr val="000000"/>
                </a:solidFill>
                <a:uFillTx/>
                <a:latin typeface="Arial" pitchFamily="34"/>
                <a:cs typeface="Arial" pitchFamily="34"/>
              </a:rPr>
              <a:t>2021).</a:t>
            </a: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IBS is often treated by lowering symptoms like bloating and anal incontinence that occur from interrupted bowel transit (constipation and/or diarrhoea) and stomach pain/discomfort. There is good evidence to support the use of loperamide to reduce stool frequency and stool consistency in patients with diarrhoea in IBS, according to well-designed trials, however, loperamide does not ease pain in IBS-Diarrheal patients and has the potential to worsen the pain. (Lesbros‐Pantoflickova, 2004). </a:t>
            </a:r>
            <a:r>
              <a:rPr lang="en-GB" sz="1200" dirty="0">
                <a:latin typeface="Arial" panose="020B0604020202020204" pitchFamily="34" charset="0"/>
                <a:cs typeface="Arial" panose="020B0604020202020204" pitchFamily="34" charset="0"/>
              </a:rPr>
              <a:t>Additionally, NHS England (2021) claims, Mebeverine hydrochloride can be used to relieve the uncomfortable stomach cramps associated with IBS as well as muscular spasms. Mebeverine has several different brand names, including Colofac, Colofac IBS, and Aurobeverine.</a:t>
            </a: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dirty="0">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Since each patient's symptoms are unique, there is no one diet or medication that works for all IBS patients. However, several factors, such as changing to a healthy diet and lifestyle habits including giving up drinking and smoking, exercising regularly, and </a:t>
            </a:r>
            <a:r>
              <a:rPr lang="en-GB" sz="1200" dirty="0">
                <a:solidFill>
                  <a:srgbClr val="000000"/>
                </a:solidFill>
                <a:latin typeface="Arial" panose="020B0604020202020204" pitchFamily="34" charset="0"/>
                <a:cs typeface="Arial" panose="020B0604020202020204" pitchFamily="34" charset="0"/>
              </a:rPr>
              <a:t>managing</a:t>
            </a:r>
            <a:r>
              <a:rPr lang="en-GB" sz="1200" i="0" u="none" strike="noStrike" kern="1200" cap="none" spc="0" baseline="0" dirty="0">
                <a:uFillTx/>
                <a:latin typeface="Arial" panose="020B0604020202020204" pitchFamily="34" charset="0"/>
                <a:cs typeface="Arial" panose="020B0604020202020204" pitchFamily="34" charset="0"/>
              </a:rPr>
              <a:t> stress, can help to alleviate IBS symptoms. IBS patients must drink plenty of water to prevent dehydration. (NHS, ENGLAND,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7AC7F165-DFF7-B47A-560E-FCB83536F8B7}"/>
              </a:ext>
            </a:extLst>
          </p:cNvPr>
          <p:cNvPicPr>
            <a:picLocks noChangeAspect="1"/>
          </p:cNvPicPr>
          <p:nvPr/>
        </p:nvPicPr>
        <p:blipFill>
          <a:blip r:embed="rId3"/>
          <a:srcRect t="8855" b="13510"/>
          <a:stretch>
            <a:fillRect/>
          </a:stretch>
        </p:blipFill>
        <p:spPr>
          <a:xfrm>
            <a:off x="18" y="0"/>
            <a:ext cx="12191978" cy="6858000"/>
          </a:xfrm>
          <a:prstGeom prst="rect">
            <a:avLst/>
          </a:prstGeom>
          <a:noFill/>
          <a:ln cap="flat">
            <a:noFill/>
          </a:ln>
        </p:spPr>
      </p:pic>
      <p:sp>
        <p:nvSpPr>
          <p:cNvPr id="3" name="TextBox 2">
            <a:extLst>
              <a:ext uri="{FF2B5EF4-FFF2-40B4-BE49-F238E27FC236}">
                <a16:creationId xmlns:a16="http://schemas.microsoft.com/office/drawing/2014/main" id="{01818744-CB2A-FD3C-8702-2B67695FC6BE}"/>
              </a:ext>
            </a:extLst>
          </p:cNvPr>
          <p:cNvSpPr txBox="1"/>
          <p:nvPr/>
        </p:nvSpPr>
        <p:spPr>
          <a:xfrm>
            <a:off x="5222238" y="170663"/>
            <a:ext cx="167639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2060"/>
                </a:solidFill>
                <a:uFillTx/>
                <a:latin typeface="Century Gothic"/>
              </a:rPr>
              <a:t>References</a:t>
            </a:r>
            <a:endParaRPr lang="en-GB" sz="1800" b="0" i="0" u="none" strike="noStrike" kern="1200" cap="none" spc="0" baseline="0">
              <a:solidFill>
                <a:srgbClr val="002060"/>
              </a:solidFill>
              <a:uFillTx/>
              <a:latin typeface="Century Gothic"/>
            </a:endParaRPr>
          </a:p>
        </p:txBody>
      </p:sp>
      <p:sp>
        <p:nvSpPr>
          <p:cNvPr id="4" name="TextBox 1">
            <a:extLst>
              <a:ext uri="{FF2B5EF4-FFF2-40B4-BE49-F238E27FC236}">
                <a16:creationId xmlns:a16="http://schemas.microsoft.com/office/drawing/2014/main" id="{8270A8F2-454B-C461-F093-E98806B644A1}"/>
              </a:ext>
            </a:extLst>
          </p:cNvPr>
          <p:cNvSpPr txBox="1"/>
          <p:nvPr/>
        </p:nvSpPr>
        <p:spPr>
          <a:xfrm>
            <a:off x="269242" y="885749"/>
            <a:ext cx="11653515" cy="5801588"/>
          </a:xfrm>
          <a:prstGeom prst="rect">
            <a:avLst/>
          </a:prstGeom>
          <a:noFill/>
          <a:ln cap="flat">
            <a:noFill/>
          </a:ln>
        </p:spPr>
        <p:txBody>
          <a:bodyPr vert="horz" wrap="square" lIns="91440" tIns="45720" rIns="91440" bIns="45720" anchor="t" anchorCtr="0" compatLnSpc="1">
            <a:spAutoFit/>
          </a:bodyPr>
          <a:lstStyle/>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human digestive anatomy - Bing</a:t>
            </a:r>
            <a:r>
              <a:rPr lang="en-GB" sz="1200" b="1" i="0" u="none" strike="noStrike" kern="1200" cap="none" spc="0" baseline="0" dirty="0">
                <a:solidFill>
                  <a:srgbClr val="000000"/>
                </a:solidFill>
                <a:uFillTx/>
                <a:latin typeface="Arial" pitchFamily="34"/>
                <a:cs typeface="Arial" pitchFamily="34"/>
              </a:rPr>
              <a:t>. [online] &gt; [Accessed 4 October 2022]. [Accessed 4 October 2022]. [Accessed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liver, gallbladder, pancreas diagram - Bing</a:t>
            </a:r>
            <a:r>
              <a:rPr lang="en-GB" sz="1200" b="1" i="0" u="none" strike="noStrike" kern="1200" cap="none" spc="0" baseline="0" dirty="0">
                <a:solidFill>
                  <a:srgbClr val="000000"/>
                </a:solidFill>
                <a:uFillTx/>
                <a:latin typeface="Arial" pitchFamily="34"/>
                <a:cs typeface="Arial" pitchFamily="34"/>
              </a:rPr>
              <a:t>. [online]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the stomach labelled - Bing</a:t>
            </a:r>
            <a:r>
              <a:rPr lang="en-GB" sz="1200" b="1" i="0" u="none" strike="noStrike" kern="1200" cap="none" spc="0" baseline="0" dirty="0">
                <a:solidFill>
                  <a:srgbClr val="000000"/>
                </a:solidFill>
                <a:uFillTx/>
                <a:latin typeface="Arial" pitchFamily="34"/>
                <a:cs typeface="Arial" pitchFamily="34"/>
              </a:rPr>
              <a:t>. [online]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Christiansen, S., 2022. The Anatomy of the Small Intestine. [online] Verywell Health. Available at: &lt;https://www.verywellhealth.com/small-intestine-anatomy-4788350&gt; [Accessed 4 October 2022].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Cleveland Clinic. 2021. </a:t>
            </a:r>
            <a:r>
              <a:rPr lang="en-GB" sz="1200" b="1" i="1" u="none" strike="noStrike" kern="1200" cap="none" spc="0" baseline="0" dirty="0">
                <a:solidFill>
                  <a:srgbClr val="000000"/>
                </a:solidFill>
                <a:uFillTx/>
                <a:latin typeface="Arial" pitchFamily="34"/>
                <a:cs typeface="Arial" pitchFamily="34"/>
              </a:rPr>
              <a:t>Gallbladder: What Is It, Function, Location &amp; Anatomy</a:t>
            </a:r>
            <a:r>
              <a:rPr lang="en-GB" sz="1200" b="1" i="0" u="none" strike="noStrike" kern="1200" cap="none" spc="0" baseline="0" dirty="0">
                <a:solidFill>
                  <a:srgbClr val="000000"/>
                </a:solidFill>
                <a:uFillTx/>
                <a:latin typeface="Arial" pitchFamily="34"/>
                <a:cs typeface="Arial" pitchFamily="34"/>
              </a:rPr>
              <a:t>. [online] Available at: &lt;https://my.clevelandclinic.org/health/body/21690-gallbladder&gt; [Accessed 4 October 2022].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Cleveland Clinic. 2021. Digestive System: Function, Organs &amp; Anatomy. [online] Available at: &lt;https://my.clevelandclinic.org/health/body/7041-digestive-system&gt;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De Gucht, V., 2015. Illness perceptions mediate the relationship between bowel symptom severity and health-related quality of life in IBS patients. Quality of Life Research, 24(8), pp.1845-1856. </a:t>
            </a:r>
            <a:r>
              <a:rPr lang="en-GB" sz="1200" b="1" i="0" u="none" strike="noStrike" kern="0" cap="none" spc="0" baseline="0" dirty="0">
                <a:solidFill>
                  <a:srgbClr val="000000"/>
                </a:solidFill>
                <a:uFillTx/>
                <a:latin typeface="Arial" pitchFamily="34"/>
                <a:cs typeface="Arial" pitchFamily="34"/>
              </a:rPr>
              <a:t>&gt;</a:t>
            </a:r>
            <a:r>
              <a:rPr lang="en-GB" sz="1200" b="1" i="0" u="none" strike="noStrike" kern="1200" cap="none" spc="0" baseline="0" dirty="0">
                <a:solidFill>
                  <a:srgbClr val="000000"/>
                </a:solidFill>
                <a:uFillTx/>
                <a:latin typeface="Arial" pitchFamily="34"/>
                <a:cs typeface="Arial" pitchFamily="34"/>
              </a:rPr>
              <a:t>[Accessed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El-Salhy, M., 2012. Irritable bowel syndrome: diagnosis and pathogenesis. World journal of gastroenterology: WJG, 18(37), p.5151.</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Lesbros‐Pantoflickova, et al, 2004. Meta‐analysis: the treatment of irritable bowel syndrome. Alimentary pharmacology &amp; therapeutics, 20(11‐12), pp.1253-1269.</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Li, Cheng, et al., 2020. Current in vitro digestion systems for understanding food digestion in human upper gastrointestinal tract. Trends in Food Science &amp; Technology, 96, pp.114-126.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Ma, Z.F. and Lee, Y.Y., 2020. Small intestine anatomy and physiology. In Clinical and basic neurogastroenterology and motility (pp. 101-111). Academic Press.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Müller, M. and Jansen, P.L., 1998. The secretory function of the liver: new aspects of hepatobiliary transport. Journal of hepatology, 28(2), pp.344-354.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Nigam, Y., et al., 2019. Gastrointestinal tract 5: the anatomy and functions of the large intestine. Nursing Times, 115(10), pp.50-53. &gt; [Accessed 4 October 2022].</a:t>
            </a:r>
          </a:p>
          <a:p>
            <a:pPr marL="171450" indent="-171450" defTabSz="457200">
              <a:buSzPct val="100000"/>
              <a:buFont typeface="Arial" pitchFamily="34"/>
              <a:buChar char="•"/>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NHS ENGLAND, 2021. Irritable bowel syndrome (IBS) - Diet, lifestyle and medicines. [online] nhs.uk. Available at: &lt;https://www.nhs.uk/conditions/irritable-bowel-syndrome-ibs/diet-lifestyle-and-medicines/&gt; [Accessed 5 October 2022], [Accessed 10 October 2022]. ], [Accessed 10 October 2022], ], [Accessed 10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200" b="1" i="0" u="none" strike="noStrike" kern="1200" cap="none" spc="0" baseline="0" dirty="0">
              <a:solidFill>
                <a:srgbClr val="000000"/>
              </a:solidFill>
              <a:uFillTx/>
              <a:latin typeface="Arial" pitchFamily="34"/>
              <a:cs typeface="Arial" pitchFamily="34"/>
            </a:endParaRPr>
          </a:p>
          <a:p>
            <a:pPr marL="171450" indent="-171450" defTabSz="457200">
              <a:buSzPct val="100000"/>
              <a:buFont typeface="Arial" pitchFamily="34"/>
              <a:buChar char="•"/>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Smith, M.E. and Morton, D.G., 2011. The digestive system: systems of the body series. Elsevier Health Sciences. &gt; [Accessed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The StayWell Company, 2021. </a:t>
            </a:r>
            <a:r>
              <a:rPr lang="en-GB" sz="1200" b="1" i="1" u="none" strike="noStrike" kern="1200" cap="none" spc="0" baseline="0" dirty="0">
                <a:solidFill>
                  <a:srgbClr val="000000"/>
                </a:solidFill>
                <a:uFillTx/>
                <a:latin typeface="Arial" pitchFamily="34"/>
                <a:cs typeface="Arial" pitchFamily="34"/>
              </a:rPr>
              <a:t>The Digestive Process: What Is the Role of Your Pancreas in Digestion?</a:t>
            </a:r>
            <a:r>
              <a:rPr lang="en-GB" sz="1200" b="1" i="0" u="none" strike="noStrike" kern="1200" cap="none" spc="0" baseline="0" dirty="0">
                <a:solidFill>
                  <a:srgbClr val="000000"/>
                </a:solidFill>
                <a:uFillTx/>
                <a:latin typeface="Arial" pitchFamily="34"/>
                <a:cs typeface="Arial" pitchFamily="34"/>
              </a:rPr>
              <a:t>. [online] Myhealth.ucsd.edu. Available at: &lt;https://myhealth.ucsd.edu/Library/DiseasesConditions/Pediatric/Digestive/134,204&gt; [Accessed 4 October 2022].</a:t>
            </a:r>
            <a:endParaRPr lang="en-GB" sz="1100" b="0" i="0" u="none" strike="noStrike" kern="1200" cap="none" spc="0" baseline="0" dirty="0">
              <a:solidFill>
                <a:srgbClr val="000000"/>
              </a:solidFill>
              <a:uFillTx/>
              <a:latin typeface="Open Sans" pitchFamily="34"/>
            </a:endParaRP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TM04033927%5b%5bfn=Main%20Event%5d%5d</Template>
  <TotalTime>3268</TotalTime>
  <Words>1929</Words>
  <Application>Microsoft Office PowerPoint</Application>
  <PresentationFormat>Widescreen</PresentationFormat>
  <Paragraphs>72</Paragraphs>
  <Slides>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Calibri</vt:lpstr>
      <vt:lpstr>Century Gothic</vt:lpstr>
      <vt:lpstr>Open Sans</vt:lpstr>
      <vt:lpstr>Vazirmatn</vt:lpstr>
      <vt:lpstr>Wingdings 3</vt:lpstr>
      <vt:lpstr>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masuma begum</dc:creator>
  <cp:lastModifiedBy>masuma begum</cp:lastModifiedBy>
  <cp:revision>44</cp:revision>
  <dcterms:created xsi:type="dcterms:W3CDTF">2022-10-03T12:15:48Z</dcterms:created>
  <dcterms:modified xsi:type="dcterms:W3CDTF">2022-10-10T11:49:55Z</dcterms:modified>
</cp:coreProperties>
</file>