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6" r:id="rId5"/>
    <p:sldId id="267" r:id="rId6"/>
    <p:sldId id="268" r:id="rId7"/>
    <p:sldId id="269" r:id="rId8"/>
    <p:sldId id="270" r:id="rId9"/>
    <p:sldId id="271"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CCDE20-9839-74F0-FC6B-ABB19A45A3D3}" v="1140" dt="2025-12-01T01:00:45.161"/>
    <p1510:client id="{9DA71E65-B786-437D-A760-4D94707CBCD9}" v="3" dt="2025-12-01T01:12:10.5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3" d="100"/>
          <a:sy n="93" d="100"/>
        </p:scale>
        <p:origin x="96" y="12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01/12/2025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26F0-4126-13EA-7016-9143432F4543}"/>
              </a:ext>
            </a:extLst>
          </p:cNvPr>
          <p:cNvSpPr>
            <a:spLocks noGrp="1"/>
          </p:cNvSpPr>
          <p:nvPr>
            <p:ph type="title"/>
          </p:nvPr>
        </p:nvSpPr>
        <p:spPr>
          <a:xfrm>
            <a:off x="117953" y="208550"/>
            <a:ext cx="3542778" cy="824522"/>
          </a:xfrm>
        </p:spPr>
        <p:txBody>
          <a:bodyPr>
            <a:noAutofit/>
          </a:bodyPr>
          <a:lstStyle/>
          <a:p>
            <a:r>
              <a:rPr lang="en-GB" sz="4000" u="sng" dirty="0"/>
              <a:t>Jisc results</a:t>
            </a:r>
          </a:p>
        </p:txBody>
      </p:sp>
      <p:pic>
        <p:nvPicPr>
          <p:cNvPr id="4" name="Content Placeholder 3" descr="A computer screen shot of a pie chart&#10;&#10;AI-generated content may be incorrect.">
            <a:extLst>
              <a:ext uri="{FF2B5EF4-FFF2-40B4-BE49-F238E27FC236}">
                <a16:creationId xmlns:a16="http://schemas.microsoft.com/office/drawing/2014/main" id="{16B0EB29-3B92-B033-08A4-54230DBA6FA8}"/>
              </a:ext>
            </a:extLst>
          </p:cNvPr>
          <p:cNvPicPr>
            <a:picLocks noGrp="1" noChangeAspect="1"/>
          </p:cNvPicPr>
          <p:nvPr>
            <p:ph idx="1"/>
          </p:nvPr>
        </p:nvPicPr>
        <p:blipFill>
          <a:blip r:embed="rId2"/>
          <a:stretch>
            <a:fillRect/>
          </a:stretch>
        </p:blipFill>
        <p:spPr>
          <a:xfrm>
            <a:off x="1877911" y="1032309"/>
            <a:ext cx="9354753" cy="5739639"/>
          </a:xfrm>
          <a:prstGeom prst="rect">
            <a:avLst/>
          </a:prstGeom>
        </p:spPr>
      </p:pic>
    </p:spTree>
    <p:extLst>
      <p:ext uri="{BB962C8B-B14F-4D97-AF65-F5344CB8AC3E}">
        <p14:creationId xmlns:p14="http://schemas.microsoft.com/office/powerpoint/2010/main" val="1489102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9" name="Group 18">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8DAE021-8590-8678-5DEA-E448A7D22FF2}"/>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What I have learned from the module</a:t>
            </a:r>
          </a:p>
        </p:txBody>
      </p:sp>
      <p:sp>
        <p:nvSpPr>
          <p:cNvPr id="3" name="Content Placeholder 2">
            <a:extLst>
              <a:ext uri="{FF2B5EF4-FFF2-40B4-BE49-F238E27FC236}">
                <a16:creationId xmlns:a16="http://schemas.microsoft.com/office/drawing/2014/main" id="{8C97C7BB-B08C-27BD-AE6F-63EC4D640BFE}"/>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GB" sz="2000" dirty="0">
                <a:solidFill>
                  <a:schemeClr val="tx2"/>
                </a:solidFill>
              </a:rPr>
              <a:t>What I have learned from the module is that I have learned how to use PowerPoint in a more professional way and how to organise my work when doing presentations. I also learned how to use Excel more professionally and learned the importance of it. I have also learned how to use LinkedIn and how to watch useful videos that will help me with my education and how to gain Certificates. I also learned how to send Emails and the importance of proofreading in case of a misspelling. Lastly, I have learned the importance of not using AI for my work but to do it in my own words.</a:t>
            </a:r>
          </a:p>
        </p:txBody>
      </p:sp>
    </p:spTree>
    <p:extLst>
      <p:ext uri="{BB962C8B-B14F-4D97-AF65-F5344CB8AC3E}">
        <p14:creationId xmlns:p14="http://schemas.microsoft.com/office/powerpoint/2010/main" val="39387954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C2101A-FD0D-D8B1-2F61-23C7AB2A6B65}"/>
              </a:ext>
            </a:extLst>
          </p:cNvPr>
          <p:cNvSpPr>
            <a:spLocks noGrp="1"/>
          </p:cNvSpPr>
          <p:nvPr>
            <p:ph type="title"/>
          </p:nvPr>
        </p:nvSpPr>
        <p:spPr>
          <a:xfrm>
            <a:off x="841248" y="548640"/>
            <a:ext cx="3600860" cy="5431536"/>
          </a:xfrm>
        </p:spPr>
        <p:txBody>
          <a:bodyPr>
            <a:normAutofit/>
          </a:bodyPr>
          <a:lstStyle/>
          <a:p>
            <a:r>
              <a:rPr lang="en-GB" sz="3600" dirty="0"/>
              <a:t>How I developed my digital skills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5CE79A-30F5-9EDD-06A3-DF6F15216E8F}"/>
              </a:ext>
            </a:extLst>
          </p:cNvPr>
          <p:cNvSpPr>
            <a:spLocks noGrp="1"/>
          </p:cNvSpPr>
          <p:nvPr>
            <p:ph idx="1"/>
          </p:nvPr>
        </p:nvSpPr>
        <p:spPr>
          <a:xfrm>
            <a:off x="5272556" y="1334969"/>
            <a:ext cx="6224335" cy="4544275"/>
          </a:xfrm>
        </p:spPr>
        <p:txBody>
          <a:bodyPr vert="horz" lIns="91440" tIns="45720" rIns="91440" bIns="45720" rtlCol="0" anchor="ctr">
            <a:normAutofit/>
          </a:bodyPr>
          <a:lstStyle/>
          <a:p>
            <a:pPr marL="0" indent="0">
              <a:buNone/>
            </a:pPr>
            <a:r>
              <a:rPr lang="en-GB" sz="2000" dirty="0">
                <a:ea typeface="+mn-lt"/>
                <a:cs typeface="+mn-lt"/>
              </a:rPr>
              <a:t>I developed my digital skills by identifying my current abilities and learning gaps, then consistently practicing exploring new digital tools for my studies and trying different note-taking apps or research databases to find what works best for me. I was also practicing by using strong passwords and being mindful of what I share online. I also stayed updated on new technologies, having the mindset of continuous learning, using free online resources, and asking for help when needed to build confidence.</a:t>
            </a:r>
            <a:endParaRPr lang="en-GB" sz="2000" dirty="0"/>
          </a:p>
          <a:p>
            <a:pPr marL="0" indent="0">
              <a:buNone/>
            </a:pPr>
            <a:br>
              <a:rPr lang="en-US" sz="2200" dirty="0"/>
            </a:br>
            <a:endParaRPr lang="en-US" sz="2200" dirty="0"/>
          </a:p>
          <a:p>
            <a:pPr marL="0" indent="0">
              <a:buNone/>
            </a:pPr>
            <a:endParaRPr lang="en-GB" sz="2200" dirty="0"/>
          </a:p>
        </p:txBody>
      </p:sp>
    </p:spTree>
    <p:extLst>
      <p:ext uri="{BB962C8B-B14F-4D97-AF65-F5344CB8AC3E}">
        <p14:creationId xmlns:p14="http://schemas.microsoft.com/office/powerpoint/2010/main" val="1337427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DAAA09D-2219-A06E-FAE1-BC8600909F8B}"/>
              </a:ext>
            </a:extLst>
          </p:cNvPr>
          <p:cNvSpPr>
            <a:spLocks noGrp="1"/>
          </p:cNvSpPr>
          <p:nvPr>
            <p:ph type="title"/>
          </p:nvPr>
        </p:nvSpPr>
        <p:spPr>
          <a:xfrm>
            <a:off x="264090" y="618993"/>
            <a:ext cx="4191000" cy="5338763"/>
          </a:xfrm>
        </p:spPr>
        <p:txBody>
          <a:bodyPr>
            <a:normAutofit/>
          </a:bodyPr>
          <a:lstStyle/>
          <a:p>
            <a:r>
              <a:rPr lang="en-GB" sz="3600" dirty="0"/>
              <a:t>How I plan to apply these skills in my academic work or future career</a:t>
            </a:r>
          </a:p>
        </p:txBody>
      </p:sp>
      <p:sp>
        <p:nvSpPr>
          <p:cNvPr id="3" name="Content Placeholder 2">
            <a:extLst>
              <a:ext uri="{FF2B5EF4-FFF2-40B4-BE49-F238E27FC236}">
                <a16:creationId xmlns:a16="http://schemas.microsoft.com/office/drawing/2014/main" id="{31BA5C55-DBBF-D415-4C0A-09046414C2EA}"/>
              </a:ext>
            </a:extLst>
          </p:cNvPr>
          <p:cNvSpPr>
            <a:spLocks noGrp="1"/>
          </p:cNvSpPr>
          <p:nvPr>
            <p:ph idx="1"/>
          </p:nvPr>
        </p:nvSpPr>
        <p:spPr>
          <a:xfrm>
            <a:off x="4039292" y="170144"/>
            <a:ext cx="7784234" cy="5672790"/>
          </a:xfrm>
        </p:spPr>
        <p:txBody>
          <a:bodyPr vert="horz" lIns="91440" tIns="45720" rIns="91440" bIns="45720" rtlCol="0" anchor="ctr">
            <a:noAutofit/>
          </a:bodyPr>
          <a:lstStyle/>
          <a:p>
            <a:pPr marL="0" indent="0">
              <a:buNone/>
            </a:pPr>
            <a:r>
              <a:rPr lang="en-GB" sz="2000" dirty="0"/>
              <a:t>I plan to apply these skills in my academic work or future career because I have</a:t>
            </a:r>
            <a:r>
              <a:rPr lang="en-GB" sz="2000" dirty="0">
                <a:ea typeface="+mn-lt"/>
                <a:cs typeface="+mn-lt"/>
              </a:rPr>
              <a:t> developed my digital skills in ways that will be useful both in my academic work and in my future career. One way I have done this is by identifying my current abilities and any areas where I need to improve. In my studies, this helps me make better decisions about what tools to use and what skills to focus on, such as learning new software for assignments or improving how I organize my notes. In a future job, this habit will help me adapt to new systems or technologies by recognising what I already know and what I still need to learn.</a:t>
            </a:r>
            <a:endParaRPr lang="en-GB" sz="2000">
              <a:ea typeface="+mn-lt"/>
              <a:cs typeface="+mn-lt"/>
            </a:endParaRPr>
          </a:p>
        </p:txBody>
      </p:sp>
    </p:spTree>
    <p:extLst>
      <p:ext uri="{BB962C8B-B14F-4D97-AF65-F5344CB8AC3E}">
        <p14:creationId xmlns:p14="http://schemas.microsoft.com/office/powerpoint/2010/main" val="264527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771F8-D968-520F-82F9-193A4CD2624D}"/>
              </a:ext>
            </a:extLst>
          </p:cNvPr>
          <p:cNvSpPr>
            <a:spLocks noGrp="1"/>
          </p:cNvSpPr>
          <p:nvPr>
            <p:ph type="title"/>
          </p:nvPr>
        </p:nvSpPr>
        <p:spPr>
          <a:xfrm>
            <a:off x="1171074" y="1396686"/>
            <a:ext cx="3240506" cy="4064628"/>
          </a:xfrm>
        </p:spPr>
        <p:txBody>
          <a:bodyPr>
            <a:normAutofit/>
          </a:bodyPr>
          <a:lstStyle/>
          <a:p>
            <a:r>
              <a:rPr lang="en-GB" sz="3600" dirty="0">
                <a:solidFill>
                  <a:srgbClr val="FFFFFF"/>
                </a:solidFill>
              </a:rPr>
              <a:t>Reflecting on Jisc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815D517-E6EF-6B5C-BC79-1EDE8780FEC6}"/>
              </a:ext>
            </a:extLst>
          </p:cNvPr>
          <p:cNvSpPr>
            <a:spLocks noGrp="1"/>
          </p:cNvSpPr>
          <p:nvPr>
            <p:ph idx="1"/>
          </p:nvPr>
        </p:nvSpPr>
        <p:spPr>
          <a:xfrm>
            <a:off x="5370153" y="1526033"/>
            <a:ext cx="5797355" cy="3935281"/>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p>
            <a:pPr marL="0" indent="0">
              <a:buNone/>
            </a:pPr>
            <a:r>
              <a:rPr lang="en-GB" sz="2000" dirty="0"/>
              <a:t>I will apply my results from the Jisc because it provided me the results of what my weaknesses and strengths are. From this, I will be able to know </a:t>
            </a:r>
            <a:r>
              <a:rPr lang="en-GB" sz="2000"/>
              <a:t>what areas I must improve on and what I am good at </a:t>
            </a:r>
            <a:r>
              <a:rPr lang="en-GB" sz="2000" dirty="0"/>
              <a:t>but still needs improving. This will help me to quickly learn the areas I am lacking and will help in my future career and in my academic learning as I will get to improve.</a:t>
            </a:r>
          </a:p>
        </p:txBody>
      </p:sp>
    </p:spTree>
    <p:extLst>
      <p:ext uri="{BB962C8B-B14F-4D97-AF65-F5344CB8AC3E}">
        <p14:creationId xmlns:p14="http://schemas.microsoft.com/office/powerpoint/2010/main" val="1813039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9099E2-A852-7DBC-E87B-33843AF9CEBA}"/>
              </a:ext>
            </a:extLst>
          </p:cNvPr>
          <p:cNvSpPr>
            <a:spLocks noGrp="1"/>
          </p:cNvSpPr>
          <p:nvPr>
            <p:ph type="title"/>
          </p:nvPr>
        </p:nvSpPr>
        <p:spPr>
          <a:xfrm>
            <a:off x="838200" y="365125"/>
            <a:ext cx="5558489" cy="1325563"/>
          </a:xfrm>
        </p:spPr>
        <p:txBody>
          <a:bodyPr>
            <a:normAutofit/>
          </a:bodyPr>
          <a:lstStyle/>
          <a:p>
            <a:r>
              <a:rPr lang="en-GB" sz="3600" dirty="0"/>
              <a:t>Excel</a:t>
            </a:r>
          </a:p>
        </p:txBody>
      </p:sp>
      <p:sp>
        <p:nvSpPr>
          <p:cNvPr id="34"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238845D-C20B-A6C3-4B29-965B435762FD}"/>
              </a:ext>
            </a:extLst>
          </p:cNvPr>
          <p:cNvSpPr>
            <a:spLocks noGrp="1"/>
          </p:cNvSpPr>
          <p:nvPr>
            <p:ph idx="1"/>
          </p:nvPr>
        </p:nvSpPr>
        <p:spPr>
          <a:xfrm>
            <a:off x="535488" y="2128337"/>
            <a:ext cx="5558489" cy="3004791"/>
          </a:xfrm>
        </p:spPr>
        <p:txBody>
          <a:bodyPr vert="horz" lIns="91440" tIns="45720" rIns="91440" bIns="45720" rtlCol="0" anchor="t">
            <a:normAutofit/>
          </a:bodyPr>
          <a:lstStyle/>
          <a:p>
            <a:pPr marL="0" indent="0">
              <a:buNone/>
            </a:pPr>
            <a:r>
              <a:rPr lang="en-GB" sz="2000" dirty="0"/>
              <a:t>The skills I used for Excel was that I included a table with categories and monthly costs, using the SUM formula which adds numbers together, a chart, using clear titles, tidy formatting, and easy to understand. These will help me in my future career and in my academic work because I know how to use Excel which is a very important digital tool that is widely popular in many different work areas.</a:t>
            </a:r>
          </a:p>
        </p:txBody>
      </p:sp>
      <p:sp>
        <p:nvSpPr>
          <p:cNvPr id="35" name="Oval 3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Block Arc 35">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38" name="Straight Connector 3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9"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0" name="Arc 39">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116127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b20a669703d462e689a6d617f89db545">
  <xsd:schema xmlns:xsd="http://www.w3.org/2001/XMLSchema" xmlns:xs="http://www.w3.org/2001/XMLSchema" xmlns:p="http://schemas.microsoft.com/office/2006/metadata/properties" xmlns:ns3="b4f9f7ee-5770-4a14-8925-17f3d16e50b7" targetNamespace="http://schemas.microsoft.com/office/2006/metadata/properties" ma:root="true" ma:fieldsID="61fce302fa78474b6582df83ff599891"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124BA2F0-E9E0-46BC-AD2D-9C1A8A9B27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4635FE-5805-4C6E-B6EE-47D2D2AF60E5}">
  <ds:schemaRefs>
    <ds:schemaRef ds:uri="http://schemas.microsoft.com/sharepoint/v3/contenttype/forms"/>
  </ds:schemaRefs>
</ds:datastoreItem>
</file>

<file path=customXml/itemProps3.xml><?xml version="1.0" encoding="utf-8"?>
<ds:datastoreItem xmlns:ds="http://schemas.openxmlformats.org/officeDocument/2006/customXml" ds:itemID="{0E3491FD-732F-42C3-913B-A254A664FCB6}">
  <ds:schemaRefs>
    <ds:schemaRef ds:uri="b4f9f7ee-5770-4a14-8925-17f3d16e50b7"/>
    <ds:schemaRef ds:uri="http://purl.org/dc/elements/1.1/"/>
    <ds:schemaRef ds:uri="http://www.w3.org/XML/1998/namespace"/>
    <ds:schemaRef ds:uri="http://schemas.microsoft.com/office/2006/metadata/propertie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519</Words>
  <Application>Microsoft Office PowerPoint</Application>
  <PresentationFormat>Widescreen</PresentationFormat>
  <Paragraphs>12</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Calibri</vt:lpstr>
      <vt:lpstr>office theme</vt:lpstr>
      <vt:lpstr>Jisc results</vt:lpstr>
      <vt:lpstr>What I have learned from the module</vt:lpstr>
      <vt:lpstr>How I developed my digital skills</vt:lpstr>
      <vt:lpstr>How I plan to apply these skills in my academic work or future career</vt:lpstr>
      <vt:lpstr>Reflecting on Jisc </vt:lpstr>
      <vt:lpstr>Excel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Roxana Horvatova (2506472)</cp:lastModifiedBy>
  <cp:revision>683</cp:revision>
  <dcterms:created xsi:type="dcterms:W3CDTF">2025-11-28T20:22:31Z</dcterms:created>
  <dcterms:modified xsi:type="dcterms:W3CDTF">2025-12-01T01:12:10Z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