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13"/>
  </p:notesMasterIdLst>
  <p:sldIdLst>
    <p:sldId id="256" r:id="rId2"/>
    <p:sldId id="257" r:id="rId3"/>
    <p:sldId id="259" r:id="rId4"/>
    <p:sldId id="260" r:id="rId5"/>
    <p:sldId id="264" r:id="rId6"/>
    <p:sldId id="265" r:id="rId7"/>
    <p:sldId id="267" r:id="rId8"/>
    <p:sldId id="266" r:id="rId9"/>
    <p:sldId id="261" r:id="rId10"/>
    <p:sldId id="263" r:id="rId11"/>
    <p:sldId id="26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1CF613-8E2E-4CDF-B4A3-F52D9624D99C}" v="16" dt="2023-09-30T11:50:40.5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snapToGrid="0">
      <p:cViewPr varScale="1">
        <p:scale>
          <a:sx n="87" d="100"/>
          <a:sy n="87" d="100"/>
        </p:scale>
        <p:origin x="99"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Roberts (IMH)" userId="4381aaa8-aec7-4c01-8fc3-2065cac71278" providerId="ADAL" clId="{601CF613-8E2E-4CDF-B4A3-F52D9624D99C}"/>
    <pc:docChg chg="undo custSel addSld delSld modSld sldOrd">
      <pc:chgData name="Emma Roberts (IMH)" userId="4381aaa8-aec7-4c01-8fc3-2065cac71278" providerId="ADAL" clId="{601CF613-8E2E-4CDF-B4A3-F52D9624D99C}" dt="2023-09-30T11:52:16.046" v="1220" actId="404"/>
      <pc:docMkLst>
        <pc:docMk/>
      </pc:docMkLst>
      <pc:sldChg chg="addSp modSp mod">
        <pc:chgData name="Emma Roberts (IMH)" userId="4381aaa8-aec7-4c01-8fc3-2065cac71278" providerId="ADAL" clId="{601CF613-8E2E-4CDF-B4A3-F52D9624D99C}" dt="2023-09-30T11:43:21.862" v="1114" actId="14100"/>
        <pc:sldMkLst>
          <pc:docMk/>
          <pc:sldMk cId="931301183" sldId="256"/>
        </pc:sldMkLst>
        <pc:spChg chg="add mod">
          <ac:chgData name="Emma Roberts (IMH)" userId="4381aaa8-aec7-4c01-8fc3-2065cac71278" providerId="ADAL" clId="{601CF613-8E2E-4CDF-B4A3-F52D9624D99C}" dt="2023-09-27T15:48:47.360" v="127" actId="1076"/>
          <ac:spMkLst>
            <pc:docMk/>
            <pc:sldMk cId="931301183" sldId="256"/>
            <ac:spMk id="2" creationId="{84D5AF62-9A0D-43D8-979E-CA70AC8828EC}"/>
          </ac:spMkLst>
        </pc:spChg>
        <pc:spChg chg="mod">
          <ac:chgData name="Emma Roberts (IMH)" userId="4381aaa8-aec7-4c01-8fc3-2065cac71278" providerId="ADAL" clId="{601CF613-8E2E-4CDF-B4A3-F52D9624D99C}" dt="2023-09-30T11:43:04.160" v="1087" actId="20577"/>
          <ac:spMkLst>
            <pc:docMk/>
            <pc:sldMk cId="931301183" sldId="256"/>
            <ac:spMk id="4" creationId="{F87B34D3-CF74-F251-B88E-14F79E250091}"/>
          </ac:spMkLst>
        </pc:spChg>
        <pc:spChg chg="mod">
          <ac:chgData name="Emma Roberts (IMH)" userId="4381aaa8-aec7-4c01-8fc3-2065cac71278" providerId="ADAL" clId="{601CF613-8E2E-4CDF-B4A3-F52D9624D99C}" dt="2023-09-30T11:43:21.862" v="1114" actId="14100"/>
          <ac:spMkLst>
            <pc:docMk/>
            <pc:sldMk cId="931301183" sldId="256"/>
            <ac:spMk id="5" creationId="{066E66B9-5E97-9ABB-EF4B-9D37D0CF9BE5}"/>
          </ac:spMkLst>
        </pc:spChg>
        <pc:spChg chg="mod">
          <ac:chgData name="Emma Roberts (IMH)" userId="4381aaa8-aec7-4c01-8fc3-2065cac71278" providerId="ADAL" clId="{601CF613-8E2E-4CDF-B4A3-F52D9624D99C}" dt="2023-09-27T16:02:43.637" v="968" actId="20577"/>
          <ac:spMkLst>
            <pc:docMk/>
            <pc:sldMk cId="931301183" sldId="256"/>
            <ac:spMk id="6" creationId="{2DDBD4A8-0007-5EFA-628C-3A9FCA50BB6B}"/>
          </ac:spMkLst>
        </pc:spChg>
        <pc:picChg chg="add mod">
          <ac:chgData name="Emma Roberts (IMH)" userId="4381aaa8-aec7-4c01-8fc3-2065cac71278" providerId="ADAL" clId="{601CF613-8E2E-4CDF-B4A3-F52D9624D99C}" dt="2023-09-27T15:48:54.097" v="128" actId="1076"/>
          <ac:picMkLst>
            <pc:docMk/>
            <pc:sldMk cId="931301183" sldId="256"/>
            <ac:picMk id="7" creationId="{A5C5EBD4-3860-6DE0-4456-4BB43C8E42F9}"/>
          </ac:picMkLst>
        </pc:picChg>
      </pc:sldChg>
      <pc:sldChg chg="addSp delSp modSp mod">
        <pc:chgData name="Emma Roberts (IMH)" userId="4381aaa8-aec7-4c01-8fc3-2065cac71278" providerId="ADAL" clId="{601CF613-8E2E-4CDF-B4A3-F52D9624D99C}" dt="2023-09-27T15:51:39.425" v="429" actId="1076"/>
        <pc:sldMkLst>
          <pc:docMk/>
          <pc:sldMk cId="970672021" sldId="257"/>
        </pc:sldMkLst>
        <pc:spChg chg="mod">
          <ac:chgData name="Emma Roberts (IMH)" userId="4381aaa8-aec7-4c01-8fc3-2065cac71278" providerId="ADAL" clId="{601CF613-8E2E-4CDF-B4A3-F52D9624D99C}" dt="2023-09-27T15:50:34.078" v="425" actId="20577"/>
          <ac:spMkLst>
            <pc:docMk/>
            <pc:sldMk cId="970672021" sldId="257"/>
            <ac:spMk id="3" creationId="{F559B797-A4D5-29E2-9E2E-5D84260310D2}"/>
          </ac:spMkLst>
        </pc:spChg>
        <pc:spChg chg="mod">
          <ac:chgData name="Emma Roberts (IMH)" userId="4381aaa8-aec7-4c01-8fc3-2065cac71278" providerId="ADAL" clId="{601CF613-8E2E-4CDF-B4A3-F52D9624D99C}" dt="2023-09-27T15:49:04.086" v="146" actId="20577"/>
          <ac:spMkLst>
            <pc:docMk/>
            <pc:sldMk cId="970672021" sldId="257"/>
            <ac:spMk id="4" creationId="{DDF70F7C-DA45-18A4-5B8D-F6BEF1985815}"/>
          </ac:spMkLst>
        </pc:spChg>
        <pc:picChg chg="add mod">
          <ac:chgData name="Emma Roberts (IMH)" userId="4381aaa8-aec7-4c01-8fc3-2065cac71278" providerId="ADAL" clId="{601CF613-8E2E-4CDF-B4A3-F52D9624D99C}" dt="2023-09-27T15:51:39.425" v="429" actId="1076"/>
          <ac:picMkLst>
            <pc:docMk/>
            <pc:sldMk cId="970672021" sldId="257"/>
            <ac:picMk id="5" creationId="{67C9FBF3-ACBA-7662-DB74-8253F10DE138}"/>
          </ac:picMkLst>
        </pc:picChg>
        <pc:picChg chg="del">
          <ac:chgData name="Emma Roberts (IMH)" userId="4381aaa8-aec7-4c01-8fc3-2065cac71278" providerId="ADAL" clId="{601CF613-8E2E-4CDF-B4A3-F52D9624D99C}" dt="2023-09-27T15:50:47.103" v="426" actId="478"/>
          <ac:picMkLst>
            <pc:docMk/>
            <pc:sldMk cId="970672021" sldId="257"/>
            <ac:picMk id="1026" creationId="{CF7E2A01-8574-26C9-0B6F-6D9C5D09B6F5}"/>
          </ac:picMkLst>
        </pc:picChg>
      </pc:sldChg>
      <pc:sldChg chg="addSp delSp modSp del mod">
        <pc:chgData name="Emma Roberts (IMH)" userId="4381aaa8-aec7-4c01-8fc3-2065cac71278" providerId="ADAL" clId="{601CF613-8E2E-4CDF-B4A3-F52D9624D99C}" dt="2023-09-27T16:51:37.191" v="1079" actId="47"/>
        <pc:sldMkLst>
          <pc:docMk/>
          <pc:sldMk cId="281225748" sldId="258"/>
        </pc:sldMkLst>
        <pc:spChg chg="mod">
          <ac:chgData name="Emma Roberts (IMH)" userId="4381aaa8-aec7-4c01-8fc3-2065cac71278" providerId="ADAL" clId="{601CF613-8E2E-4CDF-B4A3-F52D9624D99C}" dt="2023-09-27T15:53:59.112" v="459" actId="20577"/>
          <ac:spMkLst>
            <pc:docMk/>
            <pc:sldMk cId="281225748" sldId="258"/>
            <ac:spMk id="2" creationId="{4E39F6B7-AC25-541B-9026-C29ECCE3409A}"/>
          </ac:spMkLst>
        </pc:spChg>
        <pc:spChg chg="del">
          <ac:chgData name="Emma Roberts (IMH)" userId="4381aaa8-aec7-4c01-8fc3-2065cac71278" providerId="ADAL" clId="{601CF613-8E2E-4CDF-B4A3-F52D9624D99C}" dt="2023-09-27T15:53:44.057" v="448"/>
          <ac:spMkLst>
            <pc:docMk/>
            <pc:sldMk cId="281225748" sldId="258"/>
            <ac:spMk id="3" creationId="{81C6E5AF-6822-2F75-2DF4-9A3934F9D7BA}"/>
          </ac:spMkLst>
        </pc:spChg>
        <pc:graphicFrameChg chg="add mod modGraphic">
          <ac:chgData name="Emma Roberts (IMH)" userId="4381aaa8-aec7-4c01-8fc3-2065cac71278" providerId="ADAL" clId="{601CF613-8E2E-4CDF-B4A3-F52D9624D99C}" dt="2023-09-27T15:53:56.359" v="456" actId="403"/>
          <ac:graphicFrameMkLst>
            <pc:docMk/>
            <pc:sldMk cId="281225748" sldId="258"/>
            <ac:graphicFrameMk id="4" creationId="{00F46A2F-7D5C-5F69-86AE-18D99BD50489}"/>
          </ac:graphicFrameMkLst>
        </pc:graphicFrameChg>
      </pc:sldChg>
      <pc:sldChg chg="modSp add mod">
        <pc:chgData name="Emma Roberts (IMH)" userId="4381aaa8-aec7-4c01-8fc3-2065cac71278" providerId="ADAL" clId="{601CF613-8E2E-4CDF-B4A3-F52D9624D99C}" dt="2023-09-27T15:52:43.994" v="446"/>
        <pc:sldMkLst>
          <pc:docMk/>
          <pc:sldMk cId="3684924903" sldId="259"/>
        </pc:sldMkLst>
        <pc:spChg chg="mod">
          <ac:chgData name="Emma Roberts (IMH)" userId="4381aaa8-aec7-4c01-8fc3-2065cac71278" providerId="ADAL" clId="{601CF613-8E2E-4CDF-B4A3-F52D9624D99C}" dt="2023-09-27T15:52:43.994" v="446"/>
          <ac:spMkLst>
            <pc:docMk/>
            <pc:sldMk cId="3684924903" sldId="259"/>
            <ac:spMk id="3" creationId="{F559B797-A4D5-29E2-9E2E-5D84260310D2}"/>
          </ac:spMkLst>
        </pc:spChg>
        <pc:spChg chg="mod">
          <ac:chgData name="Emma Roberts (IMH)" userId="4381aaa8-aec7-4c01-8fc3-2065cac71278" providerId="ADAL" clId="{601CF613-8E2E-4CDF-B4A3-F52D9624D99C}" dt="2023-09-27T15:52:27.128" v="445" actId="20577"/>
          <ac:spMkLst>
            <pc:docMk/>
            <pc:sldMk cId="3684924903" sldId="259"/>
            <ac:spMk id="4" creationId="{DDF70F7C-DA45-18A4-5B8D-F6BEF1985815}"/>
          </ac:spMkLst>
        </pc:spChg>
      </pc:sldChg>
      <pc:sldChg chg="addSp delSp modSp add mod ord">
        <pc:chgData name="Emma Roberts (IMH)" userId="4381aaa8-aec7-4c01-8fc3-2065cac71278" providerId="ADAL" clId="{601CF613-8E2E-4CDF-B4A3-F52D9624D99C}" dt="2023-09-30T11:43:54.532" v="1117"/>
        <pc:sldMkLst>
          <pc:docMk/>
          <pc:sldMk cId="4213303284" sldId="260"/>
        </pc:sldMkLst>
        <pc:spChg chg="mod">
          <ac:chgData name="Emma Roberts (IMH)" userId="4381aaa8-aec7-4c01-8fc3-2065cac71278" providerId="ADAL" clId="{601CF613-8E2E-4CDF-B4A3-F52D9624D99C}" dt="2023-09-27T15:56:34.701" v="691" actId="12"/>
          <ac:spMkLst>
            <pc:docMk/>
            <pc:sldMk cId="4213303284" sldId="260"/>
            <ac:spMk id="3" creationId="{F559B797-A4D5-29E2-9E2E-5D84260310D2}"/>
          </ac:spMkLst>
        </pc:spChg>
        <pc:spChg chg="mod">
          <ac:chgData name="Emma Roberts (IMH)" userId="4381aaa8-aec7-4c01-8fc3-2065cac71278" providerId="ADAL" clId="{601CF613-8E2E-4CDF-B4A3-F52D9624D99C}" dt="2023-09-27T15:54:27.361" v="487" actId="20577"/>
          <ac:spMkLst>
            <pc:docMk/>
            <pc:sldMk cId="4213303284" sldId="260"/>
            <ac:spMk id="4" creationId="{DDF70F7C-DA45-18A4-5B8D-F6BEF1985815}"/>
          </ac:spMkLst>
        </pc:spChg>
        <pc:graphicFrameChg chg="add mod modGraphic">
          <ac:chgData name="Emma Roberts (IMH)" userId="4381aaa8-aec7-4c01-8fc3-2065cac71278" providerId="ADAL" clId="{601CF613-8E2E-4CDF-B4A3-F52D9624D99C}" dt="2023-09-27T15:55:29.408" v="510" actId="1076"/>
          <ac:graphicFrameMkLst>
            <pc:docMk/>
            <pc:sldMk cId="4213303284" sldId="260"/>
            <ac:graphicFrameMk id="2" creationId="{98B826D7-86AE-D510-1C51-D6412A134CDB}"/>
          </ac:graphicFrameMkLst>
        </pc:graphicFrameChg>
        <pc:picChg chg="del">
          <ac:chgData name="Emma Roberts (IMH)" userId="4381aaa8-aec7-4c01-8fc3-2065cac71278" providerId="ADAL" clId="{601CF613-8E2E-4CDF-B4A3-F52D9624D99C}" dt="2023-09-27T15:54:15.888" v="460" actId="478"/>
          <ac:picMkLst>
            <pc:docMk/>
            <pc:sldMk cId="4213303284" sldId="260"/>
            <ac:picMk id="5" creationId="{67C9FBF3-ACBA-7662-DB74-8253F10DE138}"/>
          </ac:picMkLst>
        </pc:picChg>
      </pc:sldChg>
      <pc:sldChg chg="addSp delSp modSp add mod">
        <pc:chgData name="Emma Roberts (IMH)" userId="4381aaa8-aec7-4c01-8fc3-2065cac71278" providerId="ADAL" clId="{601CF613-8E2E-4CDF-B4A3-F52D9624D99C}" dt="2023-09-27T15:59:53.470" v="841" actId="1076"/>
        <pc:sldMkLst>
          <pc:docMk/>
          <pc:sldMk cId="2444045104" sldId="261"/>
        </pc:sldMkLst>
        <pc:spChg chg="mod">
          <ac:chgData name="Emma Roberts (IMH)" userId="4381aaa8-aec7-4c01-8fc3-2065cac71278" providerId="ADAL" clId="{601CF613-8E2E-4CDF-B4A3-F52D9624D99C}" dt="2023-09-27T15:59:50.729" v="840" actId="14100"/>
          <ac:spMkLst>
            <pc:docMk/>
            <pc:sldMk cId="2444045104" sldId="261"/>
            <ac:spMk id="3" creationId="{F559B797-A4D5-29E2-9E2E-5D84260310D2}"/>
          </ac:spMkLst>
        </pc:spChg>
        <pc:spChg chg="mod">
          <ac:chgData name="Emma Roberts (IMH)" userId="4381aaa8-aec7-4c01-8fc3-2065cac71278" providerId="ADAL" clId="{601CF613-8E2E-4CDF-B4A3-F52D9624D99C}" dt="2023-09-27T15:59:22.709" v="829" actId="20577"/>
          <ac:spMkLst>
            <pc:docMk/>
            <pc:sldMk cId="2444045104" sldId="261"/>
            <ac:spMk id="4" creationId="{DDF70F7C-DA45-18A4-5B8D-F6BEF1985815}"/>
          </ac:spMkLst>
        </pc:spChg>
        <pc:picChg chg="del">
          <ac:chgData name="Emma Roberts (IMH)" userId="4381aaa8-aec7-4c01-8fc3-2065cac71278" providerId="ADAL" clId="{601CF613-8E2E-4CDF-B4A3-F52D9624D99C}" dt="2023-09-27T15:57:20.638" v="755" actId="478"/>
          <ac:picMkLst>
            <pc:docMk/>
            <pc:sldMk cId="2444045104" sldId="261"/>
            <ac:picMk id="5" creationId="{67C9FBF3-ACBA-7662-DB74-8253F10DE138}"/>
          </ac:picMkLst>
        </pc:picChg>
        <pc:picChg chg="add mod">
          <ac:chgData name="Emma Roberts (IMH)" userId="4381aaa8-aec7-4c01-8fc3-2065cac71278" providerId="ADAL" clId="{601CF613-8E2E-4CDF-B4A3-F52D9624D99C}" dt="2023-09-27T15:59:53.470" v="841" actId="1076"/>
          <ac:picMkLst>
            <pc:docMk/>
            <pc:sldMk cId="2444045104" sldId="261"/>
            <ac:picMk id="6" creationId="{F7DEBC61-9A0D-BAC9-FEB7-3DF1589D74AA}"/>
          </ac:picMkLst>
        </pc:picChg>
      </pc:sldChg>
      <pc:sldChg chg="addSp delSp modSp add mod">
        <pc:chgData name="Emma Roberts (IMH)" userId="4381aaa8-aec7-4c01-8fc3-2065cac71278" providerId="ADAL" clId="{601CF613-8E2E-4CDF-B4A3-F52D9624D99C}" dt="2023-09-27T16:13:32.438" v="1078" actId="2711"/>
        <pc:sldMkLst>
          <pc:docMk/>
          <pc:sldMk cId="1983223876" sldId="262"/>
        </pc:sldMkLst>
        <pc:spChg chg="mod">
          <ac:chgData name="Emma Roberts (IMH)" userId="4381aaa8-aec7-4c01-8fc3-2065cac71278" providerId="ADAL" clId="{601CF613-8E2E-4CDF-B4A3-F52D9624D99C}" dt="2023-09-27T16:13:32.438" v="1078" actId="2711"/>
          <ac:spMkLst>
            <pc:docMk/>
            <pc:sldMk cId="1983223876" sldId="262"/>
            <ac:spMk id="3" creationId="{F559B797-A4D5-29E2-9E2E-5D84260310D2}"/>
          </ac:spMkLst>
        </pc:spChg>
        <pc:spChg chg="mod">
          <ac:chgData name="Emma Roberts (IMH)" userId="4381aaa8-aec7-4c01-8fc3-2065cac71278" providerId="ADAL" clId="{601CF613-8E2E-4CDF-B4A3-F52D9624D99C}" dt="2023-09-27T16:12:12.776" v="1038" actId="14100"/>
          <ac:spMkLst>
            <pc:docMk/>
            <pc:sldMk cId="1983223876" sldId="262"/>
            <ac:spMk id="4" creationId="{DDF70F7C-DA45-18A4-5B8D-F6BEF1985815}"/>
          </ac:spMkLst>
        </pc:spChg>
        <pc:picChg chg="add mod">
          <ac:chgData name="Emma Roberts (IMH)" userId="4381aaa8-aec7-4c01-8fc3-2065cac71278" providerId="ADAL" clId="{601CF613-8E2E-4CDF-B4A3-F52D9624D99C}" dt="2023-09-27T16:12:09.007" v="1037" actId="14100"/>
          <ac:picMkLst>
            <pc:docMk/>
            <pc:sldMk cId="1983223876" sldId="262"/>
            <ac:picMk id="5" creationId="{F02EBAAA-D657-C89F-B13D-5E7B5258CA89}"/>
          </ac:picMkLst>
        </pc:picChg>
        <pc:picChg chg="del">
          <ac:chgData name="Emma Roberts (IMH)" userId="4381aaa8-aec7-4c01-8fc3-2065cac71278" providerId="ADAL" clId="{601CF613-8E2E-4CDF-B4A3-F52D9624D99C}" dt="2023-09-27T16:03:22.057" v="975" actId="478"/>
          <ac:picMkLst>
            <pc:docMk/>
            <pc:sldMk cId="1983223876" sldId="262"/>
            <ac:picMk id="6" creationId="{F7DEBC61-9A0D-BAC9-FEB7-3DF1589D74AA}"/>
          </ac:picMkLst>
        </pc:picChg>
      </pc:sldChg>
      <pc:sldChg chg="addSp delSp modSp add mod ord">
        <pc:chgData name="Emma Roberts (IMH)" userId="4381aaa8-aec7-4c01-8fc3-2065cac71278" providerId="ADAL" clId="{601CF613-8E2E-4CDF-B4A3-F52D9624D99C}" dt="2023-09-27T16:06:52.408" v="1009" actId="1076"/>
        <pc:sldMkLst>
          <pc:docMk/>
          <pc:sldMk cId="1628126165" sldId="263"/>
        </pc:sldMkLst>
        <pc:spChg chg="mod">
          <ac:chgData name="Emma Roberts (IMH)" userId="4381aaa8-aec7-4c01-8fc3-2065cac71278" providerId="ADAL" clId="{601CF613-8E2E-4CDF-B4A3-F52D9624D99C}" dt="2023-09-27T16:06:24.445" v="1006" actId="20577"/>
          <ac:spMkLst>
            <pc:docMk/>
            <pc:sldMk cId="1628126165" sldId="263"/>
            <ac:spMk id="3" creationId="{F559B797-A4D5-29E2-9E2E-5D84260310D2}"/>
          </ac:spMkLst>
        </pc:spChg>
        <pc:picChg chg="add mod">
          <ac:chgData name="Emma Roberts (IMH)" userId="4381aaa8-aec7-4c01-8fc3-2065cac71278" providerId="ADAL" clId="{601CF613-8E2E-4CDF-B4A3-F52D9624D99C}" dt="2023-09-27T16:06:52.408" v="1009" actId="1076"/>
          <ac:picMkLst>
            <pc:docMk/>
            <pc:sldMk cId="1628126165" sldId="263"/>
            <ac:picMk id="5" creationId="{E5DE6DF8-9B57-6ED4-35B5-40002ECDE2AB}"/>
          </ac:picMkLst>
        </pc:picChg>
        <pc:picChg chg="del">
          <ac:chgData name="Emma Roberts (IMH)" userId="4381aaa8-aec7-4c01-8fc3-2065cac71278" providerId="ADAL" clId="{601CF613-8E2E-4CDF-B4A3-F52D9624D99C}" dt="2023-09-27T16:04:46.801" v="984" actId="478"/>
          <ac:picMkLst>
            <pc:docMk/>
            <pc:sldMk cId="1628126165" sldId="263"/>
            <ac:picMk id="6" creationId="{F7DEBC61-9A0D-BAC9-FEB7-3DF1589D74AA}"/>
          </ac:picMkLst>
        </pc:picChg>
      </pc:sldChg>
      <pc:sldChg chg="addSp delSp modSp add mod setBg">
        <pc:chgData name="Emma Roberts (IMH)" userId="4381aaa8-aec7-4c01-8fc3-2065cac71278" providerId="ADAL" clId="{601CF613-8E2E-4CDF-B4A3-F52D9624D99C}" dt="2023-09-30T11:51:30.504" v="1215" actId="27636"/>
        <pc:sldMkLst>
          <pc:docMk/>
          <pc:sldMk cId="2921417378" sldId="264"/>
        </pc:sldMkLst>
        <pc:spChg chg="del mod ord">
          <ac:chgData name="Emma Roberts (IMH)" userId="4381aaa8-aec7-4c01-8fc3-2065cac71278" providerId="ADAL" clId="{601CF613-8E2E-4CDF-B4A3-F52D9624D99C}" dt="2023-09-30T11:50:11.104" v="1189" actId="478"/>
          <ac:spMkLst>
            <pc:docMk/>
            <pc:sldMk cId="2921417378" sldId="264"/>
            <ac:spMk id="3" creationId="{F559B797-A4D5-29E2-9E2E-5D84260310D2}"/>
          </ac:spMkLst>
        </pc:spChg>
        <pc:spChg chg="mod">
          <ac:chgData name="Emma Roberts (IMH)" userId="4381aaa8-aec7-4c01-8fc3-2065cac71278" providerId="ADAL" clId="{601CF613-8E2E-4CDF-B4A3-F52D9624D99C}" dt="2023-09-30T11:51:30.504" v="1215" actId="27636"/>
          <ac:spMkLst>
            <pc:docMk/>
            <pc:sldMk cId="2921417378" sldId="264"/>
            <ac:spMk id="4" creationId="{DDF70F7C-DA45-18A4-5B8D-F6BEF1985815}"/>
          </ac:spMkLst>
        </pc:spChg>
        <pc:spChg chg="add">
          <ac:chgData name="Emma Roberts (IMH)" userId="4381aaa8-aec7-4c01-8fc3-2065cac71278" providerId="ADAL" clId="{601CF613-8E2E-4CDF-B4A3-F52D9624D99C}" dt="2023-09-30T11:44:38.359" v="1130" actId="26606"/>
          <ac:spMkLst>
            <pc:docMk/>
            <pc:sldMk cId="2921417378" sldId="264"/>
            <ac:spMk id="9" creationId="{2B97F24A-32CE-4C1C-A50D-3016B394DCFB}"/>
          </ac:spMkLst>
        </pc:spChg>
        <pc:spChg chg="add">
          <ac:chgData name="Emma Roberts (IMH)" userId="4381aaa8-aec7-4c01-8fc3-2065cac71278" providerId="ADAL" clId="{601CF613-8E2E-4CDF-B4A3-F52D9624D99C}" dt="2023-09-30T11:44:38.359" v="1130" actId="26606"/>
          <ac:spMkLst>
            <pc:docMk/>
            <pc:sldMk cId="2921417378" sldId="264"/>
            <ac:spMk id="11" creationId="{CD8B4F24-440B-49E9-B85D-733523DC064B}"/>
          </ac:spMkLst>
        </pc:spChg>
        <pc:graphicFrameChg chg="add mod modGraphic">
          <ac:chgData name="Emma Roberts (IMH)" userId="4381aaa8-aec7-4c01-8fc3-2065cac71278" providerId="ADAL" clId="{601CF613-8E2E-4CDF-B4A3-F52D9624D99C}" dt="2023-09-30T11:46:05.493" v="1142" actId="14734"/>
          <ac:graphicFrameMkLst>
            <pc:docMk/>
            <pc:sldMk cId="2921417378" sldId="264"/>
            <ac:graphicFrameMk id="2" creationId="{A12C1499-20BD-3B0E-5215-73682442C5FF}"/>
          </ac:graphicFrameMkLst>
        </pc:graphicFrameChg>
        <pc:picChg chg="del">
          <ac:chgData name="Emma Roberts (IMH)" userId="4381aaa8-aec7-4c01-8fc3-2065cac71278" providerId="ADAL" clId="{601CF613-8E2E-4CDF-B4A3-F52D9624D99C}" dt="2023-09-30T11:44:03.143" v="1128" actId="478"/>
          <ac:picMkLst>
            <pc:docMk/>
            <pc:sldMk cId="2921417378" sldId="264"/>
            <ac:picMk id="5" creationId="{67C9FBF3-ACBA-7662-DB74-8253F10DE138}"/>
          </ac:picMkLst>
        </pc:picChg>
      </pc:sldChg>
      <pc:sldChg chg="addSp delSp modSp add mod ord">
        <pc:chgData name="Emma Roberts (IMH)" userId="4381aaa8-aec7-4c01-8fc3-2065cac71278" providerId="ADAL" clId="{601CF613-8E2E-4CDF-B4A3-F52D9624D99C}" dt="2023-09-30T11:48:28.886" v="1176" actId="1076"/>
        <pc:sldMkLst>
          <pc:docMk/>
          <pc:sldMk cId="973039014" sldId="265"/>
        </pc:sldMkLst>
        <pc:spChg chg="add mod">
          <ac:chgData name="Emma Roberts (IMH)" userId="4381aaa8-aec7-4c01-8fc3-2065cac71278" providerId="ADAL" clId="{601CF613-8E2E-4CDF-B4A3-F52D9624D99C}" dt="2023-09-30T11:48:22.849" v="1175" actId="403"/>
          <ac:spMkLst>
            <pc:docMk/>
            <pc:sldMk cId="973039014" sldId="265"/>
            <ac:spMk id="2" creationId="{D098F82E-4810-D067-F8F5-F67E79FF19F8}"/>
          </ac:spMkLst>
        </pc:spChg>
        <pc:spChg chg="del">
          <ac:chgData name="Emma Roberts (IMH)" userId="4381aaa8-aec7-4c01-8fc3-2065cac71278" providerId="ADAL" clId="{601CF613-8E2E-4CDF-B4A3-F52D9624D99C}" dt="2023-09-30T11:47:06.496" v="1156" actId="478"/>
          <ac:spMkLst>
            <pc:docMk/>
            <pc:sldMk cId="973039014" sldId="265"/>
            <ac:spMk id="3" creationId="{F559B797-A4D5-29E2-9E2E-5D84260310D2}"/>
          </ac:spMkLst>
        </pc:spChg>
        <pc:spChg chg="mod">
          <ac:chgData name="Emma Roberts (IMH)" userId="4381aaa8-aec7-4c01-8fc3-2065cac71278" providerId="ADAL" clId="{601CF613-8E2E-4CDF-B4A3-F52D9624D99C}" dt="2023-09-30T11:48:28.886" v="1176" actId="1076"/>
          <ac:spMkLst>
            <pc:docMk/>
            <pc:sldMk cId="973039014" sldId="265"/>
            <ac:spMk id="4" creationId="{DDF70F7C-DA45-18A4-5B8D-F6BEF1985815}"/>
          </ac:spMkLst>
        </pc:spChg>
        <pc:picChg chg="del">
          <ac:chgData name="Emma Roberts (IMH)" userId="4381aaa8-aec7-4c01-8fc3-2065cac71278" providerId="ADAL" clId="{601CF613-8E2E-4CDF-B4A3-F52D9624D99C}" dt="2023-09-30T11:47:07.336" v="1157" actId="478"/>
          <ac:picMkLst>
            <pc:docMk/>
            <pc:sldMk cId="973039014" sldId="265"/>
            <ac:picMk id="5" creationId="{67C9FBF3-ACBA-7662-DB74-8253F10DE138}"/>
          </ac:picMkLst>
        </pc:picChg>
      </pc:sldChg>
      <pc:sldChg chg="add del">
        <pc:chgData name="Emma Roberts (IMH)" userId="4381aaa8-aec7-4c01-8fc3-2065cac71278" providerId="ADAL" clId="{601CF613-8E2E-4CDF-B4A3-F52D9624D99C}" dt="2023-09-30T11:46:44.793" v="1147" actId="47"/>
        <pc:sldMkLst>
          <pc:docMk/>
          <pc:sldMk cId="1456231239" sldId="265"/>
        </pc:sldMkLst>
      </pc:sldChg>
      <pc:sldChg chg="modSp add mod">
        <pc:chgData name="Emma Roberts (IMH)" userId="4381aaa8-aec7-4c01-8fc3-2065cac71278" providerId="ADAL" clId="{601CF613-8E2E-4CDF-B4A3-F52D9624D99C}" dt="2023-09-30T11:52:16.046" v="1220" actId="404"/>
        <pc:sldMkLst>
          <pc:docMk/>
          <pc:sldMk cId="931492968" sldId="266"/>
        </pc:sldMkLst>
        <pc:spChg chg="mod">
          <ac:chgData name="Emma Roberts (IMH)" userId="4381aaa8-aec7-4c01-8fc3-2065cac71278" providerId="ADAL" clId="{601CF613-8E2E-4CDF-B4A3-F52D9624D99C}" dt="2023-09-30T11:52:16.046" v="1220" actId="404"/>
          <ac:spMkLst>
            <pc:docMk/>
            <pc:sldMk cId="931492968" sldId="266"/>
            <ac:spMk id="2" creationId="{D098F82E-4810-D067-F8F5-F67E79FF19F8}"/>
          </ac:spMkLst>
        </pc:spChg>
        <pc:spChg chg="mod">
          <ac:chgData name="Emma Roberts (IMH)" userId="4381aaa8-aec7-4c01-8fc3-2065cac71278" providerId="ADAL" clId="{601CF613-8E2E-4CDF-B4A3-F52D9624D99C}" dt="2023-09-30T11:48:42.344" v="1179" actId="20577"/>
          <ac:spMkLst>
            <pc:docMk/>
            <pc:sldMk cId="931492968" sldId="266"/>
            <ac:spMk id="4" creationId="{DDF70F7C-DA45-18A4-5B8D-F6BEF1985815}"/>
          </ac:spMkLst>
        </pc:spChg>
      </pc:sldChg>
      <pc:sldChg chg="addSp delSp modSp add mod ord">
        <pc:chgData name="Emma Roberts (IMH)" userId="4381aaa8-aec7-4c01-8fc3-2065cac71278" providerId="ADAL" clId="{601CF613-8E2E-4CDF-B4A3-F52D9624D99C}" dt="2023-09-30T11:50:53.017" v="1196" actId="122"/>
        <pc:sldMkLst>
          <pc:docMk/>
          <pc:sldMk cId="392497034" sldId="267"/>
        </pc:sldMkLst>
        <pc:spChg chg="del mod">
          <ac:chgData name="Emma Roberts (IMH)" userId="4381aaa8-aec7-4c01-8fc3-2065cac71278" providerId="ADAL" clId="{601CF613-8E2E-4CDF-B4A3-F52D9624D99C}" dt="2023-09-30T11:50:47.466" v="1193" actId="478"/>
          <ac:spMkLst>
            <pc:docMk/>
            <pc:sldMk cId="392497034" sldId="267"/>
            <ac:spMk id="3" creationId="{F559B797-A4D5-29E2-9E2E-5D84260310D2}"/>
          </ac:spMkLst>
        </pc:spChg>
        <pc:spChg chg="mod">
          <ac:chgData name="Emma Roberts (IMH)" userId="4381aaa8-aec7-4c01-8fc3-2065cac71278" providerId="ADAL" clId="{601CF613-8E2E-4CDF-B4A3-F52D9624D99C}" dt="2023-09-30T11:50:53.017" v="1196" actId="122"/>
          <ac:spMkLst>
            <pc:docMk/>
            <pc:sldMk cId="392497034" sldId="267"/>
            <ac:spMk id="4" creationId="{DDF70F7C-DA45-18A4-5B8D-F6BEF1985815}"/>
          </ac:spMkLst>
        </pc:spChg>
        <pc:spChg chg="add del">
          <ac:chgData name="Emma Roberts (IMH)" userId="4381aaa8-aec7-4c01-8fc3-2065cac71278" providerId="ADAL" clId="{601CF613-8E2E-4CDF-B4A3-F52D9624D99C}" dt="2023-09-30T11:49:32.013" v="1188" actId="26606"/>
          <ac:spMkLst>
            <pc:docMk/>
            <pc:sldMk cId="392497034" sldId="267"/>
            <ac:spMk id="9" creationId="{2B97F24A-32CE-4C1C-A50D-3016B394DCFB}"/>
          </ac:spMkLst>
        </pc:spChg>
        <pc:spChg chg="add del">
          <ac:chgData name="Emma Roberts (IMH)" userId="4381aaa8-aec7-4c01-8fc3-2065cac71278" providerId="ADAL" clId="{601CF613-8E2E-4CDF-B4A3-F52D9624D99C}" dt="2023-09-30T11:49:32.013" v="1188" actId="26606"/>
          <ac:spMkLst>
            <pc:docMk/>
            <pc:sldMk cId="392497034" sldId="267"/>
            <ac:spMk id="11" creationId="{CD8B4F24-440B-49E9-B85D-733523DC064B}"/>
          </ac:spMkLst>
        </pc:spChg>
        <pc:spChg chg="add del">
          <ac:chgData name="Emma Roberts (IMH)" userId="4381aaa8-aec7-4c01-8fc3-2065cac71278" providerId="ADAL" clId="{601CF613-8E2E-4CDF-B4A3-F52D9624D99C}" dt="2023-09-30T11:49:31.982" v="1187" actId="26606"/>
          <ac:spMkLst>
            <pc:docMk/>
            <pc:sldMk cId="392497034" sldId="267"/>
            <ac:spMk id="16" creationId="{0E3596DD-156A-473E-9BB3-C6A29F7574E9}"/>
          </ac:spMkLst>
        </pc:spChg>
        <pc:spChg chg="add del">
          <ac:chgData name="Emma Roberts (IMH)" userId="4381aaa8-aec7-4c01-8fc3-2065cac71278" providerId="ADAL" clId="{601CF613-8E2E-4CDF-B4A3-F52D9624D99C}" dt="2023-09-30T11:49:31.982" v="1187" actId="26606"/>
          <ac:spMkLst>
            <pc:docMk/>
            <pc:sldMk cId="392497034" sldId="267"/>
            <ac:spMk id="18" creationId="{2C46C4D6-C474-4E92-B52E-944C1118F7B6}"/>
          </ac:spMkLst>
        </pc:spChg>
        <pc:spChg chg="add del">
          <ac:chgData name="Emma Roberts (IMH)" userId="4381aaa8-aec7-4c01-8fc3-2065cac71278" providerId="ADAL" clId="{601CF613-8E2E-4CDF-B4A3-F52D9624D99C}" dt="2023-09-30T11:50:43.126" v="1192" actId="26606"/>
          <ac:spMkLst>
            <pc:docMk/>
            <pc:sldMk cId="392497034" sldId="267"/>
            <ac:spMk id="20" creationId="{2B97F24A-32CE-4C1C-A50D-3016B394DCFB}"/>
          </ac:spMkLst>
        </pc:spChg>
        <pc:spChg chg="add del">
          <ac:chgData name="Emma Roberts (IMH)" userId="4381aaa8-aec7-4c01-8fc3-2065cac71278" providerId="ADAL" clId="{601CF613-8E2E-4CDF-B4A3-F52D9624D99C}" dt="2023-09-30T11:50:43.126" v="1192" actId="26606"/>
          <ac:spMkLst>
            <pc:docMk/>
            <pc:sldMk cId="392497034" sldId="267"/>
            <ac:spMk id="21" creationId="{CD8B4F24-440B-49E9-B85D-733523DC064B}"/>
          </ac:spMkLst>
        </pc:spChg>
        <pc:spChg chg="add">
          <ac:chgData name="Emma Roberts (IMH)" userId="4381aaa8-aec7-4c01-8fc3-2065cac71278" providerId="ADAL" clId="{601CF613-8E2E-4CDF-B4A3-F52D9624D99C}" dt="2023-09-30T11:50:43.126" v="1192" actId="26606"/>
          <ac:spMkLst>
            <pc:docMk/>
            <pc:sldMk cId="392497034" sldId="267"/>
            <ac:spMk id="26" creationId="{2B97F24A-32CE-4C1C-A50D-3016B394DCFB}"/>
          </ac:spMkLst>
        </pc:spChg>
        <pc:spChg chg="add">
          <ac:chgData name="Emma Roberts (IMH)" userId="4381aaa8-aec7-4c01-8fc3-2065cac71278" providerId="ADAL" clId="{601CF613-8E2E-4CDF-B4A3-F52D9624D99C}" dt="2023-09-30T11:50:43.126" v="1192" actId="26606"/>
          <ac:spMkLst>
            <pc:docMk/>
            <pc:sldMk cId="392497034" sldId="267"/>
            <ac:spMk id="28" creationId="{CD8B4F24-440B-49E9-B85D-733523DC064B}"/>
          </ac:spMkLst>
        </pc:spChg>
        <pc:graphicFrameChg chg="del modGraphic">
          <ac:chgData name="Emma Roberts (IMH)" userId="4381aaa8-aec7-4c01-8fc3-2065cac71278" providerId="ADAL" clId="{601CF613-8E2E-4CDF-B4A3-F52D9624D99C}" dt="2023-09-30T11:49:15.243" v="1184" actId="478"/>
          <ac:graphicFrameMkLst>
            <pc:docMk/>
            <pc:sldMk cId="392497034" sldId="267"/>
            <ac:graphicFrameMk id="2" creationId="{A12C1499-20BD-3B0E-5215-73682442C5FF}"/>
          </ac:graphicFrameMkLst>
        </pc:graphicFrameChg>
        <pc:graphicFrameChg chg="add del mod modGraphic">
          <ac:chgData name="Emma Roberts (IMH)" userId="4381aaa8-aec7-4c01-8fc3-2065cac71278" providerId="ADAL" clId="{601CF613-8E2E-4CDF-B4A3-F52D9624D99C}" dt="2023-09-30T11:50:37.651" v="1190" actId="478"/>
          <ac:graphicFrameMkLst>
            <pc:docMk/>
            <pc:sldMk cId="392497034" sldId="267"/>
            <ac:graphicFrameMk id="5" creationId="{0E6DE60A-D896-BB31-12CB-196AADD7B5D1}"/>
          </ac:graphicFrameMkLst>
        </pc:graphicFrameChg>
        <pc:graphicFrameChg chg="add mod modGraphic">
          <ac:chgData name="Emma Roberts (IMH)" userId="4381aaa8-aec7-4c01-8fc3-2065cac71278" providerId="ADAL" clId="{601CF613-8E2E-4CDF-B4A3-F52D9624D99C}" dt="2023-09-30T11:50:43.126" v="1192" actId="26606"/>
          <ac:graphicFrameMkLst>
            <pc:docMk/>
            <pc:sldMk cId="392497034" sldId="267"/>
            <ac:graphicFrameMk id="6" creationId="{D81EDE40-CD04-155E-D3AD-F5D03BCE7B8D}"/>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5E1232-3736-41C9-9DC8-26EC6538599E}" type="datetimeFigureOut">
              <a:rPr lang="en-GB" smtClean="0"/>
              <a:t>30/09/2023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011658-C8D9-4997-AEBC-C84F603FC0D1}" type="slidenum">
              <a:rPr lang="en-GB" smtClean="0"/>
              <a:t>‹#›</a:t>
            </a:fld>
            <a:endParaRPr lang="en-GB"/>
          </a:p>
        </p:txBody>
      </p:sp>
    </p:spTree>
    <p:extLst>
      <p:ext uri="{BB962C8B-B14F-4D97-AF65-F5344CB8AC3E}">
        <p14:creationId xmlns:p14="http://schemas.microsoft.com/office/powerpoint/2010/main" val="2058136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7EA9ECDF-6178-4380-89AE-5552C52A5D63}" type="datetime1">
              <a:rPr lang="en-GB" smtClean="0"/>
              <a:t>30/09/2023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0D3BDA00-A4EB-4F44-A67D-14A42215A856}" type="datetime1">
              <a:rPr lang="en-GB" smtClean="0"/>
              <a:t>30/09/2023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70CCC116-E8CC-4ADC-BE47-B34EE7575E06}" type="datetime1">
              <a:rPr lang="en-GB" smtClean="0"/>
              <a:t>30/09/2023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5F72559F-EB30-4649-A0D2-3FA298F8BC1B}" type="datetime1">
              <a:rPr lang="en-GB" smtClean="0"/>
              <a:t>30/09/2023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3F87C508-DBED-48CD-B266-D2E8D0DB2124}" type="datetime1">
              <a:rPr lang="en-GB" smtClean="0"/>
              <a:t>30/09/2023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A41B5E8D-9DB5-421D-A0B0-B368DAE1D622}" type="datetime1">
              <a:rPr lang="en-GB" smtClean="0"/>
              <a:t>30/09/2023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495C7086-0C2D-4963-A56C-CE2486BA5D5B}" type="datetime1">
              <a:rPr lang="en-GB" smtClean="0"/>
              <a:t>30/09/2023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89F5F28C-0FFA-430E-85C5-A6C713D455A8}" type="datetime1">
              <a:rPr lang="en-GB" smtClean="0"/>
              <a:t>30/09/2023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45AB21A1-6111-4B4E-A057-52AA431A6083}" type="datetime1">
              <a:rPr lang="en-GB" smtClean="0"/>
              <a:t>30/09/2023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46B57968-0F53-4121-8FA4-72680169490A}" type="datetime1">
              <a:rPr lang="en-GB" smtClean="0"/>
              <a:t>30/09/2023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512CCA83-7963-4719-B8F1-B067640F4BD5}" type="datetime1">
              <a:rPr lang="en-GB" smtClean="0"/>
              <a:t>30/09/2023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0EBE0B-C82E-490F-B141-16261752905F}" type="datetime1">
              <a:rPr lang="en-GB" smtClean="0"/>
              <a:t>30/09/2023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647152"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BMTP5022</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5587365" cy="1794128"/>
          </a:xfrm>
          <a:prstGeom prst="rect">
            <a:avLst/>
          </a:prstGeom>
          <a:noFill/>
        </p:spPr>
        <p:txBody>
          <a:bodyPr wrap="square" rtlCol="0">
            <a:spAutoFit/>
          </a:bodyPr>
          <a:lstStyle/>
          <a:p>
            <a:r>
              <a:rPr lang="en-GB" sz="5400" dirty="0">
                <a:solidFill>
                  <a:schemeClr val="bg1"/>
                </a:solidFill>
                <a:latin typeface="Arial" panose="020B0604020202020204" pitchFamily="34" charset="0"/>
                <a:cs typeface="Arial" panose="020B0604020202020204" pitchFamily="34" charset="0"/>
              </a:rPr>
              <a:t>Research project and Field Study</a:t>
            </a: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4568800"/>
            <a:ext cx="4416594"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Module slides</a:t>
            </a:r>
          </a:p>
        </p:txBody>
      </p:sp>
      <p:sp>
        <p:nvSpPr>
          <p:cNvPr id="2" name="TextBox 1">
            <a:extLst>
              <a:ext uri="{FF2B5EF4-FFF2-40B4-BE49-F238E27FC236}">
                <a16:creationId xmlns:a16="http://schemas.microsoft.com/office/drawing/2014/main" id="{84D5AF62-9A0D-43D8-979E-CA70AC8828EC}"/>
              </a:ext>
            </a:extLst>
          </p:cNvPr>
          <p:cNvSpPr txBox="1"/>
          <p:nvPr/>
        </p:nvSpPr>
        <p:spPr>
          <a:xfrm>
            <a:off x="8232668" y="3505840"/>
            <a:ext cx="3877985" cy="646331"/>
          </a:xfrm>
          <a:prstGeom prst="rect">
            <a:avLst/>
          </a:prstGeom>
          <a:noFill/>
        </p:spPr>
        <p:txBody>
          <a:bodyPr wrap="none" rtlCol="0">
            <a:spAutoFit/>
          </a:bodyPr>
          <a:lstStyle/>
          <a:p>
            <a:r>
              <a:rPr lang="en-GB" sz="3600" dirty="0">
                <a:solidFill>
                  <a:schemeClr val="bg1"/>
                </a:solidFill>
                <a:latin typeface="Arial" panose="020B0604020202020204" pitchFamily="34" charset="0"/>
                <a:cs typeface="Arial" panose="020B0604020202020204" pitchFamily="34" charset="0"/>
              </a:rPr>
              <a:t>Dr Emma Roberts</a:t>
            </a:r>
          </a:p>
        </p:txBody>
      </p:sp>
      <p:pic>
        <p:nvPicPr>
          <p:cNvPr id="7" name="Picture 6" descr="A close-up of a person smiling&#10;&#10;Description automatically generated">
            <a:extLst>
              <a:ext uri="{FF2B5EF4-FFF2-40B4-BE49-F238E27FC236}">
                <a16:creationId xmlns:a16="http://schemas.microsoft.com/office/drawing/2014/main" id="{A5C5EBD4-3860-6DE0-4456-4BB43C8E42F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05670" y="206478"/>
            <a:ext cx="1936485" cy="3299362"/>
          </a:xfrm>
          <a:prstGeom prst="rect">
            <a:avLst/>
          </a:prstGeom>
        </p:spPr>
      </p:pic>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59B797-A4D5-29E2-9E2E-5D84260310D2}"/>
              </a:ext>
            </a:extLst>
          </p:cNvPr>
          <p:cNvSpPr txBox="1"/>
          <p:nvPr/>
        </p:nvSpPr>
        <p:spPr>
          <a:xfrm>
            <a:off x="427086" y="1270302"/>
            <a:ext cx="6707424" cy="446276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In this module we will be going through these slides in different weeks.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There may be times when we repeat ourselves and go back over some of these in order to clarify and deepen your understanding.</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-Assessment Briefs</a:t>
            </a:r>
          </a:p>
          <a:p>
            <a:r>
              <a:rPr lang="en-GB" sz="2400" dirty="0">
                <a:latin typeface="Arial" panose="020B0604020202020204" pitchFamily="34" charset="0"/>
                <a:cs typeface="Arial" panose="020B0604020202020204" pitchFamily="34" charset="0"/>
              </a:rPr>
              <a:t>-Key Theories and Concepts</a:t>
            </a:r>
          </a:p>
          <a:p>
            <a:endParaRPr lang="en-GB" sz="24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DF70F7C-DA45-18A4-5B8D-F6BEF1985815}"/>
              </a:ext>
            </a:extLst>
          </p:cNvPr>
          <p:cNvSpPr txBox="1"/>
          <p:nvPr/>
        </p:nvSpPr>
        <p:spPr>
          <a:xfrm>
            <a:off x="427085" y="415395"/>
            <a:ext cx="11416312" cy="646331"/>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Module slides pack</a:t>
            </a:r>
            <a:endParaRPr lang="en-GB" sz="3200" b="1" dirty="0">
              <a:latin typeface="Arial" panose="020B0604020202020204" pitchFamily="34" charset="0"/>
              <a:cs typeface="Arial" panose="020B0604020202020204" pitchFamily="34" charset="0"/>
            </a:endParaRPr>
          </a:p>
        </p:txBody>
      </p:sp>
      <p:pic>
        <p:nvPicPr>
          <p:cNvPr id="5" name="Picture 4" descr="Sticky notes on a wall">
            <a:extLst>
              <a:ext uri="{FF2B5EF4-FFF2-40B4-BE49-F238E27FC236}">
                <a16:creationId xmlns:a16="http://schemas.microsoft.com/office/drawing/2014/main" id="{67C9FBF3-ACBA-7662-DB74-8253F10DE1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69125" y="1634835"/>
            <a:ext cx="4024128" cy="2805545"/>
          </a:xfrm>
          <a:prstGeom prst="rect">
            <a:avLst/>
          </a:prstGeom>
        </p:spPr>
      </p:pic>
    </p:spTree>
    <p:extLst>
      <p:ext uri="{BB962C8B-B14F-4D97-AF65-F5344CB8AC3E}">
        <p14:creationId xmlns:p14="http://schemas.microsoft.com/office/powerpoint/2010/main" val="9706720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59B797-A4D5-29E2-9E2E-5D84260310D2}"/>
              </a:ext>
            </a:extLst>
          </p:cNvPr>
          <p:cNvSpPr txBox="1"/>
          <p:nvPr/>
        </p:nvSpPr>
        <p:spPr>
          <a:xfrm>
            <a:off x="427086" y="1270302"/>
            <a:ext cx="6707424" cy="3795911"/>
          </a:xfrm>
          <a:prstGeom prst="rect">
            <a:avLst/>
          </a:prstGeom>
          <a:noFill/>
        </p:spPr>
        <p:txBody>
          <a:bodyPr wrap="square" rtlCol="0">
            <a:spAutoFit/>
          </a:bodyPr>
          <a:lstStyle/>
          <a:p>
            <a:r>
              <a:rPr lang="en-GB" sz="1800" dirty="0">
                <a:solidFill>
                  <a:srgbClr val="000000"/>
                </a:solidFill>
                <a:effectLst/>
                <a:uFill>
                  <a:solidFill>
                    <a:srgbClr val="000000"/>
                  </a:solidFill>
                </a:uFill>
                <a:latin typeface="Arial" panose="020B0604020202020204" pitchFamily="34" charset="0"/>
                <a:ea typeface="Arial" panose="020B0604020202020204" pitchFamily="34" charset="0"/>
              </a:rPr>
              <a:t>Upon the successful completion of this module, the student should be able to:</a:t>
            </a:r>
          </a:p>
          <a:p>
            <a:r>
              <a:rPr lang="en-US" sz="1800" dirty="0">
                <a:solidFill>
                  <a:srgbClr val="000000"/>
                </a:solidFill>
                <a:effectLst/>
                <a:uFill>
                  <a:solidFill>
                    <a:srgbClr val="000000"/>
                  </a:solidFill>
                </a:uFill>
                <a:latin typeface="Arial" panose="020B0604020202020204" pitchFamily="34" charset="0"/>
                <a:ea typeface="Arial" panose="020B0604020202020204" pitchFamily="34" charset="0"/>
              </a:rPr>
              <a:t> </a:t>
            </a:r>
            <a:endParaRPr lang="en-GB" sz="1800" dirty="0">
              <a:solidFill>
                <a:srgbClr val="000000"/>
              </a:solidFill>
              <a:effectLst/>
              <a:uFill>
                <a:solidFill>
                  <a:srgbClr val="000000"/>
                </a:solidFill>
              </a:uFill>
              <a:latin typeface="Arial" panose="020B0604020202020204" pitchFamily="34" charset="0"/>
              <a:ea typeface="Arial" panose="020B0604020202020204" pitchFamily="34" charset="0"/>
            </a:endParaRPr>
          </a:p>
          <a:p>
            <a:pPr marL="342900" lvl="0" indent="-342900" algn="just">
              <a:spcAft>
                <a:spcPts val="1000"/>
              </a:spcAft>
              <a:buFont typeface="Symbol" panose="05050102010706020507" pitchFamily="18" charset="2"/>
              <a:buChar char=""/>
            </a:pPr>
            <a:r>
              <a:rPr lang="en-GB" sz="1800" dirty="0">
                <a:solidFill>
                  <a:srgbClr val="000000"/>
                </a:solidFill>
                <a:effectLst/>
                <a:uFill>
                  <a:solidFill>
                    <a:srgbClr val="000000"/>
                  </a:solidFill>
                </a:uFill>
                <a:latin typeface="Arial" panose="020B0604020202020204" pitchFamily="34" charset="0"/>
                <a:ea typeface="Arial Unicode MS"/>
                <a:cs typeface="Arial" panose="020B0604020202020204" pitchFamily="34" charset="0"/>
              </a:rPr>
              <a:t>use academic skills to undertake a field study research excursion within a chosen travel, tourism, event, leisure, or resort destination;</a:t>
            </a:r>
            <a:endParaRPr lang="en-GB" sz="1800" dirty="0">
              <a:solidFill>
                <a:srgbClr val="000000"/>
              </a:solidFill>
              <a:effectLst/>
              <a:uFill>
                <a:solidFill>
                  <a:srgbClr val="000000"/>
                </a:solidFill>
              </a:uFill>
              <a:latin typeface="Arial" panose="020B0604020202020204" pitchFamily="34" charset="0"/>
              <a:ea typeface="Arial Unicode MS"/>
              <a:cs typeface="Arial Unicode MS"/>
            </a:endParaRPr>
          </a:p>
          <a:p>
            <a:pPr marL="342900" lvl="0" indent="-342900" algn="just">
              <a:spcAft>
                <a:spcPts val="1000"/>
              </a:spcAft>
              <a:buFont typeface="Symbol" panose="05050102010706020507" pitchFamily="18" charset="2"/>
              <a:buChar char=""/>
            </a:pPr>
            <a:r>
              <a:rPr lang="en-GB" sz="1800" dirty="0">
                <a:solidFill>
                  <a:srgbClr val="000000"/>
                </a:solidFill>
                <a:effectLst/>
                <a:uFill>
                  <a:solidFill>
                    <a:srgbClr val="000000"/>
                  </a:solidFill>
                </a:uFill>
                <a:latin typeface="Arial" panose="020B0604020202020204" pitchFamily="34" charset="0"/>
                <a:ea typeface="Arial Unicode MS"/>
                <a:cs typeface="Arial" panose="020B0604020202020204" pitchFamily="34" charset="0"/>
              </a:rPr>
              <a:t>effectively use appropriate research methods to investigate and review the performance of travel, tourism, event, or leisure operations and offer effective recommendations to improve the product performance and experience.</a:t>
            </a:r>
            <a:endParaRPr lang="en-GB" sz="1800" dirty="0">
              <a:solidFill>
                <a:srgbClr val="000000"/>
              </a:solidFill>
              <a:effectLst/>
              <a:uFill>
                <a:solidFill>
                  <a:srgbClr val="000000"/>
                </a:solidFill>
              </a:uFill>
              <a:latin typeface="Arial" panose="020B0604020202020204" pitchFamily="34" charset="0"/>
              <a:ea typeface="Arial Unicode MS"/>
              <a:cs typeface="Arial Unicode MS"/>
            </a:endParaRPr>
          </a:p>
          <a:p>
            <a:endParaRPr lang="en-GB" sz="24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DF70F7C-DA45-18A4-5B8D-F6BEF1985815}"/>
              </a:ext>
            </a:extLst>
          </p:cNvPr>
          <p:cNvSpPr txBox="1"/>
          <p:nvPr/>
        </p:nvSpPr>
        <p:spPr>
          <a:xfrm>
            <a:off x="427085" y="415395"/>
            <a:ext cx="11416312" cy="646331"/>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Module Outcomes</a:t>
            </a:r>
            <a:endParaRPr lang="en-GB" sz="3200" b="1" dirty="0">
              <a:latin typeface="Arial" panose="020B0604020202020204" pitchFamily="34" charset="0"/>
              <a:cs typeface="Arial" panose="020B0604020202020204" pitchFamily="34" charset="0"/>
            </a:endParaRPr>
          </a:p>
        </p:txBody>
      </p:sp>
      <p:pic>
        <p:nvPicPr>
          <p:cNvPr id="5" name="Picture 4" descr="Sticky notes on a wall">
            <a:extLst>
              <a:ext uri="{FF2B5EF4-FFF2-40B4-BE49-F238E27FC236}">
                <a16:creationId xmlns:a16="http://schemas.microsoft.com/office/drawing/2014/main" id="{67C9FBF3-ACBA-7662-DB74-8253F10DE1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69125" y="1634835"/>
            <a:ext cx="4024128" cy="2805545"/>
          </a:xfrm>
          <a:prstGeom prst="rect">
            <a:avLst/>
          </a:prstGeom>
        </p:spPr>
      </p:pic>
    </p:spTree>
    <p:extLst>
      <p:ext uri="{BB962C8B-B14F-4D97-AF65-F5344CB8AC3E}">
        <p14:creationId xmlns:p14="http://schemas.microsoft.com/office/powerpoint/2010/main" val="36849249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59B797-A4D5-29E2-9E2E-5D84260310D2}"/>
              </a:ext>
            </a:extLst>
          </p:cNvPr>
          <p:cNvSpPr txBox="1"/>
          <p:nvPr/>
        </p:nvSpPr>
        <p:spPr>
          <a:xfrm>
            <a:off x="427086" y="1270302"/>
            <a:ext cx="10666174" cy="1508105"/>
          </a:xfrm>
          <a:prstGeom prst="rect">
            <a:avLst/>
          </a:prstGeom>
          <a:noFill/>
        </p:spPr>
        <p:txBody>
          <a:bodyPr wrap="square" rtlCol="0">
            <a:spAutoFit/>
          </a:bodyPr>
          <a:lstStyle/>
          <a:p>
            <a:r>
              <a:rPr lang="en-GB" dirty="0">
                <a:solidFill>
                  <a:srgbClr val="000000"/>
                </a:solidFill>
                <a:uFill>
                  <a:solidFill>
                    <a:srgbClr val="000000"/>
                  </a:solidFill>
                </a:uFill>
                <a:latin typeface="Arial" panose="020B0604020202020204" pitchFamily="34" charset="0"/>
                <a:cs typeface="Arial" panose="020B0604020202020204" pitchFamily="34" charset="0"/>
              </a:rPr>
              <a:t>You should be reading this book and finding your own key quotations for your assignment.</a:t>
            </a:r>
          </a:p>
          <a:p>
            <a:endParaRPr lang="en-GB" dirty="0">
              <a:solidFill>
                <a:srgbClr val="000000"/>
              </a:solidFill>
              <a:uFill>
                <a:solidFill>
                  <a:srgbClr val="000000"/>
                </a:solidFill>
              </a:u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rgbClr val="000000"/>
                </a:solidFill>
                <a:uFill>
                  <a:solidFill>
                    <a:srgbClr val="000000"/>
                  </a:solidFill>
                </a:uFill>
                <a:latin typeface="Arial" panose="020B0604020202020204" pitchFamily="34" charset="0"/>
                <a:cs typeface="Arial" panose="020B0604020202020204" pitchFamily="34" charset="0"/>
              </a:rPr>
              <a:t>Read slowly, in a small chunks.</a:t>
            </a:r>
          </a:p>
          <a:p>
            <a:pPr marL="285750" indent="-285750">
              <a:buFont typeface="Arial" panose="020B0604020202020204" pitchFamily="34" charset="0"/>
              <a:buChar char="•"/>
            </a:pPr>
            <a:r>
              <a:rPr lang="en-GB" dirty="0">
                <a:solidFill>
                  <a:srgbClr val="000000"/>
                </a:solidFill>
                <a:uFill>
                  <a:solidFill>
                    <a:srgbClr val="000000"/>
                  </a:solidFill>
                </a:uFill>
                <a:latin typeface="Arial" panose="020B0604020202020204" pitchFamily="34" charset="0"/>
                <a:cs typeface="Arial" panose="020B0604020202020204" pitchFamily="34" charset="0"/>
              </a:rPr>
              <a:t>Find and understand the key terms. </a:t>
            </a:r>
            <a:endParaRPr lang="en-GB" sz="24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DF70F7C-DA45-18A4-5B8D-F6BEF1985815}"/>
              </a:ext>
            </a:extLst>
          </p:cNvPr>
          <p:cNvSpPr txBox="1"/>
          <p:nvPr/>
        </p:nvSpPr>
        <p:spPr>
          <a:xfrm>
            <a:off x="427085" y="415395"/>
            <a:ext cx="11416312" cy="646331"/>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Reading and References</a:t>
            </a:r>
            <a:endParaRPr lang="en-GB" sz="3200" b="1" dirty="0">
              <a:latin typeface="Arial" panose="020B0604020202020204" pitchFamily="34" charset="0"/>
              <a:cs typeface="Arial" panose="020B0604020202020204" pitchFamily="34" charset="0"/>
            </a:endParaRPr>
          </a:p>
        </p:txBody>
      </p:sp>
      <p:graphicFrame>
        <p:nvGraphicFramePr>
          <p:cNvPr id="2" name="Content Placeholder 3">
            <a:extLst>
              <a:ext uri="{FF2B5EF4-FFF2-40B4-BE49-F238E27FC236}">
                <a16:creationId xmlns:a16="http://schemas.microsoft.com/office/drawing/2014/main" id="{98B826D7-86AE-D510-1C51-D6412A134CDB}"/>
              </a:ext>
            </a:extLst>
          </p:cNvPr>
          <p:cNvGraphicFramePr>
            <a:graphicFrameLocks/>
          </p:cNvGraphicFramePr>
          <p:nvPr>
            <p:extLst>
              <p:ext uri="{D42A27DB-BD31-4B8C-83A1-F6EECF244321}">
                <p14:modId xmlns:p14="http://schemas.microsoft.com/office/powerpoint/2010/main" val="3790995138"/>
              </p:ext>
            </p:extLst>
          </p:nvPr>
        </p:nvGraphicFramePr>
        <p:xfrm>
          <a:off x="877441" y="3286473"/>
          <a:ext cx="10515600" cy="1700717"/>
        </p:xfrm>
        <a:graphic>
          <a:graphicData uri="http://schemas.openxmlformats.org/drawingml/2006/table">
            <a:tbl>
              <a:tblPr firstRow="1" firstCol="1" bandRow="1">
                <a:tableStyleId>{5C22544A-7EE6-4342-B048-85BDC9FD1C3A}</a:tableStyleId>
              </a:tblPr>
              <a:tblGrid>
                <a:gridCol w="1939381">
                  <a:extLst>
                    <a:ext uri="{9D8B030D-6E8A-4147-A177-3AD203B41FA5}">
                      <a16:colId xmlns:a16="http://schemas.microsoft.com/office/drawing/2014/main" val="4276927578"/>
                    </a:ext>
                  </a:extLst>
                </a:gridCol>
                <a:gridCol w="7007721">
                  <a:extLst>
                    <a:ext uri="{9D8B030D-6E8A-4147-A177-3AD203B41FA5}">
                      <a16:colId xmlns:a16="http://schemas.microsoft.com/office/drawing/2014/main" val="2245363584"/>
                    </a:ext>
                  </a:extLst>
                </a:gridCol>
                <a:gridCol w="1568498">
                  <a:extLst>
                    <a:ext uri="{9D8B030D-6E8A-4147-A177-3AD203B41FA5}">
                      <a16:colId xmlns:a16="http://schemas.microsoft.com/office/drawing/2014/main" val="3936662103"/>
                    </a:ext>
                  </a:extLst>
                </a:gridCol>
              </a:tblGrid>
              <a:tr h="463546">
                <a:tc>
                  <a:txBody>
                    <a:bodyPr/>
                    <a:lstStyle/>
                    <a:p>
                      <a:pPr>
                        <a:lnSpc>
                          <a:spcPct val="115000"/>
                        </a:lnSpc>
                        <a:spcAft>
                          <a:spcPts val="1000"/>
                        </a:spcAft>
                        <a:tabLst>
                          <a:tab pos="457200" algn="l"/>
                          <a:tab pos="914400" algn="l"/>
                        </a:tabLst>
                      </a:pPr>
                      <a:r>
                        <a:rPr lang="en-GB" sz="2400">
                          <a:effectLst/>
                        </a:rPr>
                        <a:t>Classification</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tabLst>
                          <a:tab pos="457200" algn="l"/>
                          <a:tab pos="914400" algn="l"/>
                        </a:tabLst>
                      </a:pPr>
                      <a:r>
                        <a:rPr lang="en-GB" sz="2400">
                          <a:effectLst/>
                        </a:rPr>
                        <a:t>Reading List entry</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tabLst>
                          <a:tab pos="457200" algn="l"/>
                          <a:tab pos="914400" algn="l"/>
                        </a:tabLst>
                      </a:pPr>
                      <a:r>
                        <a:rPr lang="en-GB" sz="2400">
                          <a:effectLst/>
                        </a:rPr>
                        <a:t>Electronic*</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47923225"/>
                  </a:ext>
                </a:extLst>
              </a:tr>
              <a:tr h="955964">
                <a:tc>
                  <a:txBody>
                    <a:bodyPr/>
                    <a:lstStyle/>
                    <a:p>
                      <a:pPr>
                        <a:lnSpc>
                          <a:spcPct val="115000"/>
                        </a:lnSpc>
                        <a:spcAft>
                          <a:spcPts val="1000"/>
                        </a:spcAft>
                        <a:tabLst>
                          <a:tab pos="457200" algn="l"/>
                          <a:tab pos="914400" algn="l"/>
                        </a:tabLst>
                      </a:pPr>
                      <a:r>
                        <a:rPr lang="en-GB" sz="2400" dirty="0">
                          <a:effectLst/>
                        </a:rPr>
                        <a:t>Essential</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2400" dirty="0">
                          <a:effectLst/>
                        </a:rPr>
                        <a:t>Saunders, Thornhill, A., &amp; Lewis, P. (2016). Research methods for business students (Seventh edition.). </a:t>
                      </a:r>
                      <a:r>
                        <a:rPr lang="fi-FI" sz="2400" dirty="0" err="1">
                          <a:effectLst/>
                        </a:rPr>
                        <a:t>Pearson</a:t>
                      </a:r>
                      <a:r>
                        <a:rPr lang="fi-FI" sz="2400" dirty="0">
                          <a:effectLst/>
                        </a:rPr>
                        <a:t> </a:t>
                      </a:r>
                      <a:r>
                        <a:rPr lang="fi-FI" sz="2400" dirty="0" err="1">
                          <a:effectLst/>
                        </a:rPr>
                        <a:t>Education</a:t>
                      </a:r>
                      <a:r>
                        <a:rPr lang="fi-FI" sz="2400" dirty="0">
                          <a:effectLst/>
                        </a:rPr>
                        <a:t> Limited.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GB" sz="2400" dirty="0">
                          <a:effectLst/>
                        </a:rPr>
                        <a: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27212400"/>
                  </a:ext>
                </a:extLst>
              </a:tr>
            </a:tbl>
          </a:graphicData>
        </a:graphic>
      </p:graphicFrame>
    </p:spTree>
    <p:extLst>
      <p:ext uri="{BB962C8B-B14F-4D97-AF65-F5344CB8AC3E}">
        <p14:creationId xmlns:p14="http://schemas.microsoft.com/office/powerpoint/2010/main" val="42133032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DF70F7C-DA45-18A4-5B8D-F6BEF1985815}"/>
              </a:ext>
            </a:extLst>
          </p:cNvPr>
          <p:cNvSpPr txBox="1"/>
          <p:nvPr/>
        </p:nvSpPr>
        <p:spPr>
          <a:xfrm>
            <a:off x="931302" y="1239977"/>
            <a:ext cx="2633216" cy="948340"/>
          </a:xfrm>
          <a:prstGeom prst="rect">
            <a:avLst/>
          </a:prstGeom>
        </p:spPr>
        <p:txBody>
          <a:bodyPr vert="horz" lIns="91440" tIns="45720" rIns="91440" bIns="45720" rtlCol="0" anchor="b">
            <a:normAutofit fontScale="92500" lnSpcReduction="20000"/>
          </a:bodyPr>
          <a:lstStyle/>
          <a:p>
            <a:pPr algn="ctr">
              <a:lnSpc>
                <a:spcPct val="90000"/>
              </a:lnSpc>
              <a:spcBef>
                <a:spcPct val="0"/>
              </a:spcBef>
              <a:spcAft>
                <a:spcPts val="600"/>
              </a:spcAft>
            </a:pPr>
            <a:r>
              <a:rPr lang="en-US" sz="4000" b="1" kern="1200" dirty="0">
                <a:solidFill>
                  <a:schemeClr val="tx1"/>
                </a:solidFill>
                <a:latin typeface="+mj-lt"/>
                <a:ea typeface="+mj-ea"/>
                <a:cs typeface="+mj-cs"/>
              </a:rPr>
              <a:t>Assessment 1</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A12C1499-20BD-3B0E-5215-73682442C5FF}"/>
              </a:ext>
            </a:extLst>
          </p:cNvPr>
          <p:cNvGraphicFramePr>
            <a:graphicFrameLocks noGrp="1"/>
          </p:cNvGraphicFramePr>
          <p:nvPr>
            <p:extLst>
              <p:ext uri="{D42A27DB-BD31-4B8C-83A1-F6EECF244321}">
                <p14:modId xmlns:p14="http://schemas.microsoft.com/office/powerpoint/2010/main" val="4113429580"/>
              </p:ext>
            </p:extLst>
          </p:nvPr>
        </p:nvGraphicFramePr>
        <p:xfrm>
          <a:off x="4106752" y="639520"/>
          <a:ext cx="7796874" cy="4376026"/>
        </p:xfrm>
        <a:graphic>
          <a:graphicData uri="http://schemas.openxmlformats.org/drawingml/2006/table">
            <a:tbl>
              <a:tblPr firstRow="1" firstCol="1" lastRow="1" lastCol="1" bandRow="1" bandCol="1"/>
              <a:tblGrid>
                <a:gridCol w="1362966">
                  <a:extLst>
                    <a:ext uri="{9D8B030D-6E8A-4147-A177-3AD203B41FA5}">
                      <a16:colId xmlns:a16="http://schemas.microsoft.com/office/drawing/2014/main" val="2556028019"/>
                    </a:ext>
                  </a:extLst>
                </a:gridCol>
                <a:gridCol w="1516955">
                  <a:extLst>
                    <a:ext uri="{9D8B030D-6E8A-4147-A177-3AD203B41FA5}">
                      <a16:colId xmlns:a16="http://schemas.microsoft.com/office/drawing/2014/main" val="82848614"/>
                    </a:ext>
                  </a:extLst>
                </a:gridCol>
                <a:gridCol w="1686438">
                  <a:extLst>
                    <a:ext uri="{9D8B030D-6E8A-4147-A177-3AD203B41FA5}">
                      <a16:colId xmlns:a16="http://schemas.microsoft.com/office/drawing/2014/main" val="3470762638"/>
                    </a:ext>
                  </a:extLst>
                </a:gridCol>
                <a:gridCol w="1713816">
                  <a:extLst>
                    <a:ext uri="{9D8B030D-6E8A-4147-A177-3AD203B41FA5}">
                      <a16:colId xmlns:a16="http://schemas.microsoft.com/office/drawing/2014/main" val="2528360550"/>
                    </a:ext>
                  </a:extLst>
                </a:gridCol>
                <a:gridCol w="268297">
                  <a:extLst>
                    <a:ext uri="{9D8B030D-6E8A-4147-A177-3AD203B41FA5}">
                      <a16:colId xmlns:a16="http://schemas.microsoft.com/office/drawing/2014/main" val="1096089316"/>
                    </a:ext>
                  </a:extLst>
                </a:gridCol>
                <a:gridCol w="809010">
                  <a:extLst>
                    <a:ext uri="{9D8B030D-6E8A-4147-A177-3AD203B41FA5}">
                      <a16:colId xmlns:a16="http://schemas.microsoft.com/office/drawing/2014/main" val="766181035"/>
                    </a:ext>
                  </a:extLst>
                </a:gridCol>
                <a:gridCol w="187631">
                  <a:extLst>
                    <a:ext uri="{9D8B030D-6E8A-4147-A177-3AD203B41FA5}">
                      <a16:colId xmlns:a16="http://schemas.microsoft.com/office/drawing/2014/main" val="203630732"/>
                    </a:ext>
                  </a:extLst>
                </a:gridCol>
                <a:gridCol w="251761">
                  <a:extLst>
                    <a:ext uri="{9D8B030D-6E8A-4147-A177-3AD203B41FA5}">
                      <a16:colId xmlns:a16="http://schemas.microsoft.com/office/drawing/2014/main" val="3035717763"/>
                    </a:ext>
                  </a:extLst>
                </a:gridCol>
              </a:tblGrid>
              <a:tr h="521686">
                <a:tc gridSpan="6">
                  <a:txBody>
                    <a:bodyPr/>
                    <a:lstStyle/>
                    <a:p>
                      <a:pPr algn="l" fontAlgn="t">
                        <a:lnSpc>
                          <a:spcPct val="115000"/>
                        </a:lnSpc>
                        <a:spcBef>
                          <a:spcPts val="1200"/>
                        </a:spcBef>
                        <a:spcAft>
                          <a:spcPts val="300"/>
                        </a:spcAft>
                      </a:pPr>
                      <a:r>
                        <a:rPr lang="en-GB" sz="2200" b="1" i="1" u="none" strike="noStrike" dirty="0">
                          <a:solidFill>
                            <a:srgbClr val="000000"/>
                          </a:solidFill>
                          <a:effectLst/>
                          <a:latin typeface="Calibri" panose="020F0502020204030204" pitchFamily="34" charset="0"/>
                          <a:cs typeface="Times New Roman" panose="02020603050405020304" pitchFamily="18" charset="0"/>
                        </a:rPr>
                        <a:t>ASSESSMENT BRIEF 1</a:t>
                      </a:r>
                      <a:endParaRPr lang="en-GB" sz="2000" b="0" i="0" u="none" strike="noStrike" dirty="0">
                        <a:effectLst/>
                        <a:latin typeface="Arial" panose="020B0604020202020204" pitchFamily="34" charset="0"/>
                      </a:endParaRPr>
                    </a:p>
                  </a:txBody>
                  <a:tcPr marL="99685" marR="99685" marT="49843" marB="4984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pPr algn="l" fontAlgn="t">
                        <a:lnSpc>
                          <a:spcPct val="115000"/>
                        </a:lnSpc>
                        <a:spcBef>
                          <a:spcPts val="1200"/>
                        </a:spcBef>
                        <a:spcAft>
                          <a:spcPts val="300"/>
                        </a:spcAft>
                      </a:pPr>
                      <a:endParaRPr lang="en-GB" sz="2000" b="0" i="0" u="none" strike="noStrike" dirty="0">
                        <a:effectLst/>
                        <a:latin typeface="Arial" panose="020B0604020202020204" pitchFamily="34" charset="0"/>
                      </a:endParaRPr>
                    </a:p>
                  </a:txBody>
                  <a:tcPr marL="99685" marR="99685" marT="49843" marB="4984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l" fontAlgn="ctr">
                        <a:lnSpc>
                          <a:spcPct val="115000"/>
                        </a:lnSpc>
                        <a:spcBef>
                          <a:spcPts val="0"/>
                        </a:spcBef>
                        <a:spcAft>
                          <a:spcPts val="1000"/>
                        </a:spcAft>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 </a:t>
                      </a:r>
                      <a:endParaRPr lang="en-GB" sz="2000" b="0" i="0" u="none" strike="noStrike">
                        <a:effectLst/>
                        <a:latin typeface="Arial" panose="020B0604020202020204" pitchFamily="34" charset="0"/>
                      </a:endParaRPr>
                    </a:p>
                  </a:txBody>
                  <a:tcPr marL="10384" marR="10384" marT="1038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C0C0C0"/>
                    </a:solidFill>
                  </a:tcPr>
                </a:tc>
                <a:tc>
                  <a:txBody>
                    <a:bodyPr/>
                    <a:lstStyle/>
                    <a:p>
                      <a:pPr algn="l" fontAlgn="ctr">
                        <a:lnSpc>
                          <a:spcPct val="115000"/>
                        </a:lnSpc>
                        <a:spcBef>
                          <a:spcPts val="0"/>
                        </a:spcBef>
                        <a:spcAft>
                          <a:spcPts val="1000"/>
                        </a:spcAft>
                      </a:pPr>
                      <a:endParaRPr lang="en-GB" sz="2000" b="0" i="0" u="none" strike="noStrike" dirty="0">
                        <a:effectLst/>
                        <a:latin typeface="Arial" panose="020B0604020202020204" pitchFamily="34" charset="0"/>
                      </a:endParaRPr>
                    </a:p>
                  </a:txBody>
                  <a:tcPr marL="10384" marR="10384" marT="10384" marB="0" anchor="ctr">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2133820344"/>
                  </a:ext>
                </a:extLst>
              </a:tr>
              <a:tr h="349729">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Programme:</a:t>
                      </a:r>
                      <a:endParaRPr lang="en-GB" sz="2000" b="0" i="0" u="none" strike="noStrike">
                        <a:effectLst/>
                        <a:latin typeface="Arial" panose="020B0604020202020204" pitchFamily="34" charset="0"/>
                      </a:endParaRPr>
                    </a:p>
                  </a:txBody>
                  <a:tcPr marL="74764" marR="74764" marT="1038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gridSpan="6">
                  <a:txBody>
                    <a:bodyPr/>
                    <a:lstStyle/>
                    <a:p>
                      <a:pPr algn="just" fontAlgn="t">
                        <a:lnSpc>
                          <a:spcPct val="115000"/>
                        </a:lnSpc>
                        <a:spcBef>
                          <a:spcPts val="600"/>
                        </a:spcBef>
                        <a:spcAft>
                          <a:spcPts val="600"/>
                        </a:spcAft>
                      </a:pPr>
                      <a:r>
                        <a:rPr lang="en-GB" sz="1200" b="1" i="0" u="none" strike="noStrike" dirty="0">
                          <a:effectLst/>
                          <a:latin typeface="Arial" panose="020B0604020202020204" pitchFamily="34" charset="0"/>
                          <a:ea typeface="Calibri" panose="020F0502020204030204" pitchFamily="34" charset="0"/>
                          <a:cs typeface="Times New Roman" panose="02020603050405020304" pitchFamily="18" charset="0"/>
                        </a:rPr>
                        <a:t>International Travel and Tourism Management</a:t>
                      </a:r>
                      <a:endParaRPr lang="en-GB" sz="2000" b="0" i="0" u="none" strike="noStrike" dirty="0">
                        <a:effectLst/>
                        <a:latin typeface="Arial" panose="020B0604020202020204" pitchFamily="34" charset="0"/>
                      </a:endParaRPr>
                    </a:p>
                  </a:txBody>
                  <a:tcPr marL="99685" marR="99685" marT="49843" marB="4984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lnL w="12700" cap="flat" cmpd="sng" algn="ctr">
                      <a:solidFill>
                        <a:srgbClr val="000000"/>
                      </a:solidFill>
                      <a:prstDash val="solid"/>
                      <a:round/>
                      <a:headEnd type="none" w="med" len="med"/>
                      <a:tailEnd type="none" w="med" len="med"/>
                    </a:lnL>
                    <a:lnT w="12700" cap="flat" cmpd="sng" algn="ctr">
                      <a:solidFill>
                        <a:srgbClr val="000000"/>
                      </a:solidFill>
                      <a:prstDash val="solid"/>
                      <a:round/>
                      <a:headEnd type="none" w="med" len="med"/>
                      <a:tailEnd type="none" w="med" len="med"/>
                    </a:lnT>
                  </a:tcPr>
                </a:tc>
                <a:tc hMerge="1">
                  <a:txBody>
                    <a:bodyPr/>
                    <a:lstStyle/>
                    <a:p>
                      <a:endParaRPr lang="en-GB"/>
                    </a:p>
                  </a:txBody>
                  <a:tcPr/>
                </a:tc>
                <a:tc>
                  <a:txBody>
                    <a:bodyPr/>
                    <a:lstStyle/>
                    <a:p>
                      <a:pPr algn="just" fontAlgn="t">
                        <a:lnSpc>
                          <a:spcPct val="115000"/>
                        </a:lnSpc>
                        <a:spcBef>
                          <a:spcPts val="600"/>
                        </a:spcBef>
                        <a:spcAft>
                          <a:spcPts val="600"/>
                        </a:spcAft>
                      </a:pPr>
                      <a:endParaRPr lang="en-GB" sz="2000" b="0" i="0" u="none" strike="noStrike" dirty="0">
                        <a:effectLst/>
                        <a:latin typeface="Arial" panose="020B0604020202020204" pitchFamily="34" charset="0"/>
                      </a:endParaRPr>
                    </a:p>
                  </a:txBody>
                  <a:tcPr marL="99685" marR="99685" marT="49843" marB="4984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1843104861"/>
                  </a:ext>
                </a:extLst>
              </a:tr>
              <a:tr h="349729">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Module:</a:t>
                      </a:r>
                      <a:endParaRPr lang="en-GB" sz="2000" b="0" i="0" u="none" strike="noStrike">
                        <a:effectLst/>
                        <a:latin typeface="Arial" panose="020B0604020202020204" pitchFamily="34" charset="0"/>
                      </a:endParaRPr>
                    </a:p>
                  </a:txBody>
                  <a:tcPr marL="74764" marR="74764" marT="1038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gridSpan="6">
                  <a:txBody>
                    <a:bodyPr/>
                    <a:lstStyle/>
                    <a:p>
                      <a:pPr>
                        <a:lnSpc>
                          <a:spcPct val="115000"/>
                        </a:lnSpc>
                        <a:spcBef>
                          <a:spcPts val="1200"/>
                        </a:spcBef>
                        <a:spcAft>
                          <a:spcPts val="300"/>
                        </a:spcAft>
                      </a:pPr>
                      <a:r>
                        <a:rPr lang="en-GB" sz="2000" b="1" i="1" dirty="0">
                          <a:solidFill>
                            <a:srgbClr val="000000"/>
                          </a:solidFill>
                          <a:effectLst/>
                          <a:latin typeface="Calibri" panose="020F0502020204030204" pitchFamily="34" charset="0"/>
                          <a:cs typeface="Times New Roman" panose="02020603050405020304" pitchFamily="18" charset="0"/>
                        </a:rPr>
                        <a:t>ASSESSMENT BRIEF 1</a:t>
                      </a:r>
                      <a:endParaRPr lang="en-GB" sz="1100" b="1" i="1" dirty="0">
                        <a:effectLst/>
                        <a:latin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lnL w="12700" cap="flat" cmpd="sng" algn="ctr">
                      <a:solidFill>
                        <a:srgbClr val="000000"/>
                      </a:solidFill>
                      <a:prstDash val="solid"/>
                      <a:round/>
                      <a:headEnd type="none" w="med" len="med"/>
                      <a:tailEnd type="none" w="med" len="med"/>
                    </a:lnL>
                  </a:tcPr>
                </a:tc>
                <a:tc hMerge="1">
                  <a:txBody>
                    <a:bodyPr/>
                    <a:lstStyle/>
                    <a:p>
                      <a:endParaRPr lang="en-GB"/>
                    </a:p>
                  </a:txBody>
                  <a:tcPr/>
                </a:tc>
                <a:tc>
                  <a:txBody>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785609162"/>
                  </a:ext>
                </a:extLst>
              </a:tr>
              <a:tr h="349729">
                <a:tc>
                  <a:txBody>
                    <a:bodyPr/>
                    <a:lstStyle/>
                    <a:p>
                      <a:pPr algn="just" fontAlgn="t">
                        <a:lnSpc>
                          <a:spcPct val="115000"/>
                        </a:lnSpc>
                        <a:spcBef>
                          <a:spcPts val="600"/>
                        </a:spcBef>
                        <a:spcAft>
                          <a:spcPts val="600"/>
                        </a:spcAft>
                      </a:pPr>
                      <a:endParaRPr lang="en-GB" sz="2000" b="0" i="0" u="none" strike="noStrike">
                        <a:effectLst/>
                        <a:latin typeface="Arial" panose="020B0604020202020204" pitchFamily="34" charset="0"/>
                      </a:endParaRPr>
                    </a:p>
                  </a:txBody>
                  <a:tcPr marL="74764" marR="74764" marT="1038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a:txBody>
                    <a:bodyPr/>
                    <a:lstStyle/>
                    <a:p>
                      <a:pPr algn="just">
                        <a:lnSpc>
                          <a:spcPct val="115000"/>
                        </a:lnSpc>
                        <a:spcBef>
                          <a:spcPts val="600"/>
                        </a:spcBef>
                        <a:spcAft>
                          <a:spcPts val="600"/>
                        </a:spcAft>
                      </a:pPr>
                      <a:r>
                        <a:rPr lang="en-GB" sz="11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Student name: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Bef>
                          <a:spcPts val="600"/>
                        </a:spcBef>
                        <a:spcAft>
                          <a:spcPts val="600"/>
                        </a:spcAft>
                      </a:pPr>
                      <a:r>
                        <a:rPr lang="en-GB" sz="11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Student ID number:</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gridSpan="4">
                  <a:txBody>
                    <a:bodyPr/>
                    <a:lstStyle/>
                    <a:p>
                      <a:r>
                        <a:rPr lang="en-GB" sz="1100" b="1" dirty="0">
                          <a:effectLst/>
                          <a:latin typeface="Arial" panose="020B0604020202020204" pitchFamily="34" charset="0"/>
                          <a:ea typeface="Calibri" panose="020F0502020204030204" pitchFamily="34" charset="0"/>
                          <a:cs typeface="Times New Roman" panose="02020603050405020304" pitchFamily="18" charset="0"/>
                        </a:rPr>
                        <a:t> </a:t>
                      </a:r>
                      <a:endParaRPr lang="en-GB" dirty="0"/>
                    </a:p>
                  </a:txBody>
                  <a:tcPr marL="68580" marR="68580" marT="0" marB="0"/>
                </a:tc>
                <a:tc hMerge="1">
                  <a:txBody>
                    <a:bodyPr/>
                    <a:lstStyle/>
                    <a:p>
                      <a:pPr algn="just">
                        <a:lnSpc>
                          <a:spcPct val="115000"/>
                        </a:lnSpc>
                        <a:spcBef>
                          <a:spcPts val="600"/>
                        </a:spcBef>
                        <a:spcAft>
                          <a:spcPts val="6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1031026500"/>
                  </a:ext>
                </a:extLst>
              </a:tr>
              <a:tr h="349729">
                <a:tc>
                  <a:txBody>
                    <a:bodyPr/>
                    <a:lstStyle/>
                    <a:p>
                      <a:pPr algn="just" fontAlgn="t">
                        <a:lnSpc>
                          <a:spcPct val="115000"/>
                        </a:lnSpc>
                        <a:spcBef>
                          <a:spcPts val="600"/>
                        </a:spcBef>
                        <a:spcAft>
                          <a:spcPts val="600"/>
                        </a:spcAft>
                      </a:pPr>
                      <a:endParaRPr lang="en-GB" sz="2000" b="0" i="0" u="none" strike="noStrike">
                        <a:effectLst/>
                        <a:latin typeface="Arial" panose="020B0604020202020204" pitchFamily="34" charset="0"/>
                      </a:endParaRPr>
                    </a:p>
                  </a:txBody>
                  <a:tcPr marL="74764" marR="74764" marT="1038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a:txBody>
                    <a:bodyPr/>
                    <a:lstStyle/>
                    <a:p>
                      <a:pPr algn="just">
                        <a:lnSpc>
                          <a:spcPct val="115000"/>
                        </a:lnSpc>
                        <a:spcBef>
                          <a:spcPts val="600"/>
                        </a:spcBef>
                        <a:spcAft>
                          <a:spcPts val="600"/>
                        </a:spcAft>
                      </a:pPr>
                      <a:r>
                        <a:rPr lang="en-GB" sz="11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Programme: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gridSpan="6">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International Travel and Tourism Management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3436320267"/>
                  </a:ext>
                </a:extLst>
              </a:tr>
              <a:tr h="349729">
                <a:tc>
                  <a:txBody>
                    <a:bodyPr/>
                    <a:lstStyle/>
                    <a:p>
                      <a:pPr algn="just" fontAlgn="t">
                        <a:lnSpc>
                          <a:spcPct val="115000"/>
                        </a:lnSpc>
                        <a:spcBef>
                          <a:spcPts val="600"/>
                        </a:spcBef>
                        <a:spcAft>
                          <a:spcPts val="600"/>
                        </a:spcAft>
                      </a:pPr>
                      <a:endParaRPr lang="en-GB" sz="2000" b="0" i="0" u="none" strike="noStrike">
                        <a:effectLst/>
                        <a:latin typeface="Arial" panose="020B0604020202020204" pitchFamily="34" charset="0"/>
                      </a:endParaRPr>
                    </a:p>
                  </a:txBody>
                  <a:tcPr marL="74764" marR="74764" marT="1038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a:txBody>
                    <a:bodyPr/>
                    <a:lstStyle/>
                    <a:p>
                      <a:pPr algn="just">
                        <a:lnSpc>
                          <a:spcPct val="115000"/>
                        </a:lnSpc>
                        <a:spcBef>
                          <a:spcPts val="600"/>
                        </a:spcBef>
                        <a:spcAft>
                          <a:spcPts val="600"/>
                        </a:spcAft>
                      </a:pPr>
                      <a:r>
                        <a:rPr lang="en-GB" sz="11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Module: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gridSpan="6">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BMTP5022 Research Methods and Field Study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2100402605"/>
                  </a:ext>
                </a:extLst>
              </a:tr>
              <a:tr h="470598">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Module code:</a:t>
                      </a:r>
                      <a:endParaRPr lang="en-GB" sz="2000" b="0" i="0" u="none" strike="noStrike">
                        <a:effectLst/>
                        <a:latin typeface="Arial" panose="020B0604020202020204" pitchFamily="34" charset="0"/>
                      </a:endParaRPr>
                    </a:p>
                  </a:txBody>
                  <a:tcPr marL="74764" marR="74764" marT="1038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a:txBody>
                    <a:bodyPr/>
                    <a:lstStyle/>
                    <a:p>
                      <a:pPr algn="just">
                        <a:lnSpc>
                          <a:spcPct val="115000"/>
                        </a:lnSpc>
                        <a:spcBef>
                          <a:spcPts val="600"/>
                        </a:spcBef>
                        <a:spcAft>
                          <a:spcPts val="600"/>
                        </a:spcAft>
                      </a:pPr>
                      <a:r>
                        <a:rPr lang="en-GB" sz="11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Module code: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BMTP5022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gridSpan="2">
                  <a:txBody>
                    <a:bodyPr/>
                    <a:lstStyle/>
                    <a:p>
                      <a:pPr algn="just">
                        <a:lnSpc>
                          <a:spcPct val="115000"/>
                        </a:lnSpc>
                        <a:spcBef>
                          <a:spcPts val="600"/>
                        </a:spcBef>
                        <a:spcAft>
                          <a:spcPts val="600"/>
                        </a:spcAft>
                      </a:pPr>
                      <a:r>
                        <a:rPr lang="en-GB" sz="11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Contribution to Overall Module Assessment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pPr algn="just">
                        <a:lnSpc>
                          <a:spcPct val="115000"/>
                        </a:lnSpc>
                        <a:spcBef>
                          <a:spcPts val="600"/>
                        </a:spcBef>
                        <a:spcAft>
                          <a:spcPts val="6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gridSpan="3">
                  <a:txBody>
                    <a:bodyPr/>
                    <a:lstStyle/>
                    <a:p>
                      <a:pPr>
                        <a:lnSpc>
                          <a:spcPct val="115000"/>
                        </a:lnSpc>
                        <a:spcAft>
                          <a:spcPts val="10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50%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solidFill>
                      <a:srgbClr val="C0C0C0"/>
                    </a:solidFill>
                  </a:tcPr>
                </a:tc>
                <a:tc hMerge="1">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50%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3470343434"/>
                  </a:ext>
                </a:extLst>
              </a:tr>
              <a:tr h="559899">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Lecturer:</a:t>
                      </a:r>
                      <a:endParaRPr lang="en-GB" sz="2000" b="0" i="0" u="none" strike="noStrike">
                        <a:effectLst/>
                        <a:latin typeface="Arial" panose="020B0604020202020204" pitchFamily="34" charset="0"/>
                      </a:endParaRPr>
                    </a:p>
                  </a:txBody>
                  <a:tcPr marL="74764" marR="74764" marT="1038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a:txBody>
                    <a:bodyPr/>
                    <a:lstStyle/>
                    <a:p>
                      <a:pPr algn="just">
                        <a:lnSpc>
                          <a:spcPct val="115000"/>
                        </a:lnSpc>
                        <a:spcBef>
                          <a:spcPts val="600"/>
                        </a:spcBef>
                        <a:spcAft>
                          <a:spcPts val="600"/>
                        </a:spcAft>
                      </a:pPr>
                      <a:r>
                        <a:rPr lang="en-GB" sz="11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Lecturer: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Dr Emma Roberts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gridSpan="2">
                  <a:txBody>
                    <a:bodyPr/>
                    <a:lstStyle/>
                    <a:p>
                      <a:pPr algn="just">
                        <a:lnSpc>
                          <a:spcPct val="115000"/>
                        </a:lnSpc>
                        <a:spcBef>
                          <a:spcPts val="600"/>
                        </a:spcBef>
                        <a:spcAft>
                          <a:spcPts val="600"/>
                        </a:spcAft>
                      </a:pPr>
                      <a:r>
                        <a:rPr lang="en-GB" sz="11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Internal Verifier: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pPr algn="just">
                        <a:lnSpc>
                          <a:spcPct val="115000"/>
                        </a:lnSpc>
                        <a:spcBef>
                          <a:spcPts val="600"/>
                        </a:spcBef>
                        <a:spcAft>
                          <a:spcPts val="6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gridSpan="3">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Dr Helen Lee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Dr Helen Lee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2900161284"/>
                  </a:ext>
                </a:extLst>
              </a:tr>
              <a:tr h="470598">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Assignment Title:</a:t>
                      </a:r>
                      <a:endParaRPr lang="en-GB" sz="2000" b="0" i="0" u="none" strike="noStrike">
                        <a:effectLst/>
                        <a:latin typeface="Arial" panose="020B0604020202020204" pitchFamily="34" charset="0"/>
                      </a:endParaRPr>
                    </a:p>
                  </a:txBody>
                  <a:tcPr marL="74764" marR="74764" marT="1038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a:txBody>
                    <a:bodyPr/>
                    <a:lstStyle/>
                    <a:p>
                      <a:pPr algn="just">
                        <a:lnSpc>
                          <a:spcPct val="115000"/>
                        </a:lnSpc>
                        <a:spcBef>
                          <a:spcPts val="600"/>
                        </a:spcBef>
                        <a:spcAft>
                          <a:spcPts val="600"/>
                        </a:spcAft>
                      </a:pPr>
                      <a:r>
                        <a:rPr lang="en-GB" sz="11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Assignment Title: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Research Project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gridSpan="2">
                  <a:txBody>
                    <a:bodyPr/>
                    <a:lstStyle/>
                    <a:p>
                      <a:pPr algn="just">
                        <a:lnSpc>
                          <a:spcPct val="115000"/>
                        </a:lnSpc>
                        <a:spcBef>
                          <a:spcPts val="600"/>
                        </a:spcBef>
                        <a:spcAft>
                          <a:spcPts val="600"/>
                        </a:spcAft>
                      </a:pPr>
                      <a:r>
                        <a:rPr lang="en-GB" sz="11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Word count (or equivalent):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pPr algn="just">
                        <a:lnSpc>
                          <a:spcPct val="115000"/>
                        </a:lnSpc>
                        <a:spcBef>
                          <a:spcPts val="600"/>
                        </a:spcBef>
                        <a:spcAft>
                          <a:spcPts val="6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gridSpan="3">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2,000 words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2,000 words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4192335306"/>
                  </a:ext>
                </a:extLst>
              </a:tr>
              <a:tr h="470598">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Submission deadline:</a:t>
                      </a:r>
                      <a:endParaRPr lang="en-GB" sz="2000" b="0" i="0" u="none" strike="noStrike">
                        <a:effectLst/>
                        <a:latin typeface="Arial" panose="020B0604020202020204" pitchFamily="34" charset="0"/>
                      </a:endParaRPr>
                    </a:p>
                  </a:txBody>
                  <a:tcPr marL="74764" marR="74764" marT="1038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a:txBody>
                    <a:bodyPr/>
                    <a:lstStyle/>
                    <a:p>
                      <a:pPr algn="just">
                        <a:lnSpc>
                          <a:spcPct val="115000"/>
                        </a:lnSpc>
                        <a:spcBef>
                          <a:spcPts val="600"/>
                        </a:spcBef>
                        <a:spcAft>
                          <a:spcPts val="600"/>
                        </a:spcAft>
                      </a:pPr>
                      <a:r>
                        <a:rPr lang="en-GB" sz="11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Submission deadline: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23:59          Friday 1</a:t>
                      </a:r>
                      <a:r>
                        <a:rPr lang="en-GB" sz="1100" b="1" baseline="30000">
                          <a:effectLst/>
                          <a:latin typeface="Arial" panose="020B0604020202020204" pitchFamily="34" charset="0"/>
                          <a:ea typeface="Calibri" panose="020F0502020204030204" pitchFamily="34" charset="0"/>
                          <a:cs typeface="Times New Roman" panose="02020603050405020304" pitchFamily="18" charset="0"/>
                        </a:rPr>
                        <a:t>st</a:t>
                      </a:r>
                      <a:r>
                        <a:rPr lang="en-GB" sz="1100" b="1">
                          <a:effectLst/>
                          <a:latin typeface="Arial" panose="020B0604020202020204" pitchFamily="34" charset="0"/>
                          <a:ea typeface="Calibri" panose="020F0502020204030204" pitchFamily="34" charset="0"/>
                          <a:cs typeface="Times New Roman" panose="02020603050405020304" pitchFamily="18" charset="0"/>
                        </a:rPr>
                        <a:t> Dec 2023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gridSpan="2">
                  <a:txBody>
                    <a:bodyPr/>
                    <a:lstStyle/>
                    <a:p>
                      <a:pPr algn="just">
                        <a:lnSpc>
                          <a:spcPct val="115000"/>
                        </a:lnSpc>
                        <a:spcBef>
                          <a:spcPts val="600"/>
                        </a:spcBef>
                        <a:spcAft>
                          <a:spcPts val="600"/>
                        </a:spcAft>
                      </a:pPr>
                      <a:r>
                        <a:rPr lang="en-GB" sz="11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Return date of provisional marks &amp; written feedback:</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pPr algn="just">
                        <a:lnSpc>
                          <a:spcPct val="115000"/>
                        </a:lnSpc>
                        <a:spcBef>
                          <a:spcPts val="600"/>
                        </a:spcBef>
                        <a:spcAft>
                          <a:spcPts val="6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gridSpan="3">
                  <a:txBody>
                    <a:bodyPr/>
                    <a:lstStyle/>
                    <a:p>
                      <a:pPr algn="just">
                        <a:lnSpc>
                          <a:spcPct val="115000"/>
                        </a:lnSpc>
                        <a:spcBef>
                          <a:spcPts val="600"/>
                        </a:spcBef>
                        <a:spcAft>
                          <a:spcPts val="600"/>
                        </a:spcAft>
                      </a:pPr>
                      <a:r>
                        <a:rPr lang="en-GB" sz="1100" b="1" dirty="0">
                          <a:effectLst/>
                          <a:latin typeface="Arial" panose="020B0604020202020204" pitchFamily="34" charset="0"/>
                          <a:ea typeface="Calibri" panose="020F0502020204030204" pitchFamily="34" charset="0"/>
                          <a:cs typeface="Times New Roman" panose="02020603050405020304" pitchFamily="18" charset="0"/>
                        </a:rPr>
                        <a:t>29.12.2023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pPr algn="just">
                        <a:lnSpc>
                          <a:spcPct val="115000"/>
                        </a:lnSpc>
                        <a:spcBef>
                          <a:spcPts val="600"/>
                        </a:spcBef>
                        <a:spcAft>
                          <a:spcPts val="600"/>
                        </a:spcAft>
                      </a:pPr>
                      <a:r>
                        <a:rPr lang="en-GB" sz="1100" b="1" dirty="0">
                          <a:effectLst/>
                          <a:latin typeface="Arial" panose="020B0604020202020204" pitchFamily="34" charset="0"/>
                          <a:ea typeface="Calibri" panose="020F0502020204030204" pitchFamily="34" charset="0"/>
                          <a:cs typeface="Times New Roman" panose="02020603050405020304" pitchFamily="18" charset="0"/>
                        </a:rPr>
                        <a:t>29.12.2023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2449258258"/>
                  </a:ext>
                </a:extLst>
              </a:tr>
            </a:tbl>
          </a:graphicData>
        </a:graphic>
      </p:graphicFrame>
    </p:spTree>
    <p:extLst>
      <p:ext uri="{BB962C8B-B14F-4D97-AF65-F5344CB8AC3E}">
        <p14:creationId xmlns:p14="http://schemas.microsoft.com/office/powerpoint/2010/main" val="29214173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DF70F7C-DA45-18A4-5B8D-F6BEF1985815}"/>
              </a:ext>
            </a:extLst>
          </p:cNvPr>
          <p:cNvSpPr txBox="1"/>
          <p:nvPr/>
        </p:nvSpPr>
        <p:spPr>
          <a:xfrm>
            <a:off x="1" y="448248"/>
            <a:ext cx="1653586" cy="646331"/>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Task 1</a:t>
            </a:r>
            <a:endParaRPr lang="en-GB" sz="3200" b="1"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D098F82E-4810-D067-F8F5-F67E79FF19F8}"/>
              </a:ext>
            </a:extLst>
          </p:cNvPr>
          <p:cNvSpPr txBox="1"/>
          <p:nvPr/>
        </p:nvSpPr>
        <p:spPr>
          <a:xfrm>
            <a:off x="1653587" y="487315"/>
            <a:ext cx="9932464" cy="5120889"/>
          </a:xfrm>
          <a:prstGeom prst="rect">
            <a:avLst/>
          </a:prstGeom>
          <a:noFill/>
        </p:spPr>
        <p:txBody>
          <a:bodyPr wrap="square" rtlCol="0">
            <a:spAutoFit/>
          </a:bodyPr>
          <a:lstStyle/>
          <a:p>
            <a:pPr algn="just">
              <a:lnSpc>
                <a:spcPct val="115000"/>
              </a:lnSpc>
              <a:spcAft>
                <a:spcPts val="1000"/>
              </a:spcAft>
            </a:pPr>
            <a:r>
              <a:rPr lang="en-GB" sz="2000" b="1" dirty="0">
                <a:solidFill>
                  <a:srgbClr val="000000"/>
                </a:solidFill>
                <a:effectLst/>
                <a:latin typeface="Arial" panose="020B0604020202020204" pitchFamily="34" charset="0"/>
                <a:ea typeface="Calibri" panose="020F0502020204030204" pitchFamily="34" charset="0"/>
              </a:rPr>
              <a:t>Research Project – 2,000 words (+/- 10%)</a:t>
            </a:r>
            <a:endParaRPr lang="en-GB" sz="2000" b="1" dirty="0">
              <a:effectLst/>
              <a:latin typeface="Calibri" panose="020F0502020204030204" pitchFamily="34" charset="0"/>
              <a:ea typeface="Calibri" panose="020F0502020204030204" pitchFamily="34" charset="0"/>
            </a:endParaRPr>
          </a:p>
          <a:p>
            <a:pPr algn="just">
              <a:lnSpc>
                <a:spcPct val="115000"/>
              </a:lnSpc>
              <a:spcAft>
                <a:spcPts val="1000"/>
              </a:spcAft>
            </a:pPr>
            <a:r>
              <a:rPr lang="en-GB" sz="1400" dirty="0">
                <a:solidFill>
                  <a:srgbClr val="000000"/>
                </a:solidFill>
                <a:effectLst/>
                <a:latin typeface="Arial" panose="020B0604020202020204" pitchFamily="34" charset="0"/>
                <a:ea typeface="Calibri" panose="020F0502020204030204" pitchFamily="34" charset="0"/>
              </a:rPr>
              <a:t>Your research project should contain the following sections:</a:t>
            </a:r>
            <a:endParaRPr lang="en-GB" sz="1400" dirty="0">
              <a:effectLst/>
              <a:latin typeface="Calibri" panose="020F0502020204030204" pitchFamily="34" charset="0"/>
              <a:ea typeface="Calibri" panose="020F0502020204030204" pitchFamily="34" charset="0"/>
            </a:endParaRPr>
          </a:p>
          <a:p>
            <a:pPr marL="342900" lvl="0" indent="-342900" algn="just">
              <a:lnSpc>
                <a:spcPct val="115000"/>
              </a:lnSpc>
              <a:spcAft>
                <a:spcPts val="1000"/>
              </a:spcAft>
              <a:buFont typeface="+mj-lt"/>
              <a:buAutoNum type="arabicPeriod"/>
            </a:pPr>
            <a:r>
              <a:rPr lang="en-GB" sz="1400" dirty="0">
                <a:effectLst/>
                <a:latin typeface="Arial" panose="020B0604020202020204" pitchFamily="34" charset="0"/>
                <a:ea typeface="Calibri" panose="020F0502020204030204" pitchFamily="34" charset="0"/>
              </a:rPr>
              <a:t>Introduction – outline the travel or tourism business or event that you are investigating and why it is of importance and relevance for the hotel and hospitality sector in its region. Provide any background detail about the sector and company that will be central to this paper. (200 words)</a:t>
            </a:r>
            <a:endParaRPr lang="en-GB" sz="1400" dirty="0">
              <a:effectLst/>
              <a:latin typeface="Calibri" panose="020F0502020204030204" pitchFamily="34" charset="0"/>
              <a:ea typeface="Calibri" panose="020F0502020204030204" pitchFamily="34" charset="0"/>
            </a:endParaRPr>
          </a:p>
          <a:p>
            <a:pPr marL="342900" lvl="0" indent="-342900" algn="just">
              <a:lnSpc>
                <a:spcPct val="115000"/>
              </a:lnSpc>
              <a:spcAft>
                <a:spcPts val="1000"/>
              </a:spcAft>
              <a:buFont typeface="+mj-lt"/>
              <a:buAutoNum type="arabicPeriod"/>
            </a:pPr>
            <a:r>
              <a:rPr lang="en-GB" sz="1400" dirty="0">
                <a:effectLst/>
                <a:latin typeface="Arial" panose="020B0604020202020204" pitchFamily="34" charset="0"/>
                <a:ea typeface="Calibri" panose="020F0502020204030204" pitchFamily="34" charset="0"/>
              </a:rPr>
              <a:t>Methodology – Provide a brief overview of the key research methods, principles and analyses that you will be applying in this project. Draw on current journal articles to get the best marks for this section. (800 words)</a:t>
            </a:r>
            <a:endParaRPr lang="en-GB" sz="1400" dirty="0">
              <a:effectLst/>
              <a:latin typeface="Calibri" panose="020F0502020204030204" pitchFamily="34" charset="0"/>
              <a:ea typeface="Calibri" panose="020F0502020204030204" pitchFamily="34" charset="0"/>
            </a:endParaRPr>
          </a:p>
          <a:p>
            <a:pPr marL="342900" lvl="0" indent="-342900" algn="just">
              <a:lnSpc>
                <a:spcPct val="115000"/>
              </a:lnSpc>
              <a:spcAft>
                <a:spcPts val="1000"/>
              </a:spcAft>
              <a:buFont typeface="+mj-lt"/>
              <a:buAutoNum type="arabicPeriod"/>
            </a:pPr>
            <a:r>
              <a:rPr lang="en-GB" sz="1400" dirty="0">
                <a:effectLst/>
                <a:latin typeface="Arial" panose="020B0604020202020204" pitchFamily="34" charset="0"/>
                <a:ea typeface="Calibri" panose="020F0502020204030204" pitchFamily="34" charset="0"/>
              </a:rPr>
              <a:t>Findings/Analysis – Use a variety of presentational techniques to describe your case study organisation. This may include pictures, diagrams, tables, interview quotations to demonstrate your findings. (800 words)</a:t>
            </a:r>
            <a:endParaRPr lang="en-GB" sz="1400" dirty="0">
              <a:effectLst/>
              <a:latin typeface="Calibri" panose="020F0502020204030204" pitchFamily="34" charset="0"/>
              <a:ea typeface="Calibri" panose="020F0502020204030204" pitchFamily="34" charset="0"/>
            </a:endParaRPr>
          </a:p>
          <a:p>
            <a:pPr marL="342900" lvl="0" indent="-342900" algn="just">
              <a:lnSpc>
                <a:spcPct val="115000"/>
              </a:lnSpc>
              <a:spcAft>
                <a:spcPts val="1000"/>
              </a:spcAft>
              <a:buFont typeface="+mj-lt"/>
              <a:buAutoNum type="arabicPeriod"/>
            </a:pPr>
            <a:r>
              <a:rPr lang="en-GB" sz="1400" dirty="0">
                <a:effectLst/>
                <a:latin typeface="Arial" panose="020B0604020202020204" pitchFamily="34" charset="0"/>
                <a:ea typeface="Calibri" panose="020F0502020204030204" pitchFamily="34" charset="0"/>
              </a:rPr>
              <a:t>Conclusions and Limitations. Evaluate the strengths and weaknesses of your case study methods and findings and reflect on which were the most productive and efficient. This section can use bullet points (200 words)</a:t>
            </a:r>
            <a:endParaRPr lang="en-GB" sz="1400" dirty="0">
              <a:effectLst/>
              <a:latin typeface="Calibri" panose="020F0502020204030204" pitchFamily="34" charset="0"/>
              <a:ea typeface="Calibri" panose="020F0502020204030204" pitchFamily="34" charset="0"/>
            </a:endParaRPr>
          </a:p>
          <a:p>
            <a:pPr marL="342900" lvl="0" indent="-342900" algn="just">
              <a:lnSpc>
                <a:spcPct val="115000"/>
              </a:lnSpc>
              <a:spcAft>
                <a:spcPts val="1000"/>
              </a:spcAft>
              <a:buFont typeface="+mj-lt"/>
              <a:buAutoNum type="arabicPeriod"/>
            </a:pPr>
            <a:r>
              <a:rPr lang="en-GB" sz="1400" dirty="0">
                <a:effectLst/>
                <a:latin typeface="Arial" panose="020B0604020202020204" pitchFamily="34" charset="0"/>
                <a:ea typeface="Calibri" panose="020F0502020204030204" pitchFamily="34" charset="0"/>
              </a:rPr>
              <a:t>List of References - You must use credible sources for your research from academic journals,  online industry sources and textbooks. This is a 2,000 word paper and so you need to include 20 sources as a minimum. These must also be correctly referenced as in text citations where appropriate and these are not included in the word count. </a:t>
            </a:r>
            <a:endParaRPr lang="en-GB" sz="1400" dirty="0">
              <a:effectLst/>
              <a:latin typeface="Calibri" panose="020F0502020204030204" pitchFamily="34" charset="0"/>
              <a:ea typeface="Calibri" panose="020F0502020204030204" pitchFamily="34" charset="0"/>
            </a:endParaRPr>
          </a:p>
          <a:p>
            <a:pPr algn="just">
              <a:lnSpc>
                <a:spcPct val="115000"/>
              </a:lnSpc>
              <a:spcAft>
                <a:spcPts val="1000"/>
              </a:spcAft>
            </a:pPr>
            <a:r>
              <a:rPr lang="en-GB" sz="1400" dirty="0">
                <a:effectLst/>
                <a:latin typeface="Arial" panose="020B0604020202020204" pitchFamily="34" charset="0"/>
                <a:ea typeface="Calibri" panose="020F0502020204030204" pitchFamily="34" charset="0"/>
              </a:rPr>
              <a:t>This report should be compiled into one MS Word document and presented professionally. </a:t>
            </a:r>
            <a:endParaRPr lang="en-GB" sz="1400" dirty="0">
              <a:effectLst/>
              <a:latin typeface="Calibri" panose="020F0502020204030204" pitchFamily="34" charset="0"/>
              <a:ea typeface="Calibri" panose="020F0502020204030204" pitchFamily="34" charset="0"/>
            </a:endParaRPr>
          </a:p>
          <a:p>
            <a:endParaRPr lang="en-GB" sz="1400" dirty="0"/>
          </a:p>
        </p:txBody>
      </p:sp>
    </p:spTree>
    <p:extLst>
      <p:ext uri="{BB962C8B-B14F-4D97-AF65-F5344CB8AC3E}">
        <p14:creationId xmlns:p14="http://schemas.microsoft.com/office/powerpoint/2010/main" val="9730390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DF70F7C-DA45-18A4-5B8D-F6BEF1985815}"/>
              </a:ext>
            </a:extLst>
          </p:cNvPr>
          <p:cNvSpPr txBox="1"/>
          <p:nvPr/>
        </p:nvSpPr>
        <p:spPr>
          <a:xfrm>
            <a:off x="630936" y="639520"/>
            <a:ext cx="3429000" cy="1719072"/>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400" b="1" kern="1200" dirty="0">
                <a:solidFill>
                  <a:schemeClr val="tx1"/>
                </a:solidFill>
                <a:latin typeface="+mj-lt"/>
                <a:ea typeface="+mj-ea"/>
                <a:cs typeface="+mj-cs"/>
              </a:rPr>
              <a:t>Assessment 2</a:t>
            </a:r>
          </a:p>
        </p:txBody>
      </p:sp>
      <p:sp>
        <p:nvSpPr>
          <p:cNvPr id="28"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D81EDE40-CD04-155E-D3AD-F5D03BCE7B8D}"/>
              </a:ext>
            </a:extLst>
          </p:cNvPr>
          <p:cNvGraphicFramePr>
            <a:graphicFrameLocks noGrp="1"/>
          </p:cNvGraphicFramePr>
          <p:nvPr>
            <p:extLst>
              <p:ext uri="{D42A27DB-BD31-4B8C-83A1-F6EECF244321}">
                <p14:modId xmlns:p14="http://schemas.microsoft.com/office/powerpoint/2010/main" val="3341534226"/>
              </p:ext>
            </p:extLst>
          </p:nvPr>
        </p:nvGraphicFramePr>
        <p:xfrm>
          <a:off x="4654296" y="1618459"/>
          <a:ext cx="6903723" cy="3621085"/>
        </p:xfrm>
        <a:graphic>
          <a:graphicData uri="http://schemas.openxmlformats.org/drawingml/2006/table">
            <a:tbl>
              <a:tblPr firstRow="1" firstCol="1" lastRow="1" lastCol="1" bandRow="1" bandCol="1"/>
              <a:tblGrid>
                <a:gridCol w="1274746">
                  <a:extLst>
                    <a:ext uri="{9D8B030D-6E8A-4147-A177-3AD203B41FA5}">
                      <a16:colId xmlns:a16="http://schemas.microsoft.com/office/drawing/2014/main" val="2018053882"/>
                    </a:ext>
                  </a:extLst>
                </a:gridCol>
                <a:gridCol w="1743532">
                  <a:extLst>
                    <a:ext uri="{9D8B030D-6E8A-4147-A177-3AD203B41FA5}">
                      <a16:colId xmlns:a16="http://schemas.microsoft.com/office/drawing/2014/main" val="3549728498"/>
                    </a:ext>
                  </a:extLst>
                </a:gridCol>
                <a:gridCol w="2735944">
                  <a:extLst>
                    <a:ext uri="{9D8B030D-6E8A-4147-A177-3AD203B41FA5}">
                      <a16:colId xmlns:a16="http://schemas.microsoft.com/office/drawing/2014/main" val="884225336"/>
                    </a:ext>
                  </a:extLst>
                </a:gridCol>
                <a:gridCol w="974015">
                  <a:extLst>
                    <a:ext uri="{9D8B030D-6E8A-4147-A177-3AD203B41FA5}">
                      <a16:colId xmlns:a16="http://schemas.microsoft.com/office/drawing/2014/main" val="893512678"/>
                    </a:ext>
                  </a:extLst>
                </a:gridCol>
                <a:gridCol w="175486">
                  <a:extLst>
                    <a:ext uri="{9D8B030D-6E8A-4147-A177-3AD203B41FA5}">
                      <a16:colId xmlns:a16="http://schemas.microsoft.com/office/drawing/2014/main" val="3750395346"/>
                    </a:ext>
                  </a:extLst>
                </a:gridCol>
              </a:tblGrid>
              <a:tr h="533249">
                <a:tc gridSpan="4">
                  <a:txBody>
                    <a:bodyPr/>
                    <a:lstStyle/>
                    <a:p>
                      <a:pPr algn="l" fontAlgn="t">
                        <a:lnSpc>
                          <a:spcPct val="115000"/>
                        </a:lnSpc>
                        <a:spcBef>
                          <a:spcPts val="1200"/>
                        </a:spcBef>
                        <a:spcAft>
                          <a:spcPts val="300"/>
                        </a:spcAft>
                      </a:pPr>
                      <a:r>
                        <a:rPr lang="en-GB" sz="2200" b="1" i="1" u="none" strike="noStrike">
                          <a:solidFill>
                            <a:srgbClr val="000000"/>
                          </a:solidFill>
                          <a:effectLst/>
                          <a:latin typeface="Calibri" panose="020F0502020204030204" pitchFamily="34" charset="0"/>
                          <a:cs typeface="Times New Roman" panose="02020603050405020304" pitchFamily="18" charset="0"/>
                        </a:rPr>
                        <a:t>ASSESSMENT BRIEF 2</a:t>
                      </a:r>
                      <a:endParaRPr lang="en-GB" sz="2000" b="0" i="0" u="none" strike="noStrike">
                        <a:effectLst/>
                        <a:latin typeface="Arial" panose="020B0604020202020204" pitchFamily="34" charset="0"/>
                      </a:endParaRPr>
                    </a:p>
                  </a:txBody>
                  <a:tcPr marL="101895" marR="101895" marT="50947" marB="5094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ctr">
                        <a:lnSpc>
                          <a:spcPct val="115000"/>
                        </a:lnSpc>
                        <a:spcBef>
                          <a:spcPts val="0"/>
                        </a:spcBef>
                        <a:spcAft>
                          <a:spcPts val="1000"/>
                        </a:spcAft>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 </a:t>
                      </a:r>
                      <a:endParaRPr lang="en-GB" sz="2000" b="0" i="0" u="none" strike="noStrike">
                        <a:effectLst/>
                        <a:latin typeface="Arial" panose="020B0604020202020204" pitchFamily="34" charset="0"/>
                      </a:endParaRPr>
                    </a:p>
                  </a:txBody>
                  <a:tcPr marL="10614" marR="10614" marT="10614" marB="0" anchor="ctr">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728012327"/>
                  </a:ext>
                </a:extLst>
              </a:tr>
              <a:tr h="357481">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Student name:</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a:txBody>
                    <a:bodyPr/>
                    <a:lstStyle/>
                    <a:p>
                      <a:pPr algn="just" fontAlgn="t">
                        <a:lnSpc>
                          <a:spcPct val="115000"/>
                        </a:lnSpc>
                        <a:spcBef>
                          <a:spcPts val="600"/>
                        </a:spcBef>
                        <a:spcAft>
                          <a:spcPts val="6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Student ID number:</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gridSpan="2">
                  <a:txBody>
                    <a:bodyPr/>
                    <a:lstStyle/>
                    <a:p>
                      <a:pPr algn="just" fontAlgn="t">
                        <a:lnSpc>
                          <a:spcPct val="115000"/>
                        </a:lnSpc>
                        <a:spcBef>
                          <a:spcPts val="600"/>
                        </a:spcBef>
                        <a:spcAft>
                          <a:spcPts val="6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2000" b="0" i="0" u="none" strike="noStrike">
                        <a:effectLst/>
                        <a:latin typeface="Arial" panose="020B0604020202020204" pitchFamily="34" charset="0"/>
                      </a:endParaRPr>
                    </a:p>
                  </a:txBody>
                  <a:tcPr marL="101895" marR="101895" marT="50947" marB="5094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extLst>
                  <a:ext uri="{0D108BD9-81ED-4DB2-BD59-A6C34878D82A}">
                    <a16:rowId xmlns:a16="http://schemas.microsoft.com/office/drawing/2014/main" val="1515408652"/>
                  </a:ext>
                </a:extLst>
              </a:tr>
              <a:tr h="357481">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Programme:</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gridSpan="4">
                  <a:txBody>
                    <a:bodyPr/>
                    <a:lstStyle/>
                    <a:p>
                      <a:pPr algn="just" fontAlgn="t">
                        <a:lnSpc>
                          <a:spcPct val="115000"/>
                        </a:lnSpc>
                        <a:spcBef>
                          <a:spcPts val="600"/>
                        </a:spcBef>
                        <a:spcAft>
                          <a:spcPts val="6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International Travel and Tourism Management</a:t>
                      </a:r>
                      <a:endParaRPr lang="en-GB" sz="2000" b="0" i="0" u="none" strike="noStrike">
                        <a:effectLst/>
                        <a:latin typeface="Arial" panose="020B0604020202020204" pitchFamily="34" charset="0"/>
                      </a:endParaRPr>
                    </a:p>
                  </a:txBody>
                  <a:tcPr marL="101895" marR="101895" marT="50947" marB="5094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262563096"/>
                  </a:ext>
                </a:extLst>
              </a:tr>
              <a:tr h="357481">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Module:</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gridSpan="4">
                  <a:txBody>
                    <a:bodyPr/>
                    <a:lstStyle/>
                    <a:p>
                      <a:pPr algn="just" fontAlgn="t">
                        <a:lnSpc>
                          <a:spcPct val="115000"/>
                        </a:lnSpc>
                        <a:spcBef>
                          <a:spcPts val="600"/>
                        </a:spcBef>
                        <a:spcAft>
                          <a:spcPts val="6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BMTP5022 Research Methods and Field Study</a:t>
                      </a:r>
                      <a:endParaRPr lang="en-GB" sz="2000" b="0" i="0" u="none" strike="noStrike">
                        <a:effectLst/>
                        <a:latin typeface="Arial" panose="020B0604020202020204" pitchFamily="34" charset="0"/>
                      </a:endParaRPr>
                    </a:p>
                  </a:txBody>
                  <a:tcPr marL="101895" marR="101895" marT="50947" marB="5094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663378979"/>
                  </a:ext>
                </a:extLst>
              </a:tr>
              <a:tr h="481028">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Module code:</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a:txBody>
                    <a:bodyPr/>
                    <a:lstStyle/>
                    <a:p>
                      <a:pPr algn="just" fontAlgn="t">
                        <a:lnSpc>
                          <a:spcPct val="115000"/>
                        </a:lnSpc>
                        <a:spcBef>
                          <a:spcPts val="600"/>
                        </a:spcBef>
                        <a:spcAft>
                          <a:spcPts val="6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BMTP5022</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l" fontAlgn="t">
                        <a:lnSpc>
                          <a:spcPct val="115000"/>
                        </a:lnSpc>
                        <a:spcBef>
                          <a:spcPts val="0"/>
                        </a:spcBef>
                        <a:spcAft>
                          <a:spcPts val="10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Contribution to Overall Module Assessment (%):</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gridSpan="2">
                  <a:txBody>
                    <a:bodyPr/>
                    <a:lstStyle/>
                    <a:p>
                      <a:pPr algn="just" fontAlgn="t">
                        <a:lnSpc>
                          <a:spcPct val="115000"/>
                        </a:lnSpc>
                        <a:spcBef>
                          <a:spcPts val="600"/>
                        </a:spcBef>
                        <a:spcAft>
                          <a:spcPts val="6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50%</a:t>
                      </a:r>
                      <a:endParaRPr lang="en-GB" sz="2000" b="0" i="0" u="none" strike="noStrike">
                        <a:effectLst/>
                        <a:latin typeface="Arial" panose="020B0604020202020204" pitchFamily="34" charset="0"/>
                      </a:endParaRPr>
                    </a:p>
                  </a:txBody>
                  <a:tcPr marL="101895" marR="101895" marT="50947" marB="5094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extLst>
                  <a:ext uri="{0D108BD9-81ED-4DB2-BD59-A6C34878D82A}">
                    <a16:rowId xmlns:a16="http://schemas.microsoft.com/office/drawing/2014/main" val="713555161"/>
                  </a:ext>
                </a:extLst>
              </a:tr>
              <a:tr h="572309">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Lecturer:</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a:txBody>
                    <a:bodyPr/>
                    <a:lstStyle/>
                    <a:p>
                      <a:pPr algn="just" fontAlgn="t">
                        <a:lnSpc>
                          <a:spcPct val="115000"/>
                        </a:lnSpc>
                        <a:spcBef>
                          <a:spcPts val="600"/>
                        </a:spcBef>
                        <a:spcAft>
                          <a:spcPts val="6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Dr Emma Roberts</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Internal Verifier:</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gridSpan="2">
                  <a:txBody>
                    <a:bodyPr/>
                    <a:lstStyle/>
                    <a:p>
                      <a:pPr algn="just" fontAlgn="t">
                        <a:lnSpc>
                          <a:spcPct val="115000"/>
                        </a:lnSpc>
                        <a:spcBef>
                          <a:spcPts val="600"/>
                        </a:spcBef>
                        <a:spcAft>
                          <a:spcPts val="6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Dr Helen Lee</a:t>
                      </a:r>
                      <a:endParaRPr lang="en-GB" sz="2000" b="0" i="0" u="none" strike="noStrike">
                        <a:effectLst/>
                        <a:latin typeface="Arial" panose="020B0604020202020204" pitchFamily="34" charset="0"/>
                      </a:endParaRPr>
                    </a:p>
                  </a:txBody>
                  <a:tcPr marL="101895" marR="101895" marT="50947" marB="5094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extLst>
                  <a:ext uri="{0D108BD9-81ED-4DB2-BD59-A6C34878D82A}">
                    <a16:rowId xmlns:a16="http://schemas.microsoft.com/office/drawing/2014/main" val="125862259"/>
                  </a:ext>
                </a:extLst>
              </a:tr>
              <a:tr h="481028">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Assignment Title:</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a:txBody>
                    <a:bodyPr/>
                    <a:lstStyle/>
                    <a:p>
                      <a:pPr algn="just" fontAlgn="t">
                        <a:lnSpc>
                          <a:spcPct val="115000"/>
                        </a:lnSpc>
                        <a:spcBef>
                          <a:spcPts val="600"/>
                        </a:spcBef>
                        <a:spcAft>
                          <a:spcPts val="6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Video Presentation</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Word count (or equivalent):</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gridSpan="2">
                  <a:txBody>
                    <a:bodyPr/>
                    <a:lstStyle/>
                    <a:p>
                      <a:pPr algn="just" fontAlgn="t">
                        <a:lnSpc>
                          <a:spcPct val="115000"/>
                        </a:lnSpc>
                        <a:spcBef>
                          <a:spcPts val="600"/>
                        </a:spcBef>
                        <a:spcAft>
                          <a:spcPts val="6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10 minutes</a:t>
                      </a:r>
                      <a:endParaRPr lang="en-GB" sz="2000" b="0" i="0" u="none" strike="noStrike">
                        <a:effectLst/>
                        <a:latin typeface="Arial" panose="020B0604020202020204" pitchFamily="34" charset="0"/>
                      </a:endParaRPr>
                    </a:p>
                  </a:txBody>
                  <a:tcPr marL="101895" marR="101895" marT="50947" marB="5094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extLst>
                  <a:ext uri="{0D108BD9-81ED-4DB2-BD59-A6C34878D82A}">
                    <a16:rowId xmlns:a16="http://schemas.microsoft.com/office/drawing/2014/main" val="3326271851"/>
                  </a:ext>
                </a:extLst>
              </a:tr>
              <a:tr h="481028">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Submission deadline:</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a:txBody>
                    <a:bodyPr/>
                    <a:lstStyle/>
                    <a:p>
                      <a:pPr algn="just" fontAlgn="t">
                        <a:lnSpc>
                          <a:spcPct val="115000"/>
                        </a:lnSpc>
                        <a:spcBef>
                          <a:spcPts val="600"/>
                        </a:spcBef>
                        <a:spcAft>
                          <a:spcPts val="6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23:59         Friday 23</a:t>
                      </a:r>
                      <a:r>
                        <a:rPr lang="en-GB" sz="1200" b="1" i="0" u="none" strike="noStrike" baseline="30000">
                          <a:effectLst/>
                          <a:latin typeface="Arial" panose="020B0604020202020204" pitchFamily="34" charset="0"/>
                          <a:ea typeface="Calibri" panose="020F0502020204030204" pitchFamily="34" charset="0"/>
                          <a:cs typeface="Times New Roman" panose="02020603050405020304" pitchFamily="18" charset="0"/>
                        </a:rPr>
                        <a:t>rd</a:t>
                      </a: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Feb 2023 </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Return date of provisional marks &amp; written feedback:</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gridSpan="2">
                  <a:txBody>
                    <a:bodyPr/>
                    <a:lstStyle/>
                    <a:p>
                      <a:pPr algn="just" fontAlgn="t">
                        <a:lnSpc>
                          <a:spcPct val="115000"/>
                        </a:lnSpc>
                        <a:spcBef>
                          <a:spcPts val="600"/>
                        </a:spcBef>
                        <a:spcAft>
                          <a:spcPts val="600"/>
                        </a:spcAft>
                      </a:pPr>
                      <a:r>
                        <a:rPr lang="en-GB" sz="1200" b="1" i="0" u="none" strike="noStrike" dirty="0">
                          <a:effectLst/>
                          <a:latin typeface="Arial" panose="020B0604020202020204" pitchFamily="34" charset="0"/>
                          <a:ea typeface="Calibri" panose="020F0502020204030204" pitchFamily="34" charset="0"/>
                          <a:cs typeface="Times New Roman" panose="02020603050405020304" pitchFamily="18" charset="0"/>
                        </a:rPr>
                        <a:t>22/03/24</a:t>
                      </a:r>
                      <a:endParaRPr lang="en-GB" sz="2000" b="0" i="0" u="none" strike="noStrike" dirty="0">
                        <a:effectLst/>
                        <a:latin typeface="Arial" panose="020B0604020202020204" pitchFamily="34" charset="0"/>
                      </a:endParaRPr>
                    </a:p>
                  </a:txBody>
                  <a:tcPr marL="101895" marR="101895" marT="50947" marB="5094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extLst>
                  <a:ext uri="{0D108BD9-81ED-4DB2-BD59-A6C34878D82A}">
                    <a16:rowId xmlns:a16="http://schemas.microsoft.com/office/drawing/2014/main" val="364666520"/>
                  </a:ext>
                </a:extLst>
              </a:tr>
            </a:tbl>
          </a:graphicData>
        </a:graphic>
      </p:graphicFrame>
    </p:spTree>
    <p:extLst>
      <p:ext uri="{BB962C8B-B14F-4D97-AF65-F5344CB8AC3E}">
        <p14:creationId xmlns:p14="http://schemas.microsoft.com/office/powerpoint/2010/main" val="3924970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DF70F7C-DA45-18A4-5B8D-F6BEF1985815}"/>
              </a:ext>
            </a:extLst>
          </p:cNvPr>
          <p:cNvSpPr txBox="1"/>
          <p:nvPr/>
        </p:nvSpPr>
        <p:spPr>
          <a:xfrm>
            <a:off x="1" y="448248"/>
            <a:ext cx="1653586" cy="646331"/>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Task 2</a:t>
            </a:r>
            <a:endParaRPr lang="en-GB" sz="3200" b="1"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D098F82E-4810-D067-F8F5-F67E79FF19F8}"/>
              </a:ext>
            </a:extLst>
          </p:cNvPr>
          <p:cNvSpPr txBox="1"/>
          <p:nvPr/>
        </p:nvSpPr>
        <p:spPr>
          <a:xfrm>
            <a:off x="1653587" y="487315"/>
            <a:ext cx="9932464" cy="5204502"/>
          </a:xfrm>
          <a:prstGeom prst="rect">
            <a:avLst/>
          </a:prstGeom>
          <a:noFill/>
        </p:spPr>
        <p:txBody>
          <a:bodyPr wrap="square" rtlCol="0">
            <a:spAutoFit/>
          </a:bodyPr>
          <a:lstStyle/>
          <a:p>
            <a:pPr algn="just">
              <a:lnSpc>
                <a:spcPct val="115000"/>
              </a:lnSpc>
              <a:spcAft>
                <a:spcPts val="1000"/>
              </a:spcAft>
            </a:pPr>
            <a:r>
              <a:rPr lang="en-GB" sz="2400" b="1" dirty="0">
                <a:solidFill>
                  <a:srgbClr val="000000"/>
                </a:solidFill>
                <a:effectLst/>
                <a:latin typeface="Arial" panose="020B0604020202020204" pitchFamily="34" charset="0"/>
                <a:ea typeface="Calibri" panose="020F0502020204030204" pitchFamily="34" charset="0"/>
              </a:rPr>
              <a:t>Video Presentation – 10 minutes</a:t>
            </a:r>
            <a:endParaRPr lang="en-GB" sz="2400" b="1" dirty="0">
              <a:effectLst/>
              <a:latin typeface="Calibri" panose="020F0502020204030204" pitchFamily="34" charset="0"/>
              <a:ea typeface="Calibri" panose="020F0502020204030204" pitchFamily="34" charset="0"/>
            </a:endParaRPr>
          </a:p>
          <a:p>
            <a:pPr algn="just">
              <a:lnSpc>
                <a:spcPct val="115000"/>
              </a:lnSpc>
              <a:spcAft>
                <a:spcPts val="1000"/>
              </a:spcAft>
            </a:pPr>
            <a:r>
              <a:rPr lang="en-GB" sz="1600" dirty="0">
                <a:solidFill>
                  <a:srgbClr val="000000"/>
                </a:solidFill>
                <a:effectLst/>
                <a:latin typeface="Arial" panose="020B0604020202020204" pitchFamily="34" charset="0"/>
                <a:ea typeface="Calibri" panose="020F0502020204030204" pitchFamily="34" charset="0"/>
              </a:rPr>
              <a:t>Your presentation should continue your description, analysis and evaluation of assignment 1 research project. It should contain the following sections:</a:t>
            </a:r>
            <a:endParaRPr lang="en-GB" sz="1600" dirty="0">
              <a:effectLst/>
              <a:latin typeface="Calibri" panose="020F0502020204030204" pitchFamily="34" charset="0"/>
              <a:ea typeface="Calibri" panose="020F0502020204030204" pitchFamily="34" charset="0"/>
            </a:endParaRPr>
          </a:p>
          <a:p>
            <a:pPr marL="342900" lvl="0" indent="-342900" algn="just">
              <a:buFont typeface="+mj-lt"/>
              <a:buAutoNum type="arabicParenR"/>
            </a:pPr>
            <a:r>
              <a:rPr lang="en-GB" sz="1600" dirty="0">
                <a:effectLst/>
                <a:latin typeface="Arial" panose="020B0604020202020204" pitchFamily="34" charset="0"/>
                <a:ea typeface="Calibri" panose="020F0502020204030204" pitchFamily="34" charset="0"/>
              </a:rPr>
              <a:t>Introduction – Provide a pictorial or video snapshot of the travel or tourism business or event that you investigated in your research project. Use annotations, text or images to show how it is of importance and relevance for the hotel and hospitality sector in its region. (2 mins)</a:t>
            </a:r>
            <a:endParaRPr lang="en-GB" sz="1600" dirty="0">
              <a:effectLst/>
              <a:latin typeface="Calibri" panose="020F0502020204030204" pitchFamily="34" charset="0"/>
              <a:ea typeface="Calibri" panose="020F0502020204030204" pitchFamily="34" charset="0"/>
            </a:endParaRPr>
          </a:p>
          <a:p>
            <a:pPr marL="342900" lvl="0" indent="-342900" algn="just">
              <a:buFont typeface="+mj-lt"/>
              <a:buAutoNum type="arabicParenR"/>
            </a:pPr>
            <a:r>
              <a:rPr lang="en-GB" sz="1600" dirty="0">
                <a:effectLst/>
                <a:latin typeface="Arial" panose="020B0604020202020204" pitchFamily="34" charset="0"/>
                <a:ea typeface="Calibri" panose="020F0502020204030204" pitchFamily="34" charset="0"/>
              </a:rPr>
              <a:t>Findings/Analysis – Use a variety of presentational techniques to show the various analyses you have conducted on your case study organisation. This may include pictures, diagrams, tables, interview quotations to demonstrate your findings. (4 mins)</a:t>
            </a:r>
            <a:endParaRPr lang="en-GB" sz="1600" dirty="0">
              <a:effectLst/>
              <a:latin typeface="Calibri" panose="020F0502020204030204" pitchFamily="34" charset="0"/>
              <a:ea typeface="Calibri" panose="020F0502020204030204" pitchFamily="34" charset="0"/>
            </a:endParaRPr>
          </a:p>
          <a:p>
            <a:pPr marL="342900" lvl="0" indent="-342900" algn="just">
              <a:buFont typeface="+mj-lt"/>
              <a:buAutoNum type="arabicParenR"/>
            </a:pPr>
            <a:r>
              <a:rPr lang="en-GB" sz="1600" dirty="0">
                <a:effectLst/>
                <a:latin typeface="Arial" panose="020B0604020202020204" pitchFamily="34" charset="0"/>
                <a:ea typeface="Calibri" panose="020F0502020204030204" pitchFamily="34" charset="0"/>
              </a:rPr>
              <a:t>Reflections and Limitations. Evaluate in some detail the various strengths and weaknesses of your case study methods and findings and reflect on which were the most productive and efficient. This section should involve some personal reflections as well as critical, academic evaluation. (4 mins)</a:t>
            </a:r>
            <a:endParaRPr lang="en-GB" sz="1600" dirty="0">
              <a:effectLst/>
              <a:latin typeface="Calibri" panose="020F0502020204030204" pitchFamily="34" charset="0"/>
              <a:ea typeface="Calibri" panose="020F0502020204030204" pitchFamily="34" charset="0"/>
            </a:endParaRPr>
          </a:p>
          <a:p>
            <a:pPr marL="342900" lvl="0" indent="-342900" algn="just">
              <a:buFont typeface="+mj-lt"/>
              <a:buAutoNum type="arabicParenR"/>
            </a:pPr>
            <a:r>
              <a:rPr lang="en-GB" sz="1600" dirty="0">
                <a:effectLst/>
                <a:latin typeface="Arial" panose="020B0604020202020204" pitchFamily="34" charset="0"/>
                <a:ea typeface="Calibri" panose="020F0502020204030204" pitchFamily="34" charset="0"/>
              </a:rPr>
              <a:t>List of References - You must provide a list of credible sources for your research from academic journals,  online industry sources and textbooks on the final slides of your presentation allowing time in the video for these to be read. (This time is not counted)</a:t>
            </a:r>
            <a:endParaRPr lang="en-GB" sz="1600" dirty="0">
              <a:effectLst/>
              <a:latin typeface="Calibri" panose="020F0502020204030204" pitchFamily="34" charset="0"/>
              <a:ea typeface="Calibri" panose="020F0502020204030204" pitchFamily="34" charset="0"/>
            </a:endParaRPr>
          </a:p>
          <a:p>
            <a:pPr algn="just">
              <a:lnSpc>
                <a:spcPct val="115000"/>
              </a:lnSpc>
              <a:spcAft>
                <a:spcPts val="1000"/>
              </a:spcAft>
            </a:pPr>
            <a:r>
              <a:rPr lang="en-GB" sz="1600" dirty="0">
                <a:solidFill>
                  <a:srgbClr val="000000"/>
                </a:solidFill>
                <a:effectLst/>
                <a:latin typeface="Arial" panose="020B0604020202020204" pitchFamily="34" charset="0"/>
                <a:ea typeface="Calibri" panose="020F0502020204030204" pitchFamily="34" charset="0"/>
              </a:rPr>
              <a:t>The student must be visible for at least part of the video at the beginning and end, but for better marks you will use your professional presentation skills to be visible and engaged with your audience throughout.</a:t>
            </a:r>
            <a:endParaRPr lang="en-GB" sz="1600" dirty="0">
              <a:effectLst/>
              <a:latin typeface="Calibri" panose="020F0502020204030204" pitchFamily="34" charset="0"/>
              <a:ea typeface="Calibri" panose="020F0502020204030204" pitchFamily="34" charset="0"/>
            </a:endParaRPr>
          </a:p>
          <a:p>
            <a:endParaRPr lang="en-GB" sz="1400" dirty="0"/>
          </a:p>
        </p:txBody>
      </p:sp>
    </p:spTree>
    <p:extLst>
      <p:ext uri="{BB962C8B-B14F-4D97-AF65-F5344CB8AC3E}">
        <p14:creationId xmlns:p14="http://schemas.microsoft.com/office/powerpoint/2010/main" val="9314929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59B797-A4D5-29E2-9E2E-5D84260310D2}"/>
              </a:ext>
            </a:extLst>
          </p:cNvPr>
          <p:cNvSpPr txBox="1"/>
          <p:nvPr/>
        </p:nvSpPr>
        <p:spPr>
          <a:xfrm>
            <a:off x="427085" y="2014963"/>
            <a:ext cx="5234529" cy="3477875"/>
          </a:xfrm>
          <a:prstGeom prst="rect">
            <a:avLst/>
          </a:prstGeom>
          <a:noFill/>
        </p:spPr>
        <p:txBody>
          <a:bodyPr wrap="square" rtlCol="0">
            <a:spAutoFit/>
          </a:bodyPr>
          <a:lstStyle/>
          <a:p>
            <a:endParaRPr lang="en-GB" sz="1800" dirty="0">
              <a:solidFill>
                <a:srgbClr val="000000"/>
              </a:solidFill>
              <a:effectLst/>
              <a:uFill>
                <a:solidFill>
                  <a:srgbClr val="000000"/>
                </a:solidFill>
              </a:uFill>
              <a:latin typeface="Arial" panose="020B0604020202020204" pitchFamily="34" charset="0"/>
              <a:ea typeface="Arial Unicode MS"/>
              <a:cs typeface="Arial Unicode MS"/>
            </a:endParaRPr>
          </a:p>
          <a:p>
            <a:r>
              <a:rPr lang="en-GB" sz="2800" dirty="0">
                <a:solidFill>
                  <a:srgbClr val="000000"/>
                </a:solidFill>
                <a:uFill>
                  <a:solidFill>
                    <a:srgbClr val="000000"/>
                  </a:solidFill>
                </a:uFill>
                <a:latin typeface="Arial" panose="020B0604020202020204" pitchFamily="34" charset="0"/>
                <a:ea typeface="Arial Unicode MS"/>
                <a:cs typeface="Arial Unicode MS"/>
              </a:rPr>
              <a:t>Key terms:</a:t>
            </a:r>
          </a:p>
          <a:p>
            <a:endParaRPr lang="en-GB" sz="2800" dirty="0">
              <a:solidFill>
                <a:srgbClr val="000000"/>
              </a:solidFill>
              <a:uFill>
                <a:solidFill>
                  <a:srgbClr val="000000"/>
                </a:solidFill>
              </a:uFill>
              <a:latin typeface="Arial" panose="020B0604020202020204" pitchFamily="34" charset="0"/>
              <a:ea typeface="Arial Unicode MS"/>
              <a:cs typeface="Arial Unicode MS"/>
            </a:endParaRPr>
          </a:p>
          <a:p>
            <a:pPr lvl="1"/>
            <a:r>
              <a:rPr lang="en-GB" sz="2800" dirty="0">
                <a:solidFill>
                  <a:srgbClr val="000000"/>
                </a:solidFill>
                <a:uFill>
                  <a:solidFill>
                    <a:srgbClr val="000000"/>
                  </a:solidFill>
                </a:uFill>
                <a:latin typeface="Arial" panose="020B0604020202020204" pitchFamily="34" charset="0"/>
                <a:ea typeface="Arial Unicode MS"/>
                <a:cs typeface="Arial Unicode MS"/>
              </a:rPr>
              <a:t>Epistemology</a:t>
            </a:r>
          </a:p>
          <a:p>
            <a:pPr lvl="1"/>
            <a:endParaRPr lang="en-GB" sz="2800" dirty="0">
              <a:solidFill>
                <a:srgbClr val="000000"/>
              </a:solidFill>
              <a:uFill>
                <a:solidFill>
                  <a:srgbClr val="000000"/>
                </a:solidFill>
              </a:uFill>
              <a:latin typeface="Arial" panose="020B0604020202020204" pitchFamily="34" charset="0"/>
              <a:ea typeface="Arial Unicode MS"/>
              <a:cs typeface="Arial Unicode MS"/>
            </a:endParaRPr>
          </a:p>
          <a:p>
            <a:pPr lvl="1"/>
            <a:r>
              <a:rPr lang="en-GB" sz="2800" dirty="0">
                <a:solidFill>
                  <a:srgbClr val="000000"/>
                </a:solidFill>
                <a:uFill>
                  <a:solidFill>
                    <a:srgbClr val="000000"/>
                  </a:solidFill>
                </a:uFill>
                <a:latin typeface="Arial" panose="020B0604020202020204" pitchFamily="34" charset="0"/>
                <a:ea typeface="Arial Unicode MS"/>
                <a:cs typeface="Arial Unicode MS"/>
              </a:rPr>
              <a:t>Subjectivity/ Objectivity</a:t>
            </a:r>
            <a:endParaRPr lang="en-GB" dirty="0">
              <a:solidFill>
                <a:srgbClr val="000000"/>
              </a:solidFill>
              <a:uFill>
                <a:solidFill>
                  <a:srgbClr val="000000"/>
                </a:solidFill>
              </a:uFill>
              <a:latin typeface="Arial" panose="020B0604020202020204" pitchFamily="34" charset="0"/>
              <a:ea typeface="Arial Unicode MS"/>
              <a:cs typeface="Arial Unicode MS"/>
            </a:endParaRPr>
          </a:p>
          <a:p>
            <a:endParaRPr lang="en-GB" sz="1800" dirty="0">
              <a:solidFill>
                <a:srgbClr val="000000"/>
              </a:solidFill>
              <a:effectLst/>
              <a:uFill>
                <a:solidFill>
                  <a:srgbClr val="000000"/>
                </a:solidFill>
              </a:uFill>
              <a:latin typeface="Arial" panose="020B0604020202020204" pitchFamily="34" charset="0"/>
              <a:ea typeface="Arial Unicode MS"/>
              <a:cs typeface="Arial Unicode MS"/>
            </a:endParaRPr>
          </a:p>
          <a:p>
            <a:endParaRPr lang="en-GB" sz="24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DF70F7C-DA45-18A4-5B8D-F6BEF1985815}"/>
              </a:ext>
            </a:extLst>
          </p:cNvPr>
          <p:cNvSpPr txBox="1"/>
          <p:nvPr/>
        </p:nvSpPr>
        <p:spPr>
          <a:xfrm>
            <a:off x="427085" y="415395"/>
            <a:ext cx="11416312" cy="1138773"/>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Basics of Research Methods</a:t>
            </a:r>
          </a:p>
          <a:p>
            <a:pPr algn="ctr"/>
            <a:r>
              <a:rPr lang="en-GB" sz="3200" dirty="0">
                <a:solidFill>
                  <a:srgbClr val="000000"/>
                </a:solidFill>
                <a:effectLst/>
                <a:uFill>
                  <a:solidFill>
                    <a:srgbClr val="000000"/>
                  </a:solidFill>
                </a:uFill>
                <a:latin typeface="Arial" panose="020B0604020202020204" pitchFamily="34" charset="0"/>
                <a:ea typeface="Arial" panose="020B0604020202020204" pitchFamily="34" charset="0"/>
              </a:rPr>
              <a:t>How do we know what we know?</a:t>
            </a:r>
          </a:p>
        </p:txBody>
      </p:sp>
      <p:pic>
        <p:nvPicPr>
          <p:cNvPr id="6" name="Picture 5" descr="Person taking book from bookshelf">
            <a:extLst>
              <a:ext uri="{FF2B5EF4-FFF2-40B4-BE49-F238E27FC236}">
                <a16:creationId xmlns:a16="http://schemas.microsoft.com/office/drawing/2014/main" id="{F7DEBC61-9A0D-BAC9-FEB7-3DF1589D74A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36678" y="1987463"/>
            <a:ext cx="4740629" cy="3161088"/>
          </a:xfrm>
          <a:prstGeom prst="rect">
            <a:avLst/>
          </a:prstGeom>
        </p:spPr>
      </p:pic>
    </p:spTree>
    <p:extLst>
      <p:ext uri="{BB962C8B-B14F-4D97-AF65-F5344CB8AC3E}">
        <p14:creationId xmlns:p14="http://schemas.microsoft.com/office/powerpoint/2010/main" val="24440451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59B797-A4D5-29E2-9E2E-5D84260310D2}"/>
              </a:ext>
            </a:extLst>
          </p:cNvPr>
          <p:cNvSpPr txBox="1"/>
          <p:nvPr/>
        </p:nvSpPr>
        <p:spPr>
          <a:xfrm>
            <a:off x="427085" y="2014963"/>
            <a:ext cx="5234529" cy="4062651"/>
          </a:xfrm>
          <a:prstGeom prst="rect">
            <a:avLst/>
          </a:prstGeom>
          <a:noFill/>
        </p:spPr>
        <p:txBody>
          <a:bodyPr wrap="square" rtlCol="0">
            <a:spAutoFit/>
          </a:bodyPr>
          <a:lstStyle/>
          <a:p>
            <a:endParaRPr lang="en-GB" sz="1800" dirty="0">
              <a:solidFill>
                <a:srgbClr val="000000"/>
              </a:solidFill>
              <a:effectLst/>
              <a:uFill>
                <a:solidFill>
                  <a:srgbClr val="000000"/>
                </a:solidFill>
              </a:uFill>
              <a:latin typeface="Arial" panose="020B0604020202020204" pitchFamily="34" charset="0"/>
              <a:ea typeface="Arial Unicode MS"/>
              <a:cs typeface="Arial Unicode MS"/>
            </a:endParaRPr>
          </a:p>
          <a:p>
            <a:r>
              <a:rPr lang="en-GB" sz="2800" dirty="0">
                <a:solidFill>
                  <a:srgbClr val="000000"/>
                </a:solidFill>
                <a:uFill>
                  <a:solidFill>
                    <a:srgbClr val="000000"/>
                  </a:solidFill>
                </a:uFill>
                <a:latin typeface="Arial" panose="020B0604020202020204" pitchFamily="34" charset="0"/>
                <a:ea typeface="Arial Unicode MS"/>
                <a:cs typeface="Arial Unicode MS"/>
              </a:rPr>
              <a:t>Key terms:</a:t>
            </a:r>
          </a:p>
          <a:p>
            <a:endParaRPr lang="en-GB" sz="2800" dirty="0">
              <a:solidFill>
                <a:srgbClr val="000000"/>
              </a:solidFill>
              <a:uFill>
                <a:solidFill>
                  <a:srgbClr val="000000"/>
                </a:solidFill>
              </a:uFill>
              <a:latin typeface="Arial" panose="020B0604020202020204" pitchFamily="34" charset="0"/>
              <a:ea typeface="Arial Unicode MS"/>
              <a:cs typeface="Arial Unicode MS"/>
            </a:endParaRPr>
          </a:p>
          <a:p>
            <a:pPr lvl="1"/>
            <a:r>
              <a:rPr lang="en-GB" sz="2800" dirty="0">
                <a:solidFill>
                  <a:srgbClr val="000000"/>
                </a:solidFill>
                <a:uFill>
                  <a:solidFill>
                    <a:srgbClr val="000000"/>
                  </a:solidFill>
                </a:uFill>
                <a:latin typeface="Arial" panose="020B0604020202020204" pitchFamily="34" charset="0"/>
                <a:ea typeface="Arial Unicode MS"/>
                <a:cs typeface="Arial Unicode MS"/>
              </a:rPr>
              <a:t>Triangulation</a:t>
            </a:r>
          </a:p>
          <a:p>
            <a:pPr lvl="1"/>
            <a:endParaRPr lang="en-GB" sz="2800" dirty="0">
              <a:solidFill>
                <a:srgbClr val="000000"/>
              </a:solidFill>
              <a:uFill>
                <a:solidFill>
                  <a:srgbClr val="000000"/>
                </a:solidFill>
              </a:uFill>
              <a:latin typeface="Arial" panose="020B0604020202020204" pitchFamily="34" charset="0"/>
              <a:ea typeface="Arial Unicode MS"/>
              <a:cs typeface="Arial Unicode MS"/>
            </a:endParaRPr>
          </a:p>
          <a:p>
            <a:pPr lvl="1"/>
            <a:r>
              <a:rPr lang="en-GB" sz="2800" dirty="0">
                <a:solidFill>
                  <a:srgbClr val="000000"/>
                </a:solidFill>
                <a:uFill>
                  <a:solidFill>
                    <a:srgbClr val="000000"/>
                  </a:solidFill>
                </a:uFill>
                <a:latin typeface="Arial" panose="020B0604020202020204" pitchFamily="34" charset="0"/>
                <a:ea typeface="Arial Unicode MS"/>
                <a:cs typeface="Arial Unicode MS"/>
              </a:rPr>
              <a:t>Exploratory research</a:t>
            </a:r>
          </a:p>
          <a:p>
            <a:pPr lvl="1"/>
            <a:endParaRPr lang="en-GB" sz="2800" dirty="0">
              <a:solidFill>
                <a:srgbClr val="000000"/>
              </a:solidFill>
              <a:uFill>
                <a:solidFill>
                  <a:srgbClr val="000000"/>
                </a:solidFill>
              </a:uFill>
              <a:latin typeface="Arial" panose="020B0604020202020204" pitchFamily="34" charset="0"/>
              <a:ea typeface="Arial Unicode MS"/>
              <a:cs typeface="Arial Unicode MS"/>
            </a:endParaRPr>
          </a:p>
          <a:p>
            <a:pPr lvl="1"/>
            <a:r>
              <a:rPr lang="en-GB" sz="2800" dirty="0">
                <a:solidFill>
                  <a:srgbClr val="000000"/>
                </a:solidFill>
                <a:uFill>
                  <a:solidFill>
                    <a:srgbClr val="000000"/>
                  </a:solidFill>
                </a:uFill>
                <a:latin typeface="Arial" panose="020B0604020202020204" pitchFamily="34" charset="0"/>
              </a:rPr>
              <a:t>Case Study Method</a:t>
            </a:r>
          </a:p>
          <a:p>
            <a:endParaRPr lang="en-GB" sz="24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DF70F7C-DA45-18A4-5B8D-F6BEF1985815}"/>
              </a:ext>
            </a:extLst>
          </p:cNvPr>
          <p:cNvSpPr txBox="1"/>
          <p:nvPr/>
        </p:nvSpPr>
        <p:spPr>
          <a:xfrm>
            <a:off x="427085" y="415395"/>
            <a:ext cx="11416312" cy="1138773"/>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Basics of Research Methods</a:t>
            </a:r>
          </a:p>
          <a:p>
            <a:pPr algn="ctr"/>
            <a:r>
              <a:rPr lang="en-GB" sz="3200" dirty="0">
                <a:solidFill>
                  <a:srgbClr val="000000"/>
                </a:solidFill>
                <a:effectLst/>
                <a:uFill>
                  <a:solidFill>
                    <a:srgbClr val="000000"/>
                  </a:solidFill>
                </a:uFill>
                <a:latin typeface="Arial" panose="020B0604020202020204" pitchFamily="34" charset="0"/>
                <a:ea typeface="Arial" panose="020B0604020202020204" pitchFamily="34" charset="0"/>
              </a:rPr>
              <a:t>What kinds of evidence do we need?</a:t>
            </a:r>
          </a:p>
        </p:txBody>
      </p:sp>
      <p:pic>
        <p:nvPicPr>
          <p:cNvPr id="5" name="Picture 4" descr="Magnifier placed on a white background">
            <a:extLst>
              <a:ext uri="{FF2B5EF4-FFF2-40B4-BE49-F238E27FC236}">
                <a16:creationId xmlns:a16="http://schemas.microsoft.com/office/drawing/2014/main" id="{E5DE6DF8-9B57-6ED4-35B5-40002ECDE2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38453" y="1984663"/>
            <a:ext cx="4333010" cy="2888673"/>
          </a:xfrm>
          <a:prstGeom prst="rect">
            <a:avLst/>
          </a:prstGeom>
        </p:spPr>
      </p:pic>
    </p:spTree>
    <p:extLst>
      <p:ext uri="{BB962C8B-B14F-4D97-AF65-F5344CB8AC3E}">
        <p14:creationId xmlns:p14="http://schemas.microsoft.com/office/powerpoint/2010/main" val="16281261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59B797-A4D5-29E2-9E2E-5D84260310D2}"/>
              </a:ext>
            </a:extLst>
          </p:cNvPr>
          <p:cNvSpPr txBox="1"/>
          <p:nvPr/>
        </p:nvSpPr>
        <p:spPr>
          <a:xfrm>
            <a:off x="0" y="775230"/>
            <a:ext cx="7791564" cy="4862870"/>
          </a:xfrm>
          <a:prstGeom prst="rect">
            <a:avLst/>
          </a:prstGeom>
          <a:noFill/>
        </p:spPr>
        <p:txBody>
          <a:bodyPr wrap="square" rtlCol="0">
            <a:spAutoFit/>
          </a:bodyPr>
          <a:lstStyle/>
          <a:p>
            <a:endParaRPr lang="en-GB" sz="1600" dirty="0">
              <a:solidFill>
                <a:srgbClr val="000000"/>
              </a:solidFill>
              <a:effectLst/>
              <a:uFill>
                <a:solidFill>
                  <a:srgbClr val="000000"/>
                </a:solidFill>
              </a:uFill>
              <a:latin typeface="Arial" panose="020B0604020202020204" pitchFamily="34" charset="0"/>
              <a:ea typeface="Arial Unicode MS"/>
              <a:cs typeface="Arial" panose="020B0604020202020204" pitchFamily="34" charset="0"/>
            </a:endParaRPr>
          </a:p>
          <a:p>
            <a:pPr lvl="1"/>
            <a:r>
              <a:rPr lang="en-GB" sz="2400" b="0" i="0" dirty="0">
                <a:solidFill>
                  <a:srgbClr val="555555"/>
                </a:solidFill>
                <a:effectLst/>
                <a:latin typeface="Arial" panose="020B0604020202020204" pitchFamily="34" charset="0"/>
                <a:cs typeface="Arial" panose="020B0604020202020204" pitchFamily="34" charset="0"/>
              </a:rPr>
              <a:t>A case study is an in-depth inquiry into a topic or phenomenon within its real-life setting (Yin 2018). </a:t>
            </a:r>
          </a:p>
          <a:p>
            <a:pPr lvl="1"/>
            <a:r>
              <a:rPr lang="en-GB" sz="2400" b="0" i="0" dirty="0">
                <a:solidFill>
                  <a:srgbClr val="555555"/>
                </a:solidFill>
                <a:effectLst/>
                <a:latin typeface="Arial" panose="020B0604020202020204" pitchFamily="34" charset="0"/>
                <a:cs typeface="Arial" panose="020B0604020202020204" pitchFamily="34" charset="0"/>
              </a:rPr>
              <a:t>The ‘case’ in case study research may refer to:</a:t>
            </a:r>
          </a:p>
          <a:p>
            <a:pPr marL="800100" lvl="1" indent="-342900">
              <a:buFont typeface="Arial" panose="020B0604020202020204" pitchFamily="34" charset="0"/>
              <a:buChar char="•"/>
            </a:pPr>
            <a:r>
              <a:rPr lang="en-GB" sz="2400" b="0" i="0" dirty="0">
                <a:solidFill>
                  <a:srgbClr val="555555"/>
                </a:solidFill>
                <a:effectLst/>
                <a:latin typeface="Arial" panose="020B0604020202020204" pitchFamily="34" charset="0"/>
                <a:cs typeface="Arial" panose="020B0604020202020204" pitchFamily="34" charset="0"/>
              </a:rPr>
              <a:t>a person (e.g. a manager), </a:t>
            </a:r>
          </a:p>
          <a:p>
            <a:pPr marL="800100" lvl="1" indent="-342900">
              <a:buFont typeface="Arial" panose="020B0604020202020204" pitchFamily="34" charset="0"/>
              <a:buChar char="•"/>
            </a:pPr>
            <a:r>
              <a:rPr lang="en-GB" sz="2400" b="0" i="0" dirty="0">
                <a:solidFill>
                  <a:srgbClr val="555555"/>
                </a:solidFill>
                <a:effectLst/>
                <a:latin typeface="Arial" panose="020B0604020202020204" pitchFamily="34" charset="0"/>
                <a:cs typeface="Arial" panose="020B0604020202020204" pitchFamily="34" charset="0"/>
              </a:rPr>
              <a:t>a group (e.g. a work team), </a:t>
            </a:r>
          </a:p>
          <a:p>
            <a:pPr marL="800100" lvl="1" indent="-342900">
              <a:buFont typeface="Arial" panose="020B0604020202020204" pitchFamily="34" charset="0"/>
              <a:buChar char="•"/>
            </a:pPr>
            <a:r>
              <a:rPr lang="en-GB" sz="2400" b="0" i="0" dirty="0">
                <a:solidFill>
                  <a:srgbClr val="555555"/>
                </a:solidFill>
                <a:effectLst/>
                <a:latin typeface="Arial" panose="020B0604020202020204" pitchFamily="34" charset="0"/>
                <a:cs typeface="Arial" panose="020B0604020202020204" pitchFamily="34" charset="0"/>
              </a:rPr>
              <a:t>an organisation (e.g. a business), </a:t>
            </a:r>
          </a:p>
          <a:p>
            <a:pPr marL="800100" lvl="1" indent="-342900">
              <a:buFont typeface="Arial" panose="020B0604020202020204" pitchFamily="34" charset="0"/>
              <a:buChar char="•"/>
            </a:pPr>
            <a:r>
              <a:rPr lang="en-GB" sz="2400" b="0" i="0" dirty="0">
                <a:solidFill>
                  <a:srgbClr val="555555"/>
                </a:solidFill>
                <a:effectLst/>
                <a:latin typeface="Arial" panose="020B0604020202020204" pitchFamily="34" charset="0"/>
                <a:cs typeface="Arial" panose="020B0604020202020204" pitchFamily="34" charset="0"/>
              </a:rPr>
              <a:t>a change process (e.g. restructuring a company), </a:t>
            </a:r>
          </a:p>
          <a:p>
            <a:pPr marL="800100" lvl="1" indent="-342900">
              <a:buFont typeface="Arial" panose="020B0604020202020204" pitchFamily="34" charset="0"/>
              <a:buChar char="•"/>
            </a:pPr>
            <a:r>
              <a:rPr lang="en-GB" sz="2400" b="0" i="0" dirty="0">
                <a:solidFill>
                  <a:srgbClr val="555555"/>
                </a:solidFill>
                <a:effectLst/>
                <a:latin typeface="Arial" panose="020B0604020202020204" pitchFamily="34" charset="0"/>
                <a:cs typeface="Arial" panose="020B0604020202020204" pitchFamily="34" charset="0"/>
              </a:rPr>
              <a:t>an event (e.g. an annual general meeting)</a:t>
            </a:r>
          </a:p>
          <a:p>
            <a:pPr lvl="1" algn="r"/>
            <a:r>
              <a:rPr lang="en-GB" dirty="0">
                <a:latin typeface="Arial" panose="020B0604020202020204" pitchFamily="34" charset="0"/>
                <a:cs typeface="Arial" panose="020B0604020202020204" pitchFamily="34" charset="0"/>
              </a:rPr>
              <a:t>Saunders et al (2019, p. 196)</a:t>
            </a:r>
          </a:p>
          <a:p>
            <a:pPr lvl="1" algn="r"/>
            <a:endParaRPr lang="en-GB" sz="2400" dirty="0">
              <a:latin typeface="Arial" panose="020B0604020202020204" pitchFamily="34" charset="0"/>
              <a:cs typeface="Arial" panose="020B0604020202020204" pitchFamily="34" charset="0"/>
            </a:endParaRPr>
          </a:p>
          <a:p>
            <a:pPr lvl="1"/>
            <a:r>
              <a:rPr lang="en-GB" sz="1400" b="0" i="0" dirty="0">
                <a:solidFill>
                  <a:srgbClr val="555555"/>
                </a:solidFill>
                <a:effectLst/>
                <a:latin typeface="Arial" panose="020B0604020202020204" pitchFamily="34" charset="0"/>
                <a:cs typeface="Arial" panose="020B0604020202020204" pitchFamily="34" charset="0"/>
              </a:rPr>
              <a:t>Saunders, Mark, et al. </a:t>
            </a:r>
            <a:r>
              <a:rPr lang="en-GB" sz="1400" b="0" i="1" dirty="0">
                <a:solidFill>
                  <a:srgbClr val="555555"/>
                </a:solidFill>
                <a:effectLst/>
                <a:latin typeface="Arial" panose="020B0604020202020204" pitchFamily="34" charset="0"/>
                <a:cs typeface="Arial" panose="020B0604020202020204" pitchFamily="34" charset="0"/>
              </a:rPr>
              <a:t>Research Methods for Business Students</a:t>
            </a:r>
            <a:r>
              <a:rPr lang="en-GB" sz="1400" b="0" i="0" dirty="0">
                <a:solidFill>
                  <a:srgbClr val="555555"/>
                </a:solidFill>
                <a:effectLst/>
                <a:latin typeface="Arial" panose="020B0604020202020204" pitchFamily="34" charset="0"/>
                <a:cs typeface="Arial" panose="020B0604020202020204" pitchFamily="34" charset="0"/>
              </a:rPr>
              <a:t>, Pearson Education, Limited, 2019.</a:t>
            </a:r>
            <a:r>
              <a:rPr lang="en-GB" sz="1400" b="0" i="1" dirty="0">
                <a:solidFill>
                  <a:srgbClr val="555555"/>
                </a:solidFill>
                <a:effectLst/>
                <a:latin typeface="Arial" panose="020B0604020202020204" pitchFamily="34" charset="0"/>
                <a:cs typeface="Arial" panose="020B0604020202020204" pitchFamily="34" charset="0"/>
              </a:rPr>
              <a:t> ProQuest </a:t>
            </a:r>
            <a:r>
              <a:rPr lang="en-GB" sz="1400" b="0" i="1" dirty="0" err="1">
                <a:solidFill>
                  <a:srgbClr val="555555"/>
                </a:solidFill>
                <a:effectLst/>
                <a:latin typeface="Arial" panose="020B0604020202020204" pitchFamily="34" charset="0"/>
                <a:cs typeface="Arial" panose="020B0604020202020204" pitchFamily="34" charset="0"/>
              </a:rPr>
              <a:t>Ebook</a:t>
            </a:r>
            <a:r>
              <a:rPr lang="en-GB" sz="1400" b="0" i="1" dirty="0">
                <a:solidFill>
                  <a:srgbClr val="555555"/>
                </a:solidFill>
                <a:effectLst/>
                <a:latin typeface="Arial" panose="020B0604020202020204" pitchFamily="34" charset="0"/>
                <a:cs typeface="Arial" panose="020B0604020202020204" pitchFamily="34" charset="0"/>
              </a:rPr>
              <a:t> Central</a:t>
            </a:r>
            <a:r>
              <a:rPr lang="en-GB" sz="1400" b="0" i="0" dirty="0">
                <a:solidFill>
                  <a:srgbClr val="555555"/>
                </a:solidFill>
                <a:effectLst/>
                <a:latin typeface="Arial" panose="020B0604020202020204" pitchFamily="34" charset="0"/>
                <a:cs typeface="Arial" panose="020B0604020202020204" pitchFamily="34" charset="0"/>
              </a:rPr>
              <a:t>, http://ebookcentral.proquest.com/lib/trinity/detail.action?docID=5774742.</a:t>
            </a:r>
            <a:br>
              <a:rPr lang="en-GB" sz="1400"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DF70F7C-DA45-18A4-5B8D-F6BEF1985815}"/>
              </a:ext>
            </a:extLst>
          </p:cNvPr>
          <p:cNvSpPr txBox="1"/>
          <p:nvPr/>
        </p:nvSpPr>
        <p:spPr>
          <a:xfrm>
            <a:off x="7649201" y="284723"/>
            <a:ext cx="4194195" cy="1200329"/>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Case Study Method</a:t>
            </a:r>
          </a:p>
        </p:txBody>
      </p:sp>
      <p:pic>
        <p:nvPicPr>
          <p:cNvPr id="5" name="Picture 4" descr="Close-up of graph">
            <a:extLst>
              <a:ext uri="{FF2B5EF4-FFF2-40B4-BE49-F238E27FC236}">
                <a16:creationId xmlns:a16="http://schemas.microsoft.com/office/drawing/2014/main" id="{F02EBAAA-D657-C89F-B13D-5E7B5258CA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8834" y="2118999"/>
            <a:ext cx="3674056" cy="2453000"/>
          </a:xfrm>
          <a:prstGeom prst="rect">
            <a:avLst/>
          </a:prstGeom>
        </p:spPr>
      </p:pic>
    </p:spTree>
    <p:extLst>
      <p:ext uri="{BB962C8B-B14F-4D97-AF65-F5344CB8AC3E}">
        <p14:creationId xmlns:p14="http://schemas.microsoft.com/office/powerpoint/2010/main" val="19832238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1111</Words>
  <Application>Microsoft Office PowerPoint</Application>
  <PresentationFormat>Widescreen</PresentationFormat>
  <Paragraphs>139</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Emma Roberts (IMH)</cp:lastModifiedBy>
  <cp:revision>4</cp:revision>
  <dcterms:created xsi:type="dcterms:W3CDTF">2023-09-15T09:31:09Z</dcterms:created>
  <dcterms:modified xsi:type="dcterms:W3CDTF">2023-09-30T11:52:20Z</dcterms:modified>
</cp:coreProperties>
</file>