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57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E3573D1-6691-4D41-6EE6-9641ACF016A5}" v="63" dt="2026-07-19T11:22:37.230"/>
    <p1510:client id="{591296B4-059B-4445-9595-9C8B0D60078F}" v="28" dt="2026-07-19T11:11:47.015"/>
    <p1510:client id="{86B17DF8-EFBB-1D87-C22A-6C64CC36EAD2}" v="2334" dt="2026-07-19T09:39:20.84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eanne Toni Jarvis (2420336)" userId="S::2420336@student.uwtsd.ac.uk::4383b95d-b566-4f6f-a79a-562e38d242a0" providerId="AD" clId="Web-{86B17DF8-EFBB-1D87-C22A-6C64CC36EAD2}"/>
    <pc:docChg chg="addSld modSld">
      <pc:chgData name="Leanne Toni Jarvis (2420336)" userId="S::2420336@student.uwtsd.ac.uk::4383b95d-b566-4f6f-a79a-562e38d242a0" providerId="AD" clId="Web-{86B17DF8-EFBB-1D87-C22A-6C64CC36EAD2}" dt="2026-07-19T09:39:20.844" v="1434" actId="1076"/>
      <pc:docMkLst>
        <pc:docMk/>
      </pc:docMkLst>
      <pc:sldChg chg="modSp">
        <pc:chgData name="Leanne Toni Jarvis (2420336)" userId="S::2420336@student.uwtsd.ac.uk::4383b95d-b566-4f6f-a79a-562e38d242a0" providerId="AD" clId="Web-{86B17DF8-EFBB-1D87-C22A-6C64CC36EAD2}" dt="2026-07-19T09:29:58.924" v="1414" actId="20577"/>
        <pc:sldMkLst>
          <pc:docMk/>
          <pc:sldMk cId="3404733184" sldId="257"/>
        </pc:sldMkLst>
        <pc:spChg chg="mod">
          <ac:chgData name="Leanne Toni Jarvis (2420336)" userId="S::2420336@student.uwtsd.ac.uk::4383b95d-b566-4f6f-a79a-562e38d242a0" providerId="AD" clId="Web-{86B17DF8-EFBB-1D87-C22A-6C64CC36EAD2}" dt="2026-07-19T09:29:58.924" v="1414" actId="20577"/>
          <ac:spMkLst>
            <pc:docMk/>
            <pc:sldMk cId="3404733184" sldId="257"/>
            <ac:spMk id="4" creationId="{E5115A98-9803-E075-FD93-3839FC983582}"/>
          </ac:spMkLst>
        </pc:spChg>
        <pc:spChg chg="mod">
          <ac:chgData name="Leanne Toni Jarvis (2420336)" userId="S::2420336@student.uwtsd.ac.uk::4383b95d-b566-4f6f-a79a-562e38d242a0" providerId="AD" clId="Web-{86B17DF8-EFBB-1D87-C22A-6C64CC36EAD2}" dt="2026-07-19T08:51:24.043" v="1296" actId="1076"/>
          <ac:spMkLst>
            <pc:docMk/>
            <pc:sldMk cId="3404733184" sldId="257"/>
            <ac:spMk id="6" creationId="{805AF86E-66A8-E035-15CB-850E05787ED8}"/>
          </ac:spMkLst>
        </pc:spChg>
        <pc:spChg chg="mod">
          <ac:chgData name="Leanne Toni Jarvis (2420336)" userId="S::2420336@student.uwtsd.ac.uk::4383b95d-b566-4f6f-a79a-562e38d242a0" providerId="AD" clId="Web-{86B17DF8-EFBB-1D87-C22A-6C64CC36EAD2}" dt="2026-07-19T08:47:19.745" v="1282" actId="14100"/>
          <ac:spMkLst>
            <pc:docMk/>
            <pc:sldMk cId="3404733184" sldId="257"/>
            <ac:spMk id="8" creationId="{51821EDB-672D-8213-998F-076E2B2B8FB2}"/>
          </ac:spMkLst>
        </pc:spChg>
      </pc:sldChg>
      <pc:sldChg chg="modSp">
        <pc:chgData name="Leanne Toni Jarvis (2420336)" userId="S::2420336@student.uwtsd.ac.uk::4383b95d-b566-4f6f-a79a-562e38d242a0" providerId="AD" clId="Web-{86B17DF8-EFBB-1D87-C22A-6C64CC36EAD2}" dt="2026-07-19T09:33:38.974" v="1427" actId="1076"/>
        <pc:sldMkLst>
          <pc:docMk/>
          <pc:sldMk cId="2504176188" sldId="258"/>
        </pc:sldMkLst>
        <pc:spChg chg="mod">
          <ac:chgData name="Leanne Toni Jarvis (2420336)" userId="S::2420336@student.uwtsd.ac.uk::4383b95d-b566-4f6f-a79a-562e38d242a0" providerId="AD" clId="Web-{86B17DF8-EFBB-1D87-C22A-6C64CC36EAD2}" dt="2026-07-19T09:32:16.122" v="1424" actId="1076"/>
          <ac:spMkLst>
            <pc:docMk/>
            <pc:sldMk cId="2504176188" sldId="258"/>
            <ac:spMk id="5" creationId="{E0858291-0084-97A5-2077-8F045CD52D00}"/>
          </ac:spMkLst>
        </pc:spChg>
        <pc:spChg chg="mod">
          <ac:chgData name="Leanne Toni Jarvis (2420336)" userId="S::2420336@student.uwtsd.ac.uk::4383b95d-b566-4f6f-a79a-562e38d242a0" providerId="AD" clId="Web-{86B17DF8-EFBB-1D87-C22A-6C64CC36EAD2}" dt="2026-07-19T09:33:38.974" v="1427" actId="1076"/>
          <ac:spMkLst>
            <pc:docMk/>
            <pc:sldMk cId="2504176188" sldId="258"/>
            <ac:spMk id="8" creationId="{F0484CA9-F977-5144-E1E1-3A11B88F27A2}"/>
          </ac:spMkLst>
        </pc:spChg>
      </pc:sldChg>
      <pc:sldChg chg="modSp">
        <pc:chgData name="Leanne Toni Jarvis (2420336)" userId="S::2420336@student.uwtsd.ac.uk::4383b95d-b566-4f6f-a79a-562e38d242a0" providerId="AD" clId="Web-{86B17DF8-EFBB-1D87-C22A-6C64CC36EAD2}" dt="2026-07-19T08:50:15.727" v="1289" actId="1076"/>
        <pc:sldMkLst>
          <pc:docMk/>
          <pc:sldMk cId="3125035630" sldId="259"/>
        </pc:sldMkLst>
        <pc:spChg chg="mod">
          <ac:chgData name="Leanne Toni Jarvis (2420336)" userId="S::2420336@student.uwtsd.ac.uk::4383b95d-b566-4f6f-a79a-562e38d242a0" providerId="AD" clId="Web-{86B17DF8-EFBB-1D87-C22A-6C64CC36EAD2}" dt="2026-07-19T08:46:51.275" v="1278" actId="20577"/>
          <ac:spMkLst>
            <pc:docMk/>
            <pc:sldMk cId="3125035630" sldId="259"/>
            <ac:spMk id="2" creationId="{B6F43386-7A57-3D3D-A6F8-8ABFEDBA613F}"/>
          </ac:spMkLst>
        </pc:spChg>
        <pc:spChg chg="mod">
          <ac:chgData name="Leanne Toni Jarvis (2420336)" userId="S::2420336@student.uwtsd.ac.uk::4383b95d-b566-4f6f-a79a-562e38d242a0" providerId="AD" clId="Web-{86B17DF8-EFBB-1D87-C22A-6C64CC36EAD2}" dt="2026-07-19T08:50:15.727" v="1289" actId="1076"/>
          <ac:spMkLst>
            <pc:docMk/>
            <pc:sldMk cId="3125035630" sldId="259"/>
            <ac:spMk id="4" creationId="{275D942E-6F4E-FE7E-81D7-4663A443883E}"/>
          </ac:spMkLst>
        </pc:spChg>
      </pc:sldChg>
      <pc:sldChg chg="addSp delSp modSp mod setBg">
        <pc:chgData name="Leanne Toni Jarvis (2420336)" userId="S::2420336@student.uwtsd.ac.uk::4383b95d-b566-4f6f-a79a-562e38d242a0" providerId="AD" clId="Web-{86B17DF8-EFBB-1D87-C22A-6C64CC36EAD2}" dt="2026-07-19T07:11:39.660" v="651"/>
        <pc:sldMkLst>
          <pc:docMk/>
          <pc:sldMk cId="610857120" sldId="260"/>
        </pc:sldMkLst>
        <pc:spChg chg="add mod">
          <ac:chgData name="Leanne Toni Jarvis (2420336)" userId="S::2420336@student.uwtsd.ac.uk::4383b95d-b566-4f6f-a79a-562e38d242a0" providerId="AD" clId="Web-{86B17DF8-EFBB-1D87-C22A-6C64CC36EAD2}" dt="2026-07-19T06:07:29.600" v="507" actId="20577"/>
          <ac:spMkLst>
            <pc:docMk/>
            <pc:sldMk cId="610857120" sldId="260"/>
            <ac:spMk id="2" creationId="{A140AC16-BD12-85DC-8AD1-FC96A6CF02FB}"/>
          </ac:spMkLst>
        </pc:spChg>
        <pc:spChg chg="add del mod">
          <ac:chgData name="Leanne Toni Jarvis (2420336)" userId="S::2420336@student.uwtsd.ac.uk::4383b95d-b566-4f6f-a79a-562e38d242a0" providerId="AD" clId="Web-{86B17DF8-EFBB-1D87-C22A-6C64CC36EAD2}" dt="2026-07-19T05:59:41.565" v="267"/>
          <ac:spMkLst>
            <pc:docMk/>
            <pc:sldMk cId="610857120" sldId="260"/>
            <ac:spMk id="3" creationId="{EE8A7C6D-34D4-C03F-6288-EE7E77CD28F2}"/>
          </ac:spMkLst>
        </pc:spChg>
        <pc:spChg chg="add mod">
          <ac:chgData name="Leanne Toni Jarvis (2420336)" userId="S::2420336@student.uwtsd.ac.uk::4383b95d-b566-4f6f-a79a-562e38d242a0" providerId="AD" clId="Web-{86B17DF8-EFBB-1D87-C22A-6C64CC36EAD2}" dt="2026-07-19T06:30:46.779" v="586" actId="1076"/>
          <ac:spMkLst>
            <pc:docMk/>
            <pc:sldMk cId="610857120" sldId="260"/>
            <ac:spMk id="4" creationId="{57DFE1AB-92CF-2DEC-A25A-4D94D22D8268}"/>
          </ac:spMkLst>
        </pc:spChg>
        <pc:spChg chg="add del">
          <ac:chgData name="Leanne Toni Jarvis (2420336)" userId="S::2420336@student.uwtsd.ac.uk::4383b95d-b566-4f6f-a79a-562e38d242a0" providerId="AD" clId="Web-{86B17DF8-EFBB-1D87-C22A-6C64CC36EAD2}" dt="2026-07-19T06:11:28.937" v="509"/>
          <ac:spMkLst>
            <pc:docMk/>
            <pc:sldMk cId="610857120" sldId="260"/>
            <ac:spMk id="5" creationId="{1C083ADE-6BE0-2278-E306-4190B36B2B60}"/>
          </ac:spMkLst>
        </pc:spChg>
        <pc:spChg chg="add del mod">
          <ac:chgData name="Leanne Toni Jarvis (2420336)" userId="S::2420336@student.uwtsd.ac.uk::4383b95d-b566-4f6f-a79a-562e38d242a0" providerId="AD" clId="Web-{86B17DF8-EFBB-1D87-C22A-6C64CC36EAD2}" dt="2026-07-19T06:12:36.914" v="513"/>
          <ac:spMkLst>
            <pc:docMk/>
            <pc:sldMk cId="610857120" sldId="260"/>
            <ac:spMk id="6" creationId="{B2453220-17DA-8DA3-45F2-5D76B57434BA}"/>
          </ac:spMkLst>
        </pc:spChg>
        <pc:spChg chg="add del">
          <ac:chgData name="Leanne Toni Jarvis (2420336)" userId="S::2420336@student.uwtsd.ac.uk::4383b95d-b566-4f6f-a79a-562e38d242a0" providerId="AD" clId="Web-{86B17DF8-EFBB-1D87-C22A-6C64CC36EAD2}" dt="2026-07-19T06:13:01.556" v="515"/>
          <ac:spMkLst>
            <pc:docMk/>
            <pc:sldMk cId="610857120" sldId="260"/>
            <ac:spMk id="7" creationId="{72BD930A-BBBB-3E7C-EB80-292BCC9899FA}"/>
          </ac:spMkLst>
        </pc:spChg>
        <pc:spChg chg="add mod">
          <ac:chgData name="Leanne Toni Jarvis (2420336)" userId="S::2420336@student.uwtsd.ac.uk::4383b95d-b566-4f6f-a79a-562e38d242a0" providerId="AD" clId="Web-{86B17DF8-EFBB-1D87-C22A-6C64CC36EAD2}" dt="2026-07-19T06:32:15.846" v="593" actId="14100"/>
          <ac:spMkLst>
            <pc:docMk/>
            <pc:sldMk cId="610857120" sldId="260"/>
            <ac:spMk id="8" creationId="{92EF8EC8-09D9-075D-0688-67712DAA03C8}"/>
          </ac:spMkLst>
        </pc:spChg>
        <pc:spChg chg="add del">
          <ac:chgData name="Leanne Toni Jarvis (2420336)" userId="S::2420336@student.uwtsd.ac.uk::4383b95d-b566-4f6f-a79a-562e38d242a0" providerId="AD" clId="Web-{86B17DF8-EFBB-1D87-C22A-6C64CC36EAD2}" dt="2026-07-19T06:17:07.295" v="545"/>
          <ac:spMkLst>
            <pc:docMk/>
            <pc:sldMk cId="610857120" sldId="260"/>
            <ac:spMk id="9" creationId="{AD02A0D0-4A4F-681D-8634-080937BD136A}"/>
          </ac:spMkLst>
        </pc:spChg>
        <pc:spChg chg="add del">
          <ac:chgData name="Leanne Toni Jarvis (2420336)" userId="S::2420336@student.uwtsd.ac.uk::4383b95d-b566-4f6f-a79a-562e38d242a0" providerId="AD" clId="Web-{86B17DF8-EFBB-1D87-C22A-6C64CC36EAD2}" dt="2026-07-19T06:17:20.921" v="547"/>
          <ac:spMkLst>
            <pc:docMk/>
            <pc:sldMk cId="610857120" sldId="260"/>
            <ac:spMk id="10" creationId="{08C4902C-ACCF-48F7-36C2-1AF918E2AE2D}"/>
          </ac:spMkLst>
        </pc:spChg>
        <pc:spChg chg="add mod">
          <ac:chgData name="Leanne Toni Jarvis (2420336)" userId="S::2420336@student.uwtsd.ac.uk::4383b95d-b566-4f6f-a79a-562e38d242a0" providerId="AD" clId="Web-{86B17DF8-EFBB-1D87-C22A-6C64CC36EAD2}" dt="2026-07-19T06:32:27.128" v="594" actId="14100"/>
          <ac:spMkLst>
            <pc:docMk/>
            <pc:sldMk cId="610857120" sldId="260"/>
            <ac:spMk id="11" creationId="{6F27C424-8DBA-F043-A854-7FE7F6620B25}"/>
          </ac:spMkLst>
        </pc:spChg>
        <pc:spChg chg="add del mod ord">
          <ac:chgData name="Leanne Toni Jarvis (2420336)" userId="S::2420336@student.uwtsd.ac.uk::4383b95d-b566-4f6f-a79a-562e38d242a0" providerId="AD" clId="Web-{86B17DF8-EFBB-1D87-C22A-6C64CC36EAD2}" dt="2026-07-19T06:49:39.303" v="620"/>
          <ac:spMkLst>
            <pc:docMk/>
            <pc:sldMk cId="610857120" sldId="260"/>
            <ac:spMk id="13" creationId="{20CE8D36-2010-6A28-9825-36803FA649CC}"/>
          </ac:spMkLst>
        </pc:spChg>
        <pc:spChg chg="add del mod">
          <ac:chgData name="Leanne Toni Jarvis (2420336)" userId="S::2420336@student.uwtsd.ac.uk::4383b95d-b566-4f6f-a79a-562e38d242a0" providerId="AD" clId="Web-{86B17DF8-EFBB-1D87-C22A-6C64CC36EAD2}" dt="2026-07-19T06:49:27.052" v="619"/>
          <ac:spMkLst>
            <pc:docMk/>
            <pc:sldMk cId="610857120" sldId="260"/>
            <ac:spMk id="16" creationId="{D724B2CC-B61F-4B09-BC97-EB850E5A15CE}"/>
          </ac:spMkLst>
        </pc:spChg>
        <pc:spChg chg="add del mod">
          <ac:chgData name="Leanne Toni Jarvis (2420336)" userId="S::2420336@student.uwtsd.ac.uk::4383b95d-b566-4f6f-a79a-562e38d242a0" providerId="AD" clId="Web-{86B17DF8-EFBB-1D87-C22A-6C64CC36EAD2}" dt="2026-07-19T07:00:33.959" v="638"/>
          <ac:spMkLst>
            <pc:docMk/>
            <pc:sldMk cId="610857120" sldId="260"/>
            <ac:spMk id="19" creationId="{ABEFEAD5-5507-A609-253E-183C274A7A23}"/>
          </ac:spMkLst>
        </pc:spChg>
        <pc:spChg chg="add del">
          <ac:chgData name="Leanne Toni Jarvis (2420336)" userId="S::2420336@student.uwtsd.ac.uk::4383b95d-b566-4f6f-a79a-562e38d242a0" providerId="AD" clId="Web-{86B17DF8-EFBB-1D87-C22A-6C64CC36EAD2}" dt="2026-07-19T07:00:54.930" v="640"/>
          <ac:spMkLst>
            <pc:docMk/>
            <pc:sldMk cId="610857120" sldId="260"/>
            <ac:spMk id="21" creationId="{A84353A4-CFB3-474D-C013-B3893B3F21F0}"/>
          </ac:spMkLst>
        </pc:spChg>
        <pc:spChg chg="add del">
          <ac:chgData name="Leanne Toni Jarvis (2420336)" userId="S::2420336@student.uwtsd.ac.uk::4383b95d-b566-4f6f-a79a-562e38d242a0" providerId="AD" clId="Web-{86B17DF8-EFBB-1D87-C22A-6C64CC36EAD2}" dt="2026-07-19T07:01:04.665" v="642"/>
          <ac:spMkLst>
            <pc:docMk/>
            <pc:sldMk cId="610857120" sldId="260"/>
            <ac:spMk id="22" creationId="{00851860-5102-C234-5361-A50AB0502CA8}"/>
          </ac:spMkLst>
        </pc:spChg>
        <pc:spChg chg="add del">
          <ac:chgData name="Leanne Toni Jarvis (2420336)" userId="S::2420336@student.uwtsd.ac.uk::4383b95d-b566-4f6f-a79a-562e38d242a0" providerId="AD" clId="Web-{86B17DF8-EFBB-1D87-C22A-6C64CC36EAD2}" dt="2026-07-19T07:01:12.322" v="644"/>
          <ac:spMkLst>
            <pc:docMk/>
            <pc:sldMk cId="610857120" sldId="260"/>
            <ac:spMk id="23" creationId="{054C13EB-9DCF-BA15-2612-0D0E52321529}"/>
          </ac:spMkLst>
        </pc:spChg>
        <pc:spChg chg="add mod">
          <ac:chgData name="Leanne Toni Jarvis (2420336)" userId="S::2420336@student.uwtsd.ac.uk::4383b95d-b566-4f6f-a79a-562e38d242a0" providerId="AD" clId="Web-{86B17DF8-EFBB-1D87-C22A-6C64CC36EAD2}" dt="2026-07-19T07:01:20.401" v="647" actId="20577"/>
          <ac:spMkLst>
            <pc:docMk/>
            <pc:sldMk cId="610857120" sldId="260"/>
            <ac:spMk id="24" creationId="{BA77512A-F6B1-042F-85B5-6E2601C445C8}"/>
          </ac:spMkLst>
        </pc:spChg>
        <pc:picChg chg="add del mod">
          <ac:chgData name="Leanne Toni Jarvis (2420336)" userId="S::2420336@student.uwtsd.ac.uk::4383b95d-b566-4f6f-a79a-562e38d242a0" providerId="AD" clId="Web-{86B17DF8-EFBB-1D87-C22A-6C64CC36EAD2}" dt="2026-07-19T06:49:16.158" v="607"/>
          <ac:picMkLst>
            <pc:docMk/>
            <pc:sldMk cId="610857120" sldId="260"/>
            <ac:picMk id="12" creationId="{D7450F94-DA78-FC1C-D8ED-D159DAEE8796}"/>
          </ac:picMkLst>
        </pc:picChg>
        <pc:picChg chg="add del mod ord">
          <ac:chgData name="Leanne Toni Jarvis (2420336)" userId="S::2420336@student.uwtsd.ac.uk::4383b95d-b566-4f6f-a79a-562e38d242a0" providerId="AD" clId="Web-{86B17DF8-EFBB-1D87-C22A-6C64CC36EAD2}" dt="2026-07-19T06:49:10.342" v="606"/>
          <ac:picMkLst>
            <pc:docMk/>
            <pc:sldMk cId="610857120" sldId="260"/>
            <ac:picMk id="15" creationId="{F6001D9B-9E0B-86C1-31D7-9CAD75E25529}"/>
          </ac:picMkLst>
        </pc:picChg>
        <pc:picChg chg="add del mod">
          <ac:chgData name="Leanne Toni Jarvis (2420336)" userId="S::2420336@student.uwtsd.ac.uk::4383b95d-b566-4f6f-a79a-562e38d242a0" providerId="AD" clId="Web-{86B17DF8-EFBB-1D87-C22A-6C64CC36EAD2}" dt="2026-07-19T07:00:26.083" v="636"/>
          <ac:picMkLst>
            <pc:docMk/>
            <pc:sldMk cId="610857120" sldId="260"/>
            <ac:picMk id="18" creationId="{4527F726-482C-CCE2-7299-D274961A5F31}"/>
          </ac:picMkLst>
        </pc:picChg>
      </pc:sldChg>
      <pc:sldChg chg="addSp modSp new">
        <pc:chgData name="Leanne Toni Jarvis (2420336)" userId="S::2420336@student.uwtsd.ac.uk::4383b95d-b566-4f6f-a79a-562e38d242a0" providerId="AD" clId="Web-{86B17DF8-EFBB-1D87-C22A-6C64CC36EAD2}" dt="2026-07-19T07:22:44.229" v="711" actId="1076"/>
        <pc:sldMkLst>
          <pc:docMk/>
          <pc:sldMk cId="2620015428" sldId="261"/>
        </pc:sldMkLst>
        <pc:spChg chg="add mod">
          <ac:chgData name="Leanne Toni Jarvis (2420336)" userId="S::2420336@student.uwtsd.ac.uk::4383b95d-b566-4f6f-a79a-562e38d242a0" providerId="AD" clId="Web-{86B17DF8-EFBB-1D87-C22A-6C64CC36EAD2}" dt="2026-07-19T07:17:52.436" v="694" actId="20577"/>
          <ac:spMkLst>
            <pc:docMk/>
            <pc:sldMk cId="2620015428" sldId="261"/>
            <ac:spMk id="2" creationId="{E70CFDAF-3C11-547C-85E3-FB4AF73F09D3}"/>
          </ac:spMkLst>
        </pc:spChg>
        <pc:spChg chg="add mod">
          <ac:chgData name="Leanne Toni Jarvis (2420336)" userId="S::2420336@student.uwtsd.ac.uk::4383b95d-b566-4f6f-a79a-562e38d242a0" providerId="AD" clId="Web-{86B17DF8-EFBB-1D87-C22A-6C64CC36EAD2}" dt="2026-07-19T07:22:44.229" v="711" actId="1076"/>
          <ac:spMkLst>
            <pc:docMk/>
            <pc:sldMk cId="2620015428" sldId="261"/>
            <ac:spMk id="4" creationId="{E98DD4E3-6CA0-DAC5-A292-8025F48BC522}"/>
          </ac:spMkLst>
        </pc:spChg>
        <pc:picChg chg="add mod">
          <ac:chgData name="Leanne Toni Jarvis (2420336)" userId="S::2420336@student.uwtsd.ac.uk::4383b95d-b566-4f6f-a79a-562e38d242a0" providerId="AD" clId="Web-{86B17DF8-EFBB-1D87-C22A-6C64CC36EAD2}" dt="2026-07-19T07:21:51.554" v="703" actId="14100"/>
          <ac:picMkLst>
            <pc:docMk/>
            <pc:sldMk cId="2620015428" sldId="261"/>
            <ac:picMk id="3" creationId="{0C027E7B-5237-9A50-C743-CC7B1B574B7F}"/>
          </ac:picMkLst>
        </pc:picChg>
      </pc:sldChg>
      <pc:sldChg chg="addSp modSp new">
        <pc:chgData name="Leanne Toni Jarvis (2420336)" userId="S::2420336@student.uwtsd.ac.uk::4383b95d-b566-4f6f-a79a-562e38d242a0" providerId="AD" clId="Web-{86B17DF8-EFBB-1D87-C22A-6C64CC36EAD2}" dt="2026-07-19T07:39:48.646" v="780" actId="1076"/>
        <pc:sldMkLst>
          <pc:docMk/>
          <pc:sldMk cId="2428361781" sldId="262"/>
        </pc:sldMkLst>
        <pc:spChg chg="add mod">
          <ac:chgData name="Leanne Toni Jarvis (2420336)" userId="S::2420336@student.uwtsd.ac.uk::4383b95d-b566-4f6f-a79a-562e38d242a0" providerId="AD" clId="Web-{86B17DF8-EFBB-1D87-C22A-6C64CC36EAD2}" dt="2026-07-19T07:33:32.039" v="752" actId="20577"/>
          <ac:spMkLst>
            <pc:docMk/>
            <pc:sldMk cId="2428361781" sldId="262"/>
            <ac:spMk id="2" creationId="{29D65C47-00EC-C79F-D76C-E0A4E40570B2}"/>
          </ac:spMkLst>
        </pc:spChg>
        <pc:spChg chg="add mod">
          <ac:chgData name="Leanne Toni Jarvis (2420336)" userId="S::2420336@student.uwtsd.ac.uk::4383b95d-b566-4f6f-a79a-562e38d242a0" providerId="AD" clId="Web-{86B17DF8-EFBB-1D87-C22A-6C64CC36EAD2}" dt="2026-07-19T07:36:31.399" v="763" actId="14100"/>
          <ac:spMkLst>
            <pc:docMk/>
            <pc:sldMk cId="2428361781" sldId="262"/>
            <ac:spMk id="4" creationId="{528277EF-DB2F-ADDD-C5C6-9AFF7BABF039}"/>
          </ac:spMkLst>
        </pc:spChg>
        <pc:spChg chg="add mod">
          <ac:chgData name="Leanne Toni Jarvis (2420336)" userId="S::2420336@student.uwtsd.ac.uk::4383b95d-b566-4f6f-a79a-562e38d242a0" providerId="AD" clId="Web-{86B17DF8-EFBB-1D87-C22A-6C64CC36EAD2}" dt="2026-07-19T07:39:48.646" v="780" actId="1076"/>
          <ac:spMkLst>
            <pc:docMk/>
            <pc:sldMk cId="2428361781" sldId="262"/>
            <ac:spMk id="7" creationId="{E35E33A7-65CE-9B27-E621-CBFF773A7211}"/>
          </ac:spMkLst>
        </pc:spChg>
        <pc:picChg chg="add mod">
          <ac:chgData name="Leanne Toni Jarvis (2420336)" userId="S::2420336@student.uwtsd.ac.uk::4383b95d-b566-4f6f-a79a-562e38d242a0" providerId="AD" clId="Web-{86B17DF8-EFBB-1D87-C22A-6C64CC36EAD2}" dt="2026-07-19T07:36:44.807" v="764" actId="14100"/>
          <ac:picMkLst>
            <pc:docMk/>
            <pc:sldMk cId="2428361781" sldId="262"/>
            <ac:picMk id="3" creationId="{6C000703-9FC1-1AE3-5802-679BE2987998}"/>
          </ac:picMkLst>
        </pc:picChg>
        <pc:picChg chg="add mod">
          <ac:chgData name="Leanne Toni Jarvis (2420336)" userId="S::2420336@student.uwtsd.ac.uk::4383b95d-b566-4f6f-a79a-562e38d242a0" providerId="AD" clId="Web-{86B17DF8-EFBB-1D87-C22A-6C64CC36EAD2}" dt="2026-07-19T07:39:23.489" v="774" actId="1076"/>
          <ac:picMkLst>
            <pc:docMk/>
            <pc:sldMk cId="2428361781" sldId="262"/>
            <ac:picMk id="6" creationId="{EFAF48A9-960A-8EEE-7C14-8F2321866A97}"/>
          </ac:picMkLst>
        </pc:picChg>
      </pc:sldChg>
      <pc:sldChg chg="addSp delSp modSp new">
        <pc:chgData name="Leanne Toni Jarvis (2420336)" userId="S::2420336@student.uwtsd.ac.uk::4383b95d-b566-4f6f-a79a-562e38d242a0" providerId="AD" clId="Web-{86B17DF8-EFBB-1D87-C22A-6C64CC36EAD2}" dt="2026-07-19T08:12:48.482" v="974" actId="20577"/>
        <pc:sldMkLst>
          <pc:docMk/>
          <pc:sldMk cId="1746604289" sldId="263"/>
        </pc:sldMkLst>
        <pc:spChg chg="add mod">
          <ac:chgData name="Leanne Toni Jarvis (2420336)" userId="S::2420336@student.uwtsd.ac.uk::4383b95d-b566-4f6f-a79a-562e38d242a0" providerId="AD" clId="Web-{86B17DF8-EFBB-1D87-C22A-6C64CC36EAD2}" dt="2026-07-19T08:12:48.482" v="974" actId="20577"/>
          <ac:spMkLst>
            <pc:docMk/>
            <pc:sldMk cId="1746604289" sldId="263"/>
            <ac:spMk id="2" creationId="{D87340EF-5E0E-E2D0-063E-B2E777991F8A}"/>
          </ac:spMkLst>
        </pc:spChg>
        <pc:spChg chg="add del">
          <ac:chgData name="Leanne Toni Jarvis (2420336)" userId="S::2420336@student.uwtsd.ac.uk::4383b95d-b566-4f6f-a79a-562e38d242a0" providerId="AD" clId="Web-{86B17DF8-EFBB-1D87-C22A-6C64CC36EAD2}" dt="2026-07-19T07:43:40.424" v="786"/>
          <ac:spMkLst>
            <pc:docMk/>
            <pc:sldMk cId="1746604289" sldId="263"/>
            <ac:spMk id="3" creationId="{72F95034-D81D-6DB6-588D-397ADEBF2137}"/>
          </ac:spMkLst>
        </pc:spChg>
        <pc:spChg chg="add del mod">
          <ac:chgData name="Leanne Toni Jarvis (2420336)" userId="S::2420336@student.uwtsd.ac.uk::4383b95d-b566-4f6f-a79a-562e38d242a0" providerId="AD" clId="Web-{86B17DF8-EFBB-1D87-C22A-6C64CC36EAD2}" dt="2026-07-19T07:44:04.503" v="791"/>
          <ac:spMkLst>
            <pc:docMk/>
            <pc:sldMk cId="1746604289" sldId="263"/>
            <ac:spMk id="4" creationId="{370409D1-B73B-1D86-EF2D-8798B3463743}"/>
          </ac:spMkLst>
        </pc:spChg>
        <pc:spChg chg="add mod">
          <ac:chgData name="Leanne Toni Jarvis (2420336)" userId="S::2420336@student.uwtsd.ac.uk::4383b95d-b566-4f6f-a79a-562e38d242a0" providerId="AD" clId="Web-{86B17DF8-EFBB-1D87-C22A-6C64CC36EAD2}" dt="2026-07-19T07:49:43.876" v="847" actId="1076"/>
          <ac:spMkLst>
            <pc:docMk/>
            <pc:sldMk cId="1746604289" sldId="263"/>
            <ac:spMk id="5" creationId="{040D28D0-8AD7-BBE5-2F24-B05D180F32C8}"/>
          </ac:spMkLst>
        </pc:spChg>
        <pc:spChg chg="add mod">
          <ac:chgData name="Leanne Toni Jarvis (2420336)" userId="S::2420336@student.uwtsd.ac.uk::4383b95d-b566-4f6f-a79a-562e38d242a0" providerId="AD" clId="Web-{86B17DF8-EFBB-1D87-C22A-6C64CC36EAD2}" dt="2026-07-19T07:56:30.515" v="890" actId="1076"/>
          <ac:spMkLst>
            <pc:docMk/>
            <pc:sldMk cId="1746604289" sldId="263"/>
            <ac:spMk id="9" creationId="{B498824A-5D27-8452-F5B3-9EEEE70ED9A1}"/>
          </ac:spMkLst>
        </pc:spChg>
        <pc:picChg chg="add mod">
          <ac:chgData name="Leanne Toni Jarvis (2420336)" userId="S::2420336@student.uwtsd.ac.uk::4383b95d-b566-4f6f-a79a-562e38d242a0" providerId="AD" clId="Web-{86B17DF8-EFBB-1D87-C22A-6C64CC36EAD2}" dt="2026-07-19T07:55:14.433" v="875" actId="1076"/>
          <ac:picMkLst>
            <pc:docMk/>
            <pc:sldMk cId="1746604289" sldId="263"/>
            <ac:picMk id="6" creationId="{6795D3B7-F1A2-6350-8C69-228C27E685B8}"/>
          </ac:picMkLst>
        </pc:picChg>
        <pc:picChg chg="add mod">
          <ac:chgData name="Leanne Toni Jarvis (2420336)" userId="S::2420336@student.uwtsd.ac.uk::4383b95d-b566-4f6f-a79a-562e38d242a0" providerId="AD" clId="Web-{86B17DF8-EFBB-1D87-C22A-6C64CC36EAD2}" dt="2026-07-19T07:53:55.615" v="861" actId="14100"/>
          <ac:picMkLst>
            <pc:docMk/>
            <pc:sldMk cId="1746604289" sldId="263"/>
            <ac:picMk id="7" creationId="{FEFFB05D-985D-CF48-AE4A-D68269562120}"/>
          </ac:picMkLst>
        </pc:picChg>
        <pc:picChg chg="add mod">
          <ac:chgData name="Leanne Toni Jarvis (2420336)" userId="S::2420336@student.uwtsd.ac.uk::4383b95d-b566-4f6f-a79a-562e38d242a0" providerId="AD" clId="Web-{86B17DF8-EFBB-1D87-C22A-6C64CC36EAD2}" dt="2026-07-19T07:55:34.700" v="880" actId="1076"/>
          <ac:picMkLst>
            <pc:docMk/>
            <pc:sldMk cId="1746604289" sldId="263"/>
            <ac:picMk id="8" creationId="{C7E34783-636B-80F4-0D12-E77083B1D444}"/>
          </ac:picMkLst>
        </pc:picChg>
      </pc:sldChg>
      <pc:sldChg chg="addSp modSp new">
        <pc:chgData name="Leanne Toni Jarvis (2420336)" userId="S::2420336@student.uwtsd.ac.uk::4383b95d-b566-4f6f-a79a-562e38d242a0" providerId="AD" clId="Web-{86B17DF8-EFBB-1D87-C22A-6C64CC36EAD2}" dt="2026-07-19T08:19:21.517" v="1112" actId="20577"/>
        <pc:sldMkLst>
          <pc:docMk/>
          <pc:sldMk cId="2033814558" sldId="264"/>
        </pc:sldMkLst>
        <pc:spChg chg="add mod">
          <ac:chgData name="Leanne Toni Jarvis (2420336)" userId="S::2420336@student.uwtsd.ac.uk::4383b95d-b566-4f6f-a79a-562e38d242a0" providerId="AD" clId="Web-{86B17DF8-EFBB-1D87-C22A-6C64CC36EAD2}" dt="2026-07-19T08:19:21.517" v="1112" actId="20577"/>
          <ac:spMkLst>
            <pc:docMk/>
            <pc:sldMk cId="2033814558" sldId="264"/>
            <ac:spMk id="2" creationId="{F3AB9332-7C0D-B1E0-2072-17827E3E853B}"/>
          </ac:spMkLst>
        </pc:spChg>
        <pc:spChg chg="add mod">
          <ac:chgData name="Leanne Toni Jarvis (2420336)" userId="S::2420336@student.uwtsd.ac.uk::4383b95d-b566-4f6f-a79a-562e38d242a0" providerId="AD" clId="Web-{86B17DF8-EFBB-1D87-C22A-6C64CC36EAD2}" dt="2026-07-19T08:06:46.355" v="956" actId="1076"/>
          <ac:spMkLst>
            <pc:docMk/>
            <pc:sldMk cId="2033814558" sldId="264"/>
            <ac:spMk id="4" creationId="{0B6FDDBA-05FB-64C9-3740-DCBA092A1498}"/>
          </ac:spMkLst>
        </pc:spChg>
        <pc:picChg chg="add mod">
          <ac:chgData name="Leanne Toni Jarvis (2420336)" userId="S::2420336@student.uwtsd.ac.uk::4383b95d-b566-4f6f-a79a-562e38d242a0" providerId="AD" clId="Web-{86B17DF8-EFBB-1D87-C22A-6C64CC36EAD2}" dt="2026-07-19T08:18:51.360" v="1098" actId="1076"/>
          <ac:picMkLst>
            <pc:docMk/>
            <pc:sldMk cId="2033814558" sldId="264"/>
            <ac:picMk id="3" creationId="{32B02698-4B2C-05F6-F7E5-0BF5831194E7}"/>
          </ac:picMkLst>
        </pc:picChg>
      </pc:sldChg>
      <pc:sldChg chg="addSp delSp modSp new">
        <pc:chgData name="Leanne Toni Jarvis (2420336)" userId="S::2420336@student.uwtsd.ac.uk::4383b95d-b566-4f6f-a79a-562e38d242a0" providerId="AD" clId="Web-{86B17DF8-EFBB-1D87-C22A-6C64CC36EAD2}" dt="2026-07-19T09:39:20.844" v="1434" actId="1076"/>
        <pc:sldMkLst>
          <pc:docMk/>
          <pc:sldMk cId="2074951388" sldId="265"/>
        </pc:sldMkLst>
        <pc:spChg chg="add del">
          <ac:chgData name="Leanne Toni Jarvis (2420336)" userId="S::2420336@student.uwtsd.ac.uk::4383b95d-b566-4f6f-a79a-562e38d242a0" providerId="AD" clId="Web-{86B17DF8-EFBB-1D87-C22A-6C64CC36EAD2}" dt="2026-07-19T08:09:09.961" v="959"/>
          <ac:spMkLst>
            <pc:docMk/>
            <pc:sldMk cId="2074951388" sldId="265"/>
            <ac:spMk id="2" creationId="{6AF4D549-73EC-3587-7CDE-6665CDA40804}"/>
          </ac:spMkLst>
        </pc:spChg>
        <pc:spChg chg="add mod">
          <ac:chgData name="Leanne Toni Jarvis (2420336)" userId="S::2420336@student.uwtsd.ac.uk::4383b95d-b566-4f6f-a79a-562e38d242a0" providerId="AD" clId="Web-{86B17DF8-EFBB-1D87-C22A-6C64CC36EAD2}" dt="2026-07-19T08:26:23.383" v="1158" actId="1076"/>
          <ac:spMkLst>
            <pc:docMk/>
            <pc:sldMk cId="2074951388" sldId="265"/>
            <ac:spMk id="3" creationId="{34284C99-BA80-001D-041F-D399B6B0ACCF}"/>
          </ac:spMkLst>
        </pc:spChg>
        <pc:spChg chg="add del mod">
          <ac:chgData name="Leanne Toni Jarvis (2420336)" userId="S::2420336@student.uwtsd.ac.uk::4383b95d-b566-4f6f-a79a-562e38d242a0" providerId="AD" clId="Web-{86B17DF8-EFBB-1D87-C22A-6C64CC36EAD2}" dt="2026-07-19T08:22:52.901" v="1149"/>
          <ac:spMkLst>
            <pc:docMk/>
            <pc:sldMk cId="2074951388" sldId="265"/>
            <ac:spMk id="5" creationId="{66D43D6E-ED92-849A-A033-BA0653672581}"/>
          </ac:spMkLst>
        </pc:spChg>
        <pc:spChg chg="add del mod">
          <ac:chgData name="Leanne Toni Jarvis (2420336)" userId="S::2420336@student.uwtsd.ac.uk::4383b95d-b566-4f6f-a79a-562e38d242a0" providerId="AD" clId="Web-{86B17DF8-EFBB-1D87-C22A-6C64CC36EAD2}" dt="2026-07-19T08:27:02.902" v="1168"/>
          <ac:spMkLst>
            <pc:docMk/>
            <pc:sldMk cId="2074951388" sldId="265"/>
            <ac:spMk id="8" creationId="{ED90F05A-38AD-A71F-BA29-26D589B6607A}"/>
          </ac:spMkLst>
        </pc:spChg>
        <pc:spChg chg="add mod">
          <ac:chgData name="Leanne Toni Jarvis (2420336)" userId="S::2420336@student.uwtsd.ac.uk::4383b95d-b566-4f6f-a79a-562e38d242a0" providerId="AD" clId="Web-{86B17DF8-EFBB-1D87-C22A-6C64CC36EAD2}" dt="2026-07-19T09:39:20.844" v="1434" actId="1076"/>
          <ac:spMkLst>
            <pc:docMk/>
            <pc:sldMk cId="2074951388" sldId="265"/>
            <ac:spMk id="11" creationId="{E01ED2C1-650F-8565-39EB-B49320C1F67D}"/>
          </ac:spMkLst>
        </pc:spChg>
        <pc:picChg chg="add del mod">
          <ac:chgData name="Leanne Toni Jarvis (2420336)" userId="S::2420336@student.uwtsd.ac.uk::4383b95d-b566-4f6f-a79a-562e38d242a0" providerId="AD" clId="Web-{86B17DF8-EFBB-1D87-C22A-6C64CC36EAD2}" dt="2026-07-19T08:22:41.463" v="1147"/>
          <ac:picMkLst>
            <pc:docMk/>
            <pc:sldMk cId="2074951388" sldId="265"/>
            <ac:picMk id="4" creationId="{FF1BFE9C-8B19-5A3E-EA4B-74F88CF604FB}"/>
          </ac:picMkLst>
        </pc:picChg>
        <pc:picChg chg="add del mod">
          <ac:chgData name="Leanne Toni Jarvis (2420336)" userId="S::2420336@student.uwtsd.ac.uk::4383b95d-b566-4f6f-a79a-562e38d242a0" providerId="AD" clId="Web-{86B17DF8-EFBB-1D87-C22A-6C64CC36EAD2}" dt="2026-07-19T08:26:57.355" v="1167"/>
          <ac:picMkLst>
            <pc:docMk/>
            <pc:sldMk cId="2074951388" sldId="265"/>
            <ac:picMk id="7" creationId="{1C4AE330-0693-0104-D21D-277D194534A9}"/>
          </ac:picMkLst>
        </pc:picChg>
        <pc:picChg chg="add mod">
          <ac:chgData name="Leanne Toni Jarvis (2420336)" userId="S::2420336@student.uwtsd.ac.uk::4383b95d-b566-4f6f-a79a-562e38d242a0" providerId="AD" clId="Web-{86B17DF8-EFBB-1D87-C22A-6C64CC36EAD2}" dt="2026-07-19T08:29:33.101" v="1178" actId="14100"/>
          <ac:picMkLst>
            <pc:docMk/>
            <pc:sldMk cId="2074951388" sldId="265"/>
            <ac:picMk id="10" creationId="{16894BE9-7F80-3DA1-38A6-7CFCF79AC6D4}"/>
          </ac:picMkLst>
        </pc:picChg>
      </pc:sldChg>
      <pc:sldChg chg="addSp modSp new">
        <pc:chgData name="Leanne Toni Jarvis (2420336)" userId="S::2420336@student.uwtsd.ac.uk::4383b95d-b566-4f6f-a79a-562e38d242a0" providerId="AD" clId="Web-{86B17DF8-EFBB-1D87-C22A-6C64CC36EAD2}" dt="2026-07-19T09:28:00.122" v="1411" actId="1076"/>
        <pc:sldMkLst>
          <pc:docMk/>
          <pc:sldMk cId="1278063129" sldId="266"/>
        </pc:sldMkLst>
        <pc:spChg chg="add mod">
          <ac:chgData name="Leanne Toni Jarvis (2420336)" userId="S::2420336@student.uwtsd.ac.uk::4383b95d-b566-4f6f-a79a-562e38d242a0" providerId="AD" clId="Web-{86B17DF8-EFBB-1D87-C22A-6C64CC36EAD2}" dt="2026-07-19T08:39:02.081" v="1233" actId="1076"/>
          <ac:spMkLst>
            <pc:docMk/>
            <pc:sldMk cId="1278063129" sldId="266"/>
            <ac:spMk id="2" creationId="{D746DEF6-98E6-6495-44E9-06ED408F6C83}"/>
          </ac:spMkLst>
        </pc:spChg>
        <pc:spChg chg="add mod">
          <ac:chgData name="Leanne Toni Jarvis (2420336)" userId="S::2420336@student.uwtsd.ac.uk::4383b95d-b566-4f6f-a79a-562e38d242a0" providerId="AD" clId="Web-{86B17DF8-EFBB-1D87-C22A-6C64CC36EAD2}" dt="2026-07-19T08:42:14.636" v="1247" actId="1076"/>
          <ac:spMkLst>
            <pc:docMk/>
            <pc:sldMk cId="1278063129" sldId="266"/>
            <ac:spMk id="4" creationId="{C2DD2C36-5EB2-82B5-C36D-1F8F20F5A86C}"/>
          </ac:spMkLst>
        </pc:spChg>
        <pc:picChg chg="add mod">
          <ac:chgData name="Leanne Toni Jarvis (2420336)" userId="S::2420336@student.uwtsd.ac.uk::4383b95d-b566-4f6f-a79a-562e38d242a0" providerId="AD" clId="Web-{86B17DF8-EFBB-1D87-C22A-6C64CC36EAD2}" dt="2026-07-19T09:28:00.122" v="1411" actId="1076"/>
          <ac:picMkLst>
            <pc:docMk/>
            <pc:sldMk cId="1278063129" sldId="266"/>
            <ac:picMk id="3" creationId="{2E9B6884-A850-E8E2-F430-12E45D2D0BC0}"/>
          </ac:picMkLst>
        </pc:picChg>
      </pc:sldChg>
      <pc:sldChg chg="addSp modSp new">
        <pc:chgData name="Leanne Toni Jarvis (2420336)" userId="S::2420336@student.uwtsd.ac.uk::4383b95d-b566-4f6f-a79a-562e38d242a0" providerId="AD" clId="Web-{86B17DF8-EFBB-1D87-C22A-6C64CC36EAD2}" dt="2026-07-19T09:01:13.371" v="1303" actId="1076"/>
        <pc:sldMkLst>
          <pc:docMk/>
          <pc:sldMk cId="2303997469" sldId="267"/>
        </pc:sldMkLst>
        <pc:spChg chg="add mod">
          <ac:chgData name="Leanne Toni Jarvis (2420336)" userId="S::2420336@student.uwtsd.ac.uk::4383b95d-b566-4f6f-a79a-562e38d242a0" providerId="AD" clId="Web-{86B17DF8-EFBB-1D87-C22A-6C64CC36EAD2}" dt="2026-07-19T09:01:13.371" v="1303" actId="1076"/>
          <ac:spMkLst>
            <pc:docMk/>
            <pc:sldMk cId="2303997469" sldId="267"/>
            <ac:spMk id="2" creationId="{B24AD9AE-E9B2-7E86-465C-6D24C2A0CBFC}"/>
          </ac:spMkLst>
        </pc:spChg>
      </pc:sldChg>
      <pc:sldChg chg="addSp delSp modSp new">
        <pc:chgData name="Leanne Toni Jarvis (2420336)" userId="S::2420336@student.uwtsd.ac.uk::4383b95d-b566-4f6f-a79a-562e38d242a0" providerId="AD" clId="Web-{86B17DF8-EFBB-1D87-C22A-6C64CC36EAD2}" dt="2026-07-19T09:25:10.162" v="1410" actId="14100"/>
        <pc:sldMkLst>
          <pc:docMk/>
          <pc:sldMk cId="2251427345" sldId="268"/>
        </pc:sldMkLst>
        <pc:spChg chg="add del mod">
          <ac:chgData name="Leanne Toni Jarvis (2420336)" userId="S::2420336@student.uwtsd.ac.uk::4383b95d-b566-4f6f-a79a-562e38d242a0" providerId="AD" clId="Web-{86B17DF8-EFBB-1D87-C22A-6C64CC36EAD2}" dt="2026-07-19T09:01:53.999" v="1308"/>
          <ac:spMkLst>
            <pc:docMk/>
            <pc:sldMk cId="2251427345" sldId="268"/>
            <ac:spMk id="2" creationId="{1D3951D6-8C45-D535-4056-61724D129379}"/>
          </ac:spMkLst>
        </pc:spChg>
        <pc:spChg chg="add del">
          <ac:chgData name="Leanne Toni Jarvis (2420336)" userId="S::2420336@student.uwtsd.ac.uk::4383b95d-b566-4f6f-a79a-562e38d242a0" providerId="AD" clId="Web-{86B17DF8-EFBB-1D87-C22A-6C64CC36EAD2}" dt="2026-07-19T09:02:01.359" v="1310"/>
          <ac:spMkLst>
            <pc:docMk/>
            <pc:sldMk cId="2251427345" sldId="268"/>
            <ac:spMk id="3" creationId="{E0FC28B5-4B13-2806-8962-9D361A2DC6AB}"/>
          </ac:spMkLst>
        </pc:spChg>
        <pc:spChg chg="add mod">
          <ac:chgData name="Leanne Toni Jarvis (2420336)" userId="S::2420336@student.uwtsd.ac.uk::4383b95d-b566-4f6f-a79a-562e38d242a0" providerId="AD" clId="Web-{86B17DF8-EFBB-1D87-C22A-6C64CC36EAD2}" dt="2026-07-19T09:25:10.162" v="1410" actId="14100"/>
          <ac:spMkLst>
            <pc:docMk/>
            <pc:sldMk cId="2251427345" sldId="268"/>
            <ac:spMk id="4" creationId="{80480C47-C167-DAE9-F0D3-F35D851292C1}"/>
          </ac:spMkLst>
        </pc:spChg>
      </pc:sldChg>
    </pc:docChg>
  </pc:docChgLst>
  <pc:docChgLst>
    <pc:chgData name="Leanne Toni Jarvis (2420336)" userId="4383b95d-b566-4f6f-a79a-562e38d242a0" providerId="ADAL" clId="{F667B128-2016-5F1D-B3AA-1E08DBCA094C}"/>
    <pc:docChg chg="modSld sldOrd">
      <pc:chgData name="Leanne Toni Jarvis (2420336)" userId="4383b95d-b566-4f6f-a79a-562e38d242a0" providerId="ADAL" clId="{F667B128-2016-5F1D-B3AA-1E08DBCA094C}" dt="2026-07-19T11:11:47.015" v="27"/>
      <pc:docMkLst>
        <pc:docMk/>
      </pc:docMkLst>
      <pc:sldChg chg="addSp modSp ord">
        <pc:chgData name="Leanne Toni Jarvis (2420336)" userId="4383b95d-b566-4f6f-a79a-562e38d242a0" providerId="ADAL" clId="{F667B128-2016-5F1D-B3AA-1E08DBCA094C}" dt="2026-07-19T10:50:20.208" v="14"/>
        <pc:sldMkLst>
          <pc:docMk/>
          <pc:sldMk cId="3404733184" sldId="257"/>
        </pc:sldMkLst>
        <pc:picChg chg="add mod">
          <ac:chgData name="Leanne Toni Jarvis (2420336)" userId="4383b95d-b566-4f6f-a79a-562e38d242a0" providerId="ADAL" clId="{F667B128-2016-5F1D-B3AA-1E08DBCA094C}" dt="2026-07-19T10:50:20.208" v="14"/>
          <ac:picMkLst>
            <pc:docMk/>
            <pc:sldMk cId="3404733184" sldId="257"/>
            <ac:picMk id="3" creationId="{E5880C0C-8A7A-2494-1234-6E38A8C0DC0E}"/>
          </ac:picMkLst>
        </pc:picChg>
      </pc:sldChg>
      <pc:sldChg chg="addSp delSp modSp mod ord modTransition modAnim">
        <pc:chgData name="Leanne Toni Jarvis (2420336)" userId="4383b95d-b566-4f6f-a79a-562e38d242a0" providerId="ADAL" clId="{F667B128-2016-5F1D-B3AA-1E08DBCA094C}" dt="2026-07-19T11:11:47.015" v="27"/>
        <pc:sldMkLst>
          <pc:docMk/>
          <pc:sldMk cId="2504176188" sldId="258"/>
        </pc:sldMkLst>
        <pc:spChg chg="mod">
          <ac:chgData name="Leanne Toni Jarvis (2420336)" userId="4383b95d-b566-4f6f-a79a-562e38d242a0" providerId="ADAL" clId="{F667B128-2016-5F1D-B3AA-1E08DBCA094C}" dt="2026-07-19T10:41:58.659" v="3" actId="20577"/>
          <ac:spMkLst>
            <pc:docMk/>
            <pc:sldMk cId="2504176188" sldId="258"/>
            <ac:spMk id="3" creationId="{6E7AAC86-7A58-7659-3549-7B6A79DC4B40}"/>
          </ac:spMkLst>
        </pc:spChg>
        <pc:picChg chg="add del mod">
          <ac:chgData name="Leanne Toni Jarvis (2420336)" userId="4383b95d-b566-4f6f-a79a-562e38d242a0" providerId="ADAL" clId="{F667B128-2016-5F1D-B3AA-1E08DBCA094C}" dt="2026-07-19T11:08:24.971" v="24"/>
          <ac:picMkLst>
            <pc:docMk/>
            <pc:sldMk cId="2504176188" sldId="258"/>
            <ac:picMk id="10" creationId="{060F57D8-BD6A-F4AC-AFE0-9C75C955CB1A}"/>
          </ac:picMkLst>
        </pc:picChg>
        <pc:picChg chg="add del mod">
          <ac:chgData name="Leanne Toni Jarvis (2420336)" userId="4383b95d-b566-4f6f-a79a-562e38d242a0" providerId="ADAL" clId="{F667B128-2016-5F1D-B3AA-1E08DBCA094C}" dt="2026-07-19T11:10:29.520" v="26"/>
          <ac:picMkLst>
            <pc:docMk/>
            <pc:sldMk cId="2504176188" sldId="258"/>
            <ac:picMk id="15" creationId="{BBAACB46-79D3-6A05-74D3-0E216B348DBD}"/>
          </ac:picMkLst>
        </pc:picChg>
        <pc:picChg chg="add mod">
          <ac:chgData name="Leanne Toni Jarvis (2420336)" userId="4383b95d-b566-4f6f-a79a-562e38d242a0" providerId="ADAL" clId="{F667B128-2016-5F1D-B3AA-1E08DBCA094C}" dt="2026-07-19T11:11:47.015" v="27"/>
          <ac:picMkLst>
            <pc:docMk/>
            <pc:sldMk cId="2504176188" sldId="258"/>
            <ac:picMk id="21" creationId="{5C122489-A540-A29A-6002-2DCB45D5AF3C}"/>
          </ac:picMkLst>
        </pc:picChg>
      </pc:sldChg>
      <pc:sldChg chg="addSp delSp modSp mod modTransition modAnim">
        <pc:chgData name="Leanne Toni Jarvis (2420336)" userId="4383b95d-b566-4f6f-a79a-562e38d242a0" providerId="ADAL" clId="{F667B128-2016-5F1D-B3AA-1E08DBCA094C}" dt="2026-07-19T10:50:20.208" v="14"/>
        <pc:sldMkLst>
          <pc:docMk/>
          <pc:sldMk cId="3125035630" sldId="259"/>
        </pc:sldMkLst>
        <pc:spChg chg="mod">
          <ac:chgData name="Leanne Toni Jarvis (2420336)" userId="4383b95d-b566-4f6f-a79a-562e38d242a0" providerId="ADAL" clId="{F667B128-2016-5F1D-B3AA-1E08DBCA094C}" dt="2026-07-19T10:48:20.875" v="13" actId="20577"/>
          <ac:spMkLst>
            <pc:docMk/>
            <pc:sldMk cId="3125035630" sldId="259"/>
            <ac:spMk id="2" creationId="{B6F43386-7A57-3D3D-A6F8-8ABFEDBA613F}"/>
          </ac:spMkLst>
        </pc:spChg>
        <pc:picChg chg="add mod">
          <ac:chgData name="Leanne Toni Jarvis (2420336)" userId="4383b95d-b566-4f6f-a79a-562e38d242a0" providerId="ADAL" clId="{F667B128-2016-5F1D-B3AA-1E08DBCA094C}" dt="2026-07-19T10:47:23.394" v="7"/>
          <ac:picMkLst>
            <pc:docMk/>
            <pc:sldMk cId="3125035630" sldId="259"/>
            <ac:picMk id="7" creationId="{FE7C9D4E-1592-0B76-D5FB-C4ABE22337EC}"/>
          </ac:picMkLst>
        </pc:picChg>
        <pc:picChg chg="add del mod">
          <ac:chgData name="Leanne Toni Jarvis (2420336)" userId="4383b95d-b566-4f6f-a79a-562e38d242a0" providerId="ADAL" clId="{F667B128-2016-5F1D-B3AA-1E08DBCA094C}" dt="2026-07-19T10:48:03.962" v="9"/>
          <ac:picMkLst>
            <pc:docMk/>
            <pc:sldMk cId="3125035630" sldId="259"/>
            <ac:picMk id="8" creationId="{D55764D1-EA86-A6FE-154D-3E14C987427F}"/>
          </ac:picMkLst>
        </pc:picChg>
        <pc:picChg chg="add mod">
          <ac:chgData name="Leanne Toni Jarvis (2420336)" userId="4383b95d-b566-4f6f-a79a-562e38d242a0" providerId="ADAL" clId="{F667B128-2016-5F1D-B3AA-1E08DBCA094C}" dt="2026-07-19T10:50:20.208" v="14"/>
          <ac:picMkLst>
            <pc:docMk/>
            <pc:sldMk cId="3125035630" sldId="259"/>
            <ac:picMk id="9" creationId="{76A68FBB-8294-3645-2356-6B9611F0294A}"/>
          </ac:picMkLst>
        </pc:picChg>
      </pc:sldChg>
      <pc:sldChg chg="addSp modSp">
        <pc:chgData name="Leanne Toni Jarvis (2420336)" userId="4383b95d-b566-4f6f-a79a-562e38d242a0" providerId="ADAL" clId="{F667B128-2016-5F1D-B3AA-1E08DBCA094C}" dt="2026-07-19T10:53:25.549" v="16"/>
        <pc:sldMkLst>
          <pc:docMk/>
          <pc:sldMk cId="610857120" sldId="260"/>
        </pc:sldMkLst>
        <pc:picChg chg="add mod">
          <ac:chgData name="Leanne Toni Jarvis (2420336)" userId="4383b95d-b566-4f6f-a79a-562e38d242a0" providerId="ADAL" clId="{F667B128-2016-5F1D-B3AA-1E08DBCA094C}" dt="2026-07-19T10:53:25.549" v="16"/>
          <ac:picMkLst>
            <pc:docMk/>
            <pc:sldMk cId="610857120" sldId="260"/>
            <ac:picMk id="6" creationId="{EEE89129-73B9-5236-6C3E-C3DBEB0DA881}"/>
          </ac:picMkLst>
        </pc:picChg>
      </pc:sldChg>
      <pc:sldChg chg="addSp modSp">
        <pc:chgData name="Leanne Toni Jarvis (2420336)" userId="4383b95d-b566-4f6f-a79a-562e38d242a0" providerId="ADAL" clId="{F667B128-2016-5F1D-B3AA-1E08DBCA094C}" dt="2026-07-19T10:54:54.614" v="17"/>
        <pc:sldMkLst>
          <pc:docMk/>
          <pc:sldMk cId="2620015428" sldId="261"/>
        </pc:sldMkLst>
        <pc:picChg chg="add mod">
          <ac:chgData name="Leanne Toni Jarvis (2420336)" userId="4383b95d-b566-4f6f-a79a-562e38d242a0" providerId="ADAL" clId="{F667B128-2016-5F1D-B3AA-1E08DBCA094C}" dt="2026-07-19T10:54:54.614" v="17"/>
          <ac:picMkLst>
            <pc:docMk/>
            <pc:sldMk cId="2620015428" sldId="261"/>
            <ac:picMk id="7" creationId="{05ADCB5D-57BB-E708-9599-79C8522AF331}"/>
          </ac:picMkLst>
        </pc:picChg>
      </pc:sldChg>
      <pc:sldChg chg="addSp modSp">
        <pc:chgData name="Leanne Toni Jarvis (2420336)" userId="4383b95d-b566-4f6f-a79a-562e38d242a0" providerId="ADAL" clId="{F667B128-2016-5F1D-B3AA-1E08DBCA094C}" dt="2026-07-19T10:56:57.579" v="18"/>
        <pc:sldMkLst>
          <pc:docMk/>
          <pc:sldMk cId="2428361781" sldId="262"/>
        </pc:sldMkLst>
        <pc:picChg chg="add mod">
          <ac:chgData name="Leanne Toni Jarvis (2420336)" userId="4383b95d-b566-4f6f-a79a-562e38d242a0" providerId="ADAL" clId="{F667B128-2016-5F1D-B3AA-1E08DBCA094C}" dt="2026-07-19T10:56:57.579" v="18"/>
          <ac:picMkLst>
            <pc:docMk/>
            <pc:sldMk cId="2428361781" sldId="262"/>
            <ac:picMk id="9" creationId="{22FCD254-1A71-B16E-F883-939242FF49B9}"/>
          </ac:picMkLst>
        </pc:picChg>
      </pc:sldChg>
      <pc:sldChg chg="addSp modSp">
        <pc:chgData name="Leanne Toni Jarvis (2420336)" userId="4383b95d-b566-4f6f-a79a-562e38d242a0" providerId="ADAL" clId="{F667B128-2016-5F1D-B3AA-1E08DBCA094C}" dt="2026-07-19T10:58:26.670" v="19"/>
        <pc:sldMkLst>
          <pc:docMk/>
          <pc:sldMk cId="1746604289" sldId="263"/>
        </pc:sldMkLst>
        <pc:picChg chg="add mod">
          <ac:chgData name="Leanne Toni Jarvis (2420336)" userId="4383b95d-b566-4f6f-a79a-562e38d242a0" providerId="ADAL" clId="{F667B128-2016-5F1D-B3AA-1E08DBCA094C}" dt="2026-07-19T10:58:26.670" v="19"/>
          <ac:picMkLst>
            <pc:docMk/>
            <pc:sldMk cId="1746604289" sldId="263"/>
            <ac:picMk id="10" creationId="{4DE38248-540C-969A-F506-C0AFA649EF27}"/>
          </ac:picMkLst>
        </pc:picChg>
      </pc:sldChg>
      <pc:sldChg chg="addSp modSp">
        <pc:chgData name="Leanne Toni Jarvis (2420336)" userId="4383b95d-b566-4f6f-a79a-562e38d242a0" providerId="ADAL" clId="{F667B128-2016-5F1D-B3AA-1E08DBCA094C}" dt="2026-07-19T11:00:01.196" v="20"/>
        <pc:sldMkLst>
          <pc:docMk/>
          <pc:sldMk cId="2033814558" sldId="264"/>
        </pc:sldMkLst>
        <pc:picChg chg="add mod">
          <ac:chgData name="Leanne Toni Jarvis (2420336)" userId="4383b95d-b566-4f6f-a79a-562e38d242a0" providerId="ADAL" clId="{F667B128-2016-5F1D-B3AA-1E08DBCA094C}" dt="2026-07-19T11:00:01.196" v="20"/>
          <ac:picMkLst>
            <pc:docMk/>
            <pc:sldMk cId="2033814558" sldId="264"/>
            <ac:picMk id="7" creationId="{4B8D4508-ED2F-CDF9-1D54-CF0391C6F7B9}"/>
          </ac:picMkLst>
        </pc:picChg>
      </pc:sldChg>
      <pc:sldChg chg="addSp modSp">
        <pc:chgData name="Leanne Toni Jarvis (2420336)" userId="4383b95d-b566-4f6f-a79a-562e38d242a0" providerId="ADAL" clId="{F667B128-2016-5F1D-B3AA-1E08DBCA094C}" dt="2026-07-19T11:01:32.621" v="21"/>
        <pc:sldMkLst>
          <pc:docMk/>
          <pc:sldMk cId="2074951388" sldId="265"/>
        </pc:sldMkLst>
        <pc:picChg chg="add mod">
          <ac:chgData name="Leanne Toni Jarvis (2420336)" userId="4383b95d-b566-4f6f-a79a-562e38d242a0" providerId="ADAL" clId="{F667B128-2016-5F1D-B3AA-1E08DBCA094C}" dt="2026-07-19T11:01:32.621" v="21"/>
          <ac:picMkLst>
            <pc:docMk/>
            <pc:sldMk cId="2074951388" sldId="265"/>
            <ac:picMk id="5" creationId="{D31433F0-9FCD-C362-41ED-96744F76B0A2}"/>
          </ac:picMkLst>
        </pc:picChg>
      </pc:sldChg>
      <pc:sldChg chg="addSp modSp">
        <pc:chgData name="Leanne Toni Jarvis (2420336)" userId="4383b95d-b566-4f6f-a79a-562e38d242a0" providerId="ADAL" clId="{F667B128-2016-5F1D-B3AA-1E08DBCA094C}" dt="2026-07-19T11:02:44.960" v="22"/>
        <pc:sldMkLst>
          <pc:docMk/>
          <pc:sldMk cId="1278063129" sldId="266"/>
        </pc:sldMkLst>
        <pc:picChg chg="add mod">
          <ac:chgData name="Leanne Toni Jarvis (2420336)" userId="4383b95d-b566-4f6f-a79a-562e38d242a0" providerId="ADAL" clId="{F667B128-2016-5F1D-B3AA-1E08DBCA094C}" dt="2026-07-19T11:02:44.960" v="22"/>
          <ac:picMkLst>
            <pc:docMk/>
            <pc:sldMk cId="1278063129" sldId="266"/>
            <ac:picMk id="7" creationId="{652E4C8A-E2DC-318A-5168-CDC2A2DDA33F}"/>
          </ac:picMkLst>
        </pc:picChg>
      </pc:sldChg>
      <pc:sldChg chg="addSp modSp">
        <pc:chgData name="Leanne Toni Jarvis (2420336)" userId="4383b95d-b566-4f6f-a79a-562e38d242a0" providerId="ADAL" clId="{F667B128-2016-5F1D-B3AA-1E08DBCA094C}" dt="2026-07-19T11:04:13.865" v="23"/>
        <pc:sldMkLst>
          <pc:docMk/>
          <pc:sldMk cId="2303997469" sldId="267"/>
        </pc:sldMkLst>
        <pc:picChg chg="add mod">
          <ac:chgData name="Leanne Toni Jarvis (2420336)" userId="4383b95d-b566-4f6f-a79a-562e38d242a0" providerId="ADAL" clId="{F667B128-2016-5F1D-B3AA-1E08DBCA094C}" dt="2026-07-19T11:04:13.865" v="23"/>
          <ac:picMkLst>
            <pc:docMk/>
            <pc:sldMk cId="2303997469" sldId="267"/>
            <ac:picMk id="5" creationId="{C1D5ACE4-F2F8-4F2A-4A9D-DBC93086709E}"/>
          </ac:picMkLst>
        </pc:picChg>
      </pc:sldChg>
    </pc:docChg>
  </pc:docChgLst>
  <pc:docChgLst>
    <pc:chgData name="Leanne Toni Jarvis (2420336)" userId="S::2420336@student.uwtsd.ac.uk::4383b95d-b566-4f6f-a79a-562e38d242a0" providerId="AD" clId="Web-{F9B65780-F17B-FBB1-7DA5-5B2900906DED}"/>
    <pc:docChg chg="addSld delSld modSld">
      <pc:chgData name="Leanne Toni Jarvis (2420336)" userId="S::2420336@student.uwtsd.ac.uk::4383b95d-b566-4f6f-a79a-562e38d242a0" providerId="AD" clId="Web-{F9B65780-F17B-FBB1-7DA5-5B2900906DED}" dt="2026-07-03T14:33:59.873" v="1402"/>
      <pc:docMkLst>
        <pc:docMk/>
      </pc:docMkLst>
      <pc:sldChg chg="modSp">
        <pc:chgData name="Leanne Toni Jarvis (2420336)" userId="S::2420336@student.uwtsd.ac.uk::4383b95d-b566-4f6f-a79a-562e38d242a0" providerId="AD" clId="Web-{F9B65780-F17B-FBB1-7DA5-5B2900906DED}" dt="2026-07-03T13:32:58.991" v="727" actId="20577"/>
        <pc:sldMkLst>
          <pc:docMk/>
          <pc:sldMk cId="109857222" sldId="256"/>
        </pc:sldMkLst>
        <pc:spChg chg="mod">
          <ac:chgData name="Leanne Toni Jarvis (2420336)" userId="S::2420336@student.uwtsd.ac.uk::4383b95d-b566-4f6f-a79a-562e38d242a0" providerId="AD" clId="Web-{F9B65780-F17B-FBB1-7DA5-5B2900906DED}" dt="2026-07-03T13:32:58.991" v="727" actId="20577"/>
          <ac:spMkLst>
            <pc:docMk/>
            <pc:sldMk cId="109857222" sldId="256"/>
            <ac:spMk id="5" creationId="{C898749E-7863-E368-EE8B-328C946B1E26}"/>
          </ac:spMkLst>
        </pc:spChg>
      </pc:sldChg>
      <pc:sldChg chg="addSp delSp modSp">
        <pc:chgData name="Leanne Toni Jarvis (2420336)" userId="S::2420336@student.uwtsd.ac.uk::4383b95d-b566-4f6f-a79a-562e38d242a0" providerId="AD" clId="Web-{F9B65780-F17B-FBB1-7DA5-5B2900906DED}" dt="2026-07-03T14:04:18.684" v="966" actId="20577"/>
        <pc:sldMkLst>
          <pc:docMk/>
          <pc:sldMk cId="3404733184" sldId="257"/>
        </pc:sldMkLst>
        <pc:spChg chg="add mod">
          <ac:chgData name="Leanne Toni Jarvis (2420336)" userId="S::2420336@student.uwtsd.ac.uk::4383b95d-b566-4f6f-a79a-562e38d242a0" providerId="AD" clId="Web-{F9B65780-F17B-FBB1-7DA5-5B2900906DED}" dt="2026-07-03T14:04:18.684" v="966" actId="20577"/>
          <ac:spMkLst>
            <pc:docMk/>
            <pc:sldMk cId="3404733184" sldId="257"/>
            <ac:spMk id="4" creationId="{E5115A98-9803-E075-FD93-3839FC983582}"/>
          </ac:spMkLst>
        </pc:spChg>
        <pc:spChg chg="add mod">
          <ac:chgData name="Leanne Toni Jarvis (2420336)" userId="S::2420336@student.uwtsd.ac.uk::4383b95d-b566-4f6f-a79a-562e38d242a0" providerId="AD" clId="Web-{F9B65780-F17B-FBB1-7DA5-5B2900906DED}" dt="2026-07-03T13:12:17.306" v="469" actId="14100"/>
          <ac:spMkLst>
            <pc:docMk/>
            <pc:sldMk cId="3404733184" sldId="257"/>
            <ac:spMk id="6" creationId="{805AF86E-66A8-E035-15CB-850E05787ED8}"/>
          </ac:spMkLst>
        </pc:spChg>
        <pc:spChg chg="add mod">
          <ac:chgData name="Leanne Toni Jarvis (2420336)" userId="S::2420336@student.uwtsd.ac.uk::4383b95d-b566-4f6f-a79a-562e38d242a0" providerId="AD" clId="Web-{F9B65780-F17B-FBB1-7DA5-5B2900906DED}" dt="2026-07-03T13:16:26.065" v="590" actId="20577"/>
          <ac:spMkLst>
            <pc:docMk/>
            <pc:sldMk cId="3404733184" sldId="257"/>
            <ac:spMk id="8" creationId="{51821EDB-672D-8213-998F-076E2B2B8FB2}"/>
          </ac:spMkLst>
        </pc:spChg>
        <pc:picChg chg="add mod">
          <ac:chgData name="Leanne Toni Jarvis (2420336)" userId="S::2420336@student.uwtsd.ac.uk::4383b95d-b566-4f6f-a79a-562e38d242a0" providerId="AD" clId="Web-{F9B65780-F17B-FBB1-7DA5-5B2900906DED}" dt="2026-07-03T13:11:28.336" v="465" actId="1076"/>
          <ac:picMkLst>
            <pc:docMk/>
            <pc:sldMk cId="3404733184" sldId="257"/>
            <ac:picMk id="5" creationId="{14CC2021-8857-CD69-D1EF-47D74A74BE78}"/>
          </ac:picMkLst>
        </pc:picChg>
      </pc:sldChg>
      <pc:sldChg chg="addSp modSp">
        <pc:chgData name="Leanne Toni Jarvis (2420336)" userId="S::2420336@student.uwtsd.ac.uk::4383b95d-b566-4f6f-a79a-562e38d242a0" providerId="AD" clId="Web-{F9B65780-F17B-FBB1-7DA5-5B2900906DED}" dt="2026-07-03T14:33:54.013" v="1401" actId="1076"/>
        <pc:sldMkLst>
          <pc:docMk/>
          <pc:sldMk cId="2504176188" sldId="258"/>
        </pc:sldMkLst>
        <pc:spChg chg="add mod">
          <ac:chgData name="Leanne Toni Jarvis (2420336)" userId="S::2420336@student.uwtsd.ac.uk::4383b95d-b566-4f6f-a79a-562e38d242a0" providerId="AD" clId="Web-{F9B65780-F17B-FBB1-7DA5-5B2900906DED}" dt="2026-07-03T13:38:41.222" v="878" actId="20577"/>
          <ac:spMkLst>
            <pc:docMk/>
            <pc:sldMk cId="2504176188" sldId="258"/>
            <ac:spMk id="2" creationId="{7741D462-75F3-EA56-730F-4221B6E61403}"/>
          </ac:spMkLst>
        </pc:spChg>
        <pc:spChg chg="add mod">
          <ac:chgData name="Leanne Toni Jarvis (2420336)" userId="S::2420336@student.uwtsd.ac.uk::4383b95d-b566-4f6f-a79a-562e38d242a0" providerId="AD" clId="Web-{F9B65780-F17B-FBB1-7DA5-5B2900906DED}" dt="2026-07-03T14:33:35.685" v="1398" actId="20577"/>
          <ac:spMkLst>
            <pc:docMk/>
            <pc:sldMk cId="2504176188" sldId="258"/>
            <ac:spMk id="3" creationId="{6E7AAC86-7A58-7659-3549-7B6A79DC4B40}"/>
          </ac:spMkLst>
        </pc:spChg>
        <pc:spChg chg="add mod">
          <ac:chgData name="Leanne Toni Jarvis (2420336)" userId="S::2420336@student.uwtsd.ac.uk::4383b95d-b566-4f6f-a79a-562e38d242a0" providerId="AD" clId="Web-{F9B65780-F17B-FBB1-7DA5-5B2900906DED}" dt="2026-07-03T14:29:23.019" v="1377" actId="1076"/>
          <ac:spMkLst>
            <pc:docMk/>
            <pc:sldMk cId="2504176188" sldId="258"/>
            <ac:spMk id="5" creationId="{E0858291-0084-97A5-2077-8F045CD52D00}"/>
          </ac:spMkLst>
        </pc:spChg>
        <pc:spChg chg="add mod">
          <ac:chgData name="Leanne Toni Jarvis (2420336)" userId="S::2420336@student.uwtsd.ac.uk::4383b95d-b566-4f6f-a79a-562e38d242a0" providerId="AD" clId="Web-{F9B65780-F17B-FBB1-7DA5-5B2900906DED}" dt="2026-07-03T14:30:46.772" v="1385" actId="1076"/>
          <ac:spMkLst>
            <pc:docMk/>
            <pc:sldMk cId="2504176188" sldId="258"/>
            <ac:spMk id="8" creationId="{F0484CA9-F977-5144-E1E1-3A11B88F27A2}"/>
          </ac:spMkLst>
        </pc:spChg>
        <pc:picChg chg="add mod">
          <ac:chgData name="Leanne Toni Jarvis (2420336)" userId="S::2420336@student.uwtsd.ac.uk::4383b95d-b566-4f6f-a79a-562e38d242a0" providerId="AD" clId="Web-{F9B65780-F17B-FBB1-7DA5-5B2900906DED}" dt="2026-07-03T14:29:03.800" v="1375" actId="1076"/>
          <ac:picMkLst>
            <pc:docMk/>
            <pc:sldMk cId="2504176188" sldId="258"/>
            <ac:picMk id="4" creationId="{55541C5B-C079-DB19-C9C8-823F514AF397}"/>
          </ac:picMkLst>
        </pc:picChg>
        <pc:picChg chg="add mod">
          <ac:chgData name="Leanne Toni Jarvis (2420336)" userId="S::2420336@student.uwtsd.ac.uk::4383b95d-b566-4f6f-a79a-562e38d242a0" providerId="AD" clId="Web-{F9B65780-F17B-FBB1-7DA5-5B2900906DED}" dt="2026-07-03T14:33:54.013" v="1401" actId="1076"/>
          <ac:picMkLst>
            <pc:docMk/>
            <pc:sldMk cId="2504176188" sldId="258"/>
            <ac:picMk id="7" creationId="{7FE5A927-2228-CD83-3883-3D09BDC6FA2B}"/>
          </ac:picMkLst>
        </pc:picChg>
      </pc:sldChg>
      <pc:sldChg chg="addSp modSp new">
        <pc:chgData name="Leanne Toni Jarvis (2420336)" userId="S::2420336@student.uwtsd.ac.uk::4383b95d-b566-4f6f-a79a-562e38d242a0" providerId="AD" clId="Web-{F9B65780-F17B-FBB1-7DA5-5B2900906DED}" dt="2026-07-03T14:00:36.223" v="955" actId="1076"/>
        <pc:sldMkLst>
          <pc:docMk/>
          <pc:sldMk cId="3125035630" sldId="259"/>
        </pc:sldMkLst>
        <pc:spChg chg="add mod">
          <ac:chgData name="Leanne Toni Jarvis (2420336)" userId="S::2420336@student.uwtsd.ac.uk::4383b95d-b566-4f6f-a79a-562e38d242a0" providerId="AD" clId="Web-{F9B65780-F17B-FBB1-7DA5-5B2900906DED}" dt="2026-07-03T13:56:57.168" v="942" actId="20577"/>
          <ac:spMkLst>
            <pc:docMk/>
            <pc:sldMk cId="3125035630" sldId="259"/>
            <ac:spMk id="2" creationId="{B6F43386-7A57-3D3D-A6F8-8ABFEDBA613F}"/>
          </ac:spMkLst>
        </pc:spChg>
        <pc:spChg chg="add mod">
          <ac:chgData name="Leanne Toni Jarvis (2420336)" userId="S::2420336@student.uwtsd.ac.uk::4383b95d-b566-4f6f-a79a-562e38d242a0" providerId="AD" clId="Web-{F9B65780-F17B-FBB1-7DA5-5B2900906DED}" dt="2026-07-03T14:00:36.223" v="955" actId="1076"/>
          <ac:spMkLst>
            <pc:docMk/>
            <pc:sldMk cId="3125035630" sldId="259"/>
            <ac:spMk id="4" creationId="{275D942E-6F4E-FE7E-81D7-4663A443883E}"/>
          </ac:spMkLst>
        </pc:spChg>
        <pc:picChg chg="add mod">
          <ac:chgData name="Leanne Toni Jarvis (2420336)" userId="S::2420336@student.uwtsd.ac.uk::4383b95d-b566-4f6f-a79a-562e38d242a0" providerId="AD" clId="Web-{F9B65780-F17B-FBB1-7DA5-5B2900906DED}" dt="2026-07-03T14:00:25.316" v="953" actId="14100"/>
          <ac:picMkLst>
            <pc:docMk/>
            <pc:sldMk cId="3125035630" sldId="259"/>
            <ac:picMk id="3" creationId="{E8C344D5-A4A0-60ED-03F1-2E52968A2C56}"/>
          </ac:picMkLst>
        </pc:picChg>
      </pc:sldChg>
      <pc:sldChg chg="new">
        <pc:chgData name="Leanne Toni Jarvis (2420336)" userId="S::2420336@student.uwtsd.ac.uk::4383b95d-b566-4f6f-a79a-562e38d242a0" providerId="AD" clId="Web-{F9B65780-F17B-FBB1-7DA5-5B2900906DED}" dt="2026-07-03T14:33:59.873" v="1402"/>
        <pc:sldMkLst>
          <pc:docMk/>
          <pc:sldMk cId="610857120" sldId="260"/>
        </pc:sldMkLst>
      </pc:sldChg>
    </pc:docChg>
  </pc:docChgLst>
  <pc:docChgLst>
    <pc:chgData name="Leanne Toni Jarvis (2420336)" userId="S::2420336@student.uwtsd.ac.uk::4383b95d-b566-4f6f-a79a-562e38d242a0" providerId="AD" clId="Web-{2E3573D1-6691-4D41-6EE6-9641ACF016A5}"/>
    <pc:docChg chg="modSld">
      <pc:chgData name="Leanne Toni Jarvis (2420336)" userId="S::2420336@student.uwtsd.ac.uk::4383b95d-b566-4f6f-a79a-562e38d242a0" providerId="AD" clId="Web-{2E3573D1-6691-4D41-6EE6-9641ACF016A5}" dt="2026-07-19T11:22:37.230" v="35"/>
      <pc:docMkLst>
        <pc:docMk/>
      </pc:docMkLst>
      <pc:sldChg chg="addSp delSp modSp">
        <pc:chgData name="Leanne Toni Jarvis (2420336)" userId="S::2420336@student.uwtsd.ac.uk::4383b95d-b566-4f6f-a79a-562e38d242a0" providerId="AD" clId="Web-{2E3573D1-6691-4D41-6EE6-9641ACF016A5}" dt="2026-07-19T11:22:37.230" v="35"/>
        <pc:sldMkLst>
          <pc:docMk/>
          <pc:sldMk cId="2504176188" sldId="258"/>
        </pc:sldMkLst>
        <pc:spChg chg="mod">
          <ac:chgData name="Leanne Toni Jarvis (2420336)" userId="S::2420336@student.uwtsd.ac.uk::4383b95d-b566-4f6f-a79a-562e38d242a0" providerId="AD" clId="Web-{2E3573D1-6691-4D41-6EE6-9641ACF016A5}" dt="2026-07-19T11:21:45.837" v="25" actId="20577"/>
          <ac:spMkLst>
            <pc:docMk/>
            <pc:sldMk cId="2504176188" sldId="258"/>
            <ac:spMk id="3" creationId="{6E7AAC86-7A58-7659-3549-7B6A79DC4B40}"/>
          </ac:spMkLst>
        </pc:spChg>
        <pc:spChg chg="add del mod">
          <ac:chgData name="Leanne Toni Jarvis (2420336)" userId="S::2420336@student.uwtsd.ac.uk::4383b95d-b566-4f6f-a79a-562e38d242a0" providerId="AD" clId="Web-{2E3573D1-6691-4D41-6EE6-9641ACF016A5}" dt="2026-07-19T11:22:37.230" v="35"/>
          <ac:spMkLst>
            <pc:docMk/>
            <pc:sldMk cId="2504176188" sldId="258"/>
            <ac:spMk id="9" creationId="{87C459A7-DA27-3B4B-154C-BE0C86C8B847}"/>
          </ac:spMkLst>
        </pc:spChg>
        <pc:picChg chg="add mod">
          <ac:chgData name="Leanne Toni Jarvis (2420336)" userId="S::2420336@student.uwtsd.ac.uk::4383b95d-b566-4f6f-a79a-562e38d242a0" providerId="AD" clId="Web-{2E3573D1-6691-4D41-6EE6-9641ACF016A5}" dt="2026-07-19T11:22:30.948" v="34" actId="1076"/>
          <ac:picMkLst>
            <pc:docMk/>
            <pc:sldMk cId="2504176188" sldId="258"/>
            <ac:picMk id="6" creationId="{CA9CE988-7695-D5B9-5C4A-9998F4070A91}"/>
          </ac:picMkLst>
        </pc:picChg>
        <pc:picChg chg="del">
          <ac:chgData name="Leanne Toni Jarvis (2420336)" userId="S::2420336@student.uwtsd.ac.uk::4383b95d-b566-4f6f-a79a-562e38d242a0" providerId="AD" clId="Web-{2E3573D1-6691-4D41-6EE6-9641ACF016A5}" dt="2026-07-19T11:21:47.197" v="26"/>
          <ac:picMkLst>
            <pc:docMk/>
            <pc:sldMk cId="2504176188" sldId="258"/>
            <ac:picMk id="7" creationId="{7FE5A927-2228-CD83-3883-3D09BDC6FA2B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svg"/><Relationship Id="rId5" Type="http://schemas.openxmlformats.org/officeDocument/2006/relationships/hyperlink" Target="https://www.frontiersin.org/articles/10.3389/fcvm.2017.00031/full" TargetMode="External"/><Relationship Id="rId4" Type="http://schemas.openxmlformats.org/officeDocument/2006/relationships/image" Target="../media/image1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3.png"/><Relationship Id="rId5" Type="http://schemas.openxmlformats.org/officeDocument/2006/relationships/hyperlink" Target="https://researchoutreach.org/articles/timely-insulin-therapy-treat-type-2-diabetes/" TargetMode="Externa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lickr.com/photos/89953410@N00/5361604800/" TargetMode="External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jpe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3.png"/><Relationship Id="rId5" Type="http://schemas.openxmlformats.org/officeDocument/2006/relationships/hyperlink" Target="https://researchoutreach.org/articles/no-safe-level-smoking-heart-disease-stroke/" TargetMode="Externa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hyperlink" Target="https://eur01.safelinks.protection.outlook.com/?url=https%3A%2F%2Fwww.google.com%2Furl%3Fsa%3Di%26source%3Dweb%26rct%3Dj%26url%3Dhttps%3A%2F%2Fpmc.ncbi.nlm.nih.gov%2Farticles%2FPMC4892876%2F%26ved%3D2ahUKEwiSz_yPhd6VAxURTkEAHfA0FbcQy_kOeggIAggBCA0QBg%26opi%3D89978449%26cd%26psig%3DAOvVaw1s5JqLv_VTrEjWrboC9FsF%26ust%3D1784526428080000&amp;data=05%7C02%7C2420336%40student.uwtsd.ac.uk%7C87ca53178ef14b3b5a8d08dee55c962e%7C4e0f11f9046e45059cb8db2152311e21%7C0%7C0%7C639200382988244607%7CUnknown%7CTWFpbGZsb3d8eyJFbXB0eU1hcGkiOnRydWUsIlYiOiIwLjAuMDAwMCIsIlAiOiJXaW4zMiIsIkFOIjoiTWFpbCIsIldUIjoyfQ%3D%3D%7C0%7C%7C%7C&amp;sdata=4WB3m26XaxUdXx20VEo0VyeyIkmvw%2B9hNN2M2Y7M4%2F8%3D&amp;reserved=0" TargetMode="External"/><Relationship Id="rId5" Type="http://schemas.openxmlformats.org/officeDocument/2006/relationships/hyperlink" Target="https://eur01.safelinks.protection.outlook.com/?url=https%3A%2F%2Fwww.google.com%2Furl%3Fsa%3Di%26source%3Dweb%26rct%3Dj%26url%3Dhttps%3A%2F%2Fwww.nature.com%2Farticles%2Femm2015122%26ved%3D2ahUKEwiSz_yPhd6VAxURTkEAHfA0FbcQy_kOeggIAggBCA0QAg%26opi%3D89978449%26cd%26psig%3DAOvVaw1s5JqLv_VTrEjWrboC9FsF%26ust%3D1784526428080000&amp;data=05%7C02%7C2420336%40student.uwtsd.ac.uk%7C87ca53178ef14b3b5a8d08dee55c962e%7C4e0f11f9046e45059cb8db2152311e21%7C0%7C0%7C639200382988223128%7CUnknown%7CTWFpbGZsb3d8eyJFbXB0eU1hcGkiOnRydWUsIlYiOiIwLjAuMDAwMCIsIlAiOiJXaW4zMiIsIkFOIjoiTWFpbCIsIldUIjoyfQ%3D%3D%7C0%7C%7C%7C&amp;sdata=9zg8%2F%2B9NlWVKcB3Rq8aVX26I4FRkcT74CLQnYVll%2B7c%3D&amp;reserved=0" TargetMode="External"/><Relationship Id="rId4" Type="http://schemas.openxmlformats.org/officeDocument/2006/relationships/hyperlink" Target="https://eur01.safelinks.protection.outlook.com/?url=https%3A%2F%2Fwww.google.com%2Furl%3Fsa%3Di%26source%3Dweb%26rct%3Dj%26url%3Dhttps%3A%2F%2Fwww.sciencedirect.com%2Fscience%2Farticle%2Fabs%2Fpii%2FS0026049522000208%26ved%3D2ahUKEwiSz_yPhd6VAxURTkEAHfA0FbcQy_kOeggIAggBCAsQAg%26opi%3D89978449%26cd%26psig%3DAOvVaw1s5JqLv_VTrEjWrboC9FsF%26ust%3D1784526428080000&amp;data=05%7C02%7C2420336%40student.uwtsd.ac.uk%7C87ca53178ef14b3b5a8d08dee55c962e%7C4e0f11f9046e45059cb8db2152311e21%7C0%7C0%7C639200382988192373%7CUnknown%7CTWFpbGZsb3d8eyJFbXB0eU1hcGkiOnRydWUsIlYiOiIwLjAuMDAwMCIsIlAiOiJXaW4zMiIsIkFOIjoiTWFpbCIsIldUIjoyfQ%3D%3D%7C0%7C%7C%7C&amp;sdata=vvPduYX0pcjSftNR%2FTwDeoi1nsMcmLD0WM2J364eS%2Fw%3D&amp;reserved=0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3.png"/><Relationship Id="rId5" Type="http://schemas.openxmlformats.org/officeDocument/2006/relationships/hyperlink" Target="https://www.frontiersin.org/articles/10.3389/fendo.2021.639548/full" TargetMode="Externa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7.xml"/><Relationship Id="rId7" Type="http://schemas.openxmlformats.org/officeDocument/2006/relationships/hyperlink" Target="https://thealevelbiologist.co.uk/genetics-control-homestasis/the-hormonal-control-of-blood-glucose-and-the-management-of-diabetes/" TargetMode="Externa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9.jpeg"/><Relationship Id="rId5" Type="http://schemas.openxmlformats.org/officeDocument/2006/relationships/hyperlink" Target="https://enfermeriastgo.blogspot.com/2014/02/diabetes.html" TargetMode="External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7.xml"/><Relationship Id="rId7" Type="http://schemas.openxmlformats.org/officeDocument/2006/relationships/hyperlink" Target="https://www.frontiersin.org/journals/endocrinology/articles/10.3389/fendo.2024.1325434/full" TargetMode="Externa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3.png"/><Relationship Id="rId5" Type="http://schemas.openxmlformats.org/officeDocument/2006/relationships/hyperlink" Target="https://www.frontiersin.org/articles/10.3389/fnut.2023.1213223/full" TargetMode="External"/><Relationship Id="rId4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3.png"/><Relationship Id="rId5" Type="http://schemas.openxmlformats.org/officeDocument/2006/relationships/hyperlink" Target="https://worditout.com/word-cloud/4611810" TargetMode="External"/><Relationship Id="rId4" Type="http://schemas.openxmlformats.org/officeDocument/2006/relationships/image" Target="../media/image1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3.png"/><Relationship Id="rId5" Type="http://schemas.openxmlformats.org/officeDocument/2006/relationships/hyperlink" Target="https://wind4change.com/solution-focus-coaching-how-to/" TargetMode="External"/><Relationship Id="rId4" Type="http://schemas.openxmlformats.org/officeDocument/2006/relationships/image" Target="../media/image1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ngland.nhs.uk/personalisedcare/" TargetMode="External"/><Relationship Id="rId3" Type="http://schemas.openxmlformats.org/officeDocument/2006/relationships/hyperlink" Target="https://eur01.safelinks.protection.outlook.com/?url=https%3A%2F%2Fwww.nature.com%2Farticles%2Fs41574-024-00973-1&amp;data=05%7C02%7C2420336%40student.uwtsd.ac.uk%7C95190c0ee3d14a1c0aca08dee5744ac3%7C4e0f11f9046e45059cb8db2152311e21%7C0%7C0%7C639200484802588124%7CUnknown%7CTWFpbGZsb3d8eyJFbXB0eU1hcGkiOnRydWUsIlYiOiIwLjAuMDAwMCIsIlAiOiJXaW4zMiIsIkFOIjoiTWFpbCIsIldUIjoyfQ%3D%3D%7C0%7C%7C%7C&amp;sdata=UcYfmlIY7oWglFpGza7ZLkxTHQXlljJge6Vx%2FEBRSBY%3D&amp;reserved=0" TargetMode="External"/><Relationship Id="rId7" Type="http://schemas.openxmlformats.org/officeDocument/2006/relationships/hyperlink" Target="https://www.nhs.uk/live-well/exercise/" TargetMode="External"/><Relationship Id="rId2" Type="http://schemas.openxmlformats.org/officeDocument/2006/relationships/hyperlink" Target="https://diabetesjournals.org/care/issue/47/Supplement_1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nice.org.uk/guidance/ng28" TargetMode="External"/><Relationship Id="rId11" Type="http://schemas.openxmlformats.org/officeDocument/2006/relationships/hyperlink" Target="https://www.who.int/news-room/fact-sheets/detail/diabetes" TargetMode="External"/><Relationship Id="rId5" Type="http://schemas.openxmlformats.org/officeDocument/2006/relationships/hyperlink" Target="https://www.diabetes.org.uk/about-diabetes/type-2-diabetes" TargetMode="External"/><Relationship Id="rId10" Type="http://schemas.openxmlformats.org/officeDocument/2006/relationships/hyperlink" Target="https://www.nmc.org.uk/standards/code/" TargetMode="External"/><Relationship Id="rId4" Type="http://schemas.openxmlformats.org/officeDocument/2006/relationships/hyperlink" Target="https://www.diabetes.org.uk/guide-to-diabetes/enjoy-food" TargetMode="External"/><Relationship Id="rId9" Type="http://schemas.openxmlformats.org/officeDocument/2006/relationships/hyperlink" Target="https://www.nhs.uk/conditions/type-2-diabete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C898749E-7863-E368-EE8B-328C946B1E26}"/>
              </a:ext>
            </a:extLst>
          </p:cNvPr>
          <p:cNvSpPr txBox="1"/>
          <p:nvPr/>
        </p:nvSpPr>
        <p:spPr>
          <a:xfrm>
            <a:off x="1447415" y="845243"/>
            <a:ext cx="9643206" cy="507831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600">
                <a:latin typeface="Times New Roman"/>
                <a:cs typeface="Times New Roman"/>
              </a:rPr>
              <a:t>BSC Health &amp; Social Care</a:t>
            </a:r>
            <a:endParaRPr lang="en-GB" sz="3600">
              <a:highlight>
                <a:srgbClr val="C6C6C6"/>
              </a:highlight>
              <a:latin typeface="Times New Roman"/>
              <a:cs typeface="Times New Roman"/>
            </a:endParaRPr>
          </a:p>
          <a:p>
            <a:pPr algn="ctr"/>
            <a:r>
              <a:rPr lang="en-GB" sz="3600">
                <a:latin typeface="Times New Roman"/>
                <a:cs typeface="Times New Roman"/>
              </a:rPr>
              <a:t>Bmphp5023: Introduction to physiology </a:t>
            </a:r>
            <a:endParaRPr lang="en-GB" sz="3600">
              <a:highlight>
                <a:srgbClr val="C6C6C6"/>
              </a:highlight>
              <a:latin typeface="Times New Roman"/>
              <a:cs typeface="Times New Roman"/>
            </a:endParaRPr>
          </a:p>
          <a:p>
            <a:pPr algn="ctr"/>
            <a:r>
              <a:rPr lang="en-GB" sz="3600">
                <a:latin typeface="Times New Roman"/>
                <a:cs typeface="Times New Roman"/>
              </a:rPr>
              <a:t>Student number: 2420336</a:t>
            </a:r>
            <a:endParaRPr lang="en-GB" sz="3600">
              <a:highlight>
                <a:srgbClr val="C6C6C6"/>
              </a:highlight>
              <a:latin typeface="Times New Roman"/>
              <a:cs typeface="Times New Roman"/>
            </a:endParaRPr>
          </a:p>
          <a:p>
            <a:pPr algn="ctr"/>
            <a:r>
              <a:rPr lang="en-GB" sz="3600">
                <a:latin typeface="Times New Roman"/>
                <a:cs typeface="Times New Roman"/>
              </a:rPr>
              <a:t>Student name: Leanne Jarvis</a:t>
            </a:r>
            <a:endParaRPr lang="en-GB" sz="3600">
              <a:highlight>
                <a:srgbClr val="C6C6C6"/>
              </a:highlight>
              <a:latin typeface="Times New Roman"/>
              <a:cs typeface="Times New Roman"/>
            </a:endParaRPr>
          </a:p>
          <a:p>
            <a:pPr algn="ctr"/>
            <a:r>
              <a:rPr lang="en-GB" sz="3600">
                <a:latin typeface="Times New Roman"/>
                <a:cs typeface="Times New Roman"/>
              </a:rPr>
              <a:t>Tutor details: Robert Nartowski</a:t>
            </a:r>
            <a:endParaRPr lang="en-GB" sz="3600">
              <a:highlight>
                <a:srgbClr val="C6C6C6"/>
              </a:highlight>
              <a:latin typeface="Times New Roman"/>
              <a:cs typeface="Times New Roman"/>
            </a:endParaRPr>
          </a:p>
          <a:p>
            <a:pPr algn="ctr"/>
            <a:r>
              <a:rPr lang="en-GB" sz="3600">
                <a:latin typeface="Times New Roman"/>
                <a:cs typeface="Times New Roman"/>
              </a:rPr>
              <a:t>Module leader: Chloe Harries</a:t>
            </a:r>
            <a:endParaRPr lang="en-GB" sz="3600">
              <a:highlight>
                <a:srgbClr val="C6C6C6"/>
              </a:highlight>
              <a:latin typeface="Times New Roman"/>
              <a:cs typeface="Times New Roman"/>
            </a:endParaRPr>
          </a:p>
          <a:p>
            <a:pPr algn="ctr"/>
            <a:r>
              <a:rPr lang="en-GB" sz="3600">
                <a:latin typeface="Times New Roman"/>
                <a:cs typeface="Times New Roman"/>
              </a:rPr>
              <a:t>Portfolio – care plan </a:t>
            </a:r>
            <a:endParaRPr lang="en-GB" sz="3600">
              <a:highlight>
                <a:srgbClr val="C6C6C6"/>
              </a:highlight>
              <a:latin typeface="Times New Roman"/>
              <a:cs typeface="Times New Roman"/>
            </a:endParaRPr>
          </a:p>
          <a:p>
            <a:pPr algn="ctr"/>
            <a:r>
              <a:rPr lang="en-GB" sz="3600">
                <a:latin typeface="Times New Roman"/>
                <a:cs typeface="Times New Roman"/>
              </a:rPr>
              <a:t>Submission date: Sunday 19</a:t>
            </a:r>
            <a:r>
              <a:rPr lang="en-GB" sz="3600" baseline="30000">
                <a:latin typeface="Times New Roman"/>
                <a:cs typeface="Times New Roman"/>
              </a:rPr>
              <a:t>th</a:t>
            </a:r>
            <a:r>
              <a:rPr lang="en-GB" sz="3600">
                <a:latin typeface="Times New Roman"/>
                <a:cs typeface="Times New Roman"/>
              </a:rPr>
              <a:t> </a:t>
            </a:r>
            <a:r>
              <a:rPr lang="en-GB" sz="3600" err="1">
                <a:latin typeface="Times New Roman"/>
                <a:cs typeface="Times New Roman"/>
              </a:rPr>
              <a:t>july</a:t>
            </a:r>
            <a:r>
              <a:rPr lang="en-GB" sz="3600">
                <a:latin typeface="Times New Roman"/>
                <a:cs typeface="Times New Roman"/>
              </a:rPr>
              <a:t> 2026</a:t>
            </a:r>
            <a:endParaRPr lang="en-GB" sz="3600">
              <a:highlight>
                <a:srgbClr val="C6C6C6"/>
              </a:highlight>
              <a:latin typeface="Times New Roman"/>
              <a:cs typeface="Times New Roman"/>
            </a:endParaRPr>
          </a:p>
          <a:p>
            <a:pPr algn="l"/>
            <a:endParaRPr lang="en-GB" sz="360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6F43386-7A57-3D3D-A6F8-8ABFEDBA613F}"/>
              </a:ext>
            </a:extLst>
          </p:cNvPr>
          <p:cNvSpPr txBox="1"/>
          <p:nvPr/>
        </p:nvSpPr>
        <p:spPr>
          <a:xfrm>
            <a:off x="512064" y="621792"/>
            <a:ext cx="6486144" cy="406265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>
                <a:solidFill>
                  <a:srgbClr val="FF0000"/>
                </a:solidFill>
                <a:latin typeface="Broadway"/>
              </a:rPr>
              <a:t>Introduction:</a:t>
            </a:r>
          </a:p>
          <a:p>
            <a:r>
              <a:rPr lang="en-GB">
                <a:ea typeface="+mn-lt"/>
                <a:cs typeface="+mn-lt"/>
              </a:rPr>
              <a:t>Good morning. My name is Leanne, student number 2420336, and today I will be presenting my Component 2 assessment for module BMHP5023, This 15-minute presentation outlines a comprehensive, evidence-based Care Plan for a fictional 58-year-old male patient living in the United Kingdom. This case study explores the critical clinical intersection of Type 2 Diabetes and Cardiovascular Disease, specifically tracking how chronic </a:t>
            </a:r>
            <a:r>
              <a:rPr lang="en-GB" err="1">
                <a:ea typeface="+mn-lt"/>
                <a:cs typeface="+mn-lt"/>
              </a:rPr>
              <a:t>Hyperglycemia</a:t>
            </a:r>
            <a:r>
              <a:rPr lang="en-GB">
                <a:ea typeface="+mn-lt"/>
                <a:cs typeface="+mn-lt"/>
              </a:rPr>
              <a:t> accelerates atherosclerosis, culminating in an acute ischemic stroke. Over the course of this presentation, I will evaluate an integrated care routine aligned strictly with current NHS clinical pathways and NICE guidelines, while ensuring all ethical and communication frameworks are thoroughly met.</a:t>
            </a:r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8C344D5-A4A0-60ED-03F1-2E52968A2C5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8094573" y="1081735"/>
            <a:ext cx="3555797" cy="406054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75D942E-6F4E-FE7E-81D7-4663A443883E}"/>
              </a:ext>
            </a:extLst>
          </p:cNvPr>
          <p:cNvSpPr txBox="1"/>
          <p:nvPr/>
        </p:nvSpPr>
        <p:spPr>
          <a:xfrm>
            <a:off x="8271574" y="5252720"/>
            <a:ext cx="3196844" cy="226060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r>
              <a:rPr lang="en-US" sz="1050" err="1"/>
              <a:t>ThePhoto</a:t>
            </a:r>
            <a:r>
              <a:rPr lang="en-US" sz="1050"/>
              <a:t> by </a:t>
            </a:r>
            <a:r>
              <a:rPr lang="en-US" sz="1050" err="1"/>
              <a:t>PhotoAuthor</a:t>
            </a:r>
            <a:r>
              <a:rPr lang="en-US" sz="1050"/>
              <a:t> is licensed under CCYYSA.</a:t>
            </a:r>
          </a:p>
        </p:txBody>
      </p:sp>
      <p:pic>
        <p:nvPicPr>
          <p:cNvPr id="7" name="Video 6">
            <a:extLst>
              <a:ext uri="{FF2B5EF4-FFF2-40B4-BE49-F238E27FC236}">
                <a16:creationId xmlns:a16="http://schemas.microsoft.com/office/drawing/2014/main" id="{FE7C9D4E-1592-0B76-D5FB-C4ABE22337EC}"/>
              </a:ext>
            </a:extLst>
          </p:cNvPr>
          <p:cNvPicPr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pic>
        <p:nvPicPr>
          <p:cNvPr id="9" name="Audio 8">
            <a:extLst>
              <a:ext uri="{FF2B5EF4-FFF2-40B4-BE49-F238E27FC236}">
                <a16:creationId xmlns:a16="http://schemas.microsoft.com/office/drawing/2014/main" id="{76A68FBB-8294-3645-2356-6B9611F0294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50356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5173"/>
    </mc:Choice>
    <mc:Fallback>
      <p:transition spd="slow" advTm="651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5115A98-9803-E075-FD93-3839FC983582}"/>
              </a:ext>
            </a:extLst>
          </p:cNvPr>
          <p:cNvSpPr txBox="1"/>
          <p:nvPr/>
        </p:nvSpPr>
        <p:spPr>
          <a:xfrm>
            <a:off x="585216" y="548639"/>
            <a:ext cx="6339840" cy="37856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solidFill>
                  <a:srgbClr val="FF0000"/>
                </a:solidFill>
              </a:rPr>
              <a:t>Clinical context:</a:t>
            </a:r>
          </a:p>
          <a:p>
            <a:r>
              <a:rPr lang="en-GB"/>
              <a:t>Critically evaluate the pathophysiological links between type 2 diabetes mellitus (T2DM) and cardiovascular disease (CVD), design an evidence-based care plan for a post-stroke patient (NICE, 2022).</a:t>
            </a:r>
          </a:p>
          <a:p>
            <a:endParaRPr lang="en-GB"/>
          </a:p>
          <a:p>
            <a:pPr marL="285750" indent="-285750">
              <a:buFont typeface="Wingdings"/>
              <a:buChar char="v"/>
            </a:pPr>
            <a:r>
              <a:rPr lang="en-GB"/>
              <a:t>Type 2 diabetes: Acts as the underlying metabolic driver of vascular damage (British heart foundation, 2024)</a:t>
            </a:r>
          </a:p>
          <a:p>
            <a:pPr marL="285750" indent="-285750">
              <a:buFont typeface="Wingdings"/>
              <a:buChar char="v"/>
            </a:pPr>
            <a:r>
              <a:rPr lang="en-GB"/>
              <a:t>Cardiovascular disease: Manifest as accelerated macrovascular plaque buildup (atherosclerosis).</a:t>
            </a:r>
          </a:p>
          <a:p>
            <a:pPr marL="285750" indent="-285750">
              <a:buFont typeface="Wingdings"/>
              <a:buChar char="v"/>
            </a:pPr>
            <a:r>
              <a:rPr lang="en-GB"/>
              <a:t>Ischemic stroke: The acute, life-threatening neurological consequence of vessel occlusion.</a:t>
            </a:r>
          </a:p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4CC2021-8857-CD69-D1EF-47D74A74BE7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248108" y="647700"/>
            <a:ext cx="4316040" cy="324612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05AF86E-66A8-E035-15CB-850E05787ED8}"/>
              </a:ext>
            </a:extLst>
          </p:cNvPr>
          <p:cNvSpPr txBox="1"/>
          <p:nvPr/>
        </p:nvSpPr>
        <p:spPr>
          <a:xfrm>
            <a:off x="7248652" y="4107180"/>
            <a:ext cx="3181096" cy="226060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r>
              <a:rPr lang="en-US" sz="1050" err="1"/>
              <a:t>ThePhoto</a:t>
            </a:r>
            <a:r>
              <a:rPr lang="en-US" sz="1050"/>
              <a:t> by </a:t>
            </a:r>
            <a:r>
              <a:rPr lang="en-US" sz="1050" err="1"/>
              <a:t>PhotoAuthor</a:t>
            </a:r>
            <a:r>
              <a:rPr lang="en-US" sz="1050"/>
              <a:t> is licensed under CCYYSA.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1821EDB-672D-8213-998F-076E2B2B8FB2}"/>
              </a:ext>
            </a:extLst>
          </p:cNvPr>
          <p:cNvSpPr txBox="1"/>
          <p:nvPr/>
        </p:nvSpPr>
        <p:spPr>
          <a:xfrm>
            <a:off x="3316224" y="5047488"/>
            <a:ext cx="810768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Ø"/>
            </a:pPr>
            <a:r>
              <a:rPr lang="en-GB"/>
              <a:t>Stroke is a leading cause of death and disability in the UK, costing the NHS billions annually.</a:t>
            </a:r>
          </a:p>
          <a:p>
            <a:pPr marL="285750" indent="-285750">
              <a:buFont typeface="Wingdings"/>
              <a:buChar char="Ø"/>
            </a:pPr>
            <a:r>
              <a:rPr lang="en-GB"/>
              <a:t>Adults with T2DM are two to four times more likely to develop cardiovascular disease and stroke than those without diabetes.</a:t>
            </a:r>
          </a:p>
        </p:txBody>
      </p:sp>
      <p:pic>
        <p:nvPicPr>
          <p:cNvPr id="3" name="Audio 2">
            <a:extLst>
              <a:ext uri="{FF2B5EF4-FFF2-40B4-BE49-F238E27FC236}">
                <a16:creationId xmlns:a16="http://schemas.microsoft.com/office/drawing/2014/main" id="{E5880C0C-8A7A-2494-1234-6E38A8C0DC0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47331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101"/>
    </mc:Choice>
    <mc:Fallback>
      <p:transition spd="slow" advTm="301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741D462-75F3-EA56-730F-4221B6E61403}"/>
              </a:ext>
            </a:extLst>
          </p:cNvPr>
          <p:cNvSpPr txBox="1"/>
          <p:nvPr/>
        </p:nvSpPr>
        <p:spPr>
          <a:xfrm>
            <a:off x="512064" y="975360"/>
            <a:ext cx="704697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/>
          </a:p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E7AAC86-7A58-7659-3549-7B6A79DC4B40}"/>
              </a:ext>
            </a:extLst>
          </p:cNvPr>
          <p:cNvSpPr txBox="1"/>
          <p:nvPr/>
        </p:nvSpPr>
        <p:spPr>
          <a:xfrm>
            <a:off x="4864295" y="288127"/>
            <a:ext cx="6839712" cy="32316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solidFill>
                  <a:srgbClr val="FF0000"/>
                </a:solidFill>
                <a:latin typeface="Broadway"/>
              </a:rPr>
              <a:t>Identifier: </a:t>
            </a:r>
          </a:p>
          <a:p>
            <a:endParaRPr lang="en-GB"/>
          </a:p>
          <a:p>
            <a:r>
              <a:rPr lang="en-GB"/>
              <a:t>Patient X 58-year-old male, resides in an urban area in Birmingham.</a:t>
            </a:r>
          </a:p>
          <a:p>
            <a:r>
              <a:rPr lang="en-GB"/>
              <a:t>Has an 8-year history of type 2 diabetes mellitus, his admission metrics reveal poor long-term </a:t>
            </a:r>
            <a:r>
              <a:rPr lang="en-GB" err="1"/>
              <a:t>Glycemic</a:t>
            </a:r>
            <a:r>
              <a:rPr lang="en-GB"/>
              <a:t> control indicated by an HbA1c of 68 millimoles per mole, alongside unmanaged stage 2 hypertension and a BMI classifying him obese. Patient x is heavily impacted by modifiable risk factors. Has a history of smoking  10 pack a day lifestyle of an taxi driver, and a diet in high ultra processed food. </a:t>
            </a:r>
          </a:p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5541C5B-C079-DB19-C9C8-823F514AF39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322938" y="857413"/>
            <a:ext cx="4382021" cy="458307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0858291-0084-97A5-2077-8F045CD52D00}"/>
              </a:ext>
            </a:extLst>
          </p:cNvPr>
          <p:cNvSpPr txBox="1"/>
          <p:nvPr/>
        </p:nvSpPr>
        <p:spPr>
          <a:xfrm>
            <a:off x="1170439" y="5617998"/>
            <a:ext cx="2686812" cy="189484"/>
          </a:xfrm>
          <a:prstGeom prst="rect">
            <a:avLst/>
          </a:prstGeom>
        </p:spPr>
        <p:txBody>
          <a:bodyPr>
            <a:normAutofit fontScale="400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0484CA9-F977-5144-E1E1-3A11B88F27A2}"/>
              </a:ext>
            </a:extLst>
          </p:cNvPr>
          <p:cNvSpPr txBox="1"/>
          <p:nvPr/>
        </p:nvSpPr>
        <p:spPr>
          <a:xfrm>
            <a:off x="7466112" y="5724680"/>
            <a:ext cx="2659380" cy="159004"/>
          </a:xfrm>
          <a:prstGeom prst="rect">
            <a:avLst/>
          </a:prstGeom>
        </p:spPr>
        <p:txBody>
          <a:bodyPr>
            <a:normAutofit fontScale="250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  <p:pic>
        <p:nvPicPr>
          <p:cNvPr id="21" name="Audio 20">
            <a:extLst>
              <a:ext uri="{FF2B5EF4-FFF2-40B4-BE49-F238E27FC236}">
                <a16:creationId xmlns:a16="http://schemas.microsoft.com/office/drawing/2014/main" id="{5C122489-A540-A29A-6002-2DCB45D5AF3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A9CE988-7695-D5B9-5C4A-9998F4070A9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5108448" y="3320034"/>
            <a:ext cx="6595872" cy="23027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41761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3607"/>
    </mc:Choice>
    <mc:Fallback>
      <p:transition spd="slow" advTm="636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140AC16-BD12-85DC-8AD1-FC96A6CF02FB}"/>
              </a:ext>
            </a:extLst>
          </p:cNvPr>
          <p:cNvSpPr txBox="1"/>
          <p:nvPr/>
        </p:nvSpPr>
        <p:spPr>
          <a:xfrm>
            <a:off x="353568" y="158496"/>
            <a:ext cx="6461760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rgbClr val="FF0000"/>
                </a:solidFill>
              </a:rPr>
              <a:t>Relevant anatomy and physiology</a:t>
            </a:r>
          </a:p>
          <a:p>
            <a:r>
              <a:rPr lang="en-GB" b="1" i="1"/>
              <a:t>Pancreatic endocrine function</a:t>
            </a:r>
          </a:p>
          <a:p>
            <a:pPr marL="285750" indent="-285750">
              <a:buFont typeface="Arial"/>
              <a:buChar char="•"/>
            </a:pPr>
            <a:r>
              <a:rPr lang="en-GB" b="1"/>
              <a:t>Duel cellular control</a:t>
            </a:r>
            <a:r>
              <a:rPr lang="en-GB" i="1"/>
              <a:t>: The islets of </a:t>
            </a:r>
            <a:r>
              <a:rPr lang="en-GB" i="1" err="1"/>
              <a:t>langerhans</a:t>
            </a:r>
            <a:r>
              <a:rPr lang="en-GB" i="1"/>
              <a:t> in the pancreas serve as the primary sensor for blood glucose homeostasis (pancreatic regulation of glucose homeostasis, 2016).</a:t>
            </a:r>
          </a:p>
          <a:p>
            <a:pPr marL="285750" indent="-285750">
              <a:buFont typeface="Arial"/>
              <a:buChar char="•"/>
            </a:pPr>
            <a:r>
              <a:rPr lang="en-GB" b="1"/>
              <a:t>Beta cells: </a:t>
            </a:r>
            <a:r>
              <a:rPr lang="en-GB"/>
              <a:t>Synthesise and secrete the anabolic hormone insulin in response to elevated blood glucose levels. </a:t>
            </a:r>
          </a:p>
          <a:p>
            <a:pPr marL="285750" indent="-285750">
              <a:buFont typeface="Arial"/>
              <a:buChar char="•"/>
            </a:pPr>
            <a:r>
              <a:rPr lang="en-GB" b="1"/>
              <a:t>Alpha cells: </a:t>
            </a:r>
            <a:r>
              <a:rPr lang="en-GB"/>
              <a:t>synthesise and secretes the catabolic hormone glucagon during periods of fasting or </a:t>
            </a:r>
            <a:r>
              <a:rPr lang="en-GB" err="1"/>
              <a:t>hypoglycemia</a:t>
            </a:r>
            <a:r>
              <a:rPr lang="en-GB"/>
              <a:t>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7DFE1AB-92CF-2DEC-A25A-4D94D22D8268}"/>
              </a:ext>
            </a:extLst>
          </p:cNvPr>
          <p:cNvSpPr txBox="1"/>
          <p:nvPr/>
        </p:nvSpPr>
        <p:spPr>
          <a:xfrm>
            <a:off x="7339584" y="0"/>
            <a:ext cx="4328160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i="1">
                <a:solidFill>
                  <a:srgbClr val="FF0000"/>
                </a:solidFill>
              </a:rPr>
              <a:t>Blood glucose regulation &amp; homeostasis</a:t>
            </a:r>
          </a:p>
          <a:p>
            <a:r>
              <a:rPr lang="en-GB" b="1" i="1"/>
              <a:t>Negative feedback loop: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Insulin and glucagon function </a:t>
            </a:r>
            <a:r>
              <a:rPr lang="en-GB" err="1"/>
              <a:t>antagonisically</a:t>
            </a:r>
            <a:r>
              <a:rPr lang="en-GB"/>
              <a:t> to maintain circulating glucose concentrations within a narrow, physiological homeostatic window (insulin and glucagon: how they regulate blood sugar levels, 2022).</a:t>
            </a:r>
          </a:p>
          <a:p>
            <a:r>
              <a:rPr lang="en-GB"/>
              <a:t>Postprandial response: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Rising blood glucose triggers insulin release, which signals peripheral tissues to clear excess glucose from the blood stream.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2EF8EC8-09D9-075D-0688-67712DAA03C8}"/>
              </a:ext>
            </a:extLst>
          </p:cNvPr>
          <p:cNvSpPr txBox="1"/>
          <p:nvPr/>
        </p:nvSpPr>
        <p:spPr>
          <a:xfrm>
            <a:off x="353568" y="3304032"/>
            <a:ext cx="5852160" cy="276998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rgbClr val="FF0000"/>
                </a:solidFill>
                <a:ea typeface="+mn-lt"/>
                <a:cs typeface="+mn-lt"/>
              </a:rPr>
              <a:t>Mechanism of Cellular Glucose Uptake</a:t>
            </a:r>
            <a:endParaRPr lang="en-US">
              <a:solidFill>
                <a:srgbClr val="FF0000"/>
              </a:solidFill>
            </a:endParaRPr>
          </a:p>
          <a:p>
            <a:r>
              <a:rPr lang="en-GB" sz="1600" b="1" i="1">
                <a:solidFill>
                  <a:srgbClr val="242424"/>
                </a:solidFill>
                <a:ea typeface="+mn-lt"/>
                <a:cs typeface="+mn-lt"/>
              </a:rPr>
              <a:t>Receptor Activation</a:t>
            </a:r>
            <a:r>
              <a:rPr lang="en-GB" sz="1400" b="1" i="1">
                <a:solidFill>
                  <a:srgbClr val="242424"/>
                </a:solidFill>
                <a:ea typeface="+mn-lt"/>
                <a:cs typeface="+mn-lt"/>
              </a:rPr>
              <a:t>:</a:t>
            </a:r>
            <a:r>
              <a:rPr lang="en-GB" sz="1400" b="1">
                <a:solidFill>
                  <a:srgbClr val="242424"/>
                </a:solidFill>
                <a:ea typeface="+mn-lt"/>
                <a:cs typeface="+mn-lt"/>
              </a:rPr>
              <a:t> </a:t>
            </a:r>
            <a:endParaRPr lang="en-GB" sz="1400">
              <a:solidFill>
                <a:srgbClr val="000000"/>
              </a:solidFill>
              <a:ea typeface="+mn-lt"/>
              <a:cs typeface="+mn-lt"/>
            </a:endParaRPr>
          </a:p>
          <a:p>
            <a:r>
              <a:rPr lang="en-GB" sz="1400">
                <a:solidFill>
                  <a:srgbClr val="242424"/>
                </a:solidFill>
                <a:ea typeface="+mn-lt"/>
                <a:cs typeface="+mn-lt"/>
              </a:rPr>
              <a:t>Insulin binds to specific tyrosine kinase receptors on the surfaces of target tissues, primarily skeletal muscle and adipose tissue (</a:t>
            </a:r>
            <a:r>
              <a:rPr lang="en-GB" sz="1400">
                <a:solidFill>
                  <a:schemeClr val="tx2">
                    <a:lumMod val="49000"/>
                    <a:lumOff val="51000"/>
                  </a:schemeClr>
                </a:solidFill>
                <a:ea typeface="+mn-lt"/>
                <a:cs typeface="+mn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Insulin: The master regulator of glucose metabolism, 2022</a:t>
            </a:r>
            <a:r>
              <a:rPr lang="en-GB" sz="1400">
                <a:solidFill>
                  <a:srgbClr val="242424"/>
                </a:solidFill>
                <a:ea typeface="+mn-lt"/>
                <a:cs typeface="+mn-lt"/>
              </a:rPr>
              <a:t>).</a:t>
            </a:r>
            <a:endParaRPr lang="en-GB" sz="1400"/>
          </a:p>
          <a:p>
            <a:pPr marL="285750" indent="-285750">
              <a:buFont typeface="Arial"/>
              <a:buChar char="•"/>
            </a:pPr>
            <a:r>
              <a:rPr lang="en-GB" sz="1400" b="1">
                <a:solidFill>
                  <a:srgbClr val="242424"/>
                </a:solidFill>
                <a:ea typeface="+mn-lt"/>
                <a:cs typeface="+mn-lt"/>
              </a:rPr>
              <a:t>GLUT4 Translocation</a:t>
            </a:r>
            <a:r>
              <a:rPr lang="en-GB" sz="1400">
                <a:solidFill>
                  <a:srgbClr val="242424"/>
                </a:solidFill>
                <a:ea typeface="+mn-lt"/>
                <a:cs typeface="+mn-lt"/>
              </a:rPr>
              <a:t>: This binding triggers an intracellular </a:t>
            </a:r>
            <a:r>
              <a:rPr lang="en-GB" sz="1400" err="1">
                <a:solidFill>
                  <a:srgbClr val="242424"/>
                </a:solidFill>
                <a:ea typeface="+mn-lt"/>
                <a:cs typeface="+mn-lt"/>
              </a:rPr>
              <a:t>signaling</a:t>
            </a:r>
            <a:r>
              <a:rPr lang="en-GB" sz="1400">
                <a:solidFill>
                  <a:srgbClr val="242424"/>
                </a:solidFill>
                <a:ea typeface="+mn-lt"/>
                <a:cs typeface="+mn-lt"/>
              </a:rPr>
              <a:t> cascade, causing </a:t>
            </a:r>
            <a:r>
              <a:rPr lang="en-GB" sz="1400" b="1">
                <a:solidFill>
                  <a:srgbClr val="242424"/>
                </a:solidFill>
                <a:ea typeface="+mn-lt"/>
                <a:cs typeface="+mn-lt"/>
              </a:rPr>
              <a:t>GLUT4 transporter vesicles</a:t>
            </a:r>
            <a:r>
              <a:rPr lang="en-GB" sz="1400">
                <a:solidFill>
                  <a:srgbClr val="242424"/>
                </a:solidFill>
                <a:ea typeface="+mn-lt"/>
                <a:cs typeface="+mn-lt"/>
              </a:rPr>
              <a:t> to translocate and fuse with the plasma membrane.</a:t>
            </a:r>
            <a:endParaRPr lang="en-GB" sz="1400"/>
          </a:p>
          <a:p>
            <a:pPr marL="285750" indent="-285750">
              <a:buFont typeface="Arial"/>
              <a:buChar char="•"/>
            </a:pPr>
            <a:r>
              <a:rPr lang="en-GB" sz="1400" b="1">
                <a:solidFill>
                  <a:srgbClr val="242424"/>
                </a:solidFill>
                <a:ea typeface="+mn-lt"/>
                <a:cs typeface="+mn-lt"/>
              </a:rPr>
              <a:t>Facilitated Diffusion</a:t>
            </a:r>
            <a:r>
              <a:rPr lang="en-GB" sz="1400">
                <a:solidFill>
                  <a:srgbClr val="242424"/>
                </a:solidFill>
                <a:ea typeface="+mn-lt"/>
                <a:cs typeface="+mn-lt"/>
              </a:rPr>
              <a:t>: Once at the surface, GLUT4 acts as a gateway, allowing glucose to rapidly enter the cell down its concentration gradient.</a:t>
            </a:r>
            <a:endParaRPr lang="en-GB" sz="1400"/>
          </a:p>
          <a:p>
            <a:endParaRPr lang="en-GB" sz="140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F27C424-8DBA-F043-A854-7FE7F6620B25}"/>
              </a:ext>
            </a:extLst>
          </p:cNvPr>
          <p:cNvSpPr txBox="1"/>
          <p:nvPr/>
        </p:nvSpPr>
        <p:spPr>
          <a:xfrm>
            <a:off x="6644640" y="3968496"/>
            <a:ext cx="5157216" cy="30469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>
                <a:solidFill>
                  <a:srgbClr val="FF0000"/>
                </a:solidFill>
              </a:rPr>
              <a:t>Hepatic Involvement &amp; Glycogen Storage</a:t>
            </a:r>
            <a:endParaRPr lang="en-GB" sz="1600"/>
          </a:p>
          <a:p>
            <a:pPr marL="285750" indent="-285750">
              <a:buFont typeface="Arial,Sans-Serif"/>
              <a:buChar char="•"/>
            </a:pPr>
            <a:r>
              <a:rPr lang="en-GB" sz="1600" b="1" i="1">
                <a:solidFill>
                  <a:srgbClr val="242424"/>
                </a:solidFill>
              </a:rPr>
              <a:t>Glycogenesis</a:t>
            </a:r>
            <a:r>
              <a:rPr lang="en-GB" sz="1600" i="1">
                <a:solidFill>
                  <a:srgbClr val="242424"/>
                </a:solidFill>
              </a:rPr>
              <a:t>: </a:t>
            </a:r>
            <a:r>
              <a:rPr lang="en-GB" sz="1400">
                <a:solidFill>
                  <a:srgbClr val="242424"/>
                </a:solidFill>
              </a:rPr>
              <a:t>Under the influence of insulin, the liver extracts excess blood glucose and polymerises it into </a:t>
            </a:r>
            <a:r>
              <a:rPr lang="en-GB" sz="1400" b="1">
                <a:solidFill>
                  <a:srgbClr val="242424"/>
                </a:solidFill>
              </a:rPr>
              <a:t>glycogen</a:t>
            </a:r>
            <a:r>
              <a:rPr lang="en-GB" sz="1400">
                <a:solidFill>
                  <a:srgbClr val="242424"/>
                </a:solidFill>
              </a:rPr>
              <a:t> for short-term energy storage </a:t>
            </a:r>
            <a:r>
              <a:rPr lang="en-GB" sz="1000">
                <a:solidFill>
                  <a:srgbClr val="242424"/>
                </a:solidFill>
                <a:latin typeface="Times New Roman"/>
                <a:cs typeface="Times New Roman"/>
              </a:rPr>
              <a:t>(</a:t>
            </a:r>
            <a:r>
              <a:rPr lang="en-GB" sz="1400">
                <a:solidFill>
                  <a:schemeClr val="tx2">
                    <a:lumMod val="49000"/>
                    <a:lumOff val="51000"/>
                  </a:schemeClr>
                </a:solidFill>
                <a:latin typeface="Times New Roman"/>
                <a:cs typeface="Times New Roman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Regulation of glucose metabolism from a liver-centric perspective, 2016</a:t>
            </a:r>
            <a:r>
              <a:rPr lang="en-GB" sz="1400">
                <a:solidFill>
                  <a:schemeClr val="tx2">
                    <a:lumMod val="49000"/>
                    <a:lumOff val="51000"/>
                  </a:schemeClr>
                </a:solidFill>
                <a:latin typeface="Times New Roman"/>
                <a:cs typeface="Times New Roman"/>
              </a:rPr>
              <a:t>)</a:t>
            </a:r>
            <a:r>
              <a:rPr lang="en-GB" sz="1000">
                <a:solidFill>
                  <a:srgbClr val="242424"/>
                </a:solidFill>
                <a:latin typeface="Times New Roman"/>
                <a:cs typeface="Times New Roman"/>
              </a:rPr>
              <a:t>.</a:t>
            </a:r>
            <a:endParaRPr lang="en-GB" sz="1000">
              <a:latin typeface="Times New Roman"/>
              <a:cs typeface="Times New Roman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sz="1600" b="1" i="1">
                <a:solidFill>
                  <a:srgbClr val="242424"/>
                </a:solidFill>
              </a:rPr>
              <a:t>Metabolic Counter-Regulation</a:t>
            </a:r>
            <a:r>
              <a:rPr lang="en-GB" sz="900">
                <a:solidFill>
                  <a:srgbClr val="242424"/>
                </a:solidFill>
              </a:rPr>
              <a:t>: </a:t>
            </a:r>
            <a:r>
              <a:rPr lang="en-GB" sz="1400">
                <a:solidFill>
                  <a:srgbClr val="242424"/>
                </a:solidFill>
              </a:rPr>
              <a:t>When blood glucose drops, glucagon stimulates the liver to undergo </a:t>
            </a:r>
            <a:r>
              <a:rPr lang="en-GB" sz="1400" b="1">
                <a:solidFill>
                  <a:srgbClr val="242424"/>
                </a:solidFill>
              </a:rPr>
              <a:t>glycogenolysis</a:t>
            </a:r>
            <a:r>
              <a:rPr lang="en-GB" sz="1400">
                <a:solidFill>
                  <a:srgbClr val="242424"/>
                </a:solidFill>
              </a:rPr>
              <a:t> (breaking down glycogen to glucose) and </a:t>
            </a:r>
            <a:r>
              <a:rPr lang="en-GB" sz="1400" b="1">
                <a:solidFill>
                  <a:srgbClr val="242424"/>
                </a:solidFill>
              </a:rPr>
              <a:t>gluconeogenesis</a:t>
            </a:r>
            <a:r>
              <a:rPr lang="en-GB" sz="1400">
                <a:solidFill>
                  <a:srgbClr val="242424"/>
                </a:solidFill>
              </a:rPr>
              <a:t> (creating glucose from non-carbohydrate sources), releasing glucose back into circulation </a:t>
            </a:r>
            <a:r>
              <a:rPr lang="en-GB" sz="1000">
                <a:solidFill>
                  <a:srgbClr val="242424"/>
                </a:solidFill>
                <a:latin typeface="Times New Roman"/>
                <a:cs typeface="Times New Roman"/>
              </a:rPr>
              <a:t>(</a:t>
            </a:r>
            <a:r>
              <a:rPr lang="en-GB" sz="1400">
                <a:solidFill>
                  <a:schemeClr val="tx2">
                    <a:lumMod val="49000"/>
                    <a:lumOff val="51000"/>
                  </a:schemeClr>
                </a:solidFill>
                <a:latin typeface="Times New Roman"/>
                <a:cs typeface="Times New Roman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Regulation of glucose metabolism from a liver-centric perspective, 2016</a:t>
            </a:r>
            <a:r>
              <a:rPr lang="en-GB" sz="1000">
                <a:solidFill>
                  <a:srgbClr val="242424"/>
                </a:solidFill>
                <a:latin typeface="Times New Roman"/>
                <a:cs typeface="Times New Roman"/>
              </a:rPr>
              <a:t>).</a:t>
            </a:r>
            <a:endParaRPr lang="en-GB" sz="1000">
              <a:latin typeface="Times New Roman"/>
              <a:cs typeface="Times New Roman"/>
            </a:endParaRPr>
          </a:p>
          <a:p>
            <a:pPr algn="l"/>
            <a:endParaRPr lang="en-GB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A77512A-F6B1-042F-85B5-6E2601C445C8}"/>
              </a:ext>
            </a:extLst>
          </p:cNvPr>
          <p:cNvSpPr txBox="1"/>
          <p:nvPr/>
        </p:nvSpPr>
        <p:spPr>
          <a:xfrm>
            <a:off x="2011680" y="6291072"/>
            <a:ext cx="33528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6" name="Audio 5">
            <a:extLst>
              <a:ext uri="{FF2B5EF4-FFF2-40B4-BE49-F238E27FC236}">
                <a16:creationId xmlns:a16="http://schemas.microsoft.com/office/drawing/2014/main" id="{EEE89129-73B9-5236-6C3E-C3DBEB0DA88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08571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3744"/>
    </mc:Choice>
    <mc:Fallback>
      <p:transition spd="slow" advTm="837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70CFDAF-3C11-547C-85E3-FB4AF73F09D3}"/>
              </a:ext>
            </a:extLst>
          </p:cNvPr>
          <p:cNvSpPr txBox="1"/>
          <p:nvPr/>
        </p:nvSpPr>
        <p:spPr>
          <a:xfrm>
            <a:off x="463296" y="512064"/>
            <a:ext cx="7290816" cy="59862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solidFill>
                  <a:srgbClr val="FF0000"/>
                </a:solidFill>
                <a:latin typeface="Aptos"/>
              </a:rPr>
              <a:t>Pathophysiology of Type 2 Diabetes</a:t>
            </a:r>
            <a:endParaRPr lang="en-US" sz="2000">
              <a:solidFill>
                <a:srgbClr val="FF0000"/>
              </a:solidFill>
              <a:latin typeface="Aptos"/>
            </a:endParaRPr>
          </a:p>
          <a:p>
            <a:r>
              <a:rPr lang="en-GB" b="1" i="1">
                <a:solidFill>
                  <a:srgbClr val="242424"/>
                </a:solidFill>
                <a:latin typeface="Aptos"/>
              </a:rPr>
              <a:t>How Type 2 Diabetes Develops</a:t>
            </a:r>
            <a:endParaRPr lang="en-GB" i="1">
              <a:latin typeface="Aptos"/>
            </a:endParaRPr>
          </a:p>
          <a:p>
            <a:r>
              <a:rPr lang="en-GB" b="1">
                <a:solidFill>
                  <a:srgbClr val="242424"/>
                </a:solidFill>
                <a:latin typeface="Aptos"/>
              </a:rPr>
              <a:t>Insulin Resistance</a:t>
            </a:r>
            <a:endParaRPr lang="en-GB" b="1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rgbClr val="242424"/>
                </a:solidFill>
                <a:latin typeface="Aptos"/>
                <a:cs typeface="Times New Roman"/>
              </a:rPr>
              <a:t>Body cells become less responsive to insulin.</a:t>
            </a:r>
            <a:endParaRPr lang="en-GB" sz="16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rgbClr val="242424"/>
                </a:solidFill>
                <a:latin typeface="Aptos"/>
                <a:cs typeface="Times New Roman"/>
              </a:rPr>
              <a:t>Glucose cannot enter cells efficiently.</a:t>
            </a:r>
            <a:endParaRPr lang="en-GB" sz="16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rgbClr val="242424"/>
                </a:solidFill>
                <a:latin typeface="Aptos"/>
                <a:cs typeface="Times New Roman"/>
              </a:rPr>
              <a:t>Blood glucose levels begin to rise.</a:t>
            </a:r>
            <a:endParaRPr lang="en-GB" sz="1600">
              <a:latin typeface="Aptos"/>
            </a:endParaRPr>
          </a:p>
          <a:p>
            <a:r>
              <a:rPr lang="en-GB" b="1">
                <a:solidFill>
                  <a:srgbClr val="242424"/>
                </a:solidFill>
                <a:latin typeface="Aptos"/>
              </a:rPr>
              <a:t>Pancreatic Changes</a:t>
            </a:r>
            <a:endParaRPr lang="en-GB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rgbClr val="242424"/>
                </a:solidFill>
                <a:latin typeface="Aptos"/>
                <a:cs typeface="Times New Roman"/>
              </a:rPr>
              <a:t>The pancreas initially produces more insulin to compensate.</a:t>
            </a:r>
            <a:endParaRPr lang="en-GB" sz="16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rgbClr val="242424"/>
                </a:solidFill>
                <a:latin typeface="Aptos"/>
                <a:cs typeface="Times New Roman"/>
              </a:rPr>
              <a:t>Over time, beta cells become less effective.</a:t>
            </a:r>
            <a:endParaRPr lang="en-GB" sz="16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rgbClr val="242424"/>
                </a:solidFill>
                <a:latin typeface="Aptos"/>
                <a:cs typeface="Times New Roman"/>
              </a:rPr>
              <a:t>Insulin production gradually decreases.</a:t>
            </a:r>
            <a:endParaRPr lang="en-GB" sz="1600">
              <a:latin typeface="Aptos"/>
            </a:endParaRPr>
          </a:p>
          <a:p>
            <a:r>
              <a:rPr lang="en-GB" b="1">
                <a:solidFill>
                  <a:srgbClr val="242424"/>
                </a:solidFill>
                <a:latin typeface="Aptos"/>
              </a:rPr>
              <a:t>Hyperglycaemia</a:t>
            </a:r>
            <a:endParaRPr lang="en-GB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rgbClr val="242424"/>
                </a:solidFill>
                <a:latin typeface="Aptos"/>
                <a:cs typeface="Times New Roman"/>
              </a:rPr>
              <a:t>Excess glucose remains in the bloodstream.</a:t>
            </a:r>
            <a:endParaRPr lang="en-GB" sz="16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rgbClr val="242424"/>
                </a:solidFill>
                <a:latin typeface="Aptos"/>
                <a:cs typeface="Times New Roman"/>
              </a:rPr>
              <a:t>Persistent high blood glucose damages tissues and organs.</a:t>
            </a:r>
            <a:endParaRPr lang="en-GB" sz="1600">
              <a:latin typeface="Aptos"/>
            </a:endParaRPr>
          </a:p>
          <a:p>
            <a:r>
              <a:rPr lang="en-GB" b="1">
                <a:solidFill>
                  <a:srgbClr val="242424"/>
                </a:solidFill>
                <a:latin typeface="Aptos"/>
              </a:rPr>
              <a:t>Long-Term Complications</a:t>
            </a:r>
            <a:endParaRPr lang="en-GB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500">
                <a:solidFill>
                  <a:srgbClr val="242424"/>
                </a:solidFill>
                <a:latin typeface="Times New Roman"/>
                <a:cs typeface="Times New Roman"/>
              </a:rPr>
              <a:t>Cardiovascular disease</a:t>
            </a:r>
            <a:endParaRPr lang="en-GB" sz="1600"/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rgbClr val="242424"/>
                </a:solidFill>
                <a:latin typeface="Aptos"/>
                <a:cs typeface="Times New Roman"/>
              </a:rPr>
              <a:t>Diabetic neuropathy</a:t>
            </a:r>
            <a:endParaRPr lang="en-GB" sz="16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rgbClr val="242424"/>
                </a:solidFill>
                <a:latin typeface="Aptos"/>
                <a:cs typeface="Times New Roman"/>
              </a:rPr>
              <a:t>Diabetic nephropathy</a:t>
            </a:r>
            <a:endParaRPr lang="en-GB" sz="16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rgbClr val="242424"/>
                </a:solidFill>
                <a:latin typeface="Aptos"/>
                <a:cs typeface="Times New Roman"/>
              </a:rPr>
              <a:t>Diabetic retinopathy</a:t>
            </a:r>
            <a:endParaRPr lang="en-GB" sz="16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rgbClr val="242424"/>
                </a:solidFill>
                <a:latin typeface="Aptos"/>
                <a:cs typeface="Times New Roman"/>
              </a:rPr>
              <a:t>Poor wound healing</a:t>
            </a:r>
            <a:endParaRPr lang="en-GB" sz="1600">
              <a:latin typeface="Aptos"/>
            </a:endParaRPr>
          </a:p>
          <a:p>
            <a:r>
              <a:rPr lang="en-GB" b="1">
                <a:solidFill>
                  <a:srgbClr val="242424"/>
                </a:solidFill>
                <a:latin typeface="Aptos"/>
              </a:rPr>
              <a:t>Key Point</a:t>
            </a:r>
            <a:endParaRPr lang="en-GB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rgbClr val="242424"/>
                </a:solidFill>
                <a:latin typeface="Aptos"/>
                <a:cs typeface="Times New Roman"/>
              </a:rPr>
              <a:t>Type 2 diabetes develops due to a combination of insulin resistance and reduced insulin production, leading to chronic hyperglycaemia.</a:t>
            </a:r>
            <a:endParaRPr lang="en-GB" sz="1600">
              <a:latin typeface="Aptos"/>
            </a:endParaRPr>
          </a:p>
          <a:p>
            <a:pPr algn="l"/>
            <a:endParaRPr lang="en-GB" sz="160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C027E7B-5237-9A50-C743-CC7B1B574B7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973824" y="406607"/>
            <a:ext cx="5023104" cy="348446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98DD4E3-6CA0-DAC5-A292-8025F48BC522}"/>
              </a:ext>
            </a:extLst>
          </p:cNvPr>
          <p:cNvSpPr txBox="1"/>
          <p:nvPr/>
        </p:nvSpPr>
        <p:spPr>
          <a:xfrm>
            <a:off x="7449312" y="4165600"/>
            <a:ext cx="3889248" cy="256540"/>
          </a:xfrm>
          <a:prstGeom prst="rect">
            <a:avLst/>
          </a:prstGeom>
        </p:spPr>
        <p:txBody>
          <a:bodyPr>
            <a:normAutofit fontScale="625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  <p:pic>
        <p:nvPicPr>
          <p:cNvPr id="7" name="Audio 6">
            <a:extLst>
              <a:ext uri="{FF2B5EF4-FFF2-40B4-BE49-F238E27FC236}">
                <a16:creationId xmlns:a16="http://schemas.microsoft.com/office/drawing/2014/main" id="{05ADCB5D-57BB-E708-9599-79C8522AF33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00154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1473"/>
    </mc:Choice>
    <mc:Fallback>
      <p:transition spd="slow" advTm="714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9D65C47-00EC-C79F-D76C-E0A4E40570B2}"/>
              </a:ext>
            </a:extLst>
          </p:cNvPr>
          <p:cNvSpPr txBox="1"/>
          <p:nvPr/>
        </p:nvSpPr>
        <p:spPr>
          <a:xfrm>
            <a:off x="6534912" y="0"/>
            <a:ext cx="5486400" cy="738663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i="1">
                <a:solidFill>
                  <a:srgbClr val="FF0000"/>
                </a:solidFill>
                <a:latin typeface="Aptos"/>
              </a:rPr>
              <a:t>Diagnosis and Assessment of Type 2 Diabetes</a:t>
            </a:r>
            <a:endParaRPr lang="en-US" sz="2000" i="1">
              <a:solidFill>
                <a:srgbClr val="FF0000"/>
              </a:solidFill>
              <a:latin typeface="Aptos"/>
            </a:endParaRPr>
          </a:p>
          <a:p>
            <a:r>
              <a:rPr lang="en-GB" sz="1600" b="1">
                <a:latin typeface="Aptos"/>
              </a:rPr>
              <a:t>Diagnosis and Clinical Assessment</a:t>
            </a:r>
            <a:endParaRPr lang="en-GB" sz="1600">
              <a:latin typeface="Aptos"/>
            </a:endParaRPr>
          </a:p>
          <a:p>
            <a:r>
              <a:rPr lang="en-GB" sz="1600" b="1">
                <a:latin typeface="Aptos"/>
              </a:rPr>
              <a:t>Common Signs and Symptoms</a:t>
            </a:r>
            <a:endParaRPr lang="en-GB" sz="16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latin typeface="Aptos"/>
                <a:cs typeface="Times New Roman"/>
              </a:rPr>
              <a:t>Increased thirst (polydipsia)</a:t>
            </a:r>
            <a:endParaRPr lang="en-GB" sz="14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latin typeface="Aptos"/>
                <a:cs typeface="Times New Roman"/>
              </a:rPr>
              <a:t>Frequent urination (polyuria)</a:t>
            </a:r>
            <a:endParaRPr lang="en-GB" sz="14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latin typeface="Aptos"/>
                <a:cs typeface="Times New Roman"/>
              </a:rPr>
              <a:t>Fatigue</a:t>
            </a:r>
            <a:endParaRPr lang="en-GB" sz="14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latin typeface="Aptos"/>
                <a:cs typeface="Times New Roman"/>
              </a:rPr>
              <a:t>Blurred vision</a:t>
            </a:r>
            <a:endParaRPr lang="en-GB" sz="14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latin typeface="Aptos"/>
                <a:cs typeface="Times New Roman"/>
              </a:rPr>
              <a:t>Slow wound healing</a:t>
            </a:r>
            <a:endParaRPr lang="en-GB" sz="14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latin typeface="Aptos"/>
                <a:cs typeface="Times New Roman"/>
              </a:rPr>
              <a:t>Recurrent infections</a:t>
            </a:r>
            <a:endParaRPr lang="en-GB" sz="1400">
              <a:latin typeface="Aptos"/>
            </a:endParaRPr>
          </a:p>
          <a:p>
            <a:r>
              <a:rPr lang="en-GB" sz="1600" b="1">
                <a:latin typeface="Aptos"/>
              </a:rPr>
              <a:t>Diagnostic Tests</a:t>
            </a:r>
            <a:endParaRPr lang="en-GB" sz="16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latin typeface="Aptos"/>
                <a:cs typeface="Times New Roman"/>
              </a:rPr>
              <a:t>HbA1c blood test</a:t>
            </a:r>
            <a:endParaRPr lang="en-GB" sz="14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latin typeface="Aptos"/>
                <a:cs typeface="Times New Roman"/>
              </a:rPr>
              <a:t>Fasting Plasma Glucose (FPG)</a:t>
            </a:r>
            <a:endParaRPr lang="en-GB" sz="14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latin typeface="Aptos"/>
                <a:cs typeface="Times New Roman"/>
              </a:rPr>
              <a:t>Random Blood Glucose Test</a:t>
            </a:r>
            <a:endParaRPr lang="en-GB" sz="14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latin typeface="Aptos"/>
                <a:cs typeface="Times New Roman"/>
              </a:rPr>
              <a:t>Oral Glucose Tolerance Test (OGTT)</a:t>
            </a:r>
            <a:endParaRPr lang="en-GB" sz="1400">
              <a:latin typeface="Aptos"/>
            </a:endParaRPr>
          </a:p>
          <a:p>
            <a:r>
              <a:rPr lang="en-GB" sz="1600" b="1">
                <a:latin typeface="Aptos"/>
              </a:rPr>
              <a:t>Diagnostic Criteria</a:t>
            </a:r>
            <a:endParaRPr lang="en-GB" sz="16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latin typeface="Aptos"/>
                <a:cs typeface="Times New Roman"/>
              </a:rPr>
              <a:t>HbA1c ≥ 48 mmol/mol (6.5%)</a:t>
            </a:r>
            <a:endParaRPr lang="en-GB" sz="14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latin typeface="Aptos"/>
                <a:cs typeface="Times New Roman"/>
              </a:rPr>
              <a:t>Fasting plasma glucose ≥ 7.0 mmol/L</a:t>
            </a:r>
            <a:endParaRPr lang="en-GB" sz="14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latin typeface="Aptos"/>
                <a:cs typeface="Times New Roman"/>
              </a:rPr>
              <a:t>Random plasma glucose ≥ 11.1 mmol/L with symptoms</a:t>
            </a:r>
            <a:endParaRPr lang="en-GB" sz="1400">
              <a:latin typeface="Aptos"/>
            </a:endParaRPr>
          </a:p>
          <a:p>
            <a:r>
              <a:rPr lang="en-GB" sz="1600" b="1">
                <a:latin typeface="Aptos"/>
              </a:rPr>
              <a:t>Patient Assessment</a:t>
            </a:r>
            <a:endParaRPr lang="en-GB" sz="16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latin typeface="Aptos"/>
                <a:cs typeface="Times New Roman"/>
              </a:rPr>
              <a:t>Body Mass Index (BMI)</a:t>
            </a:r>
            <a:endParaRPr lang="en-GB" sz="14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latin typeface="Aptos"/>
                <a:cs typeface="Times New Roman"/>
              </a:rPr>
              <a:t>Blood pressure monitoring</a:t>
            </a:r>
            <a:endParaRPr lang="en-GB" sz="14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latin typeface="Aptos"/>
                <a:cs typeface="Times New Roman"/>
              </a:rPr>
              <a:t>Lipid profile</a:t>
            </a:r>
            <a:endParaRPr lang="en-GB" sz="14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latin typeface="Aptos"/>
                <a:cs typeface="Times New Roman"/>
              </a:rPr>
              <a:t>Family and lifestyle history</a:t>
            </a:r>
            <a:endParaRPr lang="en-GB" sz="14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latin typeface="Aptos"/>
                <a:cs typeface="Times New Roman"/>
              </a:rPr>
              <a:t>Foot and eye examinations</a:t>
            </a:r>
            <a:endParaRPr lang="en-GB" sz="1400">
              <a:latin typeface="Aptos"/>
            </a:endParaRPr>
          </a:p>
          <a:p>
            <a:r>
              <a:rPr lang="en-GB" sz="1600" b="1">
                <a:latin typeface="Aptos"/>
              </a:rPr>
              <a:t>Purpose of Assessment</a:t>
            </a:r>
            <a:endParaRPr lang="en-GB" sz="16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latin typeface="Aptos"/>
                <a:cs typeface="Times New Roman"/>
              </a:rPr>
              <a:t>Confirm diagnosis</a:t>
            </a:r>
            <a:endParaRPr lang="en-GB" sz="14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latin typeface="Aptos"/>
                <a:cs typeface="Times New Roman"/>
              </a:rPr>
              <a:t>Identify risk factors</a:t>
            </a:r>
            <a:endParaRPr lang="en-GB" sz="14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latin typeface="Aptos"/>
                <a:cs typeface="Times New Roman"/>
              </a:rPr>
              <a:t>Detect complications early</a:t>
            </a:r>
            <a:endParaRPr lang="en-GB" sz="14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latin typeface="Aptos"/>
                <a:cs typeface="Times New Roman"/>
              </a:rPr>
              <a:t>Guide treatment and care planning</a:t>
            </a:r>
            <a:endParaRPr lang="en-GB" sz="1400">
              <a:latin typeface="Aptos"/>
            </a:endParaRPr>
          </a:p>
          <a:p>
            <a:br>
              <a:rPr lang="en-US"/>
            </a:br>
            <a:endParaRPr lang="en-US"/>
          </a:p>
          <a:p>
            <a:pPr algn="l"/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C000703-9FC1-1AE3-5802-679BE298799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429079" y="229507"/>
            <a:ext cx="5028257" cy="27486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28277EF-DB2F-ADDD-C5C6-9AFF7BABF039}"/>
              </a:ext>
            </a:extLst>
          </p:cNvPr>
          <p:cNvSpPr txBox="1"/>
          <p:nvPr/>
        </p:nvSpPr>
        <p:spPr>
          <a:xfrm>
            <a:off x="283936" y="3108779"/>
            <a:ext cx="4620986" cy="382814"/>
          </a:xfrm>
          <a:prstGeom prst="rect">
            <a:avLst/>
          </a:prstGeom>
        </p:spPr>
        <p:txBody>
          <a:bodyPr>
            <a:normAutofit fontScale="85000" lnSpcReduction="10000"/>
          </a:bodyPr>
          <a:lstStyle/>
          <a:p>
            <a:r>
              <a:rPr lang="en-US"/>
              <a:t>ThePhoto by PhotoAuthor is licensed under CCYYSA.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FAF48A9-960A-8EEE-7C14-8F2321866A9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1149858" y="3694747"/>
            <a:ext cx="3369564" cy="221780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35E33A7-65CE-9B27-E621-CBFF773A7211}"/>
              </a:ext>
            </a:extLst>
          </p:cNvPr>
          <p:cNvSpPr txBox="1"/>
          <p:nvPr/>
        </p:nvSpPr>
        <p:spPr>
          <a:xfrm>
            <a:off x="643890" y="6217349"/>
            <a:ext cx="4265676" cy="268732"/>
          </a:xfrm>
          <a:prstGeom prst="rect">
            <a:avLst/>
          </a:prstGeom>
        </p:spPr>
        <p:txBody>
          <a:bodyPr>
            <a:normAutofit fontScale="775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  <p:pic>
        <p:nvPicPr>
          <p:cNvPr id="9" name="Audio 8">
            <a:extLst>
              <a:ext uri="{FF2B5EF4-FFF2-40B4-BE49-F238E27FC236}">
                <a16:creationId xmlns:a16="http://schemas.microsoft.com/office/drawing/2014/main" id="{22FCD254-1A71-B16E-F883-939242FF49B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83617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5797"/>
    </mc:Choice>
    <mc:Fallback>
      <p:transition spd="slow" advTm="757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87340EF-5E0E-E2D0-063E-B2E777991F8A}"/>
              </a:ext>
            </a:extLst>
          </p:cNvPr>
          <p:cNvSpPr txBox="1"/>
          <p:nvPr/>
        </p:nvSpPr>
        <p:spPr>
          <a:xfrm>
            <a:off x="219456" y="0"/>
            <a:ext cx="4718304" cy="487825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rgbClr val="FF0000"/>
                </a:solidFill>
                <a:latin typeface="Aptos"/>
              </a:rPr>
              <a:t>Suggested Care Plan for the Patient</a:t>
            </a:r>
            <a:endParaRPr lang="en-US">
              <a:solidFill>
                <a:srgbClr val="FF0000"/>
              </a:solidFill>
              <a:latin typeface="Aptos"/>
            </a:endParaRPr>
          </a:p>
          <a:p>
            <a:r>
              <a:rPr lang="en-GB" sz="1600">
                <a:latin typeface="Aptos"/>
              </a:rPr>
              <a:t>Treatment and Management Plan</a:t>
            </a:r>
          </a:p>
          <a:p>
            <a:r>
              <a:rPr lang="en-GB" b="1" i="1">
                <a:latin typeface="Aptos"/>
              </a:rPr>
              <a:t>Medication</a:t>
            </a:r>
            <a:endParaRPr lang="en-GB" i="1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latin typeface="Aptos"/>
                <a:cs typeface="Times New Roman"/>
              </a:rPr>
              <a:t>Metformin as first-line treatment (if appropriate)</a:t>
            </a:r>
            <a:endParaRPr lang="en-GB" sz="16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latin typeface="Aptos"/>
                <a:cs typeface="Times New Roman"/>
              </a:rPr>
              <a:t>Regular medication reviews with the GP</a:t>
            </a:r>
            <a:endParaRPr lang="en-GB" sz="16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latin typeface="Aptos"/>
                <a:cs typeface="Times New Roman"/>
              </a:rPr>
              <a:t>Additional medication if blood glucose targets are not achieved</a:t>
            </a:r>
            <a:endParaRPr lang="en-GB" sz="1600">
              <a:latin typeface="Aptos"/>
            </a:endParaRPr>
          </a:p>
          <a:p>
            <a:r>
              <a:rPr lang="en-GB" b="1" i="1">
                <a:latin typeface="Aptos"/>
              </a:rPr>
              <a:t>Blood Glucose Monitoring</a:t>
            </a:r>
            <a:endParaRPr lang="en-GB" i="1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latin typeface="Aptos"/>
                <a:cs typeface="Times New Roman"/>
              </a:rPr>
              <a:t>Regular self-monitoring of blood glucose levels</a:t>
            </a:r>
            <a:endParaRPr lang="en-GB" sz="16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latin typeface="Aptos"/>
                <a:cs typeface="Times New Roman"/>
              </a:rPr>
              <a:t>HbA1c testing every 3–6 months</a:t>
            </a:r>
            <a:endParaRPr lang="en-GB" sz="16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latin typeface="Aptos"/>
                <a:cs typeface="Times New Roman"/>
              </a:rPr>
              <a:t>Monitoring for signs of hyperglycaemia and hypoglycaemia</a:t>
            </a:r>
            <a:endParaRPr lang="en-GB" sz="1600">
              <a:latin typeface="Aptos"/>
            </a:endParaRPr>
          </a:p>
          <a:p>
            <a:r>
              <a:rPr lang="en-GB" b="1" i="1">
                <a:latin typeface="Aptos"/>
              </a:rPr>
              <a:t>Lifestyle Support</a:t>
            </a:r>
            <a:endParaRPr lang="en-GB" i="1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latin typeface="Aptos"/>
                <a:cs typeface="Times New Roman"/>
              </a:rPr>
              <a:t>Healthy, balanced diet</a:t>
            </a:r>
            <a:endParaRPr lang="en-GB" sz="16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latin typeface="Aptos"/>
                <a:cs typeface="Times New Roman"/>
              </a:rPr>
              <a:t>Regular physical activity</a:t>
            </a:r>
            <a:endParaRPr lang="en-GB" sz="16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latin typeface="Aptos"/>
                <a:cs typeface="Times New Roman"/>
              </a:rPr>
              <a:t>Weight management programme</a:t>
            </a:r>
            <a:endParaRPr lang="en-GB" sz="16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latin typeface="Aptos"/>
                <a:cs typeface="Times New Roman"/>
              </a:rPr>
              <a:t>Smoking cessation support</a:t>
            </a:r>
            <a:endParaRPr lang="en-GB" sz="1600">
              <a:latin typeface="Aptos"/>
            </a:endParaRPr>
          </a:p>
          <a:p>
            <a:endParaRPr lang="en-GB" sz="1500" b="1">
              <a:latin typeface="TimesNewRomanPS-BoldMT"/>
            </a:endParaRPr>
          </a:p>
          <a:p>
            <a:pPr algn="l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40D28D0-8AD7-BBE5-2F24-B05D180F32C8}"/>
              </a:ext>
            </a:extLst>
          </p:cNvPr>
          <p:cNvSpPr txBox="1"/>
          <p:nvPr/>
        </p:nvSpPr>
        <p:spPr>
          <a:xfrm>
            <a:off x="7607808" y="2182367"/>
            <a:ext cx="4498848" cy="467820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i="1">
                <a:latin typeface="Aptos"/>
              </a:rPr>
              <a:t>Screening and Prevention</a:t>
            </a:r>
            <a:endParaRPr lang="en-GB" i="1">
              <a:latin typeface="Aptos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sz="1600">
                <a:latin typeface="Aptos"/>
                <a:cs typeface="Times New Roman"/>
              </a:rPr>
              <a:t>Annual diabetic eye screening</a:t>
            </a:r>
          </a:p>
          <a:p>
            <a:pPr marL="285750" indent="-285750">
              <a:buFont typeface="Arial,Sans-Serif"/>
              <a:buChar char="•"/>
            </a:pPr>
            <a:r>
              <a:rPr lang="en-GB" sz="1600">
                <a:latin typeface="Aptos"/>
                <a:cs typeface="Times New Roman"/>
              </a:rPr>
              <a:t>Regular foot examinations</a:t>
            </a:r>
          </a:p>
          <a:p>
            <a:pPr marL="285750" indent="-285750">
              <a:buFont typeface="Arial,Sans-Serif"/>
              <a:buChar char="•"/>
            </a:pPr>
            <a:r>
              <a:rPr lang="en-GB" sz="1600">
                <a:latin typeface="Aptos"/>
                <a:cs typeface="Times New Roman"/>
              </a:rPr>
              <a:t>Blood pressure and cholesterol monitoring</a:t>
            </a:r>
          </a:p>
          <a:p>
            <a:pPr marL="285750" indent="-285750">
              <a:buFont typeface="Arial,Sans-Serif"/>
              <a:buChar char="•"/>
            </a:pPr>
            <a:r>
              <a:rPr lang="en-GB" sz="1600">
                <a:latin typeface="Aptos"/>
                <a:cs typeface="Times New Roman"/>
              </a:rPr>
              <a:t>Kidney function assessments</a:t>
            </a:r>
          </a:p>
          <a:p>
            <a:r>
              <a:rPr lang="en-GB" b="1" i="1">
                <a:latin typeface="Aptos"/>
              </a:rPr>
              <a:t>Multidisciplinary Team (MDT)</a:t>
            </a:r>
            <a:endParaRPr lang="en-GB" i="1">
              <a:latin typeface="Aptos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sz="1600">
                <a:latin typeface="Aptos"/>
                <a:cs typeface="Times New Roman"/>
              </a:rPr>
              <a:t>General Practitioner (GP)</a:t>
            </a:r>
          </a:p>
          <a:p>
            <a:pPr marL="285750" indent="-285750">
              <a:buFont typeface="Arial,Sans-Serif"/>
              <a:buChar char="•"/>
            </a:pPr>
            <a:r>
              <a:rPr lang="en-GB" sz="1600">
                <a:latin typeface="Aptos"/>
                <a:cs typeface="Times New Roman"/>
              </a:rPr>
              <a:t>Practice Nurse</a:t>
            </a:r>
          </a:p>
          <a:p>
            <a:pPr marL="285750" indent="-285750">
              <a:buFont typeface="Arial,Sans-Serif"/>
              <a:buChar char="•"/>
            </a:pPr>
            <a:r>
              <a:rPr lang="en-GB" sz="1600">
                <a:latin typeface="Aptos"/>
                <a:cs typeface="Times New Roman"/>
              </a:rPr>
              <a:t>Diabetes Specialist Nurse</a:t>
            </a:r>
          </a:p>
          <a:p>
            <a:pPr marL="285750" indent="-285750">
              <a:buFont typeface="Arial,Sans-Serif"/>
              <a:buChar char="•"/>
            </a:pPr>
            <a:r>
              <a:rPr lang="en-GB" sz="1600">
                <a:latin typeface="Aptos"/>
                <a:cs typeface="Times New Roman"/>
              </a:rPr>
              <a:t>Dietitian</a:t>
            </a:r>
          </a:p>
          <a:p>
            <a:pPr marL="285750" indent="-285750">
              <a:buFont typeface="Arial,Sans-Serif"/>
              <a:buChar char="•"/>
            </a:pPr>
            <a:r>
              <a:rPr lang="en-GB" sz="1600">
                <a:latin typeface="Aptos"/>
                <a:cs typeface="Times New Roman"/>
              </a:rPr>
              <a:t>Podiatrist</a:t>
            </a:r>
          </a:p>
          <a:p>
            <a:pPr marL="285750" indent="-285750">
              <a:buFont typeface="Arial,Sans-Serif"/>
              <a:buChar char="•"/>
            </a:pPr>
            <a:r>
              <a:rPr lang="en-GB" sz="1600">
                <a:latin typeface="Aptos"/>
                <a:cs typeface="Times New Roman"/>
              </a:rPr>
              <a:t>Ophthalmologist</a:t>
            </a:r>
          </a:p>
          <a:p>
            <a:r>
              <a:rPr lang="en-GB" b="1" i="1">
                <a:latin typeface="Aptos"/>
              </a:rPr>
              <a:t>Goal of the Care Plan</a:t>
            </a:r>
            <a:endParaRPr lang="en-GB" i="1">
              <a:latin typeface="Aptos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sz="1600">
                <a:latin typeface="Aptos"/>
                <a:cs typeface="Times New Roman"/>
              </a:rPr>
              <a:t>Improve glycaemic control</a:t>
            </a:r>
          </a:p>
          <a:p>
            <a:pPr marL="285750" indent="-285750">
              <a:buFont typeface="Arial,Sans-Serif"/>
              <a:buChar char="•"/>
            </a:pPr>
            <a:r>
              <a:rPr lang="en-GB" sz="1600">
                <a:latin typeface="Aptos"/>
                <a:cs typeface="Times New Roman"/>
              </a:rPr>
              <a:t>Reduce risk of complications</a:t>
            </a:r>
          </a:p>
          <a:p>
            <a:pPr marL="285750" indent="-285750">
              <a:buFont typeface="Arial,Sans-Serif"/>
              <a:buChar char="•"/>
            </a:pPr>
            <a:r>
              <a:rPr lang="en-GB" sz="1600">
                <a:latin typeface="Aptos"/>
                <a:cs typeface="Times New Roman"/>
              </a:rPr>
              <a:t>Promote self-management and independence</a:t>
            </a:r>
          </a:p>
          <a:p>
            <a:br>
              <a:rPr lang="en-US"/>
            </a:br>
            <a:endParaRPr lang="en-US"/>
          </a:p>
        </p:txBody>
      </p:sp>
      <p:pic>
        <p:nvPicPr>
          <p:cNvPr id="6" name="Picture 5" descr="A sick elderly is staying at the hospital | Royalty free photo - 259801">
            <a:extLst>
              <a:ext uri="{FF2B5EF4-FFF2-40B4-BE49-F238E27FC236}">
                <a16:creationId xmlns:a16="http://schemas.microsoft.com/office/drawing/2014/main" id="{6795D3B7-F1A2-6350-8C69-228C27E685B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58640" y="2458212"/>
            <a:ext cx="3139440" cy="2880360"/>
          </a:xfrm>
          <a:prstGeom prst="rect">
            <a:avLst/>
          </a:prstGeom>
        </p:spPr>
      </p:pic>
      <p:pic>
        <p:nvPicPr>
          <p:cNvPr id="7" name="Picture 6" descr="Diet Nutrition Free Stock Photo - Public Domain Pictures">
            <a:extLst>
              <a:ext uri="{FF2B5EF4-FFF2-40B4-BE49-F238E27FC236}">
                <a16:creationId xmlns:a16="http://schemas.microsoft.com/office/drawing/2014/main" id="{FEFFB05D-985D-CF48-AE4A-D6826956212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5280" y="4527804"/>
            <a:ext cx="3145536" cy="163677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7E34783-636B-80F4-0D12-E77083B1D44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7815072" y="12498"/>
            <a:ext cx="4090416" cy="216956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498824A-5D27-8452-F5B3-9EEEE70ED9A1}"/>
              </a:ext>
            </a:extLst>
          </p:cNvPr>
          <p:cNvSpPr txBox="1"/>
          <p:nvPr/>
        </p:nvSpPr>
        <p:spPr>
          <a:xfrm>
            <a:off x="475488" y="6314377"/>
            <a:ext cx="2871216" cy="256540"/>
          </a:xfrm>
          <a:prstGeom prst="rect">
            <a:avLst/>
          </a:prstGeom>
        </p:spPr>
        <p:txBody>
          <a:bodyPr>
            <a:normAutofit fontScale="475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  <p:pic>
        <p:nvPicPr>
          <p:cNvPr id="10" name="Audio 9">
            <a:extLst>
              <a:ext uri="{FF2B5EF4-FFF2-40B4-BE49-F238E27FC236}">
                <a16:creationId xmlns:a16="http://schemas.microsoft.com/office/drawing/2014/main" id="{4DE38248-540C-969A-F506-C0AFA649EF2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66042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1725"/>
    </mc:Choice>
    <mc:Fallback>
      <p:transition spd="slow" advTm="717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3AB9332-7C0D-B1E0-2072-17827E3E853B}"/>
              </a:ext>
            </a:extLst>
          </p:cNvPr>
          <p:cNvSpPr txBox="1"/>
          <p:nvPr/>
        </p:nvSpPr>
        <p:spPr>
          <a:xfrm>
            <a:off x="536448" y="0"/>
            <a:ext cx="6632448" cy="64633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rgbClr val="FF0000"/>
                </a:solidFill>
                <a:latin typeface="Aptos"/>
              </a:rPr>
              <a:t>Lifestyle Recommendations</a:t>
            </a:r>
            <a:endParaRPr lang="en-US">
              <a:solidFill>
                <a:srgbClr val="FF0000"/>
              </a:solidFill>
              <a:latin typeface="Aptos"/>
            </a:endParaRPr>
          </a:p>
          <a:p>
            <a:r>
              <a:rPr lang="en-GB" sz="1600" i="1">
                <a:solidFill>
                  <a:srgbClr val="242424"/>
                </a:solidFill>
                <a:latin typeface="Aptos"/>
              </a:rPr>
              <a:t>Evidence-Based Lifestyle Changes</a:t>
            </a:r>
            <a:endParaRPr lang="en-GB" sz="1600" i="1">
              <a:latin typeface="Aptos"/>
            </a:endParaRPr>
          </a:p>
          <a:p>
            <a:r>
              <a:rPr lang="en-GB" sz="1600" b="1" i="1">
                <a:solidFill>
                  <a:srgbClr val="242424"/>
                </a:solidFill>
                <a:latin typeface="Aptos"/>
              </a:rPr>
              <a:t>Healthy Diet</a:t>
            </a:r>
            <a:endParaRPr lang="en-GB" sz="1600" i="1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solidFill>
                  <a:srgbClr val="242424"/>
                </a:solidFill>
                <a:latin typeface="Aptos"/>
                <a:cs typeface="Times New Roman"/>
              </a:rPr>
              <a:t>Increase intake of vegetables, fruits, and whole grains</a:t>
            </a:r>
            <a:endParaRPr lang="en-GB" sz="14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solidFill>
                  <a:srgbClr val="242424"/>
                </a:solidFill>
                <a:latin typeface="Aptos"/>
                <a:cs typeface="Times New Roman"/>
              </a:rPr>
              <a:t>Choose lean protein sources</a:t>
            </a:r>
            <a:endParaRPr lang="en-GB" sz="14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solidFill>
                  <a:srgbClr val="242424"/>
                </a:solidFill>
                <a:latin typeface="Aptos"/>
                <a:cs typeface="Times New Roman"/>
              </a:rPr>
              <a:t>Reduce sugary drinks and processed foods</a:t>
            </a:r>
            <a:endParaRPr lang="en-GB" sz="14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solidFill>
                  <a:srgbClr val="242424"/>
                </a:solidFill>
                <a:latin typeface="Aptos"/>
                <a:cs typeface="Times New Roman"/>
              </a:rPr>
              <a:t>Control portion sizes</a:t>
            </a:r>
            <a:endParaRPr lang="en-GB" sz="1400">
              <a:latin typeface="Aptos"/>
            </a:endParaRPr>
          </a:p>
          <a:p>
            <a:r>
              <a:rPr lang="en-GB" sz="1600" b="1" i="1">
                <a:solidFill>
                  <a:srgbClr val="242424"/>
                </a:solidFill>
                <a:latin typeface="Aptos"/>
              </a:rPr>
              <a:t>Regular Physical Activity</a:t>
            </a:r>
            <a:endParaRPr lang="en-GB" sz="1600" i="1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solidFill>
                  <a:srgbClr val="242424"/>
                </a:solidFill>
                <a:latin typeface="Aptos"/>
                <a:cs typeface="Times New Roman"/>
              </a:rPr>
              <a:t>At least 150 minutes of moderate exercise per week</a:t>
            </a:r>
            <a:endParaRPr lang="en-GB" sz="14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solidFill>
                  <a:srgbClr val="242424"/>
                </a:solidFill>
                <a:latin typeface="Aptos"/>
                <a:cs typeface="Times New Roman"/>
              </a:rPr>
              <a:t>Examples: walking, cycling, swimming</a:t>
            </a:r>
            <a:endParaRPr lang="en-GB" sz="14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solidFill>
                  <a:srgbClr val="242424"/>
                </a:solidFill>
                <a:latin typeface="Aptos"/>
                <a:cs typeface="Times New Roman"/>
              </a:rPr>
              <a:t>Include strength-training activities</a:t>
            </a:r>
            <a:endParaRPr lang="en-GB" sz="1400">
              <a:latin typeface="Aptos"/>
            </a:endParaRPr>
          </a:p>
          <a:p>
            <a:r>
              <a:rPr lang="en-GB" sz="1600" b="1" i="1">
                <a:solidFill>
                  <a:srgbClr val="242424"/>
                </a:solidFill>
                <a:latin typeface="Aptos"/>
              </a:rPr>
              <a:t>Weight Management</a:t>
            </a:r>
            <a:endParaRPr lang="en-GB" sz="1600" i="1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solidFill>
                  <a:srgbClr val="242424"/>
                </a:solidFill>
                <a:latin typeface="Aptos"/>
                <a:cs typeface="Times New Roman"/>
              </a:rPr>
              <a:t>Achieve and maintain a healthy BMI</a:t>
            </a:r>
            <a:endParaRPr lang="en-GB" sz="14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solidFill>
                  <a:srgbClr val="242424"/>
                </a:solidFill>
                <a:latin typeface="Aptos"/>
                <a:cs typeface="Times New Roman"/>
              </a:rPr>
              <a:t>Gradual weight loss can improve insulin sensitivity</a:t>
            </a:r>
            <a:endParaRPr lang="en-GB" sz="14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solidFill>
                  <a:srgbClr val="242424"/>
                </a:solidFill>
                <a:latin typeface="Aptos"/>
                <a:cs typeface="Times New Roman"/>
              </a:rPr>
              <a:t>Reduces risk of cardiovascular disease</a:t>
            </a:r>
            <a:endParaRPr lang="en-GB" sz="1400">
              <a:latin typeface="Aptos"/>
            </a:endParaRPr>
          </a:p>
          <a:p>
            <a:r>
              <a:rPr lang="en-GB" sz="1600" b="1" i="1">
                <a:solidFill>
                  <a:srgbClr val="242424"/>
                </a:solidFill>
                <a:latin typeface="Aptos"/>
              </a:rPr>
              <a:t>Smoking Cessation</a:t>
            </a:r>
            <a:endParaRPr lang="en-GB" sz="1600" i="1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solidFill>
                  <a:srgbClr val="242424"/>
                </a:solidFill>
                <a:latin typeface="Aptos"/>
                <a:cs typeface="Times New Roman"/>
              </a:rPr>
              <a:t>Stop smoking to reduce cardiovascular complications</a:t>
            </a:r>
            <a:endParaRPr lang="en-GB" sz="14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solidFill>
                  <a:srgbClr val="242424"/>
                </a:solidFill>
                <a:latin typeface="Aptos"/>
                <a:cs typeface="Times New Roman"/>
              </a:rPr>
              <a:t>Access NHS Stop Smoking Services for support</a:t>
            </a:r>
            <a:endParaRPr lang="en-GB" sz="1400">
              <a:latin typeface="Aptos"/>
            </a:endParaRPr>
          </a:p>
          <a:p>
            <a:r>
              <a:rPr lang="en-GB" sz="1600" b="1" i="1">
                <a:solidFill>
                  <a:srgbClr val="242424"/>
                </a:solidFill>
                <a:latin typeface="Aptos"/>
              </a:rPr>
              <a:t>Alcohol and Stress Management</a:t>
            </a:r>
            <a:endParaRPr lang="en-GB" sz="1600" i="1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solidFill>
                  <a:srgbClr val="242424"/>
                </a:solidFill>
                <a:latin typeface="Aptos"/>
                <a:cs typeface="Times New Roman"/>
              </a:rPr>
              <a:t>Limit alcohol consumption</a:t>
            </a:r>
            <a:endParaRPr lang="en-GB" sz="14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solidFill>
                  <a:srgbClr val="242424"/>
                </a:solidFill>
                <a:latin typeface="Aptos"/>
                <a:cs typeface="Times New Roman"/>
              </a:rPr>
              <a:t>Manage stress through relaxation techniques and support networks</a:t>
            </a:r>
            <a:endParaRPr lang="en-GB" sz="14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solidFill>
                  <a:srgbClr val="242424"/>
                </a:solidFill>
                <a:latin typeface="Aptos"/>
                <a:cs typeface="Times New Roman"/>
              </a:rPr>
              <a:t>Maintain healthy sleep patterns.</a:t>
            </a:r>
            <a:endParaRPr lang="en-GB" sz="1400">
              <a:latin typeface="Aptos"/>
            </a:endParaRPr>
          </a:p>
          <a:p>
            <a:r>
              <a:rPr lang="en-GB" sz="1600" b="1" i="1">
                <a:solidFill>
                  <a:srgbClr val="242424"/>
                </a:solidFill>
                <a:latin typeface="Aptos"/>
              </a:rPr>
              <a:t>Benefits</a:t>
            </a:r>
            <a:endParaRPr lang="en-GB" sz="1600" i="1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solidFill>
                  <a:srgbClr val="242424"/>
                </a:solidFill>
                <a:latin typeface="Aptos"/>
                <a:cs typeface="Times New Roman"/>
              </a:rPr>
              <a:t>Improved blood glucose control</a:t>
            </a:r>
            <a:endParaRPr lang="en-GB" sz="14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solidFill>
                  <a:srgbClr val="242424"/>
                </a:solidFill>
                <a:latin typeface="Aptos"/>
                <a:cs typeface="Times New Roman"/>
              </a:rPr>
              <a:t>Better insulin sensitivity</a:t>
            </a:r>
            <a:endParaRPr lang="en-GB" sz="14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solidFill>
                  <a:srgbClr val="242424"/>
                </a:solidFill>
                <a:latin typeface="Aptos"/>
                <a:cs typeface="Times New Roman"/>
              </a:rPr>
              <a:t>Reduced risk of complications</a:t>
            </a:r>
            <a:endParaRPr lang="en-GB" sz="14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solidFill>
                  <a:srgbClr val="242424"/>
                </a:solidFill>
                <a:latin typeface="Aptos"/>
                <a:cs typeface="Times New Roman"/>
              </a:rPr>
              <a:t>Improved quality of life</a:t>
            </a:r>
            <a:endParaRPr lang="en-GB" sz="1400">
              <a:latin typeface="Aptos"/>
            </a:endParaRPr>
          </a:p>
          <a:p>
            <a:pPr algn="l"/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2B02698-4B2C-05F6-F7E5-0BF5831194E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240780" y="533400"/>
            <a:ext cx="5727192" cy="540105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B6FDDBA-05FB-64C9-3740-DCBA092A1498}"/>
              </a:ext>
            </a:extLst>
          </p:cNvPr>
          <p:cNvSpPr txBox="1"/>
          <p:nvPr/>
        </p:nvSpPr>
        <p:spPr>
          <a:xfrm>
            <a:off x="7825169" y="6226810"/>
            <a:ext cx="2247519" cy="232156"/>
          </a:xfrm>
          <a:prstGeom prst="rect">
            <a:avLst/>
          </a:prstGeom>
        </p:spPr>
        <p:txBody>
          <a:bodyPr>
            <a:normAutofit fontScale="400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  <p:pic>
        <p:nvPicPr>
          <p:cNvPr id="7" name="Audio 6">
            <a:extLst>
              <a:ext uri="{FF2B5EF4-FFF2-40B4-BE49-F238E27FC236}">
                <a16:creationId xmlns:a16="http://schemas.microsoft.com/office/drawing/2014/main" id="{4B8D4508-ED2F-CDF9-1D54-CF0391C6F7B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38145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5280"/>
    </mc:Choice>
    <mc:Fallback>
      <p:transition spd="slow" advTm="652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4284C99-BA80-001D-041F-D399B6B0ACCF}"/>
              </a:ext>
            </a:extLst>
          </p:cNvPr>
          <p:cNvSpPr txBox="1"/>
          <p:nvPr/>
        </p:nvSpPr>
        <p:spPr>
          <a:xfrm>
            <a:off x="5992658" y="3483"/>
            <a:ext cx="6199923" cy="720197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rgbClr val="FF0000"/>
                </a:solidFill>
                <a:latin typeface="Aptos"/>
                <a:cs typeface="Times New Roman"/>
              </a:rPr>
              <a:t>Communication and Ethical Considerations</a:t>
            </a:r>
            <a:endParaRPr lang="en-US">
              <a:solidFill>
                <a:srgbClr val="FF0000"/>
              </a:solidFill>
              <a:latin typeface="Aptos"/>
            </a:endParaRPr>
          </a:p>
          <a:p>
            <a:r>
              <a:rPr lang="en-GB" sz="1600" i="1">
                <a:solidFill>
                  <a:srgbClr val="242424"/>
                </a:solidFill>
                <a:latin typeface="Aptos"/>
                <a:cs typeface="Times New Roman"/>
              </a:rPr>
              <a:t>Supporting Effective Diabetes Care</a:t>
            </a:r>
            <a:endParaRPr lang="en-GB" sz="1600" i="1">
              <a:latin typeface="Aptos"/>
            </a:endParaRPr>
          </a:p>
          <a:p>
            <a:r>
              <a:rPr lang="en-GB" b="1">
                <a:solidFill>
                  <a:srgbClr val="242424"/>
                </a:solidFill>
                <a:latin typeface="Aptos"/>
                <a:cs typeface="Times New Roman"/>
              </a:rPr>
              <a:t>Person-Centred Care</a:t>
            </a:r>
            <a:endParaRPr lang="en-GB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rgbClr val="242424"/>
                </a:solidFill>
                <a:latin typeface="Aptos"/>
                <a:cs typeface="Times New Roman"/>
              </a:rPr>
              <a:t>Involve the patient in decision-making</a:t>
            </a:r>
            <a:endParaRPr lang="en-GB" sz="16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rgbClr val="242424"/>
                </a:solidFill>
                <a:latin typeface="Aptos"/>
                <a:cs typeface="Times New Roman"/>
              </a:rPr>
              <a:t>Respect individual needs, preferences, and values</a:t>
            </a:r>
            <a:endParaRPr lang="en-GB" sz="16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rgbClr val="242424"/>
                </a:solidFill>
                <a:latin typeface="Aptos"/>
                <a:cs typeface="Times New Roman"/>
              </a:rPr>
              <a:t>Set realistic and achievable health goals</a:t>
            </a:r>
            <a:endParaRPr lang="en-GB" sz="1600">
              <a:latin typeface="Aptos"/>
            </a:endParaRPr>
          </a:p>
          <a:p>
            <a:r>
              <a:rPr lang="en-GB" b="1">
                <a:solidFill>
                  <a:srgbClr val="242424"/>
                </a:solidFill>
                <a:latin typeface="Aptos"/>
                <a:cs typeface="Times New Roman"/>
              </a:rPr>
              <a:t>Effective Communication</a:t>
            </a:r>
            <a:endParaRPr lang="en-GB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rgbClr val="242424"/>
                </a:solidFill>
                <a:latin typeface="Aptos"/>
                <a:cs typeface="Times New Roman"/>
              </a:rPr>
              <a:t>Use clear, simple, and non-judgemental language</a:t>
            </a:r>
            <a:endParaRPr lang="en-GB" sz="16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rgbClr val="242424"/>
                </a:solidFill>
                <a:latin typeface="Aptos"/>
                <a:cs typeface="Times New Roman"/>
              </a:rPr>
              <a:t>Provide education about diabetes and self-management</a:t>
            </a:r>
            <a:endParaRPr lang="en-GB" sz="16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rgbClr val="242424"/>
                </a:solidFill>
                <a:latin typeface="Aptos"/>
                <a:cs typeface="Times New Roman"/>
              </a:rPr>
              <a:t>Encourage questions and active participation</a:t>
            </a:r>
            <a:endParaRPr lang="en-GB" sz="1600">
              <a:latin typeface="Aptos"/>
            </a:endParaRPr>
          </a:p>
          <a:p>
            <a:r>
              <a:rPr lang="en-GB" b="1">
                <a:solidFill>
                  <a:srgbClr val="242424"/>
                </a:solidFill>
                <a:latin typeface="Aptos"/>
                <a:cs typeface="Times New Roman"/>
              </a:rPr>
              <a:t>Confidentiality and Privacy</a:t>
            </a:r>
            <a:endParaRPr lang="en-GB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rgbClr val="242424"/>
                </a:solidFill>
                <a:latin typeface="Aptos"/>
                <a:cs typeface="Times New Roman"/>
              </a:rPr>
              <a:t>Maintain patient confidentiality at all times</a:t>
            </a: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rgbClr val="242424"/>
                </a:solidFill>
                <a:latin typeface="Aptos"/>
                <a:cs typeface="Times New Roman"/>
              </a:rPr>
              <a:t>Follow GDPR and NHS information governance policies</a:t>
            </a:r>
            <a:endParaRPr lang="en-GB" sz="16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rgbClr val="242424"/>
                </a:solidFill>
                <a:latin typeface="Aptos"/>
                <a:cs typeface="Times New Roman"/>
              </a:rPr>
              <a:t>Share information only with appropriate healthcare professionals</a:t>
            </a:r>
            <a:endParaRPr lang="en-GB" sz="1600">
              <a:latin typeface="Aptos"/>
            </a:endParaRPr>
          </a:p>
          <a:p>
            <a:r>
              <a:rPr lang="en-GB" b="1">
                <a:solidFill>
                  <a:srgbClr val="242424"/>
                </a:solidFill>
                <a:latin typeface="Aptos"/>
                <a:cs typeface="Times New Roman"/>
              </a:rPr>
              <a:t>Informed Consent</a:t>
            </a:r>
            <a:endParaRPr lang="en-GB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rgbClr val="242424"/>
                </a:solidFill>
                <a:latin typeface="Aptos"/>
                <a:cs typeface="Times New Roman"/>
              </a:rPr>
              <a:t>Ensure patients understand treatment options</a:t>
            </a:r>
            <a:endParaRPr lang="en-GB" sz="16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rgbClr val="242424"/>
                </a:solidFill>
                <a:latin typeface="Aptos"/>
                <a:cs typeface="Times New Roman"/>
              </a:rPr>
              <a:t>Obtain consent before assessments or interventions</a:t>
            </a:r>
            <a:endParaRPr lang="en-GB" sz="16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rgbClr val="242424"/>
                </a:solidFill>
                <a:latin typeface="Aptos"/>
                <a:cs typeface="Times New Roman"/>
              </a:rPr>
              <a:t>Support informed decision-making</a:t>
            </a:r>
            <a:endParaRPr lang="en-GB" sz="1600">
              <a:latin typeface="Aptos"/>
            </a:endParaRPr>
          </a:p>
          <a:p>
            <a:r>
              <a:rPr lang="en-GB" b="1">
                <a:solidFill>
                  <a:srgbClr val="242424"/>
                </a:solidFill>
                <a:latin typeface="Aptos"/>
                <a:cs typeface="Times New Roman"/>
              </a:rPr>
              <a:t>Equality and Diversity</a:t>
            </a:r>
            <a:endParaRPr lang="en-GB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rgbClr val="242424"/>
                </a:solidFill>
                <a:latin typeface="Aptos"/>
                <a:cs typeface="Times New Roman"/>
              </a:rPr>
              <a:t>Provide culturally sensitive care</a:t>
            </a:r>
            <a:endParaRPr lang="en-GB" sz="16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rgbClr val="242424"/>
                </a:solidFill>
                <a:latin typeface="Aptos"/>
                <a:cs typeface="Times New Roman"/>
              </a:rPr>
              <a:t>Consider language, beliefs, and health literacy levels</a:t>
            </a:r>
            <a:endParaRPr lang="en-GB" sz="16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rgbClr val="242424"/>
                </a:solidFill>
                <a:latin typeface="Aptos"/>
                <a:cs typeface="Times New Roman"/>
              </a:rPr>
              <a:t>Ensure equal access to healthcare services</a:t>
            </a:r>
            <a:endParaRPr lang="en-GB" sz="1600">
              <a:latin typeface="Aptos"/>
            </a:endParaRPr>
          </a:p>
          <a:p>
            <a:r>
              <a:rPr lang="en-GB" b="1">
                <a:solidFill>
                  <a:srgbClr val="242424"/>
                </a:solidFill>
                <a:latin typeface="Aptos"/>
                <a:cs typeface="Times New Roman"/>
              </a:rPr>
              <a:t>Outcome</a:t>
            </a:r>
            <a:endParaRPr lang="en-GB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rgbClr val="242424"/>
                </a:solidFill>
                <a:latin typeface="Aptos"/>
                <a:cs typeface="Times New Roman"/>
              </a:rPr>
              <a:t>Improved patient engagement</a:t>
            </a:r>
            <a:endParaRPr lang="en-GB" sz="16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rgbClr val="242424"/>
                </a:solidFill>
                <a:latin typeface="Aptos"/>
                <a:cs typeface="Times New Roman"/>
              </a:rPr>
              <a:t>Better adherence to treatment plans</a:t>
            </a:r>
            <a:endParaRPr lang="en-GB" sz="16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rgbClr val="242424"/>
                </a:solidFill>
                <a:latin typeface="Aptos"/>
                <a:cs typeface="Times New Roman"/>
              </a:rPr>
              <a:t>Enhanced health outcomes and quality of life</a:t>
            </a:r>
            <a:endParaRPr lang="en-GB" sz="1600">
              <a:latin typeface="Aptos"/>
            </a:endParaRPr>
          </a:p>
          <a:p>
            <a:endParaRPr lang="en-GB" sz="1600">
              <a:solidFill>
                <a:srgbClr val="242424"/>
              </a:solidFill>
              <a:latin typeface="Aptos"/>
              <a:cs typeface="Times New Roman"/>
            </a:endParaRPr>
          </a:p>
          <a:p>
            <a:pPr algn="l"/>
            <a:endParaRPr lang="en-GB" sz="160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6894BE9-7F80-3DA1-38A6-7CFCF79AC6D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733" y="344980"/>
            <a:ext cx="5855563" cy="5224609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01ED2C1-650F-8565-39EB-B49320C1F67D}"/>
              </a:ext>
            </a:extLst>
          </p:cNvPr>
          <p:cNvSpPr txBox="1"/>
          <p:nvPr/>
        </p:nvSpPr>
        <p:spPr>
          <a:xfrm>
            <a:off x="1037771" y="5685973"/>
            <a:ext cx="3802746" cy="244928"/>
          </a:xfrm>
          <a:prstGeom prst="rect">
            <a:avLst/>
          </a:prstGeom>
        </p:spPr>
        <p:txBody>
          <a:bodyPr>
            <a:normAutofit fontScale="625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  <p:pic>
        <p:nvPicPr>
          <p:cNvPr id="5" name="Audio 4">
            <a:extLst>
              <a:ext uri="{FF2B5EF4-FFF2-40B4-BE49-F238E27FC236}">
                <a16:creationId xmlns:a16="http://schemas.microsoft.com/office/drawing/2014/main" id="{D31433F0-9FCD-C362-41ED-96744F76B0A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49513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5184"/>
    </mc:Choice>
    <mc:Fallback>
      <p:transition spd="slow" advTm="651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746DEF6-98E6-6495-44E9-06ED408F6C83}"/>
              </a:ext>
            </a:extLst>
          </p:cNvPr>
          <p:cNvSpPr txBox="1"/>
          <p:nvPr/>
        </p:nvSpPr>
        <p:spPr>
          <a:xfrm>
            <a:off x="192048" y="204438"/>
            <a:ext cx="5290634" cy="59400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rgbClr val="FF0000"/>
                </a:solidFill>
                <a:latin typeface="Aptos"/>
              </a:rPr>
              <a:t>Monitoring and Evaluation</a:t>
            </a:r>
            <a:endParaRPr lang="en-US">
              <a:solidFill>
                <a:srgbClr val="FF0000"/>
              </a:solidFill>
              <a:latin typeface="Aptos"/>
            </a:endParaRPr>
          </a:p>
          <a:p>
            <a:r>
              <a:rPr lang="en-GB" sz="1600">
                <a:solidFill>
                  <a:srgbClr val="242424"/>
                </a:solidFill>
                <a:latin typeface="Aptos"/>
              </a:rPr>
              <a:t>Evaluating the Effectiveness of the Care Plan</a:t>
            </a:r>
            <a:endParaRPr lang="en-GB" sz="1600">
              <a:latin typeface="Aptos"/>
            </a:endParaRPr>
          </a:p>
          <a:p>
            <a:r>
              <a:rPr lang="en-GB" sz="1600" b="1" i="1">
                <a:solidFill>
                  <a:srgbClr val="242424"/>
                </a:solidFill>
                <a:latin typeface="Aptos"/>
              </a:rPr>
              <a:t>Blood Glucose Monitoring</a:t>
            </a:r>
            <a:endParaRPr lang="en-GB" sz="1600" i="1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solidFill>
                  <a:srgbClr val="242424"/>
                </a:solidFill>
                <a:latin typeface="Aptos"/>
                <a:cs typeface="Times New Roman"/>
              </a:rPr>
              <a:t>Regular self-monitoring of blood glucose levels</a:t>
            </a:r>
            <a:endParaRPr lang="en-GB" sz="14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solidFill>
                  <a:srgbClr val="242424"/>
                </a:solidFill>
                <a:latin typeface="Aptos"/>
                <a:cs typeface="Times New Roman"/>
              </a:rPr>
              <a:t>Identification of patterns and trends</a:t>
            </a:r>
            <a:endParaRPr lang="en-GB" sz="14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solidFill>
                  <a:srgbClr val="242424"/>
                </a:solidFill>
                <a:latin typeface="Aptos"/>
                <a:cs typeface="Times New Roman"/>
              </a:rPr>
              <a:t>Early detection of hyperglycaemia or hypoglycaemia</a:t>
            </a:r>
            <a:endParaRPr lang="en-GB" sz="1400">
              <a:latin typeface="Aptos"/>
            </a:endParaRPr>
          </a:p>
          <a:p>
            <a:r>
              <a:rPr lang="en-GB" sz="1600" b="1" i="1">
                <a:solidFill>
                  <a:srgbClr val="242424"/>
                </a:solidFill>
                <a:latin typeface="Aptos"/>
              </a:rPr>
              <a:t>HbA1c Monitoring</a:t>
            </a:r>
            <a:endParaRPr lang="en-GB" sz="1600" i="1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solidFill>
                  <a:srgbClr val="242424"/>
                </a:solidFill>
                <a:latin typeface="Aptos"/>
                <a:cs typeface="Times New Roman"/>
              </a:rPr>
              <a:t>Reviewed every 3–6 months</a:t>
            </a:r>
            <a:endParaRPr lang="en-GB" sz="14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solidFill>
                  <a:srgbClr val="242424"/>
                </a:solidFill>
                <a:latin typeface="Aptos"/>
                <a:cs typeface="Times New Roman"/>
              </a:rPr>
              <a:t>Measures average blood glucose over the previous 2–3 months</a:t>
            </a:r>
            <a:endParaRPr lang="en-GB" sz="14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solidFill>
                  <a:srgbClr val="242424"/>
                </a:solidFill>
                <a:latin typeface="Aptos"/>
                <a:cs typeface="Times New Roman"/>
              </a:rPr>
              <a:t>Assesses long-term glycaemic control</a:t>
            </a:r>
            <a:endParaRPr lang="en-GB" sz="1400">
              <a:latin typeface="Aptos"/>
            </a:endParaRPr>
          </a:p>
          <a:p>
            <a:r>
              <a:rPr lang="en-GB" sz="1600" b="1" i="1">
                <a:solidFill>
                  <a:srgbClr val="242424"/>
                </a:solidFill>
                <a:latin typeface="Aptos"/>
              </a:rPr>
              <a:t>Physical Health Monitoring</a:t>
            </a:r>
            <a:endParaRPr lang="en-GB" sz="1600" i="1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solidFill>
                  <a:srgbClr val="242424"/>
                </a:solidFill>
                <a:latin typeface="Aptos"/>
                <a:cs typeface="Times New Roman"/>
              </a:rPr>
              <a:t>Weight and Body Mass Index (BMI)</a:t>
            </a:r>
            <a:endParaRPr lang="en-GB" sz="14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solidFill>
                  <a:srgbClr val="242424"/>
                </a:solidFill>
                <a:latin typeface="Aptos"/>
                <a:cs typeface="Times New Roman"/>
              </a:rPr>
              <a:t>Blood pressure checks</a:t>
            </a:r>
            <a:endParaRPr lang="en-GB" sz="14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solidFill>
                  <a:srgbClr val="242424"/>
                </a:solidFill>
                <a:latin typeface="Aptos"/>
                <a:cs typeface="Times New Roman"/>
              </a:rPr>
              <a:t>Cholesterol monitoring</a:t>
            </a:r>
            <a:endParaRPr lang="en-GB" sz="14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solidFill>
                  <a:srgbClr val="242424"/>
                </a:solidFill>
                <a:latin typeface="Aptos"/>
                <a:cs typeface="Times New Roman"/>
              </a:rPr>
              <a:t>Kidney function tests</a:t>
            </a:r>
            <a:endParaRPr lang="en-GB" sz="1400">
              <a:latin typeface="Aptos"/>
            </a:endParaRPr>
          </a:p>
          <a:p>
            <a:r>
              <a:rPr lang="en-GB" sz="1600" b="1" i="1">
                <a:solidFill>
                  <a:srgbClr val="242424"/>
                </a:solidFill>
                <a:latin typeface="Aptos"/>
              </a:rPr>
              <a:t>Complication Screening</a:t>
            </a:r>
            <a:endParaRPr lang="en-GB" sz="1600" i="1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solidFill>
                  <a:srgbClr val="242424"/>
                </a:solidFill>
                <a:latin typeface="Aptos"/>
                <a:cs typeface="Times New Roman"/>
              </a:rPr>
              <a:t>Annual diabetic eye screening</a:t>
            </a:r>
            <a:endParaRPr lang="en-GB" sz="14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solidFill>
                  <a:srgbClr val="242424"/>
                </a:solidFill>
                <a:latin typeface="Aptos"/>
                <a:cs typeface="Times New Roman"/>
              </a:rPr>
              <a:t>Regular foot examinations</a:t>
            </a:r>
            <a:endParaRPr lang="en-GB" sz="14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solidFill>
                  <a:srgbClr val="242424"/>
                </a:solidFill>
                <a:latin typeface="Aptos"/>
                <a:cs typeface="Times New Roman"/>
              </a:rPr>
              <a:t>Assessment for cardiovascular risk factors</a:t>
            </a:r>
            <a:endParaRPr lang="en-GB" sz="1400">
              <a:latin typeface="Aptos"/>
            </a:endParaRPr>
          </a:p>
          <a:p>
            <a:r>
              <a:rPr lang="en-GB" sz="1600" b="1" i="1">
                <a:solidFill>
                  <a:srgbClr val="242424"/>
                </a:solidFill>
                <a:latin typeface="Aptos"/>
              </a:rPr>
              <a:t>Evaluating Outcomes</a:t>
            </a:r>
            <a:endParaRPr lang="en-GB" sz="1600" i="1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solidFill>
                  <a:srgbClr val="242424"/>
                </a:solidFill>
                <a:latin typeface="Aptos"/>
                <a:cs typeface="Times New Roman"/>
              </a:rPr>
              <a:t>Improved HbA1c results</a:t>
            </a:r>
            <a:endParaRPr lang="en-GB" sz="14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solidFill>
                  <a:srgbClr val="242424"/>
                </a:solidFill>
                <a:latin typeface="Aptos"/>
                <a:cs typeface="Times New Roman"/>
              </a:rPr>
              <a:t>Better blood glucose control</a:t>
            </a:r>
            <a:endParaRPr lang="en-GB" sz="14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solidFill>
                  <a:srgbClr val="242424"/>
                </a:solidFill>
                <a:latin typeface="Aptos"/>
                <a:cs typeface="Times New Roman"/>
              </a:rPr>
              <a:t>Weight reduction where appropriate</a:t>
            </a:r>
            <a:endParaRPr lang="en-GB" sz="14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solidFill>
                  <a:srgbClr val="242424"/>
                </a:solidFill>
                <a:latin typeface="Aptos"/>
                <a:cs typeface="Times New Roman"/>
              </a:rPr>
              <a:t>Increased physical activity levels</a:t>
            </a:r>
            <a:endParaRPr lang="en-GB" sz="14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solidFill>
                  <a:srgbClr val="242424"/>
                </a:solidFill>
                <a:latin typeface="Aptos"/>
                <a:cs typeface="Times New Roman"/>
              </a:rPr>
              <a:t>Improved quality of life and self-management</a:t>
            </a:r>
            <a:endParaRPr lang="en-GB" sz="1400">
              <a:latin typeface="Aptos"/>
            </a:endParaRPr>
          </a:p>
          <a:p>
            <a:pPr algn="l"/>
            <a:endParaRPr lang="en-GB" sz="140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E9B6884-A850-E8E2-F430-12E45D2D0BC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484920" y="206607"/>
            <a:ext cx="5149867" cy="61722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2DD2C36-5EB2-82B5-C36D-1F8F20F5A86C}"/>
              </a:ext>
            </a:extLst>
          </p:cNvPr>
          <p:cNvSpPr txBox="1"/>
          <p:nvPr/>
        </p:nvSpPr>
        <p:spPr>
          <a:xfrm>
            <a:off x="6940279" y="6546075"/>
            <a:ext cx="3372859" cy="205989"/>
          </a:xfrm>
          <a:prstGeom prst="rect">
            <a:avLst/>
          </a:prstGeom>
        </p:spPr>
        <p:txBody>
          <a:bodyPr>
            <a:normAutofit fontScale="475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  <p:pic>
        <p:nvPicPr>
          <p:cNvPr id="7" name="Audio 6">
            <a:extLst>
              <a:ext uri="{FF2B5EF4-FFF2-40B4-BE49-F238E27FC236}">
                <a16:creationId xmlns:a16="http://schemas.microsoft.com/office/drawing/2014/main" id="{652E4C8A-E2DC-318A-5168-CDC2A2DDA33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80631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6647"/>
    </mc:Choice>
    <mc:Fallback>
      <p:transition spd="slow" advTm="566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24AD9AE-E9B2-7E86-465C-6D24C2A0CBFC}"/>
              </a:ext>
            </a:extLst>
          </p:cNvPr>
          <p:cNvSpPr txBox="1"/>
          <p:nvPr/>
        </p:nvSpPr>
        <p:spPr>
          <a:xfrm>
            <a:off x="547455" y="161628"/>
            <a:ext cx="7831666" cy="56169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rgbClr val="FF0000"/>
                </a:solidFill>
                <a:latin typeface="Aptos"/>
              </a:rPr>
              <a:t>Conclusion</a:t>
            </a:r>
            <a:endParaRPr lang="en-US">
              <a:solidFill>
                <a:srgbClr val="FF0000"/>
              </a:solidFill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rgbClr val="242424"/>
                </a:solidFill>
                <a:latin typeface="Aptos"/>
                <a:cs typeface="Times New Roman"/>
              </a:rPr>
              <a:t>Type 2 diabetes is a chronic condition that affects the body’s ability to regulate blood glucose levels.</a:t>
            </a:r>
            <a:endParaRPr lang="en-GB" sz="16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rgbClr val="242424"/>
                </a:solidFill>
                <a:latin typeface="Aptos"/>
                <a:cs typeface="Times New Roman"/>
              </a:rPr>
              <a:t>The endocrine system, particularly the pancreas and insulin production, plays a vital role in maintaining blood glucose homeostasis.</a:t>
            </a:r>
            <a:endParaRPr lang="en-GB" sz="16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rgbClr val="242424"/>
                </a:solidFill>
                <a:latin typeface="Aptos"/>
                <a:cs typeface="Times New Roman"/>
              </a:rPr>
              <a:t>Insulin resistance and impaired insulin production contribute to the development of hyperglycaemia and long-term complications.</a:t>
            </a:r>
            <a:endParaRPr lang="en-GB" sz="16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rgbClr val="242424"/>
                </a:solidFill>
                <a:latin typeface="Aptos"/>
                <a:cs typeface="Times New Roman"/>
              </a:rPr>
              <a:t>Early diagnosis, regular monitoring, and evidence-based treatment are essential for effective disease management.</a:t>
            </a:r>
            <a:endParaRPr lang="en-GB" sz="16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rgbClr val="242424"/>
                </a:solidFill>
                <a:latin typeface="Aptos"/>
                <a:cs typeface="Times New Roman"/>
              </a:rPr>
              <a:t>Lifestyle modifications, including a healthy diet, regular exercise, weight management, and smoking cessation, can significantly improve health outcomes.</a:t>
            </a:r>
            <a:endParaRPr lang="en-GB" sz="16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rgbClr val="242424"/>
                </a:solidFill>
                <a:latin typeface="Aptos"/>
                <a:cs typeface="Times New Roman"/>
              </a:rPr>
              <a:t>A multidisciplinary and person-centred approach supports effective self-management and reduces the risk of complications.</a:t>
            </a:r>
            <a:endParaRPr lang="en-GB" sz="16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rgbClr val="242424"/>
                </a:solidFill>
                <a:latin typeface="Aptos"/>
                <a:cs typeface="Times New Roman"/>
              </a:rPr>
              <a:t>Ongoing monitoring and patient education are key to improving quality of life and long-term wellbeing.</a:t>
            </a:r>
            <a:endParaRPr lang="en-GB" sz="1600">
              <a:latin typeface="Aptos"/>
            </a:endParaRPr>
          </a:p>
          <a:p>
            <a:pPr marL="285750" indent="-285750">
              <a:buFont typeface="Arial"/>
              <a:buChar char="•"/>
            </a:pPr>
            <a:endParaRPr lang="en-GB" sz="1600">
              <a:solidFill>
                <a:srgbClr val="242424"/>
              </a:solidFill>
              <a:latin typeface="Aptos"/>
              <a:cs typeface="Times New Roman"/>
            </a:endParaRPr>
          </a:p>
          <a:p>
            <a:r>
              <a:rPr lang="en-GB" b="1" i="1">
                <a:solidFill>
                  <a:srgbClr val="242424"/>
                </a:solidFill>
                <a:latin typeface="Aptos"/>
              </a:rPr>
              <a:t>Key Message:</a:t>
            </a:r>
            <a:r>
              <a:rPr lang="en-GB" sz="1500">
                <a:solidFill>
                  <a:srgbClr val="242424"/>
                </a:solidFill>
                <a:latin typeface="Times New Roman"/>
                <a:cs typeface="Times New Roman"/>
              </a:rPr>
              <a:t> </a:t>
            </a:r>
            <a:r>
              <a:rPr lang="en-GB" sz="1600">
                <a:solidFill>
                  <a:srgbClr val="242424"/>
                </a:solidFill>
                <a:latin typeface="Aptos"/>
                <a:cs typeface="Times New Roman"/>
              </a:rPr>
              <a:t>Effective management of Type 2 diabetes requires a combination of medical treatment, lifestyle changes, regular monitoring, and active patient involvement.</a:t>
            </a:r>
            <a:endParaRPr lang="en-GB" sz="1600">
              <a:latin typeface="Aptos"/>
            </a:endParaRPr>
          </a:p>
          <a:p>
            <a:r>
              <a:rPr lang="en-GB" sz="1500">
                <a:solidFill>
                  <a:srgbClr val="242424"/>
                </a:solidFill>
                <a:latin typeface="Times New Roman"/>
                <a:cs typeface="Times New Roman"/>
              </a:rPr>
              <a:t>(</a:t>
            </a:r>
            <a:r>
              <a:rPr lang="en-GB" sz="1500">
                <a:solidFill>
                  <a:schemeClr val="tx2">
                    <a:lumMod val="49000"/>
                    <a:lumOff val="51000"/>
                  </a:schemeClr>
                </a:solidFill>
                <a:latin typeface="Times New Roman"/>
                <a:cs typeface="Times New Roman"/>
              </a:rPr>
              <a:t>NICE, 2022; Diabetes UK, 2024; NHS England, 2023</a:t>
            </a:r>
            <a:r>
              <a:rPr lang="en-GB" sz="1500">
                <a:solidFill>
                  <a:srgbClr val="242424"/>
                </a:solidFill>
                <a:latin typeface="Times New Roman"/>
                <a:cs typeface="Times New Roman"/>
              </a:rPr>
              <a:t>)</a:t>
            </a:r>
            <a:endParaRPr lang="en-GB"/>
          </a:p>
          <a:p>
            <a:br>
              <a:rPr lang="en-US"/>
            </a:br>
            <a:endParaRPr lang="en-US"/>
          </a:p>
        </p:txBody>
      </p:sp>
      <p:pic>
        <p:nvPicPr>
          <p:cNvPr id="5" name="Audio 4">
            <a:extLst>
              <a:ext uri="{FF2B5EF4-FFF2-40B4-BE49-F238E27FC236}">
                <a16:creationId xmlns:a16="http://schemas.microsoft.com/office/drawing/2014/main" id="{C1D5ACE4-F2F8-4F2A-4A9D-DBC93086709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39974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6570"/>
    </mc:Choice>
    <mc:Fallback>
      <p:transition spd="slow" advTm="765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0480C47-C167-DAE9-F0D3-F35D851292C1}"/>
              </a:ext>
            </a:extLst>
          </p:cNvPr>
          <p:cNvSpPr txBox="1"/>
          <p:nvPr/>
        </p:nvSpPr>
        <p:spPr>
          <a:xfrm>
            <a:off x="1046480" y="151892"/>
            <a:ext cx="10466916" cy="683264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rgbClr val="FF0000"/>
                </a:solidFill>
              </a:rPr>
              <a:t>REFERANCE </a:t>
            </a:r>
          </a:p>
          <a:p>
            <a:endParaRPr lang="en-GB">
              <a:solidFill>
                <a:srgbClr val="FF0000"/>
              </a:solidFill>
              <a:latin typeface="Aptos"/>
              <a:ea typeface="+mn-lt"/>
              <a:cs typeface="Times New Roman"/>
            </a:endParaRPr>
          </a:p>
          <a:p>
            <a:r>
              <a:rPr lang="en-GB" sz="1400">
                <a:solidFill>
                  <a:srgbClr val="242424"/>
                </a:solidFill>
                <a:latin typeface="Times New Roman"/>
                <a:ea typeface="+mn-lt"/>
                <a:cs typeface="Times New Roman"/>
              </a:rPr>
              <a:t>American Diabetes Association (2024) 'Standards of care in diabetes', </a:t>
            </a:r>
            <a:r>
              <a:rPr lang="en-GB" sz="1400" i="1">
                <a:solidFill>
                  <a:srgbClr val="242424"/>
                </a:solidFill>
                <a:latin typeface="Times New Roman"/>
                <a:ea typeface="+mn-lt"/>
                <a:cs typeface="Times New Roman"/>
              </a:rPr>
              <a:t>Diabetes Care</a:t>
            </a:r>
            <a:r>
              <a:rPr lang="en-GB" sz="1400">
                <a:solidFill>
                  <a:srgbClr val="242424"/>
                </a:solidFill>
                <a:latin typeface="Times New Roman"/>
                <a:ea typeface="+mn-lt"/>
                <a:cs typeface="Times New Roman"/>
              </a:rPr>
              <a:t>, 47(Suppl. 1), pp. S1–S350. Available at:</a:t>
            </a:r>
            <a:r>
              <a:rPr lang="en-GB" sz="1200">
                <a:solidFill>
                  <a:srgbClr val="242424"/>
                </a:solidFill>
                <a:ea typeface="+mn-lt"/>
                <a:cs typeface="+mn-lt"/>
              </a:rPr>
              <a:t> </a:t>
            </a:r>
            <a:r>
              <a:rPr lang="en-GB" sz="1200">
                <a:solidFill>
                  <a:srgbClr val="242424"/>
                </a:solidFill>
                <a:ea typeface="+mn-lt"/>
                <a:cs typeface="+mn-lt"/>
                <a:hlinkClick r:id="rId2"/>
              </a:rPr>
              <a:t>https://diabetesjournals.org/care/issue/47/Supplement_1</a:t>
            </a:r>
            <a:r>
              <a:rPr lang="en-GB" sz="1200">
                <a:solidFill>
                  <a:srgbClr val="242424"/>
                </a:solidFill>
                <a:ea typeface="+mn-lt"/>
                <a:cs typeface="+mn-lt"/>
              </a:rPr>
              <a:t> (Accessed: 02 July 2026).</a:t>
            </a:r>
            <a:endParaRPr lang="en-GB"/>
          </a:p>
          <a:p>
            <a:endParaRPr lang="en-GB" sz="1200">
              <a:solidFill>
                <a:srgbClr val="242424"/>
              </a:solidFill>
              <a:latin typeface="Aptos"/>
              <a:ea typeface="+mn-lt"/>
              <a:cs typeface="Times New Roman"/>
            </a:endParaRPr>
          </a:p>
          <a:p>
            <a:r>
              <a:rPr lang="en-GB" sz="1400" err="1">
                <a:solidFill>
                  <a:srgbClr val="242424"/>
                </a:solidFill>
                <a:latin typeface="Times New Roman"/>
                <a:ea typeface="+mn-lt"/>
                <a:cs typeface="Times New Roman"/>
              </a:rPr>
              <a:t>Chrvala</a:t>
            </a:r>
            <a:r>
              <a:rPr lang="en-GB" sz="1400">
                <a:solidFill>
                  <a:srgbClr val="242424"/>
                </a:solidFill>
                <a:latin typeface="Times New Roman"/>
                <a:ea typeface="+mn-lt"/>
                <a:cs typeface="Times New Roman"/>
              </a:rPr>
              <a:t>, C.A., Sherr, D. and Lipman, R.D. (2016) 'Diabetes self-management education for adults with Type 2 diabetes mellitus: A systematic review of the effect on glycaemic control', </a:t>
            </a:r>
            <a:r>
              <a:rPr lang="en-GB" sz="1400" i="1">
                <a:solidFill>
                  <a:srgbClr val="242424"/>
                </a:solidFill>
                <a:latin typeface="Times New Roman"/>
                <a:ea typeface="+mn-lt"/>
                <a:cs typeface="Times New Roman"/>
              </a:rPr>
              <a:t>Patient Education and </a:t>
            </a:r>
            <a:r>
              <a:rPr lang="en-GB" sz="1400" i="1" err="1">
                <a:solidFill>
                  <a:srgbClr val="242424"/>
                </a:solidFill>
                <a:latin typeface="Times New Roman"/>
                <a:ea typeface="+mn-lt"/>
                <a:cs typeface="Times New Roman"/>
              </a:rPr>
              <a:t>Counseling</a:t>
            </a:r>
            <a:r>
              <a:rPr lang="en-GB" sz="1400">
                <a:solidFill>
                  <a:srgbClr val="242424"/>
                </a:solidFill>
                <a:latin typeface="Times New Roman"/>
                <a:ea typeface="+mn-lt"/>
                <a:cs typeface="Times New Roman"/>
              </a:rPr>
              <a:t>,</a:t>
            </a:r>
            <a:r>
              <a:rPr lang="en-GB" sz="1200">
                <a:solidFill>
                  <a:srgbClr val="242424"/>
                </a:solidFill>
                <a:ea typeface="+mn-lt"/>
                <a:cs typeface="+mn-lt"/>
              </a:rPr>
              <a:t> 99(6), pp. 926–943. [</a:t>
            </a:r>
            <a:r>
              <a:rPr lang="en-GB" sz="1200">
                <a:solidFill>
                  <a:srgbClr val="242424"/>
                </a:solidFill>
                <a:ea typeface="+mn-lt"/>
                <a:cs typeface="+mn-lt"/>
                <a:hlinkClick r:id="rId3"/>
              </a:rPr>
              <a:t>1</a:t>
            </a:r>
            <a:r>
              <a:rPr lang="en-GB" sz="1200">
                <a:solidFill>
                  <a:srgbClr val="242424"/>
                </a:solidFill>
                <a:ea typeface="+mn-lt"/>
                <a:cs typeface="+mn-lt"/>
              </a:rPr>
              <a:t>]</a:t>
            </a:r>
            <a:endParaRPr lang="en-GB"/>
          </a:p>
          <a:p>
            <a:endParaRPr lang="en-GB" sz="1200">
              <a:solidFill>
                <a:srgbClr val="242424"/>
              </a:solidFill>
              <a:latin typeface="Aptos"/>
              <a:ea typeface="+mn-lt"/>
              <a:cs typeface="Times New Roman"/>
            </a:endParaRPr>
          </a:p>
          <a:p>
            <a:r>
              <a:rPr lang="en-GB" sz="1400">
                <a:solidFill>
                  <a:srgbClr val="242424"/>
                </a:solidFill>
                <a:latin typeface="Times New Roman"/>
                <a:ea typeface="+mn-lt"/>
                <a:cs typeface="Times New Roman"/>
              </a:rPr>
              <a:t>Diabetes UK (2024) </a:t>
            </a:r>
            <a:r>
              <a:rPr lang="en-GB" sz="1400" i="1">
                <a:solidFill>
                  <a:srgbClr val="242424"/>
                </a:solidFill>
                <a:latin typeface="Times New Roman"/>
                <a:ea typeface="+mn-lt"/>
                <a:cs typeface="Times New Roman"/>
              </a:rPr>
              <a:t>Food and diabetes</a:t>
            </a:r>
            <a:r>
              <a:rPr lang="en-GB" sz="1400">
                <a:solidFill>
                  <a:srgbClr val="242424"/>
                </a:solidFill>
                <a:latin typeface="Times New Roman"/>
                <a:ea typeface="+mn-lt"/>
                <a:cs typeface="Times New Roman"/>
              </a:rPr>
              <a:t>. Available at</a:t>
            </a:r>
            <a:r>
              <a:rPr lang="en-GB" sz="1200">
                <a:solidFill>
                  <a:srgbClr val="242424"/>
                </a:solidFill>
                <a:ea typeface="+mn-lt"/>
                <a:cs typeface="+mn-lt"/>
              </a:rPr>
              <a:t>: </a:t>
            </a:r>
            <a:r>
              <a:rPr lang="en-GB" sz="1200">
                <a:solidFill>
                  <a:srgbClr val="242424"/>
                </a:solidFill>
                <a:ea typeface="+mn-lt"/>
                <a:cs typeface="+mn-lt"/>
                <a:hlinkClick r:id="rId4"/>
              </a:rPr>
              <a:t>https://www.diabetes.org.uk/guide-to-diabetes/enjoy-food</a:t>
            </a:r>
            <a:r>
              <a:rPr lang="en-GB" sz="1200">
                <a:solidFill>
                  <a:srgbClr val="242424"/>
                </a:solidFill>
                <a:ea typeface="+mn-lt"/>
                <a:cs typeface="+mn-lt"/>
              </a:rPr>
              <a:t> (Accessed: 05 July 2026).</a:t>
            </a:r>
            <a:endParaRPr lang="en-GB"/>
          </a:p>
          <a:p>
            <a:endParaRPr lang="en-GB" sz="1200">
              <a:solidFill>
                <a:srgbClr val="242424"/>
              </a:solidFill>
              <a:latin typeface="Aptos"/>
              <a:ea typeface="+mn-lt"/>
              <a:cs typeface="Times New Roman"/>
            </a:endParaRPr>
          </a:p>
          <a:p>
            <a:r>
              <a:rPr lang="en-GB" sz="1400">
                <a:solidFill>
                  <a:srgbClr val="242424"/>
                </a:solidFill>
                <a:latin typeface="Times New Roman"/>
                <a:ea typeface="+mn-lt"/>
                <a:cs typeface="Times New Roman"/>
              </a:rPr>
              <a:t>Diabetes UK (2024) </a:t>
            </a:r>
            <a:r>
              <a:rPr lang="en-GB" sz="1400" i="1">
                <a:solidFill>
                  <a:srgbClr val="242424"/>
                </a:solidFill>
                <a:latin typeface="Times New Roman"/>
                <a:ea typeface="+mn-lt"/>
                <a:cs typeface="Times New Roman"/>
              </a:rPr>
              <a:t>Type 2 diabetes</a:t>
            </a:r>
            <a:r>
              <a:rPr lang="en-GB" sz="1400">
                <a:solidFill>
                  <a:srgbClr val="242424"/>
                </a:solidFill>
                <a:latin typeface="Times New Roman"/>
                <a:ea typeface="+mn-lt"/>
                <a:cs typeface="Times New Roman"/>
              </a:rPr>
              <a:t>. Available at</a:t>
            </a:r>
            <a:r>
              <a:rPr lang="en-GB" sz="1200">
                <a:solidFill>
                  <a:srgbClr val="242424"/>
                </a:solidFill>
                <a:ea typeface="+mn-lt"/>
                <a:cs typeface="+mn-lt"/>
              </a:rPr>
              <a:t>: </a:t>
            </a:r>
            <a:r>
              <a:rPr lang="en-GB" sz="1200">
                <a:solidFill>
                  <a:srgbClr val="242424"/>
                </a:solidFill>
                <a:ea typeface="+mn-lt"/>
                <a:cs typeface="+mn-lt"/>
                <a:hlinkClick r:id="rId5"/>
              </a:rPr>
              <a:t>https://www.diabetes.org.uk/about-diabetes/type-2-diabetes</a:t>
            </a:r>
            <a:r>
              <a:rPr lang="en-GB" sz="1200">
                <a:solidFill>
                  <a:srgbClr val="242424"/>
                </a:solidFill>
                <a:ea typeface="+mn-lt"/>
                <a:cs typeface="+mn-lt"/>
              </a:rPr>
              <a:t> (Accessed: 19 July 2026).</a:t>
            </a:r>
            <a:endParaRPr lang="en-GB"/>
          </a:p>
          <a:p>
            <a:endParaRPr lang="en-GB" sz="1200">
              <a:solidFill>
                <a:srgbClr val="242424"/>
              </a:solidFill>
              <a:latin typeface="Aptos"/>
              <a:ea typeface="+mn-lt"/>
              <a:cs typeface="Times New Roman"/>
            </a:endParaRPr>
          </a:p>
          <a:p>
            <a:r>
              <a:rPr lang="en-GB" sz="1400">
                <a:solidFill>
                  <a:srgbClr val="242424"/>
                </a:solidFill>
                <a:latin typeface="Times New Roman"/>
                <a:ea typeface="+mn-lt"/>
                <a:cs typeface="Times New Roman"/>
              </a:rPr>
              <a:t>Hall, J.E. and Hall, M.E. (2021) </a:t>
            </a:r>
            <a:r>
              <a:rPr lang="en-GB" sz="1400" i="1">
                <a:solidFill>
                  <a:srgbClr val="242424"/>
                </a:solidFill>
                <a:latin typeface="Times New Roman"/>
                <a:ea typeface="+mn-lt"/>
                <a:cs typeface="Times New Roman"/>
              </a:rPr>
              <a:t>Guyton and Hall Textbook of Medical Physiology</a:t>
            </a:r>
            <a:r>
              <a:rPr lang="en-GB" sz="1400">
                <a:solidFill>
                  <a:srgbClr val="242424"/>
                </a:solidFill>
                <a:latin typeface="Times New Roman"/>
                <a:ea typeface="+mn-lt"/>
                <a:cs typeface="Times New Roman"/>
              </a:rPr>
              <a:t>. 14th </a:t>
            </a:r>
            <a:r>
              <a:rPr lang="en-GB" sz="1400" err="1">
                <a:solidFill>
                  <a:srgbClr val="242424"/>
                </a:solidFill>
                <a:latin typeface="Times New Roman"/>
                <a:ea typeface="+mn-lt"/>
                <a:cs typeface="Times New Roman"/>
              </a:rPr>
              <a:t>edn</a:t>
            </a:r>
            <a:r>
              <a:rPr lang="en-GB" sz="1400">
                <a:solidFill>
                  <a:srgbClr val="242424"/>
                </a:solidFill>
                <a:latin typeface="Times New Roman"/>
                <a:ea typeface="+mn-lt"/>
                <a:cs typeface="Times New Roman"/>
              </a:rPr>
              <a:t>. Philadelphia: Elsevier.</a:t>
            </a:r>
            <a:endParaRPr lang="en-GB" sz="1400">
              <a:latin typeface="Times New Roman"/>
              <a:cs typeface="Times New Roman"/>
            </a:endParaRPr>
          </a:p>
          <a:p>
            <a:endParaRPr lang="en-GB" sz="1400">
              <a:solidFill>
                <a:srgbClr val="242424"/>
              </a:solidFill>
              <a:latin typeface="Times New Roman"/>
              <a:ea typeface="+mn-lt"/>
              <a:cs typeface="Times New Roman"/>
            </a:endParaRPr>
          </a:p>
          <a:p>
            <a:r>
              <a:rPr lang="en-GB" sz="1400" err="1">
                <a:solidFill>
                  <a:srgbClr val="242424"/>
                </a:solidFill>
                <a:latin typeface="Times New Roman"/>
                <a:ea typeface="+mn-lt"/>
                <a:cs typeface="Times New Roman"/>
              </a:rPr>
              <a:t>Marieb</a:t>
            </a:r>
            <a:r>
              <a:rPr lang="en-GB" sz="1400">
                <a:solidFill>
                  <a:srgbClr val="242424"/>
                </a:solidFill>
                <a:latin typeface="Times New Roman"/>
                <a:ea typeface="+mn-lt"/>
                <a:cs typeface="Times New Roman"/>
              </a:rPr>
              <a:t>, E.N. and Hoehn, K. (2019) </a:t>
            </a:r>
            <a:r>
              <a:rPr lang="en-GB" sz="1400" i="1">
                <a:solidFill>
                  <a:srgbClr val="242424"/>
                </a:solidFill>
                <a:latin typeface="Times New Roman"/>
                <a:ea typeface="+mn-lt"/>
                <a:cs typeface="Times New Roman"/>
              </a:rPr>
              <a:t>Human Anatomy and Physiology</a:t>
            </a:r>
            <a:r>
              <a:rPr lang="en-GB" sz="1400">
                <a:solidFill>
                  <a:srgbClr val="242424"/>
                </a:solidFill>
                <a:latin typeface="Times New Roman"/>
                <a:ea typeface="+mn-lt"/>
                <a:cs typeface="Times New Roman"/>
              </a:rPr>
              <a:t>. 11th </a:t>
            </a:r>
            <a:r>
              <a:rPr lang="en-GB" sz="1400" err="1">
                <a:solidFill>
                  <a:srgbClr val="242424"/>
                </a:solidFill>
                <a:latin typeface="Times New Roman"/>
                <a:ea typeface="+mn-lt"/>
                <a:cs typeface="Times New Roman"/>
              </a:rPr>
              <a:t>edn</a:t>
            </a:r>
            <a:r>
              <a:rPr lang="en-GB" sz="1400">
                <a:solidFill>
                  <a:srgbClr val="242424"/>
                </a:solidFill>
                <a:latin typeface="Times New Roman"/>
                <a:ea typeface="+mn-lt"/>
                <a:cs typeface="Times New Roman"/>
              </a:rPr>
              <a:t>. Harlow: Pearson.</a:t>
            </a:r>
            <a:endParaRPr lang="en-GB" sz="1400">
              <a:solidFill>
                <a:srgbClr val="242424"/>
              </a:solidFill>
              <a:latin typeface="Times New Roman"/>
              <a:cs typeface="Times New Roman"/>
            </a:endParaRPr>
          </a:p>
          <a:p>
            <a:endParaRPr lang="en-GB" sz="1200">
              <a:solidFill>
                <a:srgbClr val="242424"/>
              </a:solidFill>
              <a:ea typeface="+mn-lt"/>
              <a:cs typeface="+mn-lt"/>
            </a:endParaRPr>
          </a:p>
          <a:p>
            <a:r>
              <a:rPr lang="en-GB" sz="1400">
                <a:solidFill>
                  <a:srgbClr val="242424"/>
                </a:solidFill>
                <a:latin typeface="Times New Roman"/>
                <a:ea typeface="+mn-lt"/>
                <a:cs typeface="Times New Roman"/>
              </a:rPr>
              <a:t>National Institute for Health and Care Excellence (NICE) (2022) </a:t>
            </a:r>
            <a:r>
              <a:rPr lang="en-GB" sz="1400" i="1">
                <a:solidFill>
                  <a:srgbClr val="242424"/>
                </a:solidFill>
                <a:latin typeface="Times New Roman"/>
                <a:ea typeface="+mn-lt"/>
                <a:cs typeface="Times New Roman"/>
              </a:rPr>
              <a:t>Type 2 diabetes in adults: management (NG28)</a:t>
            </a:r>
            <a:r>
              <a:rPr lang="en-GB" sz="1400">
                <a:solidFill>
                  <a:srgbClr val="242424"/>
                </a:solidFill>
                <a:latin typeface="Times New Roman"/>
                <a:ea typeface="+mn-lt"/>
                <a:cs typeface="Times New Roman"/>
              </a:rPr>
              <a:t>. Available at: </a:t>
            </a:r>
            <a:r>
              <a:rPr lang="en-GB" sz="1200">
                <a:solidFill>
                  <a:srgbClr val="242424"/>
                </a:solidFill>
                <a:ea typeface="+mn-lt"/>
                <a:cs typeface="+mn-lt"/>
                <a:hlinkClick r:id="rId6"/>
              </a:rPr>
              <a:t>https://www.nice.org.uk/guidance/ng28</a:t>
            </a:r>
            <a:r>
              <a:rPr lang="en-GB" sz="1200">
                <a:solidFill>
                  <a:srgbClr val="242424"/>
                </a:solidFill>
                <a:ea typeface="+mn-lt"/>
                <a:cs typeface="+mn-lt"/>
              </a:rPr>
              <a:t> (Accessed: 08 July 2026).</a:t>
            </a:r>
            <a:endParaRPr lang="en-GB"/>
          </a:p>
          <a:p>
            <a:endParaRPr lang="en-GB" sz="1200">
              <a:solidFill>
                <a:srgbClr val="242424"/>
              </a:solidFill>
              <a:ea typeface="+mn-lt"/>
              <a:cs typeface="+mn-lt"/>
            </a:endParaRPr>
          </a:p>
          <a:p>
            <a:r>
              <a:rPr lang="en-GB" sz="1400">
                <a:solidFill>
                  <a:srgbClr val="242424"/>
                </a:solidFill>
                <a:latin typeface="Times New Roman"/>
                <a:ea typeface="+mn-lt"/>
                <a:cs typeface="Times New Roman"/>
              </a:rPr>
              <a:t>NHS England (2023) </a:t>
            </a:r>
            <a:r>
              <a:rPr lang="en-GB" sz="1400" i="1">
                <a:solidFill>
                  <a:srgbClr val="242424"/>
                </a:solidFill>
                <a:latin typeface="Times New Roman"/>
                <a:ea typeface="+mn-lt"/>
                <a:cs typeface="Times New Roman"/>
              </a:rPr>
              <a:t>Exercise and physical activity</a:t>
            </a:r>
            <a:r>
              <a:rPr lang="en-GB" sz="1400">
                <a:solidFill>
                  <a:srgbClr val="242424"/>
                </a:solidFill>
                <a:latin typeface="Times New Roman"/>
                <a:ea typeface="+mn-lt"/>
                <a:cs typeface="Times New Roman"/>
              </a:rPr>
              <a:t>. Available at:</a:t>
            </a:r>
            <a:r>
              <a:rPr lang="en-GB" sz="1200">
                <a:solidFill>
                  <a:srgbClr val="242424"/>
                </a:solidFill>
                <a:ea typeface="+mn-lt"/>
                <a:cs typeface="+mn-lt"/>
              </a:rPr>
              <a:t> </a:t>
            </a:r>
            <a:r>
              <a:rPr lang="en-GB" sz="1200">
                <a:solidFill>
                  <a:srgbClr val="242424"/>
                </a:solidFill>
                <a:ea typeface="+mn-lt"/>
                <a:cs typeface="+mn-lt"/>
                <a:hlinkClick r:id="rId7"/>
              </a:rPr>
              <a:t>https://www.nhs.uk/live-well/exercise/</a:t>
            </a:r>
            <a:r>
              <a:rPr lang="en-GB" sz="1200">
                <a:solidFill>
                  <a:srgbClr val="242424"/>
                </a:solidFill>
                <a:ea typeface="+mn-lt"/>
                <a:cs typeface="+mn-lt"/>
              </a:rPr>
              <a:t> (Accessed: 15July 2026).</a:t>
            </a:r>
            <a:endParaRPr lang="en-GB"/>
          </a:p>
          <a:p>
            <a:endParaRPr lang="en-GB" sz="1200">
              <a:solidFill>
                <a:srgbClr val="242424"/>
              </a:solidFill>
              <a:ea typeface="+mn-lt"/>
              <a:cs typeface="+mn-lt"/>
            </a:endParaRPr>
          </a:p>
          <a:p>
            <a:r>
              <a:rPr lang="en-GB" sz="1400">
                <a:solidFill>
                  <a:srgbClr val="242424"/>
                </a:solidFill>
                <a:latin typeface="Times New Roman"/>
                <a:ea typeface="+mn-lt"/>
                <a:cs typeface="Times New Roman"/>
              </a:rPr>
              <a:t>NHS England (2023) </a:t>
            </a:r>
            <a:r>
              <a:rPr lang="en-GB" sz="1400" i="1">
                <a:solidFill>
                  <a:srgbClr val="242424"/>
                </a:solidFill>
                <a:latin typeface="Times New Roman"/>
                <a:ea typeface="+mn-lt"/>
                <a:cs typeface="Times New Roman"/>
              </a:rPr>
              <a:t>Personalised care</a:t>
            </a:r>
            <a:r>
              <a:rPr lang="en-GB" sz="1400">
                <a:solidFill>
                  <a:srgbClr val="242424"/>
                </a:solidFill>
                <a:latin typeface="Times New Roman"/>
                <a:ea typeface="+mn-lt"/>
                <a:cs typeface="Times New Roman"/>
              </a:rPr>
              <a:t>. Available at:</a:t>
            </a:r>
            <a:r>
              <a:rPr lang="en-GB" sz="1200">
                <a:solidFill>
                  <a:srgbClr val="242424"/>
                </a:solidFill>
                <a:ea typeface="+mn-lt"/>
                <a:cs typeface="+mn-lt"/>
              </a:rPr>
              <a:t> </a:t>
            </a:r>
            <a:r>
              <a:rPr lang="en-GB" sz="1200">
                <a:solidFill>
                  <a:srgbClr val="242424"/>
                </a:solidFill>
                <a:ea typeface="+mn-lt"/>
                <a:cs typeface="+mn-lt"/>
                <a:hlinkClick r:id="rId8"/>
              </a:rPr>
              <a:t>https://www.england.nhs.uk/personalisedcare/</a:t>
            </a:r>
            <a:r>
              <a:rPr lang="en-GB" sz="1200">
                <a:solidFill>
                  <a:srgbClr val="242424"/>
                </a:solidFill>
                <a:ea typeface="+mn-lt"/>
                <a:cs typeface="+mn-lt"/>
              </a:rPr>
              <a:t> (Accessed: 19 July 2026).</a:t>
            </a:r>
            <a:endParaRPr lang="en-GB"/>
          </a:p>
          <a:p>
            <a:endParaRPr lang="en-GB" sz="1200">
              <a:solidFill>
                <a:srgbClr val="242424"/>
              </a:solidFill>
              <a:ea typeface="+mn-lt"/>
              <a:cs typeface="+mn-lt"/>
            </a:endParaRPr>
          </a:p>
          <a:p>
            <a:r>
              <a:rPr lang="en-GB" sz="1400">
                <a:solidFill>
                  <a:srgbClr val="242424"/>
                </a:solidFill>
                <a:latin typeface="Times New Roman"/>
                <a:ea typeface="+mn-lt"/>
                <a:cs typeface="Times New Roman"/>
              </a:rPr>
              <a:t>NHS England (2023) </a:t>
            </a:r>
            <a:r>
              <a:rPr lang="en-GB" sz="1400" i="1">
                <a:solidFill>
                  <a:srgbClr val="242424"/>
                </a:solidFill>
                <a:latin typeface="Times New Roman"/>
                <a:ea typeface="+mn-lt"/>
                <a:cs typeface="Times New Roman"/>
              </a:rPr>
              <a:t>Type 2 diabetes</a:t>
            </a:r>
            <a:r>
              <a:rPr lang="en-GB" sz="1400">
                <a:solidFill>
                  <a:srgbClr val="242424"/>
                </a:solidFill>
                <a:latin typeface="Times New Roman"/>
                <a:ea typeface="+mn-lt"/>
                <a:cs typeface="Times New Roman"/>
              </a:rPr>
              <a:t>. Available at:</a:t>
            </a:r>
            <a:r>
              <a:rPr lang="en-GB" sz="1200">
                <a:solidFill>
                  <a:srgbClr val="242424"/>
                </a:solidFill>
                <a:ea typeface="+mn-lt"/>
                <a:cs typeface="+mn-lt"/>
              </a:rPr>
              <a:t> </a:t>
            </a:r>
            <a:r>
              <a:rPr lang="en-GB" sz="1200">
                <a:solidFill>
                  <a:srgbClr val="242424"/>
                </a:solidFill>
                <a:ea typeface="+mn-lt"/>
                <a:cs typeface="+mn-lt"/>
                <a:hlinkClick r:id="rId9"/>
              </a:rPr>
              <a:t>https://www.nhs.uk/conditions/type-2-diabetes/</a:t>
            </a:r>
            <a:r>
              <a:rPr lang="en-GB" sz="1200">
                <a:solidFill>
                  <a:srgbClr val="242424"/>
                </a:solidFill>
                <a:ea typeface="+mn-lt"/>
                <a:cs typeface="+mn-lt"/>
              </a:rPr>
              <a:t> (Accessed: 10 July 2026).</a:t>
            </a:r>
            <a:endParaRPr lang="en-GB"/>
          </a:p>
          <a:p>
            <a:endParaRPr lang="en-GB" sz="1200">
              <a:solidFill>
                <a:srgbClr val="242424"/>
              </a:solidFill>
              <a:ea typeface="+mn-lt"/>
              <a:cs typeface="+mn-lt"/>
            </a:endParaRPr>
          </a:p>
          <a:p>
            <a:r>
              <a:rPr lang="en-GB" sz="1400">
                <a:solidFill>
                  <a:srgbClr val="242424"/>
                </a:solidFill>
                <a:latin typeface="Times New Roman"/>
                <a:ea typeface="+mn-lt"/>
                <a:cs typeface="Times New Roman"/>
              </a:rPr>
              <a:t>Nursing and Midwifery Council (NMC) (2018) </a:t>
            </a:r>
            <a:r>
              <a:rPr lang="en-GB" sz="1400" i="1">
                <a:solidFill>
                  <a:srgbClr val="242424"/>
                </a:solidFill>
                <a:latin typeface="Times New Roman"/>
                <a:ea typeface="+mn-lt"/>
                <a:cs typeface="Times New Roman"/>
              </a:rPr>
              <a:t>The Code: Professional standards of practice and behaviour for nurses, midwives and nursing associates</a:t>
            </a:r>
            <a:r>
              <a:rPr lang="en-GB" sz="1400">
                <a:solidFill>
                  <a:srgbClr val="242424"/>
                </a:solidFill>
                <a:latin typeface="Times New Roman"/>
                <a:ea typeface="+mn-lt"/>
                <a:cs typeface="Times New Roman"/>
              </a:rPr>
              <a:t>. London: NMC. Available at:</a:t>
            </a:r>
            <a:r>
              <a:rPr lang="en-GB" sz="1200">
                <a:solidFill>
                  <a:srgbClr val="242424"/>
                </a:solidFill>
                <a:ea typeface="+mn-lt"/>
                <a:cs typeface="+mn-lt"/>
              </a:rPr>
              <a:t> </a:t>
            </a:r>
            <a:r>
              <a:rPr lang="en-GB" sz="1200">
                <a:solidFill>
                  <a:srgbClr val="242424"/>
                </a:solidFill>
                <a:ea typeface="+mn-lt"/>
                <a:cs typeface="+mn-lt"/>
                <a:hlinkClick r:id="rId10"/>
              </a:rPr>
              <a:t>https://www.nmc.org.uk/standards/code/</a:t>
            </a:r>
            <a:r>
              <a:rPr lang="en-GB" sz="1200">
                <a:solidFill>
                  <a:srgbClr val="242424"/>
                </a:solidFill>
                <a:ea typeface="+mn-lt"/>
                <a:cs typeface="+mn-lt"/>
              </a:rPr>
              <a:t> (Accessed: 12July 2026).</a:t>
            </a:r>
            <a:endParaRPr lang="en-GB"/>
          </a:p>
          <a:p>
            <a:endParaRPr lang="en-GB" sz="1200">
              <a:solidFill>
                <a:srgbClr val="242424"/>
              </a:solidFill>
              <a:ea typeface="+mn-lt"/>
              <a:cs typeface="+mn-lt"/>
            </a:endParaRPr>
          </a:p>
          <a:p>
            <a:r>
              <a:rPr lang="en-GB" sz="1400">
                <a:solidFill>
                  <a:srgbClr val="242424"/>
                </a:solidFill>
                <a:latin typeface="Times New Roman"/>
                <a:ea typeface="+mn-lt"/>
                <a:cs typeface="Times New Roman"/>
              </a:rPr>
              <a:t>Tortora, G.J. and Derrickson, B. (2021) </a:t>
            </a:r>
            <a:r>
              <a:rPr lang="en-GB" sz="1400" i="1">
                <a:solidFill>
                  <a:srgbClr val="242424"/>
                </a:solidFill>
                <a:latin typeface="Times New Roman"/>
                <a:ea typeface="+mn-lt"/>
                <a:cs typeface="Times New Roman"/>
              </a:rPr>
              <a:t>Principles of Anatomy and Physiology</a:t>
            </a:r>
            <a:r>
              <a:rPr lang="en-GB" sz="1400">
                <a:solidFill>
                  <a:srgbClr val="242424"/>
                </a:solidFill>
                <a:latin typeface="Times New Roman"/>
                <a:ea typeface="+mn-lt"/>
                <a:cs typeface="Times New Roman"/>
              </a:rPr>
              <a:t>. 16th </a:t>
            </a:r>
            <a:r>
              <a:rPr lang="en-GB" sz="1400" err="1">
                <a:solidFill>
                  <a:srgbClr val="242424"/>
                </a:solidFill>
                <a:latin typeface="Times New Roman"/>
                <a:ea typeface="+mn-lt"/>
                <a:cs typeface="Times New Roman"/>
              </a:rPr>
              <a:t>edn</a:t>
            </a:r>
            <a:r>
              <a:rPr lang="en-GB" sz="1400">
                <a:solidFill>
                  <a:srgbClr val="242424"/>
                </a:solidFill>
                <a:latin typeface="Times New Roman"/>
                <a:ea typeface="+mn-lt"/>
                <a:cs typeface="Times New Roman"/>
              </a:rPr>
              <a:t>. Hoboken, NJ: Wiley.</a:t>
            </a:r>
            <a:endParaRPr lang="en-GB" sz="1400">
              <a:latin typeface="Times New Roman"/>
              <a:cs typeface="Times New Roman"/>
            </a:endParaRPr>
          </a:p>
          <a:p>
            <a:r>
              <a:rPr lang="en-GB" sz="1400">
                <a:solidFill>
                  <a:srgbClr val="242424"/>
                </a:solidFill>
                <a:latin typeface="Times New Roman"/>
                <a:ea typeface="+mn-lt"/>
                <a:cs typeface="Times New Roman"/>
              </a:rPr>
              <a:t>World Health Organization (WHO) (2023) </a:t>
            </a:r>
            <a:r>
              <a:rPr lang="en-GB" sz="1400" i="1">
                <a:solidFill>
                  <a:srgbClr val="242424"/>
                </a:solidFill>
                <a:latin typeface="Times New Roman"/>
                <a:ea typeface="+mn-lt"/>
                <a:cs typeface="Times New Roman"/>
              </a:rPr>
              <a:t>Diabetes</a:t>
            </a:r>
            <a:r>
              <a:rPr lang="en-GB" sz="1400">
                <a:solidFill>
                  <a:srgbClr val="242424"/>
                </a:solidFill>
                <a:latin typeface="Times New Roman"/>
                <a:ea typeface="+mn-lt"/>
                <a:cs typeface="Times New Roman"/>
              </a:rPr>
              <a:t>. Available at</a:t>
            </a:r>
            <a:r>
              <a:rPr lang="en-GB" sz="1200">
                <a:solidFill>
                  <a:srgbClr val="242424"/>
                </a:solidFill>
                <a:ea typeface="+mn-lt"/>
                <a:cs typeface="+mn-lt"/>
              </a:rPr>
              <a:t>: </a:t>
            </a:r>
            <a:r>
              <a:rPr lang="en-GB" sz="1200">
                <a:solidFill>
                  <a:srgbClr val="242424"/>
                </a:solidFill>
                <a:ea typeface="+mn-lt"/>
                <a:cs typeface="+mn-lt"/>
                <a:hlinkClick r:id="rId11"/>
              </a:rPr>
              <a:t>https://www.who.int/news-room/fact-sheets/detail/diabetes</a:t>
            </a:r>
            <a:r>
              <a:rPr lang="en-GB" sz="1200">
                <a:solidFill>
                  <a:srgbClr val="242424"/>
                </a:solidFill>
                <a:ea typeface="+mn-lt"/>
                <a:cs typeface="+mn-lt"/>
              </a:rPr>
              <a:t> (Accessed: 07 July 2026).</a:t>
            </a: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14273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2026-06-17T18:50:21Z</dcterms:created>
  <dcterms:modified xsi:type="dcterms:W3CDTF">2026-07-19T11:22:58Z</dcterms:modified>
</cp:coreProperties>
</file>