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61" r:id="rId5"/>
    <p:sldId id="259" r:id="rId6"/>
    <p:sldId id="260"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5C407F-0153-EAEF-7CA1-7FF5CB0A2A28}" v="46" dt="2026-06-23T21:28:16.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hir Khan (2522235)" userId="S::2522235@student.uwtsd.ac.uk::3fdd56ff-0b5d-42e0-a2b1-fc89386853b8" providerId="AD" clId="Web-{205C407F-0153-EAEF-7CA1-7FF5CB0A2A28}"/>
    <pc:docChg chg="addSld modSld">
      <pc:chgData name="Tahir Khan (2522235)" userId="S::2522235@student.uwtsd.ac.uk::3fdd56ff-0b5d-42e0-a2b1-fc89386853b8" providerId="AD" clId="Web-{205C407F-0153-EAEF-7CA1-7FF5CB0A2A28}" dt="2026-06-23T21:28:16.639" v="45" actId="14100"/>
      <pc:docMkLst>
        <pc:docMk/>
      </pc:docMkLst>
      <pc:sldChg chg="modSp">
        <pc:chgData name="Tahir Khan (2522235)" userId="S::2522235@student.uwtsd.ac.uk::3fdd56ff-0b5d-42e0-a2b1-fc89386853b8" providerId="AD" clId="Web-{205C407F-0153-EAEF-7CA1-7FF5CB0A2A28}" dt="2026-06-23T21:24:42.962" v="9" actId="20577"/>
        <pc:sldMkLst>
          <pc:docMk/>
          <pc:sldMk cId="1590527415" sldId="258"/>
        </pc:sldMkLst>
        <pc:spChg chg="mod">
          <ac:chgData name="Tahir Khan (2522235)" userId="S::2522235@student.uwtsd.ac.uk::3fdd56ff-0b5d-42e0-a2b1-fc89386853b8" providerId="AD" clId="Web-{205C407F-0153-EAEF-7CA1-7FF5CB0A2A28}" dt="2026-06-23T21:24:42.962" v="9" actId="20577"/>
          <ac:spMkLst>
            <pc:docMk/>
            <pc:sldMk cId="1590527415" sldId="258"/>
            <ac:spMk id="3" creationId="{C8723FF5-77EC-7102-883E-6ED5BD776BBA}"/>
          </ac:spMkLst>
        </pc:spChg>
      </pc:sldChg>
      <pc:sldChg chg="addSp delSp modSp new">
        <pc:chgData name="Tahir Khan (2522235)" userId="S::2522235@student.uwtsd.ac.uk::3fdd56ff-0b5d-42e0-a2b1-fc89386853b8" providerId="AD" clId="Web-{205C407F-0153-EAEF-7CA1-7FF5CB0A2A28}" dt="2026-06-23T21:28:16.639" v="45" actId="14100"/>
        <pc:sldMkLst>
          <pc:docMk/>
          <pc:sldMk cId="2095759840" sldId="261"/>
        </pc:sldMkLst>
        <pc:spChg chg="mod">
          <ac:chgData name="Tahir Khan (2522235)" userId="S::2522235@student.uwtsd.ac.uk::3fdd56ff-0b5d-42e0-a2b1-fc89386853b8" providerId="AD" clId="Web-{205C407F-0153-EAEF-7CA1-7FF5CB0A2A28}" dt="2026-06-23T21:26:22.292" v="24" actId="20577"/>
          <ac:spMkLst>
            <pc:docMk/>
            <pc:sldMk cId="2095759840" sldId="261"/>
            <ac:spMk id="2" creationId="{25867F79-F50D-C23F-3253-D76B0C69F1AF}"/>
          </ac:spMkLst>
        </pc:spChg>
        <pc:spChg chg="mod">
          <ac:chgData name="Tahir Khan (2522235)" userId="S::2522235@student.uwtsd.ac.uk::3fdd56ff-0b5d-42e0-a2b1-fc89386853b8" providerId="AD" clId="Web-{205C407F-0153-EAEF-7CA1-7FF5CB0A2A28}" dt="2026-06-23T21:28:08.904" v="43" actId="20577"/>
          <ac:spMkLst>
            <pc:docMk/>
            <pc:sldMk cId="2095759840" sldId="261"/>
            <ac:spMk id="3" creationId="{AB9D1A9B-2A0D-480F-F8F9-27F2329453B1}"/>
          </ac:spMkLst>
        </pc:spChg>
        <pc:spChg chg="add del">
          <ac:chgData name="Tahir Khan (2522235)" userId="S::2522235@student.uwtsd.ac.uk::3fdd56ff-0b5d-42e0-a2b1-fc89386853b8" providerId="AD" clId="Web-{205C407F-0153-EAEF-7CA1-7FF5CB0A2A28}" dt="2026-06-23T21:27:30.700" v="31"/>
          <ac:spMkLst>
            <pc:docMk/>
            <pc:sldMk cId="2095759840" sldId="261"/>
            <ac:spMk id="4" creationId="{8B86D7DA-E996-CB8B-89D8-010E348C8D29}"/>
          </ac:spMkLst>
        </pc:spChg>
        <pc:spChg chg="add mod">
          <ac:chgData name="Tahir Khan (2522235)" userId="S::2522235@student.uwtsd.ac.uk::3fdd56ff-0b5d-42e0-a2b1-fc89386853b8" providerId="AD" clId="Web-{205C407F-0153-EAEF-7CA1-7FF5CB0A2A28}" dt="2026-06-23T21:28:16.639" v="45" actId="14100"/>
          <ac:spMkLst>
            <pc:docMk/>
            <pc:sldMk cId="2095759840" sldId="261"/>
            <ac:spMk id="5" creationId="{C113A7AE-35C6-4A15-D328-F2713B8FE36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6/23/2026</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02420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93282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6/23/2026</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545718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6/23/2026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72727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6/23/2026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187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6/23/2026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92180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62460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6/23/2026</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17125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6/23/2026</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900144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43267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25795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6/23/2026</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64989011"/>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28" r:id="rId5"/>
    <p:sldLayoutId id="2147483723" r:id="rId6"/>
    <p:sldLayoutId id="2147483724" r:id="rId7"/>
    <p:sldLayoutId id="2147483725" r:id="rId8"/>
    <p:sldLayoutId id="2147483726" r:id="rId9"/>
    <p:sldLayoutId id="2147483727" r:id="rId10"/>
    <p:sldLayoutId id="2147483729"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barrazacarlos.com/advantages-and-disadvantages-of-microsoft-teams/#elementor-toc__heading-anchor-1" TargetMode="External"/><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p:cNvSpPr>
            <a:spLocks noGrp="1"/>
          </p:cNvSpPr>
          <p:nvPr>
            <p:ph type="ctrTitle"/>
          </p:nvPr>
        </p:nvSpPr>
        <p:spPr>
          <a:xfrm>
            <a:off x="1769532" y="2091263"/>
            <a:ext cx="8652938" cy="2461504"/>
          </a:xfrm>
        </p:spPr>
        <p:txBody>
          <a:bodyPr>
            <a:normAutofit fontScale="90000"/>
          </a:bodyPr>
          <a:lstStyle/>
          <a:p>
            <a:r>
              <a:rPr lang="en-GB"/>
              <a:t>Digital Skills And Research Methods Certhe LCHS4007 </a:t>
            </a:r>
          </a:p>
        </p:txBody>
      </p:sp>
      <p:sp>
        <p:nvSpPr>
          <p:cNvPr id="3" name="Subtitle 2"/>
          <p:cNvSpPr>
            <a:spLocks noGrp="1"/>
          </p:cNvSpPr>
          <p:nvPr>
            <p:ph type="subTitle" idx="1"/>
          </p:nvPr>
        </p:nvSpPr>
        <p:spPr>
          <a:xfrm>
            <a:off x="1769532" y="4623127"/>
            <a:ext cx="8655200" cy="457201"/>
          </a:xfrm>
        </p:spPr>
        <p:txBody>
          <a:bodyPr>
            <a:normAutofit/>
          </a:bodyPr>
          <a:lstStyle/>
          <a:p>
            <a:endParaRPr lang="en-GB">
              <a:solidFill>
                <a:schemeClr val="tx1"/>
              </a:solidFill>
            </a:endParaRPr>
          </a:p>
        </p:txBody>
      </p:sp>
      <p:sp>
        <p:nvSpPr>
          <p:cNvPr id="20" name="Rectangle 19">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9D5F9-27B3-FEEF-F500-E7074C586345}"/>
              </a:ext>
            </a:extLst>
          </p:cNvPr>
          <p:cNvSpPr>
            <a:spLocks noGrp="1"/>
          </p:cNvSpPr>
          <p:nvPr>
            <p:ph type="title"/>
          </p:nvPr>
        </p:nvSpPr>
        <p:spPr>
          <a:xfrm>
            <a:off x="1066800" y="2554783"/>
            <a:ext cx="10058400" cy="1371600"/>
          </a:xfrm>
        </p:spPr>
        <p:txBody>
          <a:bodyPr/>
          <a:lstStyle/>
          <a:p>
            <a:r>
              <a:rPr lang="en-GB"/>
              <a:t>Tahir Khan 2522235</a:t>
            </a:r>
          </a:p>
        </p:txBody>
      </p:sp>
    </p:spTree>
    <p:extLst>
      <p:ext uri="{BB962C8B-B14F-4D97-AF65-F5344CB8AC3E}">
        <p14:creationId xmlns:p14="http://schemas.microsoft.com/office/powerpoint/2010/main" val="3688066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2DC6C-981A-D14A-CDE2-80BF70DFD799}"/>
              </a:ext>
            </a:extLst>
          </p:cNvPr>
          <p:cNvSpPr>
            <a:spLocks noGrp="1"/>
          </p:cNvSpPr>
          <p:nvPr>
            <p:ph type="title"/>
          </p:nvPr>
        </p:nvSpPr>
        <p:spPr/>
        <p:txBody>
          <a:bodyPr/>
          <a:lstStyle/>
          <a:p>
            <a:r>
              <a:rPr lang="en-GB"/>
              <a:t>Task 2</a:t>
            </a:r>
          </a:p>
        </p:txBody>
      </p:sp>
      <p:sp>
        <p:nvSpPr>
          <p:cNvPr id="3" name="Content Placeholder 2">
            <a:extLst>
              <a:ext uri="{FF2B5EF4-FFF2-40B4-BE49-F238E27FC236}">
                <a16:creationId xmlns:a16="http://schemas.microsoft.com/office/drawing/2014/main" id="{C8723FF5-77EC-7102-883E-6ED5BD776BBA}"/>
              </a:ext>
            </a:extLst>
          </p:cNvPr>
          <p:cNvSpPr>
            <a:spLocks noGrp="1"/>
          </p:cNvSpPr>
          <p:nvPr>
            <p:ph idx="1"/>
          </p:nvPr>
        </p:nvSpPr>
        <p:spPr>
          <a:xfrm>
            <a:off x="1066800" y="2103120"/>
            <a:ext cx="6061495" cy="3849624"/>
          </a:xfrm>
        </p:spPr>
        <p:txBody>
          <a:bodyPr vert="horz" lIns="91440" tIns="45720" rIns="91440" bIns="45720" rtlCol="0" anchor="t">
            <a:normAutofit/>
          </a:bodyPr>
          <a:lstStyle/>
          <a:p>
            <a:endParaRPr lang="en-GB" sz="1600" dirty="0">
              <a:latin typeface="Arial"/>
              <a:cs typeface="Arial"/>
            </a:endParaRPr>
          </a:p>
          <a:p>
            <a:pPr marL="285750" indent="-285750">
              <a:buClr>
                <a:srgbClr val="262626"/>
              </a:buClr>
            </a:pPr>
            <a:r>
              <a:rPr lang="en-GB" sz="1600">
                <a:latin typeface="Arial"/>
                <a:cs typeface="Arial"/>
              </a:rPr>
              <a:t>.</a:t>
            </a:r>
            <a:r>
              <a:rPr lang="en-GB" sz="1600">
                <a:latin typeface="Arial"/>
                <a:ea typeface="+mn-lt"/>
                <a:cs typeface="Arial"/>
              </a:rPr>
              <a:t>Microsoft Teams makes communication between carers out in the field</a:t>
            </a:r>
            <a:r>
              <a:rPr lang="en-GB" sz="1600" dirty="0">
                <a:latin typeface="Arial"/>
                <a:ea typeface="+mn-lt"/>
                <a:cs typeface="Arial"/>
              </a:rPr>
              <a:t> </a:t>
            </a:r>
            <a:r>
              <a:rPr lang="en-GB" sz="1600">
                <a:latin typeface="Arial"/>
                <a:ea typeface="+mn-lt"/>
                <a:cs typeface="Arial"/>
              </a:rPr>
              <a:t>and the main office</a:t>
            </a:r>
            <a:r>
              <a:rPr lang="en-GB" sz="1600" dirty="0">
                <a:latin typeface="Arial"/>
                <a:ea typeface="+mn-lt"/>
                <a:cs typeface="Arial"/>
              </a:rPr>
              <a:t> </a:t>
            </a:r>
            <a:r>
              <a:rPr lang="en-GB" sz="1600">
                <a:latin typeface="Arial"/>
                <a:ea typeface="+mn-lt"/>
                <a:cs typeface="Arial"/>
              </a:rPr>
              <a:t>dramatically faster, clearer, and more reliable. The real power comes from giving everyone one shared space where messages, calls, documents, and updates all live together — no matter where staff are working.</a:t>
            </a:r>
            <a:endParaRPr lang="en-GB" sz="1600">
              <a:latin typeface="Arial"/>
              <a:cs typeface="Arial"/>
            </a:endParaRPr>
          </a:p>
          <a:p>
            <a:pPr>
              <a:buClr>
                <a:srgbClr val="262626"/>
              </a:buClr>
            </a:pPr>
            <a:endParaRPr lang="en-GB"/>
          </a:p>
        </p:txBody>
      </p:sp>
      <p:pic>
        <p:nvPicPr>
          <p:cNvPr id="4" name="Picture 3" descr="A group of people in healthcare">
            <a:extLst>
              <a:ext uri="{FF2B5EF4-FFF2-40B4-BE49-F238E27FC236}">
                <a16:creationId xmlns:a16="http://schemas.microsoft.com/office/drawing/2014/main" id="{128CE1FA-69BF-CDB0-ADB3-CE96B6E71E5C}"/>
              </a:ext>
            </a:extLst>
          </p:cNvPr>
          <p:cNvPicPr>
            <a:picLocks noChangeAspect="1"/>
          </p:cNvPicPr>
          <p:nvPr/>
        </p:nvPicPr>
        <p:blipFill>
          <a:blip r:embed="rId2"/>
          <a:stretch>
            <a:fillRect/>
          </a:stretch>
        </p:blipFill>
        <p:spPr>
          <a:xfrm>
            <a:off x="7132783" y="1710908"/>
            <a:ext cx="4511263" cy="3177398"/>
          </a:xfrm>
          <a:prstGeom prst="rect">
            <a:avLst/>
          </a:prstGeom>
        </p:spPr>
      </p:pic>
    </p:spTree>
    <p:extLst>
      <p:ext uri="{BB962C8B-B14F-4D97-AF65-F5344CB8AC3E}">
        <p14:creationId xmlns:p14="http://schemas.microsoft.com/office/powerpoint/2010/main" val="1590527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67F79-F50D-C23F-3253-D76B0C69F1AF}"/>
              </a:ext>
            </a:extLst>
          </p:cNvPr>
          <p:cNvSpPr>
            <a:spLocks noGrp="1"/>
          </p:cNvSpPr>
          <p:nvPr>
            <p:ph type="title"/>
          </p:nvPr>
        </p:nvSpPr>
        <p:spPr/>
        <p:txBody>
          <a:bodyPr/>
          <a:lstStyle/>
          <a:p>
            <a:r>
              <a:rPr lang="en-GB"/>
              <a:t>Cont.</a:t>
            </a:r>
          </a:p>
        </p:txBody>
      </p:sp>
      <p:sp>
        <p:nvSpPr>
          <p:cNvPr id="3" name="Content Placeholder 2">
            <a:extLst>
              <a:ext uri="{FF2B5EF4-FFF2-40B4-BE49-F238E27FC236}">
                <a16:creationId xmlns:a16="http://schemas.microsoft.com/office/drawing/2014/main" id="{AB9D1A9B-2A0D-480F-F8F9-27F2329453B1}"/>
              </a:ext>
            </a:extLst>
          </p:cNvPr>
          <p:cNvSpPr>
            <a:spLocks noGrp="1"/>
          </p:cNvSpPr>
          <p:nvPr>
            <p:ph idx="1"/>
          </p:nvPr>
        </p:nvSpPr>
        <p:spPr>
          <a:xfrm>
            <a:off x="1066800" y="2052320"/>
            <a:ext cx="4521200" cy="3900424"/>
          </a:xfrm>
        </p:spPr>
        <p:txBody>
          <a:bodyPr vert="horz" lIns="91440" tIns="45720" rIns="91440" bIns="45720" rtlCol="0" anchor="t">
            <a:normAutofit/>
          </a:bodyPr>
          <a:lstStyle/>
          <a:p>
            <a:r>
              <a:rPr lang="en-GB" b="1">
                <a:latin typeface="Arial"/>
                <a:cs typeface="Arial"/>
              </a:rPr>
              <a:t>Shared templates keep everyone aligned</a:t>
            </a:r>
          </a:p>
          <a:p>
            <a:pPr>
              <a:buClr>
                <a:srgbClr val="262626"/>
              </a:buClr>
            </a:pPr>
            <a:r>
              <a:rPr lang="en-GB">
                <a:latin typeface="Arial"/>
                <a:ea typeface="+mn-lt"/>
                <a:cs typeface="Arial"/>
              </a:rPr>
              <a:t>When carers in the field use the same Word templates as the office — for daily notes, incident reports, risk assessments, handover sheets — the information arrives in a format the office instantly understands.</a:t>
            </a:r>
            <a:endParaRPr lang="en-GB">
              <a:latin typeface="Arial"/>
              <a:cs typeface="Arial"/>
            </a:endParaRPr>
          </a:p>
          <a:p>
            <a:pPr>
              <a:buClr>
                <a:srgbClr val="262626"/>
              </a:buClr>
            </a:pPr>
            <a:r>
              <a:rPr lang="en-GB">
                <a:latin typeface="Arial"/>
                <a:ea typeface="+mn-lt"/>
                <a:cs typeface="Arial"/>
              </a:rPr>
              <a:t>No guessing</a:t>
            </a:r>
            <a:endParaRPr lang="en-GB">
              <a:latin typeface="Arial"/>
              <a:cs typeface="Arial"/>
            </a:endParaRPr>
          </a:p>
          <a:p>
            <a:pPr>
              <a:buClr>
                <a:srgbClr val="262626"/>
              </a:buClr>
            </a:pPr>
            <a:r>
              <a:rPr lang="en-GB">
                <a:latin typeface="Arial"/>
                <a:ea typeface="+mn-lt"/>
                <a:cs typeface="Arial"/>
              </a:rPr>
              <a:t>No missing sections</a:t>
            </a:r>
            <a:endParaRPr lang="en-GB">
              <a:latin typeface="Arial"/>
              <a:cs typeface="Arial"/>
            </a:endParaRPr>
          </a:p>
          <a:p>
            <a:pPr>
              <a:buClr>
                <a:srgbClr val="262626"/>
              </a:buClr>
            </a:pPr>
            <a:r>
              <a:rPr lang="en-GB">
                <a:latin typeface="Arial"/>
                <a:ea typeface="+mn-lt"/>
                <a:cs typeface="Arial"/>
              </a:rPr>
              <a:t>No inconsistent wording</a:t>
            </a:r>
            <a:endParaRPr lang="en-GB">
              <a:latin typeface="Arial"/>
              <a:cs typeface="Arial"/>
            </a:endParaRPr>
          </a:p>
          <a:p>
            <a:pPr>
              <a:buClr>
                <a:srgbClr val="262626"/>
              </a:buClr>
            </a:pPr>
            <a:r>
              <a:rPr lang="en-GB">
                <a:latin typeface="Arial"/>
                <a:ea typeface="+mn-lt"/>
                <a:cs typeface="Arial"/>
              </a:rPr>
              <a:t>This reduces errors and speeds up decision‑making.</a:t>
            </a:r>
            <a:endParaRPr lang="en-GB">
              <a:latin typeface="Arial"/>
              <a:cs typeface="Arial"/>
            </a:endParaRPr>
          </a:p>
          <a:p>
            <a:pPr>
              <a:buClr>
                <a:srgbClr val="262626"/>
              </a:buClr>
            </a:pPr>
            <a:endParaRPr lang="en-GB" dirty="0">
              <a:latin typeface="Arial"/>
              <a:cs typeface="Arial"/>
            </a:endParaRPr>
          </a:p>
          <a:p>
            <a:pPr>
              <a:buClr>
                <a:srgbClr val="262626"/>
              </a:buClr>
            </a:pPr>
            <a:endParaRPr lang="en-GB" dirty="0"/>
          </a:p>
        </p:txBody>
      </p:sp>
      <p:sp>
        <p:nvSpPr>
          <p:cNvPr id="5" name="TextBox 4">
            <a:extLst>
              <a:ext uri="{FF2B5EF4-FFF2-40B4-BE49-F238E27FC236}">
                <a16:creationId xmlns:a16="http://schemas.microsoft.com/office/drawing/2014/main" id="{C113A7AE-35C6-4A15-D328-F2713B8FE367}"/>
              </a:ext>
            </a:extLst>
          </p:cNvPr>
          <p:cNvSpPr txBox="1"/>
          <p:nvPr/>
        </p:nvSpPr>
        <p:spPr>
          <a:xfrm>
            <a:off x="6219371" y="2028372"/>
            <a:ext cx="5769429" cy="2114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latin typeface="Arial"/>
                <a:cs typeface="Arial"/>
              </a:rPr>
              <a:t>Mobile access supports carers on the move</a:t>
            </a:r>
          </a:p>
          <a:p>
            <a:r>
              <a:rPr lang="en-US" sz="1600">
                <a:latin typeface="Arial"/>
                <a:cs typeface="Arial"/>
              </a:rPr>
              <a:t>Carers can open Word on their phone or tablet to:</a:t>
            </a:r>
          </a:p>
          <a:p>
            <a:pPr marL="228600" indent="-228600">
              <a:buFont typeface=""/>
              <a:buChar char="•"/>
            </a:pPr>
            <a:r>
              <a:rPr lang="en-US" sz="1600">
                <a:latin typeface="Arial"/>
                <a:cs typeface="Arial"/>
              </a:rPr>
              <a:t>Check care plans</a:t>
            </a:r>
          </a:p>
          <a:p>
            <a:pPr marL="228600" indent="-228600">
              <a:buFont typeface=""/>
              <a:buChar char="•"/>
            </a:pPr>
            <a:r>
              <a:rPr lang="en-US" sz="1600">
                <a:latin typeface="Arial"/>
                <a:cs typeface="Arial"/>
              </a:rPr>
              <a:t>Read updated instructions</a:t>
            </a:r>
          </a:p>
          <a:p>
            <a:pPr marL="228600" indent="-228600">
              <a:buFont typeface=""/>
              <a:buChar char="•"/>
            </a:pPr>
            <a:r>
              <a:rPr lang="en-US" sz="1600">
                <a:latin typeface="Arial"/>
                <a:cs typeface="Arial"/>
              </a:rPr>
              <a:t>Confirm appointment times</a:t>
            </a:r>
          </a:p>
          <a:p>
            <a:pPr marL="228600" indent="-228600">
              <a:buFont typeface=""/>
              <a:buChar char="•"/>
            </a:pPr>
            <a:r>
              <a:rPr lang="en-US" sz="1600">
                <a:latin typeface="Arial"/>
                <a:cs typeface="Arial"/>
              </a:rPr>
              <a:t>Access emergency contacts</a:t>
            </a:r>
          </a:p>
          <a:p>
            <a:r>
              <a:rPr lang="en-US" sz="1600">
                <a:latin typeface="Arial"/>
                <a:cs typeface="Arial"/>
              </a:rPr>
              <a:t>This reduces phone calls and prevents miscommunication.</a:t>
            </a:r>
          </a:p>
          <a:p>
            <a:pPr algn="ctr"/>
            <a:endParaRPr lang="en-GB"/>
          </a:p>
        </p:txBody>
      </p:sp>
    </p:spTree>
    <p:extLst>
      <p:ext uri="{BB962C8B-B14F-4D97-AF65-F5344CB8AC3E}">
        <p14:creationId xmlns:p14="http://schemas.microsoft.com/office/powerpoint/2010/main" val="2095759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1E9EE-EDD4-D5A3-267D-33246A3BCC15}"/>
              </a:ext>
            </a:extLst>
          </p:cNvPr>
          <p:cNvSpPr>
            <a:spLocks noGrp="1"/>
          </p:cNvSpPr>
          <p:nvPr>
            <p:ph type="title"/>
          </p:nvPr>
        </p:nvSpPr>
        <p:spPr/>
        <p:txBody>
          <a:bodyPr/>
          <a:lstStyle/>
          <a:p>
            <a:r>
              <a:rPr lang="en-GB"/>
              <a:t>Microsoft Teams advantages and challenges </a:t>
            </a:r>
          </a:p>
        </p:txBody>
      </p:sp>
      <p:sp>
        <p:nvSpPr>
          <p:cNvPr id="3" name="Content Placeholder 2">
            <a:extLst>
              <a:ext uri="{FF2B5EF4-FFF2-40B4-BE49-F238E27FC236}">
                <a16:creationId xmlns:a16="http://schemas.microsoft.com/office/drawing/2014/main" id="{EB50525F-B6E8-FF06-FE25-0525F5D860CC}"/>
              </a:ext>
            </a:extLst>
          </p:cNvPr>
          <p:cNvSpPr>
            <a:spLocks noGrp="1"/>
          </p:cNvSpPr>
          <p:nvPr>
            <p:ph idx="1"/>
          </p:nvPr>
        </p:nvSpPr>
        <p:spPr>
          <a:xfrm>
            <a:off x="1066800" y="1714930"/>
            <a:ext cx="10058400" cy="2857587"/>
          </a:xfrm>
        </p:spPr>
        <p:txBody>
          <a:bodyPr vert="horz" lIns="91440" tIns="45720" rIns="91440" bIns="45720" rtlCol="0" anchor="t">
            <a:noAutofit/>
          </a:bodyPr>
          <a:lstStyle/>
          <a:p>
            <a:r>
              <a:rPr lang="en-GB" sz="1600" b="1" u="sng">
                <a:latin typeface="Arial"/>
                <a:cs typeface="Arial"/>
              </a:rPr>
              <a:t>Advantages</a:t>
            </a:r>
            <a:endParaRPr lang="en-GB" sz="1600" b="1" u="sng" dirty="0">
              <a:latin typeface="Arial"/>
              <a:cs typeface="Arial"/>
            </a:endParaRPr>
          </a:p>
          <a:p>
            <a:r>
              <a:rPr lang="en-GB" sz="1600">
                <a:latin typeface="Arial"/>
                <a:cs typeface="Arial"/>
              </a:rPr>
              <a:t>Microsoft Teams is great to use at care homes as you can communicate with staff members set up meetings, this can also improve  patient care as the care home could  do virtual appointments and  keeping meeting notes.</a:t>
            </a:r>
          </a:p>
          <a:p>
            <a:pPr>
              <a:buClr>
                <a:srgbClr val="262626"/>
              </a:buClr>
            </a:pPr>
            <a:r>
              <a:rPr lang="en-GB" sz="1600">
                <a:latin typeface="Arial"/>
                <a:cs typeface="Arial"/>
              </a:rPr>
              <a:t>More positives are Integration with Microsoft 365 : Teams seamlessly integrates with other Microsoft 365 apps like Word, Excel, PowerPoint, and OneDrive. This allows for easy file sharing, editing, and collaboration within the Teams </a:t>
            </a:r>
            <a:r>
              <a:rPr lang="en-GB" sz="1600" dirty="0">
                <a:latin typeface="Arial"/>
                <a:cs typeface="Arial"/>
              </a:rPr>
              <a:t>interface.</a:t>
            </a:r>
          </a:p>
          <a:p>
            <a:pPr>
              <a:buClr>
                <a:srgbClr val="262626"/>
              </a:buClr>
            </a:pPr>
            <a:r>
              <a:rPr lang="en-GB" sz="1600" b="1" u="sng">
                <a:latin typeface="Arial"/>
                <a:cs typeface="Arial"/>
              </a:rPr>
              <a:t>Challenges</a:t>
            </a:r>
            <a:endParaRPr lang="en-GB" sz="1600" b="1" u="sng" dirty="0">
              <a:latin typeface="Arial"/>
              <a:cs typeface="Arial"/>
            </a:endParaRPr>
          </a:p>
          <a:p>
            <a:pPr>
              <a:buClr>
                <a:srgbClr val="262626"/>
              </a:buClr>
            </a:pPr>
            <a:r>
              <a:rPr lang="en-GB" sz="1600" dirty="0">
                <a:latin typeface="Arial"/>
                <a:cs typeface="Arial"/>
              </a:rPr>
              <a:t>Some negatives are that Microsoft teams has many glitches and occasionally freezes also teams has connectivity issues </a:t>
            </a:r>
            <a:r>
              <a:rPr lang="en-GB" sz="1600">
                <a:latin typeface="Arial"/>
                <a:cs typeface="Arial"/>
              </a:rPr>
              <a:t>affecting</a:t>
            </a:r>
            <a:r>
              <a:rPr lang="en-GB" sz="1600" dirty="0">
                <a:latin typeface="Arial"/>
                <a:cs typeface="Arial"/>
              </a:rPr>
              <a:t> meeting calls.</a:t>
            </a:r>
          </a:p>
          <a:p>
            <a:pPr>
              <a:buClr>
                <a:srgbClr val="262626"/>
              </a:buClr>
            </a:pPr>
            <a:r>
              <a:rPr lang="en-GB" sz="1600" dirty="0">
                <a:latin typeface="Arial"/>
                <a:cs typeface="Arial"/>
              </a:rPr>
              <a:t>Complexity: While Microsoft Teams is feature-rich, its abundance of features can also make it complex and overwhelming, especially for new users. Training might be necessary to ensure efficient use.</a:t>
            </a:r>
          </a:p>
          <a:p>
            <a:pPr>
              <a:buClr>
                <a:srgbClr val="262626"/>
              </a:buClr>
            </a:pPr>
            <a:endParaRPr lang="en-GB" sz="1600" dirty="0">
              <a:latin typeface="Arial"/>
              <a:cs typeface="Arial"/>
            </a:endParaRPr>
          </a:p>
          <a:p>
            <a:pPr>
              <a:buClr>
                <a:srgbClr val="262626"/>
              </a:buClr>
            </a:pPr>
            <a:endParaRPr lang="en-GB" dirty="0"/>
          </a:p>
        </p:txBody>
      </p:sp>
    </p:spTree>
    <p:extLst>
      <p:ext uri="{BB962C8B-B14F-4D97-AF65-F5344CB8AC3E}">
        <p14:creationId xmlns:p14="http://schemas.microsoft.com/office/powerpoint/2010/main" val="3303347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5DE82-7F95-1405-9784-60260415B2E0}"/>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51141E78-0B3C-B125-369D-DEB0A318F696}"/>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extLst>
                    <a:ext uri="{A12FA001-AC4F-418D-AE19-62706E023703}">
                      <ahyp:hlinkClr xmlns:ahyp="http://schemas.microsoft.com/office/drawing/2018/hyperlinkcolor" val="tx"/>
                    </a:ext>
                  </a:extLst>
                </a:hlinkClick>
              </a:rPr>
              <a:t>Page 1- Using Microsoft in Healthcare - The Health Informatics Service Website</a:t>
            </a:r>
          </a:p>
          <a:p>
            <a:pPr>
              <a:buClr>
                <a:srgbClr val="262626"/>
              </a:buClr>
            </a:pPr>
            <a:r>
              <a:rPr lang="en-GB"/>
              <a:t>Page 2 </a:t>
            </a:r>
            <a:r>
              <a:rPr lang="en-GB" dirty="0">
                <a:latin typeface="Arial"/>
                <a:ea typeface="+mn-lt"/>
                <a:cs typeface="+mn-lt"/>
                <a:hlinkClick r:id="rId3">
                  <a:extLst>
                    <a:ext uri="{A12FA001-AC4F-418D-AE19-62706E023703}">
                      <ahyp:hlinkClr xmlns:ahyp="http://schemas.microsoft.com/office/drawing/2018/hyperlinkcolor" val="tx"/>
                    </a:ext>
                  </a:extLst>
                </a:hlinkClick>
              </a:rPr>
              <a:t>16 Advantages and Disadvantages of Microsoft Teams</a:t>
            </a:r>
            <a:endParaRPr lang="en-GB">
              <a:latin typeface="Arial"/>
              <a:ea typeface="+mn-lt"/>
              <a:cs typeface="+mn-lt"/>
              <a:hlinkClick r:id="rId3">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0411763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SavonVTI</vt:lpstr>
      <vt:lpstr>Digital Skills And Research Methods Certhe LCHS4007 </vt:lpstr>
      <vt:lpstr>Tahir Khan 2522235</vt:lpstr>
      <vt:lpstr>Task 2</vt:lpstr>
      <vt:lpstr>Cont.</vt:lpstr>
      <vt:lpstr>Microsoft Teams advantages and challenges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59</cp:revision>
  <dcterms:created xsi:type="dcterms:W3CDTF">2026-02-08T17:04:30Z</dcterms:created>
  <dcterms:modified xsi:type="dcterms:W3CDTF">2026-06-23T21:28:22Z</dcterms:modified>
</cp:coreProperties>
</file>