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4"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y="5143500" cx="9144000"/>
  <p:notesSz cx="6858000" cy="9144000"/>
  <p:embeddedFontLst>
    <p:embeddedFont>
      <p:font typeface="Raleway"/>
      <p:regular r:id="rId18"/>
      <p:bold r:id="rId19"/>
      <p:italic r:id="rId20"/>
      <p:boldItalic r:id="rId21"/>
    </p:embeddedFont>
    <p:embeddedFont>
      <p:font typeface="Lato"/>
      <p:regular r:id="rId22"/>
      <p:bold r:id="rId23"/>
      <p:italic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EA4FAED-4964-4B89-8B58-725D4DFC1015}">
  <a:tblStyle styleId="{FEA4FAED-4964-4B89-8B58-725D4DFC1015}"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aleway-italic.fntdata"/><Relationship Id="rId22" Type="http://schemas.openxmlformats.org/officeDocument/2006/relationships/font" Target="fonts/Lato-regular.fntdata"/><Relationship Id="rId21" Type="http://schemas.openxmlformats.org/officeDocument/2006/relationships/font" Target="fonts/Raleway-boldItalic.fntdata"/><Relationship Id="rId24" Type="http://schemas.openxmlformats.org/officeDocument/2006/relationships/font" Target="fonts/Lato-italic.fntdata"/><Relationship Id="rId23" Type="http://schemas.openxmlformats.org/officeDocument/2006/relationships/font" Target="fonts/Lato-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5" Type="http://schemas.openxmlformats.org/officeDocument/2006/relationships/font" Target="fonts/Lato-bold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font" Target="fonts/Raleway-bold.fntdata"/><Relationship Id="rId18" Type="http://schemas.openxmlformats.org/officeDocument/2006/relationships/font" Target="fonts/Raleway-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g1f88252dc4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8" name="Google Shape;158;g1f88252dc4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g1f88252dc4_0_1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1f88252dc4_0_1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3bc9937890e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3bc9937890e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1f88252dc4_0_20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1f88252dc4_0_2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g3bc9937890e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5" name="Google Shape;185;g3bc9937890e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g3bc9937890e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3bc9937890e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g3bc9937890e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3bc9937890e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3bc9937890e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3" name="Google Shape;203;g3bc9937890e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g3bc9937890e_0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9" name="Google Shape;209;g3bc9937890e_0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g1f88252dc4_0_15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6" name="Google Shape;216;g1f88252dc4_0_15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 Id="rId6" Type="http://schemas.openxmlformats.org/officeDocument/2006/relationships/slide" Target="/ppt/slides/slide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ppt/slides/slide2.xml"/><Relationship Id="rId3" Type="http://schemas.openxmlformats.org/officeDocument/2006/relationships/slide" Target="/ppt/slides/slide2.xml"/><Relationship Id="rId4" Type="http://schemas.openxmlformats.org/officeDocument/2006/relationships/slide" Target="/ppt/slides/slide2.xml"/><Relationship Id="rId5" Type="http://schemas.openxmlformats.org/officeDocument/2006/relationships/slide" Target="/ppt/slides/slide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lt2"/>
        </a:solidFill>
      </p:bgPr>
    </p:bg>
    <p:spTree>
      <p:nvGrpSpPr>
        <p:cNvPr id="9" name="Shape 9"/>
        <p:cNvGrpSpPr/>
        <p:nvPr/>
      </p:nvGrpSpPr>
      <p:grpSpPr>
        <a:xfrm>
          <a:off x="0" y="0"/>
          <a:ext cx="0" cy="0"/>
          <a:chOff x="0" y="0"/>
          <a:chExt cx="0" cy="0"/>
        </a:xfrm>
      </p:grpSpPr>
      <p:pic>
        <p:nvPicPr>
          <p:cNvPr descr="shutterstock_429987889_edited.jpg" id="10" name="Google Shape;10;p2"/>
          <p:cNvPicPr preferRelativeResize="0"/>
          <p:nvPr/>
        </p:nvPicPr>
        <p:blipFill rotWithShape="1">
          <a:blip r:embed="rId2">
            <a:alphaModFix/>
          </a:blip>
          <a:srcRect b="23591" l="0" r="0" t="21799"/>
          <a:stretch/>
        </p:blipFill>
        <p:spPr>
          <a:xfrm>
            <a:off x="0" y="487825"/>
            <a:ext cx="9144000" cy="4655676"/>
          </a:xfrm>
          <a:prstGeom prst="rect">
            <a:avLst/>
          </a:prstGeom>
          <a:noFill/>
          <a:ln>
            <a:noFill/>
          </a:ln>
        </p:spPr>
      </p:pic>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4200"/>
              <a:buNone/>
              <a:defRPr sz="4200">
                <a:solidFill>
                  <a:schemeClr val="dk2"/>
                </a:solidFill>
              </a:defRPr>
            </a:lvl1pPr>
            <a:lvl2pPr lvl="1">
              <a:spcBef>
                <a:spcPts val="0"/>
              </a:spcBef>
              <a:spcAft>
                <a:spcPts val="0"/>
              </a:spcAft>
              <a:buClr>
                <a:schemeClr val="dk2"/>
              </a:buClr>
              <a:buSzPts val="4200"/>
              <a:buNone/>
              <a:defRPr sz="4200">
                <a:solidFill>
                  <a:schemeClr val="dk2"/>
                </a:solidFill>
              </a:defRPr>
            </a:lvl2pPr>
            <a:lvl3pPr lvl="2">
              <a:spcBef>
                <a:spcPts val="0"/>
              </a:spcBef>
              <a:spcAft>
                <a:spcPts val="0"/>
              </a:spcAft>
              <a:buClr>
                <a:schemeClr val="dk2"/>
              </a:buClr>
              <a:buSzPts val="4200"/>
              <a:buNone/>
              <a:defRPr sz="4200">
                <a:solidFill>
                  <a:schemeClr val="dk2"/>
                </a:solidFill>
              </a:defRPr>
            </a:lvl3pPr>
            <a:lvl4pPr lvl="3">
              <a:spcBef>
                <a:spcPts val="0"/>
              </a:spcBef>
              <a:spcAft>
                <a:spcPts val="0"/>
              </a:spcAft>
              <a:buClr>
                <a:schemeClr val="dk2"/>
              </a:buClr>
              <a:buSzPts val="4200"/>
              <a:buNone/>
              <a:defRPr sz="4200">
                <a:solidFill>
                  <a:schemeClr val="dk2"/>
                </a:solidFill>
              </a:defRPr>
            </a:lvl4pPr>
            <a:lvl5pPr lvl="4">
              <a:spcBef>
                <a:spcPts val="0"/>
              </a:spcBef>
              <a:spcAft>
                <a:spcPts val="0"/>
              </a:spcAft>
              <a:buClr>
                <a:schemeClr val="dk2"/>
              </a:buClr>
              <a:buSzPts val="4200"/>
              <a:buNone/>
              <a:defRPr sz="4200">
                <a:solidFill>
                  <a:schemeClr val="dk2"/>
                </a:solidFill>
              </a:defRPr>
            </a:lvl5pPr>
            <a:lvl6pPr lvl="5">
              <a:spcBef>
                <a:spcPts val="0"/>
              </a:spcBef>
              <a:spcAft>
                <a:spcPts val="0"/>
              </a:spcAft>
              <a:buClr>
                <a:schemeClr val="dk2"/>
              </a:buClr>
              <a:buSzPts val="4200"/>
              <a:buNone/>
              <a:defRPr sz="4200">
                <a:solidFill>
                  <a:schemeClr val="dk2"/>
                </a:solidFill>
              </a:defRPr>
            </a:lvl6pPr>
            <a:lvl7pPr lvl="6">
              <a:spcBef>
                <a:spcPts val="0"/>
              </a:spcBef>
              <a:spcAft>
                <a:spcPts val="0"/>
              </a:spcAft>
              <a:buClr>
                <a:schemeClr val="dk2"/>
              </a:buClr>
              <a:buSzPts val="4200"/>
              <a:buNone/>
              <a:defRPr sz="4200">
                <a:solidFill>
                  <a:schemeClr val="dk2"/>
                </a:solidFill>
              </a:defRPr>
            </a:lvl7pPr>
            <a:lvl8pPr lvl="7">
              <a:spcBef>
                <a:spcPts val="0"/>
              </a:spcBef>
              <a:spcAft>
                <a:spcPts val="0"/>
              </a:spcAft>
              <a:buClr>
                <a:schemeClr val="dk2"/>
              </a:buClr>
              <a:buSzPts val="4200"/>
              <a:buNone/>
              <a:defRPr sz="4200">
                <a:solidFill>
                  <a:schemeClr val="dk2"/>
                </a:solidFill>
              </a:defRPr>
            </a:lvl8pPr>
            <a:lvl9pPr lvl="8">
              <a:spcBef>
                <a:spcPts val="0"/>
              </a:spcBef>
              <a:spcAft>
                <a:spcPts val="0"/>
              </a:spcAft>
              <a:buClr>
                <a:schemeClr val="dk2"/>
              </a:buClr>
              <a:buSzPts val="4200"/>
              <a:buNone/>
              <a:defRPr sz="4200">
                <a:solidFill>
                  <a:schemeClr val="dk2"/>
                </a:solidFill>
              </a:defRPr>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_alt1">
  <p:cSld name="TITLE_1">
    <p:bg>
      <p:bgPr>
        <a:solidFill>
          <a:schemeClr val="lt2"/>
        </a:solidFill>
      </p:bgPr>
    </p:bg>
    <p:spTree>
      <p:nvGrpSpPr>
        <p:cNvPr id="17" name="Shape 17"/>
        <p:cNvGrpSpPr/>
        <p:nvPr/>
      </p:nvGrpSpPr>
      <p:grpSpPr>
        <a:xfrm>
          <a:off x="0" y="0"/>
          <a:ext cx="0" cy="0"/>
          <a:chOff x="0" y="0"/>
          <a:chExt cx="0" cy="0"/>
        </a:xfrm>
      </p:grpSpPr>
      <p:pic>
        <p:nvPicPr>
          <p:cNvPr descr="shutterstock_429987889_edited.jpg" id="18" name="Google Shape;18;p3"/>
          <p:cNvPicPr preferRelativeResize="0"/>
          <p:nvPr/>
        </p:nvPicPr>
        <p:blipFill rotWithShape="1">
          <a:blip r:embed="rId2">
            <a:alphaModFix/>
          </a:blip>
          <a:srcRect b="23591" l="0" r="0" t="21799"/>
          <a:stretch/>
        </p:blipFill>
        <p:spPr>
          <a:xfrm>
            <a:off x="0" y="487825"/>
            <a:ext cx="9144000" cy="4655676"/>
          </a:xfrm>
          <a:prstGeom prst="rect">
            <a:avLst/>
          </a:prstGeom>
          <a:noFill/>
          <a:ln>
            <a:noFill/>
          </a:ln>
        </p:spPr>
      </p:pic>
      <p:grpSp>
        <p:nvGrpSpPr>
          <p:cNvPr id="19" name="Google Shape;19;p3"/>
          <p:cNvGrpSpPr/>
          <p:nvPr/>
        </p:nvGrpSpPr>
        <p:grpSpPr>
          <a:xfrm>
            <a:off x="830392" y="1191256"/>
            <a:ext cx="745763" cy="45826"/>
            <a:chOff x="4580561" y="2589004"/>
            <a:chExt cx="1064464" cy="25200"/>
          </a:xfrm>
        </p:grpSpPr>
        <p:sp>
          <p:nvSpPr>
            <p:cNvPr id="20" name="Google Shape;20;p3"/>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3"/>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2" name="Google Shape;22;p3"/>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dk2"/>
              </a:buClr>
              <a:buSzPts val="4200"/>
              <a:buNone/>
              <a:defRPr sz="4200">
                <a:solidFill>
                  <a:schemeClr val="dk2"/>
                </a:solidFill>
              </a:defRPr>
            </a:lvl1pPr>
            <a:lvl2pPr lvl="1" rtl="0">
              <a:spcBef>
                <a:spcPts val="0"/>
              </a:spcBef>
              <a:spcAft>
                <a:spcPts val="0"/>
              </a:spcAft>
              <a:buClr>
                <a:schemeClr val="dk2"/>
              </a:buClr>
              <a:buSzPts val="4200"/>
              <a:buNone/>
              <a:defRPr sz="4200">
                <a:solidFill>
                  <a:schemeClr val="dk2"/>
                </a:solidFill>
              </a:defRPr>
            </a:lvl2pPr>
            <a:lvl3pPr lvl="2" rtl="0">
              <a:spcBef>
                <a:spcPts val="0"/>
              </a:spcBef>
              <a:spcAft>
                <a:spcPts val="0"/>
              </a:spcAft>
              <a:buClr>
                <a:schemeClr val="dk2"/>
              </a:buClr>
              <a:buSzPts val="4200"/>
              <a:buNone/>
              <a:defRPr sz="4200">
                <a:solidFill>
                  <a:schemeClr val="dk2"/>
                </a:solidFill>
              </a:defRPr>
            </a:lvl3pPr>
            <a:lvl4pPr lvl="3" rtl="0">
              <a:spcBef>
                <a:spcPts val="0"/>
              </a:spcBef>
              <a:spcAft>
                <a:spcPts val="0"/>
              </a:spcAft>
              <a:buClr>
                <a:schemeClr val="dk2"/>
              </a:buClr>
              <a:buSzPts val="4200"/>
              <a:buNone/>
              <a:defRPr sz="4200">
                <a:solidFill>
                  <a:schemeClr val="dk2"/>
                </a:solidFill>
              </a:defRPr>
            </a:lvl4pPr>
            <a:lvl5pPr lvl="4" rtl="0">
              <a:spcBef>
                <a:spcPts val="0"/>
              </a:spcBef>
              <a:spcAft>
                <a:spcPts val="0"/>
              </a:spcAft>
              <a:buClr>
                <a:schemeClr val="dk2"/>
              </a:buClr>
              <a:buSzPts val="4200"/>
              <a:buNone/>
              <a:defRPr sz="4200">
                <a:solidFill>
                  <a:schemeClr val="dk2"/>
                </a:solidFill>
              </a:defRPr>
            </a:lvl5pPr>
            <a:lvl6pPr lvl="5" rtl="0">
              <a:spcBef>
                <a:spcPts val="0"/>
              </a:spcBef>
              <a:spcAft>
                <a:spcPts val="0"/>
              </a:spcAft>
              <a:buClr>
                <a:schemeClr val="dk2"/>
              </a:buClr>
              <a:buSzPts val="4200"/>
              <a:buNone/>
              <a:defRPr sz="4200">
                <a:solidFill>
                  <a:schemeClr val="dk2"/>
                </a:solidFill>
              </a:defRPr>
            </a:lvl6pPr>
            <a:lvl7pPr lvl="6" rtl="0">
              <a:spcBef>
                <a:spcPts val="0"/>
              </a:spcBef>
              <a:spcAft>
                <a:spcPts val="0"/>
              </a:spcAft>
              <a:buClr>
                <a:schemeClr val="dk2"/>
              </a:buClr>
              <a:buSzPts val="4200"/>
              <a:buNone/>
              <a:defRPr sz="4200">
                <a:solidFill>
                  <a:schemeClr val="dk2"/>
                </a:solidFill>
              </a:defRPr>
            </a:lvl7pPr>
            <a:lvl8pPr lvl="7" rtl="0">
              <a:spcBef>
                <a:spcPts val="0"/>
              </a:spcBef>
              <a:spcAft>
                <a:spcPts val="0"/>
              </a:spcAft>
              <a:buClr>
                <a:schemeClr val="dk2"/>
              </a:buClr>
              <a:buSzPts val="4200"/>
              <a:buNone/>
              <a:defRPr sz="4200">
                <a:solidFill>
                  <a:schemeClr val="dk2"/>
                </a:solidFill>
              </a:defRPr>
            </a:lvl8pPr>
            <a:lvl9pPr lvl="8" rtl="0">
              <a:spcBef>
                <a:spcPts val="0"/>
              </a:spcBef>
              <a:spcAft>
                <a:spcPts val="0"/>
              </a:spcAft>
              <a:buClr>
                <a:schemeClr val="dk2"/>
              </a:buClr>
              <a:buSzPts val="4200"/>
              <a:buNone/>
              <a:defRPr sz="4200">
                <a:solidFill>
                  <a:schemeClr val="dk2"/>
                </a:solidFill>
              </a:defRPr>
            </a:lvl9pPr>
          </a:lstStyle>
          <a:p/>
        </p:txBody>
      </p:sp>
      <p:sp>
        <p:nvSpPr>
          <p:cNvPr id="23" name="Google Shape;23;p3"/>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p:txBody>
      </p:sp>
      <p:sp>
        <p:nvSpPr>
          <p:cNvPr id="24" name="Google Shape;24;p3"/>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25" name="Shape 25"/>
        <p:cNvGrpSpPr/>
        <p:nvPr/>
      </p:nvGrpSpPr>
      <p:grpSpPr>
        <a:xfrm>
          <a:off x="0" y="0"/>
          <a:ext cx="0" cy="0"/>
          <a:chOff x="0" y="0"/>
          <a:chExt cx="0" cy="0"/>
        </a:xfrm>
      </p:grpSpPr>
      <p:grpSp>
        <p:nvGrpSpPr>
          <p:cNvPr id="26" name="Google Shape;26;p4"/>
          <p:cNvGrpSpPr/>
          <p:nvPr/>
        </p:nvGrpSpPr>
        <p:grpSpPr>
          <a:xfrm>
            <a:off x="830392" y="1191256"/>
            <a:ext cx="745763" cy="45826"/>
            <a:chOff x="4580561" y="2589004"/>
            <a:chExt cx="1064464" cy="25200"/>
          </a:xfrm>
        </p:grpSpPr>
        <p:sp>
          <p:nvSpPr>
            <p:cNvPr id="27" name="Google Shape;27;p4"/>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4"/>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 name="Google Shape;29;p4"/>
          <p:cNvSpPr txBox="1"/>
          <p:nvPr>
            <p:ph type="title"/>
          </p:nvPr>
        </p:nvSpPr>
        <p:spPr>
          <a:xfrm>
            <a:off x="729450" y="1322450"/>
            <a:ext cx="7688400" cy="15186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
        <p:nvSpPr>
          <p:cNvPr id="31" name="Google Shape;31;p4">
            <a:hlinkClick action="ppaction://hlinksldjump" r:id="rId2"/>
          </p:cNvPr>
          <p:cNvSpPr/>
          <p:nvPr/>
        </p:nvSpPr>
        <p:spPr>
          <a:xfrm>
            <a:off x="8280450" y="0"/>
            <a:ext cx="863400" cy="45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2" name="Google Shape;32;p4">
            <a:hlinkClick action="ppaction://hlinksldjump" r:id="rId3"/>
          </p:cNvPr>
          <p:cNvCxnSpPr/>
          <p:nvPr/>
        </p:nvCxnSpPr>
        <p:spPr>
          <a:xfrm>
            <a:off x="8598817" y="216350"/>
            <a:ext cx="216300" cy="0"/>
          </a:xfrm>
          <a:prstGeom prst="straightConnector1">
            <a:avLst/>
          </a:prstGeom>
          <a:noFill/>
          <a:ln cap="flat" cmpd="sng" w="9525">
            <a:solidFill>
              <a:schemeClr val="lt2"/>
            </a:solidFill>
            <a:prstDash val="solid"/>
            <a:round/>
            <a:headEnd len="med" w="med" type="none"/>
            <a:tailEnd len="med" w="med" type="none"/>
          </a:ln>
        </p:spPr>
      </p:cxnSp>
      <p:cxnSp>
        <p:nvCxnSpPr>
          <p:cNvPr id="33" name="Google Shape;33;p4">
            <a:hlinkClick action="ppaction://hlinksldjump" r:id="rId4"/>
          </p:cNvPr>
          <p:cNvCxnSpPr/>
          <p:nvPr/>
        </p:nvCxnSpPr>
        <p:spPr>
          <a:xfrm>
            <a:off x="8598817" y="250138"/>
            <a:ext cx="216300" cy="0"/>
          </a:xfrm>
          <a:prstGeom prst="straightConnector1">
            <a:avLst/>
          </a:prstGeom>
          <a:noFill/>
          <a:ln cap="flat" cmpd="sng" w="9525">
            <a:solidFill>
              <a:schemeClr val="lt2"/>
            </a:solidFill>
            <a:prstDash val="solid"/>
            <a:round/>
            <a:headEnd len="med" w="med" type="none"/>
            <a:tailEnd len="med" w="med" type="none"/>
          </a:ln>
        </p:spPr>
      </p:cxnSp>
      <p:cxnSp>
        <p:nvCxnSpPr>
          <p:cNvPr id="34" name="Google Shape;34;p4">
            <a:hlinkClick action="ppaction://hlinksldjump" r:id="rId5"/>
          </p:cNvPr>
          <p:cNvCxnSpPr/>
          <p:nvPr/>
        </p:nvCxnSpPr>
        <p:spPr>
          <a:xfrm>
            <a:off x="8598817" y="283925"/>
            <a:ext cx="216300" cy="0"/>
          </a:xfrm>
          <a:prstGeom prst="straightConnector1">
            <a:avLst/>
          </a:prstGeom>
          <a:noFill/>
          <a:ln cap="flat" cmpd="sng" w="9525">
            <a:solidFill>
              <a:schemeClr val="lt2"/>
            </a:solidFill>
            <a:prstDash val="solid"/>
            <a:round/>
            <a:headEnd len="med" w="med" type="none"/>
            <a:tailEnd len="med" w="med"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5" name="Shape 35"/>
        <p:cNvGrpSpPr/>
        <p:nvPr/>
      </p:nvGrpSpPr>
      <p:grpSpPr>
        <a:xfrm>
          <a:off x="0" y="0"/>
          <a:ext cx="0" cy="0"/>
          <a:chOff x="0" y="0"/>
          <a:chExt cx="0" cy="0"/>
        </a:xfrm>
      </p:grpSpPr>
      <p:grpSp>
        <p:nvGrpSpPr>
          <p:cNvPr id="36" name="Google Shape;36;p5"/>
          <p:cNvGrpSpPr/>
          <p:nvPr/>
        </p:nvGrpSpPr>
        <p:grpSpPr>
          <a:xfrm>
            <a:off x="830392" y="1191256"/>
            <a:ext cx="745763" cy="45826"/>
            <a:chOff x="4580561" y="2589004"/>
            <a:chExt cx="1064464" cy="25200"/>
          </a:xfrm>
        </p:grpSpPr>
        <p:sp>
          <p:nvSpPr>
            <p:cNvPr id="37" name="Google Shape;37;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5"/>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40" name="Google Shape;40;p5"/>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41" name="Google Shape;41;p5"/>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ody only">
  <p:cSld name="TITLE_AND_BODY_1">
    <p:spTree>
      <p:nvGrpSpPr>
        <p:cNvPr id="42" name="Shape 42"/>
        <p:cNvGrpSpPr/>
        <p:nvPr/>
      </p:nvGrpSpPr>
      <p:grpSpPr>
        <a:xfrm>
          <a:off x="0" y="0"/>
          <a:ext cx="0" cy="0"/>
          <a:chOff x="0" y="0"/>
          <a:chExt cx="0" cy="0"/>
        </a:xfrm>
      </p:grpSpPr>
      <p:sp>
        <p:nvSpPr>
          <p:cNvPr id="43" name="Google Shape;43;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
        <p:nvSpPr>
          <p:cNvPr id="45" name="Google Shape;45;p6">
            <a:hlinkClick action="ppaction://hlinksldjump" r:id="rId2"/>
          </p:cNvPr>
          <p:cNvSpPr/>
          <p:nvPr/>
        </p:nvSpPr>
        <p:spPr>
          <a:xfrm>
            <a:off x="8280450" y="0"/>
            <a:ext cx="863400" cy="4542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6" name="Google Shape;46;p6">
            <a:hlinkClick action="ppaction://hlinksldjump" r:id="rId3"/>
          </p:cNvPr>
          <p:cNvCxnSpPr/>
          <p:nvPr/>
        </p:nvCxnSpPr>
        <p:spPr>
          <a:xfrm>
            <a:off x="8598817" y="216350"/>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47" name="Google Shape;47;p6">
            <a:hlinkClick action="ppaction://hlinksldjump" r:id="rId4"/>
          </p:cNvPr>
          <p:cNvCxnSpPr/>
          <p:nvPr/>
        </p:nvCxnSpPr>
        <p:spPr>
          <a:xfrm>
            <a:off x="8598817" y="250138"/>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48" name="Google Shape;48;p6">
            <a:hlinkClick action="ppaction://hlinksldjump" r:id="rId5"/>
          </p:cNvPr>
          <p:cNvCxnSpPr/>
          <p:nvPr/>
        </p:nvCxnSpPr>
        <p:spPr>
          <a:xfrm>
            <a:off x="8598817" y="283925"/>
            <a:ext cx="216300" cy="0"/>
          </a:xfrm>
          <a:prstGeom prst="straightConnector1">
            <a:avLst/>
          </a:prstGeom>
          <a:noFill/>
          <a:ln cap="flat" cmpd="sng" w="9525">
            <a:solidFill>
              <a:srgbClr val="B7B7B7"/>
            </a:solidFill>
            <a:prstDash val="solid"/>
            <a:round/>
            <a:headEnd len="med" w="med" type="none"/>
            <a:tailEnd len="med" w="med" type="none"/>
          </a:ln>
        </p:spPr>
      </p:cxnSp>
      <p:sp>
        <p:nvSpPr>
          <p:cNvPr id="49" name="Google Shape;49;p6"/>
          <p:cNvSpPr txBox="1"/>
          <p:nvPr>
            <p:ph idx="1" type="body"/>
          </p:nvPr>
        </p:nvSpPr>
        <p:spPr>
          <a:xfrm>
            <a:off x="729450" y="1068650"/>
            <a:ext cx="7688700" cy="1034400"/>
          </a:xfrm>
          <a:prstGeom prst="rect">
            <a:avLst/>
          </a:prstGeom>
        </p:spPr>
        <p:txBody>
          <a:bodyPr anchorCtr="0" anchor="t" bIns="91425" lIns="91425" spcFirstLastPara="1" rIns="91425" wrap="square" tIns="91425">
            <a:noAutofit/>
          </a:bodyPr>
          <a:lstStyle>
            <a:lvl1pPr indent="-311150" lvl="0" marL="457200" rtl="0">
              <a:spcBef>
                <a:spcPts val="0"/>
              </a:spcBef>
              <a:spcAft>
                <a:spcPts val="0"/>
              </a:spcAft>
              <a:buSzPts val="1300"/>
              <a:buChar char="●"/>
              <a:defRPr/>
            </a:lvl1pPr>
            <a:lvl2pPr indent="-298450" lvl="1" marL="914400" rtl="0">
              <a:spcBef>
                <a:spcPts val="1600"/>
              </a:spcBef>
              <a:spcAft>
                <a:spcPts val="0"/>
              </a:spcAft>
              <a:buSzPts val="1100"/>
              <a:buChar char="○"/>
              <a:defRPr/>
            </a:lvl2pPr>
            <a:lvl3pPr indent="-298450" lvl="2" marL="1371600" rtl="0">
              <a:spcBef>
                <a:spcPts val="1600"/>
              </a:spcBef>
              <a:spcAft>
                <a:spcPts val="0"/>
              </a:spcAft>
              <a:buSzPts val="1100"/>
              <a:buChar char="■"/>
              <a:defRPr/>
            </a:lvl3pPr>
            <a:lvl4pPr indent="-298450" lvl="3" marL="1828800" rtl="0">
              <a:spcBef>
                <a:spcPts val="1600"/>
              </a:spcBef>
              <a:spcAft>
                <a:spcPts val="0"/>
              </a:spcAft>
              <a:buSzPts val="1100"/>
              <a:buChar char="●"/>
              <a:defRPr/>
            </a:lvl4pPr>
            <a:lvl5pPr indent="-298450" lvl="4" marL="2286000" rtl="0">
              <a:spcBef>
                <a:spcPts val="1600"/>
              </a:spcBef>
              <a:spcAft>
                <a:spcPts val="0"/>
              </a:spcAft>
              <a:buSzPts val="1100"/>
              <a:buChar char="○"/>
              <a:defRPr/>
            </a:lvl5pPr>
            <a:lvl6pPr indent="-298450" lvl="5" marL="2743200" rtl="0">
              <a:spcBef>
                <a:spcPts val="1600"/>
              </a:spcBef>
              <a:spcAft>
                <a:spcPts val="0"/>
              </a:spcAft>
              <a:buSzPts val="1100"/>
              <a:buChar char="■"/>
              <a:defRPr/>
            </a:lvl6pPr>
            <a:lvl7pPr indent="-298450" lvl="6" marL="3200400" rtl="0">
              <a:spcBef>
                <a:spcPts val="1600"/>
              </a:spcBef>
              <a:spcAft>
                <a:spcPts val="0"/>
              </a:spcAft>
              <a:buSzPts val="1100"/>
              <a:buChar char="●"/>
              <a:defRPr/>
            </a:lvl7pPr>
            <a:lvl8pPr indent="-298450" lvl="7" marL="3657600" rtl="0">
              <a:spcBef>
                <a:spcPts val="1600"/>
              </a:spcBef>
              <a:spcAft>
                <a:spcPts val="0"/>
              </a:spcAft>
              <a:buSzPts val="1100"/>
              <a:buChar char="○"/>
              <a:defRPr/>
            </a:lvl8pPr>
            <a:lvl9pPr indent="-298450" lvl="8" marL="4114800" rtl="0">
              <a:spcBef>
                <a:spcPts val="1600"/>
              </a:spcBef>
              <a:spcAft>
                <a:spcPts val="1600"/>
              </a:spcAft>
              <a:buSzPts val="1100"/>
              <a:buChar char="■"/>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_alt2">
  <p:cSld name="TITLE_AND_BODY_1_1">
    <p:spTree>
      <p:nvGrpSpPr>
        <p:cNvPr id="50" name="Shape 50"/>
        <p:cNvGrpSpPr/>
        <p:nvPr/>
      </p:nvGrpSpPr>
      <p:grpSpPr>
        <a:xfrm>
          <a:off x="0" y="0"/>
          <a:ext cx="0" cy="0"/>
          <a:chOff x="0" y="0"/>
          <a:chExt cx="0" cy="0"/>
        </a:xfrm>
      </p:grpSpPr>
      <p:pic>
        <p:nvPicPr>
          <p:cNvPr descr="shutterstock_31891705.jpg" id="51" name="Google Shape;51;p7"/>
          <p:cNvPicPr preferRelativeResize="0"/>
          <p:nvPr/>
        </p:nvPicPr>
        <p:blipFill rotWithShape="1">
          <a:blip r:embed="rId2">
            <a:alphaModFix/>
          </a:blip>
          <a:srcRect b="11971" l="0" r="0" t="11971"/>
          <a:stretch/>
        </p:blipFill>
        <p:spPr>
          <a:xfrm>
            <a:off x="0" y="487825"/>
            <a:ext cx="9143999" cy="4655673"/>
          </a:xfrm>
          <a:prstGeom prst="rect">
            <a:avLst/>
          </a:prstGeom>
          <a:noFill/>
          <a:ln>
            <a:noFill/>
          </a:ln>
        </p:spPr>
      </p:pic>
      <p:sp>
        <p:nvSpPr>
          <p:cNvPr id="52" name="Google Shape;52;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7"/>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rtl="0">
              <a:buNone/>
              <a:defRPr>
                <a:solidFill>
                  <a:srgbClr val="FFFFFF"/>
                </a:solidFill>
              </a:defRPr>
            </a:lvl1pPr>
            <a:lvl2pPr lvl="1" rtl="0">
              <a:buNone/>
              <a:defRPr>
                <a:solidFill>
                  <a:srgbClr val="FFFFFF"/>
                </a:solidFill>
              </a:defRPr>
            </a:lvl2pPr>
            <a:lvl3pPr lvl="2" rtl="0">
              <a:buNone/>
              <a:defRPr>
                <a:solidFill>
                  <a:srgbClr val="FFFFFF"/>
                </a:solidFill>
              </a:defRPr>
            </a:lvl3pPr>
            <a:lvl4pPr lvl="3" rtl="0">
              <a:buNone/>
              <a:defRPr>
                <a:solidFill>
                  <a:srgbClr val="FFFFFF"/>
                </a:solidFill>
              </a:defRPr>
            </a:lvl4pPr>
            <a:lvl5pPr lvl="4" rtl="0">
              <a:buNone/>
              <a:defRPr>
                <a:solidFill>
                  <a:srgbClr val="FFFFFF"/>
                </a:solidFill>
              </a:defRPr>
            </a:lvl5pPr>
            <a:lvl6pPr lvl="5" rtl="0">
              <a:buNone/>
              <a:defRPr>
                <a:solidFill>
                  <a:srgbClr val="FFFFFF"/>
                </a:solidFill>
              </a:defRPr>
            </a:lvl6pPr>
            <a:lvl7pPr lvl="6" rtl="0">
              <a:buNone/>
              <a:defRPr>
                <a:solidFill>
                  <a:srgbClr val="FFFFFF"/>
                </a:solidFill>
              </a:defRPr>
            </a:lvl7pPr>
            <a:lvl8pPr lvl="7" rtl="0">
              <a:buNone/>
              <a:defRPr>
                <a:solidFill>
                  <a:srgbClr val="FFFFFF"/>
                </a:solidFill>
              </a:defRPr>
            </a:lvl8pPr>
            <a:lvl9pPr lvl="8" rtl="0">
              <a:buNone/>
              <a:defRPr>
                <a:solidFill>
                  <a:srgbClr val="FFFFFF"/>
                </a:solidFill>
              </a:defRPr>
            </a:lvl9pPr>
          </a:lstStyle>
          <a:p>
            <a:pPr indent="0" lvl="0" marL="0" rtl="0" algn="r">
              <a:spcBef>
                <a:spcPts val="0"/>
              </a:spcBef>
              <a:spcAft>
                <a:spcPts val="0"/>
              </a:spcAft>
              <a:buNone/>
            </a:pPr>
            <a:fld id="{00000000-1234-1234-1234-123412341234}" type="slidenum">
              <a:rPr lang="en-GB"/>
              <a:t>‹#›</a:t>
            </a:fld>
            <a:endParaRPr/>
          </a:p>
        </p:txBody>
      </p:sp>
      <p:sp>
        <p:nvSpPr>
          <p:cNvPr id="54" name="Google Shape;54;p7">
            <a:hlinkClick action="ppaction://hlinksldjump" r:id="rId3"/>
          </p:cNvPr>
          <p:cNvSpPr/>
          <p:nvPr/>
        </p:nvSpPr>
        <p:spPr>
          <a:xfrm>
            <a:off x="8280450" y="0"/>
            <a:ext cx="863400" cy="4542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5" name="Google Shape;55;p7">
            <a:hlinkClick action="ppaction://hlinksldjump" r:id="rId4"/>
          </p:cNvPr>
          <p:cNvCxnSpPr/>
          <p:nvPr/>
        </p:nvCxnSpPr>
        <p:spPr>
          <a:xfrm>
            <a:off x="8598817" y="216350"/>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56" name="Google Shape;56;p7">
            <a:hlinkClick action="ppaction://hlinksldjump" r:id="rId5"/>
          </p:cNvPr>
          <p:cNvCxnSpPr/>
          <p:nvPr/>
        </p:nvCxnSpPr>
        <p:spPr>
          <a:xfrm>
            <a:off x="8598817" y="250138"/>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57" name="Google Shape;57;p7">
            <a:hlinkClick action="ppaction://hlinksldjump" r:id="rId6"/>
          </p:cNvPr>
          <p:cNvCxnSpPr/>
          <p:nvPr/>
        </p:nvCxnSpPr>
        <p:spPr>
          <a:xfrm>
            <a:off x="8598817" y="283925"/>
            <a:ext cx="216300" cy="0"/>
          </a:xfrm>
          <a:prstGeom prst="straightConnector1">
            <a:avLst/>
          </a:prstGeom>
          <a:noFill/>
          <a:ln cap="flat" cmpd="sng" w="9525">
            <a:solidFill>
              <a:srgbClr val="B7B7B7"/>
            </a:solidFill>
            <a:prstDash val="solid"/>
            <a:round/>
            <a:headEnd len="med" w="med" type="none"/>
            <a:tailEnd len="med" w="med" type="none"/>
          </a:ln>
        </p:spPr>
      </p:cxnSp>
      <p:sp>
        <p:nvSpPr>
          <p:cNvPr id="58" name="Google Shape;58;p7"/>
          <p:cNvSpPr txBox="1"/>
          <p:nvPr>
            <p:ph type="title"/>
          </p:nvPr>
        </p:nvSpPr>
        <p:spPr>
          <a:xfrm>
            <a:off x="729450" y="2056375"/>
            <a:ext cx="5887500" cy="15186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3600"/>
              <a:buNone/>
              <a:defRPr sz="3600">
                <a:solidFill>
                  <a:schemeClr val="lt1"/>
                </a:solidFill>
              </a:defRPr>
            </a:lvl2pPr>
            <a:lvl3pPr lvl="2" rtl="0">
              <a:spcBef>
                <a:spcPts val="0"/>
              </a:spcBef>
              <a:spcAft>
                <a:spcPts val="0"/>
              </a:spcAft>
              <a:buClr>
                <a:schemeClr val="lt1"/>
              </a:buClr>
              <a:buSzPts val="3600"/>
              <a:buNone/>
              <a:defRPr sz="3600">
                <a:solidFill>
                  <a:schemeClr val="lt1"/>
                </a:solidFill>
              </a:defRPr>
            </a:lvl3pPr>
            <a:lvl4pPr lvl="3" rtl="0">
              <a:spcBef>
                <a:spcPts val="0"/>
              </a:spcBef>
              <a:spcAft>
                <a:spcPts val="0"/>
              </a:spcAft>
              <a:buClr>
                <a:schemeClr val="lt1"/>
              </a:buClr>
              <a:buSzPts val="3600"/>
              <a:buNone/>
              <a:defRPr sz="3600">
                <a:solidFill>
                  <a:schemeClr val="lt1"/>
                </a:solidFill>
              </a:defRPr>
            </a:lvl4pPr>
            <a:lvl5pPr lvl="4" rtl="0">
              <a:spcBef>
                <a:spcPts val="0"/>
              </a:spcBef>
              <a:spcAft>
                <a:spcPts val="0"/>
              </a:spcAft>
              <a:buClr>
                <a:schemeClr val="lt1"/>
              </a:buClr>
              <a:buSzPts val="3600"/>
              <a:buNone/>
              <a:defRPr sz="3600">
                <a:solidFill>
                  <a:schemeClr val="lt1"/>
                </a:solidFill>
              </a:defRPr>
            </a:lvl5pPr>
            <a:lvl6pPr lvl="5" rtl="0">
              <a:spcBef>
                <a:spcPts val="0"/>
              </a:spcBef>
              <a:spcAft>
                <a:spcPts val="0"/>
              </a:spcAft>
              <a:buClr>
                <a:schemeClr val="lt1"/>
              </a:buClr>
              <a:buSzPts val="3600"/>
              <a:buNone/>
              <a:defRPr sz="3600">
                <a:solidFill>
                  <a:schemeClr val="lt1"/>
                </a:solidFill>
              </a:defRPr>
            </a:lvl6pPr>
            <a:lvl7pPr lvl="6" rtl="0">
              <a:spcBef>
                <a:spcPts val="0"/>
              </a:spcBef>
              <a:spcAft>
                <a:spcPts val="0"/>
              </a:spcAft>
              <a:buClr>
                <a:schemeClr val="lt1"/>
              </a:buClr>
              <a:buSzPts val="3600"/>
              <a:buNone/>
              <a:defRPr sz="3600">
                <a:solidFill>
                  <a:schemeClr val="lt1"/>
                </a:solidFill>
              </a:defRPr>
            </a:lvl7pPr>
            <a:lvl8pPr lvl="7" rtl="0">
              <a:spcBef>
                <a:spcPts val="0"/>
              </a:spcBef>
              <a:spcAft>
                <a:spcPts val="0"/>
              </a:spcAft>
              <a:buClr>
                <a:schemeClr val="lt1"/>
              </a:buClr>
              <a:buSzPts val="3600"/>
              <a:buNone/>
              <a:defRPr sz="3600">
                <a:solidFill>
                  <a:schemeClr val="lt1"/>
                </a:solidFill>
              </a:defRPr>
            </a:lvl8pPr>
            <a:lvl9pPr lvl="8" rtl="0">
              <a:spcBef>
                <a:spcPts val="0"/>
              </a:spcBef>
              <a:spcAft>
                <a:spcPts val="0"/>
              </a:spcAft>
              <a:buClr>
                <a:schemeClr val="lt1"/>
              </a:buClr>
              <a:buSzPts val="3600"/>
              <a:buNone/>
              <a:defRPr sz="3600">
                <a:solidFill>
                  <a:schemeClr val="lt1"/>
                </a:solidFill>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59" name="Shape 59"/>
        <p:cNvGrpSpPr/>
        <p:nvPr/>
      </p:nvGrpSpPr>
      <p:grpSpPr>
        <a:xfrm>
          <a:off x="0" y="0"/>
          <a:ext cx="0" cy="0"/>
          <a:chOff x="0" y="0"/>
          <a:chExt cx="0" cy="0"/>
        </a:xfrm>
      </p:grpSpPr>
      <p:sp>
        <p:nvSpPr>
          <p:cNvPr id="60" name="Google Shape;60;p8"/>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1" name="Google Shape;61;p8"/>
          <p:cNvGrpSpPr/>
          <p:nvPr/>
        </p:nvGrpSpPr>
        <p:grpSpPr>
          <a:xfrm>
            <a:off x="830392" y="1191256"/>
            <a:ext cx="745763" cy="45826"/>
            <a:chOff x="4580561" y="2589004"/>
            <a:chExt cx="1064464" cy="25200"/>
          </a:xfrm>
        </p:grpSpPr>
        <p:sp>
          <p:nvSpPr>
            <p:cNvPr id="62" name="Google Shape;62;p8"/>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8"/>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4" name="Google Shape;64;p8"/>
          <p:cNvSpPr txBox="1"/>
          <p:nvPr>
            <p:ph type="title"/>
          </p:nvPr>
        </p:nvSpPr>
        <p:spPr>
          <a:xfrm>
            <a:off x="729450" y="1318650"/>
            <a:ext cx="76884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65" name="Google Shape;65;p8"/>
          <p:cNvSpPr txBox="1"/>
          <p:nvPr>
            <p:ph idx="1" type="body"/>
          </p:nvPr>
        </p:nvSpPr>
        <p:spPr>
          <a:xfrm>
            <a:off x="729325" y="2078875"/>
            <a:ext cx="37743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6" name="Google Shape;66;p8"/>
          <p:cNvSpPr txBox="1"/>
          <p:nvPr>
            <p:ph idx="2" type="body"/>
          </p:nvPr>
        </p:nvSpPr>
        <p:spPr>
          <a:xfrm>
            <a:off x="4643604" y="2078875"/>
            <a:ext cx="37743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7" name="Google Shape;67;p8"/>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68" name="Google Shape;68;p8">
            <a:hlinkClick action="ppaction://hlinksldjump" r:id="rId2"/>
          </p:cNvPr>
          <p:cNvSpPr/>
          <p:nvPr/>
        </p:nvSpPr>
        <p:spPr>
          <a:xfrm>
            <a:off x="8280450" y="0"/>
            <a:ext cx="863400" cy="4542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69" name="Google Shape;69;p8">
            <a:hlinkClick action="ppaction://hlinksldjump" r:id="rId3"/>
          </p:cNvPr>
          <p:cNvCxnSpPr/>
          <p:nvPr/>
        </p:nvCxnSpPr>
        <p:spPr>
          <a:xfrm>
            <a:off x="8598817" y="216350"/>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70" name="Google Shape;70;p8">
            <a:hlinkClick action="ppaction://hlinksldjump" r:id="rId4"/>
          </p:cNvPr>
          <p:cNvCxnSpPr/>
          <p:nvPr/>
        </p:nvCxnSpPr>
        <p:spPr>
          <a:xfrm>
            <a:off x="8598817" y="250138"/>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71" name="Google Shape;71;p8">
            <a:hlinkClick action="ppaction://hlinksldjump" r:id="rId5"/>
          </p:cNvPr>
          <p:cNvCxnSpPr/>
          <p:nvPr/>
        </p:nvCxnSpPr>
        <p:spPr>
          <a:xfrm>
            <a:off x="8598817" y="283925"/>
            <a:ext cx="216300" cy="0"/>
          </a:xfrm>
          <a:prstGeom prst="straightConnector1">
            <a:avLst/>
          </a:prstGeom>
          <a:noFill/>
          <a:ln cap="flat" cmpd="sng" w="9525">
            <a:solidFill>
              <a:srgbClr val="B7B7B7"/>
            </a:solidFill>
            <a:prstDash val="solid"/>
            <a:round/>
            <a:headEnd len="med" w="med" type="none"/>
            <a:tailEnd len="med" w="med" type="none"/>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2" name="Shape 72"/>
        <p:cNvGrpSpPr/>
        <p:nvPr/>
      </p:nvGrpSpPr>
      <p:grpSpPr>
        <a:xfrm>
          <a:off x="0" y="0"/>
          <a:ext cx="0" cy="0"/>
          <a:chOff x="0" y="0"/>
          <a:chExt cx="0" cy="0"/>
        </a:xfrm>
      </p:grpSpPr>
      <p:sp>
        <p:nvSpPr>
          <p:cNvPr id="73" name="Google Shape;73;p9"/>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74" name="Google Shape;74;p9"/>
          <p:cNvGrpSpPr/>
          <p:nvPr/>
        </p:nvGrpSpPr>
        <p:grpSpPr>
          <a:xfrm>
            <a:off x="830392" y="1191256"/>
            <a:ext cx="745763" cy="45826"/>
            <a:chOff x="4580561" y="2589004"/>
            <a:chExt cx="1064464" cy="25200"/>
          </a:xfrm>
        </p:grpSpPr>
        <p:sp>
          <p:nvSpPr>
            <p:cNvPr id="75" name="Google Shape;75;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9"/>
          <p:cNvSpPr txBox="1"/>
          <p:nvPr>
            <p:ph type="title"/>
          </p:nvPr>
        </p:nvSpPr>
        <p:spPr>
          <a:xfrm>
            <a:off x="729450" y="1318650"/>
            <a:ext cx="76884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78" name="Google Shape;78;p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79" name="Google Shape;79;p9">
            <a:hlinkClick action="ppaction://hlinksldjump" r:id="rId2"/>
          </p:cNvPr>
          <p:cNvSpPr/>
          <p:nvPr/>
        </p:nvSpPr>
        <p:spPr>
          <a:xfrm>
            <a:off x="8280450" y="0"/>
            <a:ext cx="863400" cy="4542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80" name="Google Shape;80;p9">
            <a:hlinkClick action="ppaction://hlinksldjump" r:id="rId3"/>
          </p:cNvPr>
          <p:cNvCxnSpPr/>
          <p:nvPr/>
        </p:nvCxnSpPr>
        <p:spPr>
          <a:xfrm>
            <a:off x="8598817" y="216350"/>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81" name="Google Shape;81;p9">
            <a:hlinkClick action="ppaction://hlinksldjump" r:id="rId4"/>
          </p:cNvPr>
          <p:cNvCxnSpPr/>
          <p:nvPr/>
        </p:nvCxnSpPr>
        <p:spPr>
          <a:xfrm>
            <a:off x="8598817" y="250138"/>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82" name="Google Shape;82;p9">
            <a:hlinkClick action="ppaction://hlinksldjump" r:id="rId5"/>
          </p:cNvPr>
          <p:cNvCxnSpPr/>
          <p:nvPr/>
        </p:nvCxnSpPr>
        <p:spPr>
          <a:xfrm>
            <a:off x="8598817" y="283925"/>
            <a:ext cx="216300" cy="0"/>
          </a:xfrm>
          <a:prstGeom prst="straightConnector1">
            <a:avLst/>
          </a:prstGeom>
          <a:noFill/>
          <a:ln cap="flat" cmpd="sng" w="9525">
            <a:solidFill>
              <a:srgbClr val="B7B7B7"/>
            </a:solidFill>
            <a:prstDash val="solid"/>
            <a:round/>
            <a:headEnd len="med" w="med" type="none"/>
            <a:tailEnd len="med" w="med"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83" name="Shape 83"/>
        <p:cNvGrpSpPr/>
        <p:nvPr/>
      </p:nvGrpSpPr>
      <p:grpSpPr>
        <a:xfrm>
          <a:off x="0" y="0"/>
          <a:ext cx="0" cy="0"/>
          <a:chOff x="0" y="0"/>
          <a:chExt cx="0" cy="0"/>
        </a:xfrm>
      </p:grpSpPr>
      <p:sp>
        <p:nvSpPr>
          <p:cNvPr id="84" name="Google Shape;84;p10"/>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5" name="Google Shape;85;p10"/>
          <p:cNvGrpSpPr/>
          <p:nvPr/>
        </p:nvGrpSpPr>
        <p:grpSpPr>
          <a:xfrm>
            <a:off x="830392" y="1191256"/>
            <a:ext cx="745763" cy="45826"/>
            <a:chOff x="4580561" y="2589004"/>
            <a:chExt cx="1064464" cy="25200"/>
          </a:xfrm>
        </p:grpSpPr>
        <p:sp>
          <p:nvSpPr>
            <p:cNvPr id="86" name="Google Shape;86;p10"/>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10"/>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8" name="Google Shape;88;p10"/>
          <p:cNvSpPr txBox="1"/>
          <p:nvPr>
            <p:ph type="title"/>
          </p:nvPr>
        </p:nvSpPr>
        <p:spPr>
          <a:xfrm>
            <a:off x="730000" y="1318650"/>
            <a:ext cx="3300900" cy="13815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89" name="Google Shape;89;p10"/>
          <p:cNvSpPr txBox="1"/>
          <p:nvPr>
            <p:ph idx="1" type="body"/>
          </p:nvPr>
        </p:nvSpPr>
        <p:spPr>
          <a:xfrm>
            <a:off x="721225" y="2781725"/>
            <a:ext cx="3300900" cy="15975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0" name="Google Shape;90;p10"/>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91" name="Google Shape;91;p10">
            <a:hlinkClick action="ppaction://hlinksldjump" r:id="rId2"/>
          </p:cNvPr>
          <p:cNvSpPr/>
          <p:nvPr/>
        </p:nvSpPr>
        <p:spPr>
          <a:xfrm>
            <a:off x="8280450" y="0"/>
            <a:ext cx="863400" cy="4542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92" name="Google Shape;92;p10">
            <a:hlinkClick action="ppaction://hlinksldjump" r:id="rId3"/>
          </p:cNvPr>
          <p:cNvCxnSpPr/>
          <p:nvPr/>
        </p:nvCxnSpPr>
        <p:spPr>
          <a:xfrm>
            <a:off x="8598817" y="216350"/>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93" name="Google Shape;93;p10">
            <a:hlinkClick action="ppaction://hlinksldjump" r:id="rId4"/>
          </p:cNvPr>
          <p:cNvCxnSpPr/>
          <p:nvPr/>
        </p:nvCxnSpPr>
        <p:spPr>
          <a:xfrm>
            <a:off x="8598817" y="250138"/>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94" name="Google Shape;94;p10">
            <a:hlinkClick action="ppaction://hlinksldjump" r:id="rId5"/>
          </p:cNvPr>
          <p:cNvCxnSpPr/>
          <p:nvPr/>
        </p:nvCxnSpPr>
        <p:spPr>
          <a:xfrm>
            <a:off x="8598817" y="283925"/>
            <a:ext cx="216300" cy="0"/>
          </a:xfrm>
          <a:prstGeom prst="straightConnector1">
            <a:avLst/>
          </a:prstGeom>
          <a:noFill/>
          <a:ln cap="flat" cmpd="sng" w="9525">
            <a:solidFill>
              <a:srgbClr val="B7B7B7"/>
            </a:solidFill>
            <a:prstDash val="solid"/>
            <a:round/>
            <a:headEnd len="med" w="med" type="none"/>
            <a:tailEnd len="med" w="med" type="none"/>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95" name="Shape 95"/>
        <p:cNvGrpSpPr/>
        <p:nvPr/>
      </p:nvGrpSpPr>
      <p:grpSpPr>
        <a:xfrm>
          <a:off x="0" y="0"/>
          <a:ext cx="0" cy="0"/>
          <a:chOff x="0" y="0"/>
          <a:chExt cx="0" cy="0"/>
        </a:xfrm>
      </p:grpSpPr>
      <p:grpSp>
        <p:nvGrpSpPr>
          <p:cNvPr id="96" name="Google Shape;96;p11"/>
          <p:cNvGrpSpPr/>
          <p:nvPr/>
        </p:nvGrpSpPr>
        <p:grpSpPr>
          <a:xfrm>
            <a:off x="830392" y="4169130"/>
            <a:ext cx="745763" cy="45826"/>
            <a:chOff x="4580561" y="2589004"/>
            <a:chExt cx="1064464" cy="25200"/>
          </a:xfrm>
        </p:grpSpPr>
        <p:sp>
          <p:nvSpPr>
            <p:cNvPr id="97" name="Google Shape;97;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9" name="Google Shape;99;p11"/>
          <p:cNvSpPr txBox="1"/>
          <p:nvPr>
            <p:ph type="title"/>
          </p:nvPr>
        </p:nvSpPr>
        <p:spPr>
          <a:xfrm>
            <a:off x="729450" y="864300"/>
            <a:ext cx="7021200" cy="29850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00" name="Google Shape;100;p11"/>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
        <p:nvSpPr>
          <p:cNvPr id="101" name="Google Shape;101;p11">
            <a:hlinkClick action="ppaction://hlinksldjump" r:id="rId2"/>
          </p:cNvPr>
          <p:cNvSpPr/>
          <p:nvPr/>
        </p:nvSpPr>
        <p:spPr>
          <a:xfrm>
            <a:off x="8280450" y="0"/>
            <a:ext cx="863400" cy="454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02" name="Google Shape;102;p11">
            <a:hlinkClick action="ppaction://hlinksldjump" r:id="rId3"/>
          </p:cNvPr>
          <p:cNvCxnSpPr/>
          <p:nvPr/>
        </p:nvCxnSpPr>
        <p:spPr>
          <a:xfrm>
            <a:off x="8598817" y="216350"/>
            <a:ext cx="216300" cy="0"/>
          </a:xfrm>
          <a:prstGeom prst="straightConnector1">
            <a:avLst/>
          </a:prstGeom>
          <a:noFill/>
          <a:ln cap="flat" cmpd="sng" w="9525">
            <a:solidFill>
              <a:schemeClr val="lt2"/>
            </a:solidFill>
            <a:prstDash val="solid"/>
            <a:round/>
            <a:headEnd len="med" w="med" type="none"/>
            <a:tailEnd len="med" w="med" type="none"/>
          </a:ln>
        </p:spPr>
      </p:cxnSp>
      <p:cxnSp>
        <p:nvCxnSpPr>
          <p:cNvPr id="103" name="Google Shape;103;p11">
            <a:hlinkClick action="ppaction://hlinksldjump" r:id="rId4"/>
          </p:cNvPr>
          <p:cNvCxnSpPr/>
          <p:nvPr/>
        </p:nvCxnSpPr>
        <p:spPr>
          <a:xfrm>
            <a:off x="8598817" y="250138"/>
            <a:ext cx="216300" cy="0"/>
          </a:xfrm>
          <a:prstGeom prst="straightConnector1">
            <a:avLst/>
          </a:prstGeom>
          <a:noFill/>
          <a:ln cap="flat" cmpd="sng" w="9525">
            <a:solidFill>
              <a:schemeClr val="lt2"/>
            </a:solidFill>
            <a:prstDash val="solid"/>
            <a:round/>
            <a:headEnd len="med" w="med" type="none"/>
            <a:tailEnd len="med" w="med" type="none"/>
          </a:ln>
        </p:spPr>
      </p:cxnSp>
      <p:cxnSp>
        <p:nvCxnSpPr>
          <p:cNvPr id="104" name="Google Shape;104;p11">
            <a:hlinkClick action="ppaction://hlinksldjump" r:id="rId5"/>
          </p:cNvPr>
          <p:cNvCxnSpPr/>
          <p:nvPr/>
        </p:nvCxnSpPr>
        <p:spPr>
          <a:xfrm>
            <a:off x="8598817" y="283925"/>
            <a:ext cx="216300" cy="0"/>
          </a:xfrm>
          <a:prstGeom prst="straightConnector1">
            <a:avLst/>
          </a:prstGeom>
          <a:noFill/>
          <a:ln cap="flat" cmpd="sng" w="9525">
            <a:solidFill>
              <a:schemeClr val="lt2"/>
            </a:solidFill>
            <a:prstDash val="solid"/>
            <a:round/>
            <a:headEnd len="med" w="med" type="none"/>
            <a:tailEnd len="med" w="med"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05" name="Shape 105"/>
        <p:cNvGrpSpPr/>
        <p:nvPr/>
      </p:nvGrpSpPr>
      <p:grpSpPr>
        <a:xfrm>
          <a:off x="0" y="0"/>
          <a:ext cx="0" cy="0"/>
          <a:chOff x="0" y="0"/>
          <a:chExt cx="0" cy="0"/>
        </a:xfrm>
      </p:grpSpPr>
      <p:sp>
        <p:nvSpPr>
          <p:cNvPr id="106" name="Google Shape;106;p12"/>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07" name="Google Shape;107;p12"/>
          <p:cNvGrpSpPr/>
          <p:nvPr/>
        </p:nvGrpSpPr>
        <p:grpSpPr>
          <a:xfrm>
            <a:off x="830392" y="1191256"/>
            <a:ext cx="745763" cy="45826"/>
            <a:chOff x="4580561" y="2589004"/>
            <a:chExt cx="1064464" cy="25200"/>
          </a:xfrm>
        </p:grpSpPr>
        <p:sp>
          <p:nvSpPr>
            <p:cNvPr id="108" name="Google Shape;108;p1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0" name="Google Shape;110;p12"/>
          <p:cNvSpPr txBox="1"/>
          <p:nvPr>
            <p:ph type="title"/>
          </p:nvPr>
        </p:nvSpPr>
        <p:spPr>
          <a:xfrm>
            <a:off x="730000" y="1318650"/>
            <a:ext cx="3300900" cy="1687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111" name="Google Shape;111;p12"/>
          <p:cNvSpPr txBox="1"/>
          <p:nvPr>
            <p:ph idx="1" type="subTitle"/>
          </p:nvPr>
        </p:nvSpPr>
        <p:spPr>
          <a:xfrm>
            <a:off x="724950" y="3161525"/>
            <a:ext cx="3300900" cy="7590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12" name="Google Shape;112;p12"/>
          <p:cNvSpPr txBox="1"/>
          <p:nvPr>
            <p:ph idx="2" type="body"/>
          </p:nvPr>
        </p:nvSpPr>
        <p:spPr>
          <a:xfrm>
            <a:off x="5174225" y="1352625"/>
            <a:ext cx="3374400" cy="30255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13" name="Google Shape;113;p1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114" name="Google Shape;114;p12">
            <a:hlinkClick action="ppaction://hlinksldjump" r:id="rId2"/>
          </p:cNvPr>
          <p:cNvSpPr/>
          <p:nvPr/>
        </p:nvSpPr>
        <p:spPr>
          <a:xfrm>
            <a:off x="8280450" y="0"/>
            <a:ext cx="863400" cy="454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15" name="Google Shape;115;p12">
            <a:hlinkClick action="ppaction://hlinksldjump" r:id="rId3"/>
          </p:cNvPr>
          <p:cNvCxnSpPr/>
          <p:nvPr/>
        </p:nvCxnSpPr>
        <p:spPr>
          <a:xfrm>
            <a:off x="8598817" y="216350"/>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116" name="Google Shape;116;p12">
            <a:hlinkClick action="ppaction://hlinksldjump" r:id="rId4"/>
          </p:cNvPr>
          <p:cNvCxnSpPr/>
          <p:nvPr/>
        </p:nvCxnSpPr>
        <p:spPr>
          <a:xfrm>
            <a:off x="8598817" y="250138"/>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117" name="Google Shape;117;p12">
            <a:hlinkClick action="ppaction://hlinksldjump" r:id="rId5"/>
          </p:cNvPr>
          <p:cNvCxnSpPr/>
          <p:nvPr/>
        </p:nvCxnSpPr>
        <p:spPr>
          <a:xfrm>
            <a:off x="8598817" y="283925"/>
            <a:ext cx="216300" cy="0"/>
          </a:xfrm>
          <a:prstGeom prst="straightConnector1">
            <a:avLst/>
          </a:prstGeom>
          <a:noFill/>
          <a:ln cap="flat" cmpd="sng" w="9525">
            <a:solidFill>
              <a:srgbClr val="B7B7B7"/>
            </a:solidFill>
            <a:prstDash val="solid"/>
            <a:round/>
            <a:headEnd len="med" w="med" type="none"/>
            <a:tailEnd len="med" w="med" type="none"/>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18" name="Shape 118"/>
        <p:cNvGrpSpPr/>
        <p:nvPr/>
      </p:nvGrpSpPr>
      <p:grpSpPr>
        <a:xfrm>
          <a:off x="0" y="0"/>
          <a:ext cx="0" cy="0"/>
          <a:chOff x="0" y="0"/>
          <a:chExt cx="0" cy="0"/>
        </a:xfrm>
      </p:grpSpPr>
      <p:sp>
        <p:nvSpPr>
          <p:cNvPr id="119" name="Google Shape;119;p13"/>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300"/>
              <a:buNone/>
              <a:defRPr/>
            </a:lvl1pPr>
          </a:lstStyle>
          <a:p/>
        </p:txBody>
      </p:sp>
      <p:sp>
        <p:nvSpPr>
          <p:cNvPr id="120" name="Google Shape;120;p13"/>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121" name="Google Shape;121;p13">
            <a:hlinkClick action="ppaction://hlinksldjump" r:id="rId2"/>
          </p:cNvPr>
          <p:cNvSpPr/>
          <p:nvPr/>
        </p:nvSpPr>
        <p:spPr>
          <a:xfrm>
            <a:off x="8280450" y="0"/>
            <a:ext cx="863400" cy="4542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22" name="Google Shape;122;p13">
            <a:hlinkClick action="ppaction://hlinksldjump" r:id="rId3"/>
          </p:cNvPr>
          <p:cNvCxnSpPr/>
          <p:nvPr/>
        </p:nvCxnSpPr>
        <p:spPr>
          <a:xfrm>
            <a:off x="8598817" y="216350"/>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123" name="Google Shape;123;p13">
            <a:hlinkClick action="ppaction://hlinksldjump" r:id="rId4"/>
          </p:cNvPr>
          <p:cNvCxnSpPr/>
          <p:nvPr/>
        </p:nvCxnSpPr>
        <p:spPr>
          <a:xfrm>
            <a:off x="8598817" y="250138"/>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124" name="Google Shape;124;p13">
            <a:hlinkClick action="ppaction://hlinksldjump" r:id="rId5"/>
          </p:cNvPr>
          <p:cNvCxnSpPr/>
          <p:nvPr/>
        </p:nvCxnSpPr>
        <p:spPr>
          <a:xfrm>
            <a:off x="8598817" y="283925"/>
            <a:ext cx="216300" cy="0"/>
          </a:xfrm>
          <a:prstGeom prst="straightConnector1">
            <a:avLst/>
          </a:prstGeom>
          <a:noFill/>
          <a:ln cap="flat" cmpd="sng" w="9525">
            <a:solidFill>
              <a:srgbClr val="B7B7B7"/>
            </a:solidFill>
            <a:prstDash val="solid"/>
            <a:round/>
            <a:headEnd len="med" w="med" type="none"/>
            <a:tailEnd len="med" w="med"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125" name="Shape 125"/>
        <p:cNvGrpSpPr/>
        <p:nvPr/>
      </p:nvGrpSpPr>
      <p:grpSpPr>
        <a:xfrm>
          <a:off x="0" y="0"/>
          <a:ext cx="0" cy="0"/>
          <a:chOff x="0" y="0"/>
          <a:chExt cx="0" cy="0"/>
        </a:xfrm>
      </p:grpSpPr>
      <p:grpSp>
        <p:nvGrpSpPr>
          <p:cNvPr id="126" name="Google Shape;126;p14"/>
          <p:cNvGrpSpPr/>
          <p:nvPr/>
        </p:nvGrpSpPr>
        <p:grpSpPr>
          <a:xfrm>
            <a:off x="830392" y="4169130"/>
            <a:ext cx="745763" cy="45826"/>
            <a:chOff x="4580561" y="2589004"/>
            <a:chExt cx="1064464" cy="25200"/>
          </a:xfrm>
        </p:grpSpPr>
        <p:sp>
          <p:nvSpPr>
            <p:cNvPr id="127" name="Google Shape;127;p14"/>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14"/>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9" name="Google Shape;129;p14"/>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130" name="Google Shape;130;p14"/>
          <p:cNvSpPr txBox="1"/>
          <p:nvPr>
            <p:ph idx="1" type="body"/>
          </p:nvPr>
        </p:nvSpPr>
        <p:spPr>
          <a:xfrm>
            <a:off x="729450" y="2272888"/>
            <a:ext cx="7688400" cy="15804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1600"/>
              </a:spcBef>
              <a:spcAft>
                <a:spcPts val="0"/>
              </a:spcAft>
              <a:buClr>
                <a:schemeClr val="lt1"/>
              </a:buClr>
              <a:buSzPts val="1100"/>
              <a:buChar char="○"/>
              <a:defRPr>
                <a:solidFill>
                  <a:schemeClr val="lt1"/>
                </a:solidFill>
              </a:defRPr>
            </a:lvl2pPr>
            <a:lvl3pPr indent="-298450" lvl="2" marL="1371600">
              <a:spcBef>
                <a:spcPts val="1600"/>
              </a:spcBef>
              <a:spcAft>
                <a:spcPts val="0"/>
              </a:spcAft>
              <a:buClr>
                <a:schemeClr val="lt1"/>
              </a:buClr>
              <a:buSzPts val="1100"/>
              <a:buChar char="■"/>
              <a:defRPr>
                <a:solidFill>
                  <a:schemeClr val="lt1"/>
                </a:solidFill>
              </a:defRPr>
            </a:lvl3pPr>
            <a:lvl4pPr indent="-298450" lvl="3" marL="1828800">
              <a:spcBef>
                <a:spcPts val="1600"/>
              </a:spcBef>
              <a:spcAft>
                <a:spcPts val="0"/>
              </a:spcAft>
              <a:buClr>
                <a:schemeClr val="lt1"/>
              </a:buClr>
              <a:buSzPts val="1100"/>
              <a:buChar char="●"/>
              <a:defRPr>
                <a:solidFill>
                  <a:schemeClr val="lt1"/>
                </a:solidFill>
              </a:defRPr>
            </a:lvl4pPr>
            <a:lvl5pPr indent="-298450" lvl="4" marL="2286000">
              <a:spcBef>
                <a:spcPts val="1600"/>
              </a:spcBef>
              <a:spcAft>
                <a:spcPts val="0"/>
              </a:spcAft>
              <a:buClr>
                <a:schemeClr val="lt1"/>
              </a:buClr>
              <a:buSzPts val="1100"/>
              <a:buChar char="○"/>
              <a:defRPr>
                <a:solidFill>
                  <a:schemeClr val="lt1"/>
                </a:solidFill>
              </a:defRPr>
            </a:lvl5pPr>
            <a:lvl6pPr indent="-298450" lvl="5" marL="2743200">
              <a:spcBef>
                <a:spcPts val="1600"/>
              </a:spcBef>
              <a:spcAft>
                <a:spcPts val="0"/>
              </a:spcAft>
              <a:buClr>
                <a:schemeClr val="lt1"/>
              </a:buClr>
              <a:buSzPts val="1100"/>
              <a:buChar char="■"/>
              <a:defRPr>
                <a:solidFill>
                  <a:schemeClr val="lt1"/>
                </a:solidFill>
              </a:defRPr>
            </a:lvl6pPr>
            <a:lvl7pPr indent="-298450" lvl="6" marL="3200400">
              <a:spcBef>
                <a:spcPts val="1600"/>
              </a:spcBef>
              <a:spcAft>
                <a:spcPts val="0"/>
              </a:spcAft>
              <a:buClr>
                <a:schemeClr val="lt1"/>
              </a:buClr>
              <a:buSzPts val="1100"/>
              <a:buChar char="●"/>
              <a:defRPr>
                <a:solidFill>
                  <a:schemeClr val="lt1"/>
                </a:solidFill>
              </a:defRPr>
            </a:lvl7pPr>
            <a:lvl8pPr indent="-298450" lvl="7" marL="3657600">
              <a:spcBef>
                <a:spcPts val="1600"/>
              </a:spcBef>
              <a:spcAft>
                <a:spcPts val="0"/>
              </a:spcAft>
              <a:buClr>
                <a:schemeClr val="lt1"/>
              </a:buClr>
              <a:buSzPts val="1100"/>
              <a:buChar char="○"/>
              <a:defRPr>
                <a:solidFill>
                  <a:schemeClr val="lt1"/>
                </a:solidFill>
              </a:defRPr>
            </a:lvl8pPr>
            <a:lvl9pPr indent="-298450" lvl="8" marL="4114800">
              <a:spcBef>
                <a:spcPts val="1600"/>
              </a:spcBef>
              <a:spcAft>
                <a:spcPts val="1600"/>
              </a:spcAft>
              <a:buClr>
                <a:schemeClr val="lt1"/>
              </a:buClr>
              <a:buSzPts val="1100"/>
              <a:buChar char="■"/>
              <a:defRPr>
                <a:solidFill>
                  <a:schemeClr val="lt1"/>
                </a:solidFill>
              </a:defRPr>
            </a:lvl9pPr>
          </a:lstStyle>
          <a:p/>
        </p:txBody>
      </p:sp>
      <p:sp>
        <p:nvSpPr>
          <p:cNvPr id="131" name="Google Shape;131;p14"/>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
        <p:nvSpPr>
          <p:cNvPr id="132" name="Google Shape;132;p14">
            <a:hlinkClick action="ppaction://hlinksldjump" r:id="rId2"/>
          </p:cNvPr>
          <p:cNvSpPr/>
          <p:nvPr/>
        </p:nvSpPr>
        <p:spPr>
          <a:xfrm>
            <a:off x="8280450" y="0"/>
            <a:ext cx="863400" cy="45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33" name="Google Shape;133;p14">
            <a:hlinkClick action="ppaction://hlinksldjump" r:id="rId3"/>
          </p:cNvPr>
          <p:cNvCxnSpPr/>
          <p:nvPr/>
        </p:nvCxnSpPr>
        <p:spPr>
          <a:xfrm>
            <a:off x="8598817" y="216350"/>
            <a:ext cx="216300" cy="0"/>
          </a:xfrm>
          <a:prstGeom prst="straightConnector1">
            <a:avLst/>
          </a:prstGeom>
          <a:noFill/>
          <a:ln cap="flat" cmpd="sng" w="9525">
            <a:solidFill>
              <a:schemeClr val="lt2"/>
            </a:solidFill>
            <a:prstDash val="solid"/>
            <a:round/>
            <a:headEnd len="med" w="med" type="none"/>
            <a:tailEnd len="med" w="med" type="none"/>
          </a:ln>
        </p:spPr>
      </p:cxnSp>
      <p:cxnSp>
        <p:nvCxnSpPr>
          <p:cNvPr id="134" name="Google Shape;134;p14">
            <a:hlinkClick action="ppaction://hlinksldjump" r:id="rId4"/>
          </p:cNvPr>
          <p:cNvCxnSpPr/>
          <p:nvPr/>
        </p:nvCxnSpPr>
        <p:spPr>
          <a:xfrm>
            <a:off x="8598817" y="250138"/>
            <a:ext cx="216300" cy="0"/>
          </a:xfrm>
          <a:prstGeom prst="straightConnector1">
            <a:avLst/>
          </a:prstGeom>
          <a:noFill/>
          <a:ln cap="flat" cmpd="sng" w="9525">
            <a:solidFill>
              <a:schemeClr val="lt2"/>
            </a:solidFill>
            <a:prstDash val="solid"/>
            <a:round/>
            <a:headEnd len="med" w="med" type="none"/>
            <a:tailEnd len="med" w="med" type="none"/>
          </a:ln>
        </p:spPr>
      </p:cxnSp>
      <p:cxnSp>
        <p:nvCxnSpPr>
          <p:cNvPr id="135" name="Google Shape;135;p14">
            <a:hlinkClick action="ppaction://hlinksldjump" r:id="rId5"/>
          </p:cNvPr>
          <p:cNvCxnSpPr/>
          <p:nvPr/>
        </p:nvCxnSpPr>
        <p:spPr>
          <a:xfrm>
            <a:off x="8598817" y="283925"/>
            <a:ext cx="216300" cy="0"/>
          </a:xfrm>
          <a:prstGeom prst="straightConnector1">
            <a:avLst/>
          </a:prstGeom>
          <a:noFill/>
          <a:ln cap="flat" cmpd="sng" w="9525">
            <a:solidFill>
              <a:schemeClr val="lt2"/>
            </a:solidFill>
            <a:prstDash val="solid"/>
            <a:round/>
            <a:headEnd len="med" w="med" type="none"/>
            <a:tailEnd len="med" w="med" type="none"/>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36" name="Shape 136"/>
        <p:cNvGrpSpPr/>
        <p:nvPr/>
      </p:nvGrpSpPr>
      <p:grpSpPr>
        <a:xfrm>
          <a:off x="0" y="0"/>
          <a:ext cx="0" cy="0"/>
          <a:chOff x="0" y="0"/>
          <a:chExt cx="0" cy="0"/>
        </a:xfrm>
      </p:grpSpPr>
      <p:sp>
        <p:nvSpPr>
          <p:cNvPr id="137" name="Google Shape;137;p15"/>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
        <p:nvSpPr>
          <p:cNvPr id="138" name="Google Shape;138;p15">
            <a:hlinkClick action="ppaction://hlinksldjump" r:id="rId2"/>
          </p:cNvPr>
          <p:cNvSpPr/>
          <p:nvPr/>
        </p:nvSpPr>
        <p:spPr>
          <a:xfrm>
            <a:off x="8280450" y="0"/>
            <a:ext cx="863400" cy="454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39" name="Google Shape;139;p15">
            <a:hlinkClick action="ppaction://hlinksldjump" r:id="rId3"/>
          </p:cNvPr>
          <p:cNvCxnSpPr/>
          <p:nvPr/>
        </p:nvCxnSpPr>
        <p:spPr>
          <a:xfrm>
            <a:off x="8598817" y="216350"/>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140" name="Google Shape;140;p15">
            <a:hlinkClick action="ppaction://hlinksldjump" r:id="rId4"/>
          </p:cNvPr>
          <p:cNvCxnSpPr/>
          <p:nvPr/>
        </p:nvCxnSpPr>
        <p:spPr>
          <a:xfrm>
            <a:off x="8598817" y="250138"/>
            <a:ext cx="216300" cy="0"/>
          </a:xfrm>
          <a:prstGeom prst="straightConnector1">
            <a:avLst/>
          </a:prstGeom>
          <a:noFill/>
          <a:ln cap="flat" cmpd="sng" w="9525">
            <a:solidFill>
              <a:srgbClr val="B7B7B7"/>
            </a:solidFill>
            <a:prstDash val="solid"/>
            <a:round/>
            <a:headEnd len="med" w="med" type="none"/>
            <a:tailEnd len="med" w="med" type="none"/>
          </a:ln>
        </p:spPr>
      </p:cxnSp>
      <p:cxnSp>
        <p:nvCxnSpPr>
          <p:cNvPr id="141" name="Google Shape;141;p15">
            <a:hlinkClick action="ppaction://hlinksldjump" r:id="rId5"/>
          </p:cNvPr>
          <p:cNvCxnSpPr/>
          <p:nvPr/>
        </p:nvCxnSpPr>
        <p:spPr>
          <a:xfrm>
            <a:off x="8598817" y="283925"/>
            <a:ext cx="216300" cy="0"/>
          </a:xfrm>
          <a:prstGeom prst="straightConnector1">
            <a:avLst/>
          </a:prstGeom>
          <a:noFill/>
          <a:ln cap="flat" cmpd="sng" w="9525">
            <a:solidFill>
              <a:srgbClr val="B7B7B7"/>
            </a:solidFill>
            <a:prstDash val="solid"/>
            <a:round/>
            <a:headEnd len="med" w="med" type="none"/>
            <a:tailEnd len="med" w="med"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OC">
  <p:cSld name="SECTION_HEADER_1">
    <p:bg>
      <p:bgPr>
        <a:solidFill>
          <a:schemeClr val="dk1"/>
        </a:solidFill>
      </p:bgPr>
    </p:bg>
    <p:spTree>
      <p:nvGrpSpPr>
        <p:cNvPr id="142" name="Shape 142"/>
        <p:cNvGrpSpPr/>
        <p:nvPr/>
      </p:nvGrpSpPr>
      <p:grpSpPr>
        <a:xfrm>
          <a:off x="0" y="0"/>
          <a:ext cx="0" cy="0"/>
          <a:chOff x="0" y="0"/>
          <a:chExt cx="0" cy="0"/>
        </a:xfrm>
      </p:grpSpPr>
      <p:sp>
        <p:nvSpPr>
          <p:cNvPr id="143" name="Google Shape;143;p16"/>
          <p:cNvSpPr txBox="1"/>
          <p:nvPr>
            <p:ph type="title"/>
          </p:nvPr>
        </p:nvSpPr>
        <p:spPr>
          <a:xfrm>
            <a:off x="1308150" y="1318650"/>
            <a:ext cx="7110000" cy="535200"/>
          </a:xfrm>
          <a:prstGeom prst="rect">
            <a:avLst/>
          </a:prstGeom>
        </p:spPr>
        <p:txBody>
          <a:bodyPr anchorCtr="0" anchor="t" bIns="91425" lIns="91425" spcFirstLastPara="1" rIns="91425" wrap="square" tIns="91425">
            <a:noAutofit/>
          </a:bodyPr>
          <a:lstStyle>
            <a:lvl1pPr lvl="0" rtl="0">
              <a:spcBef>
                <a:spcPts val="0"/>
              </a:spcBef>
              <a:spcAft>
                <a:spcPts val="0"/>
              </a:spcAft>
              <a:buClr>
                <a:srgbClr val="FFFFFF"/>
              </a:buClr>
              <a:buSzPts val="2600"/>
              <a:buNone/>
              <a:defRPr sz="2600">
                <a:solidFill>
                  <a:srgbClr val="FFFFFF"/>
                </a:solidFill>
              </a:defRPr>
            </a:lvl1pPr>
            <a:lvl2pPr lvl="1" rtl="0">
              <a:spcBef>
                <a:spcPts val="0"/>
              </a:spcBef>
              <a:spcAft>
                <a:spcPts val="0"/>
              </a:spcAft>
              <a:buClr>
                <a:srgbClr val="FFFFFF"/>
              </a:buClr>
              <a:buSzPts val="2600"/>
              <a:buNone/>
              <a:defRPr sz="2600">
                <a:solidFill>
                  <a:srgbClr val="FFFFFF"/>
                </a:solidFill>
              </a:defRPr>
            </a:lvl2pPr>
            <a:lvl3pPr lvl="2" rtl="0">
              <a:spcBef>
                <a:spcPts val="0"/>
              </a:spcBef>
              <a:spcAft>
                <a:spcPts val="0"/>
              </a:spcAft>
              <a:buClr>
                <a:srgbClr val="FFFFFF"/>
              </a:buClr>
              <a:buSzPts val="2600"/>
              <a:buNone/>
              <a:defRPr sz="2600">
                <a:solidFill>
                  <a:srgbClr val="FFFFFF"/>
                </a:solidFill>
              </a:defRPr>
            </a:lvl3pPr>
            <a:lvl4pPr lvl="3" rtl="0">
              <a:spcBef>
                <a:spcPts val="0"/>
              </a:spcBef>
              <a:spcAft>
                <a:spcPts val="0"/>
              </a:spcAft>
              <a:buClr>
                <a:srgbClr val="FFFFFF"/>
              </a:buClr>
              <a:buSzPts val="2600"/>
              <a:buNone/>
              <a:defRPr sz="2600">
                <a:solidFill>
                  <a:srgbClr val="FFFFFF"/>
                </a:solidFill>
              </a:defRPr>
            </a:lvl4pPr>
            <a:lvl5pPr lvl="4" rtl="0">
              <a:spcBef>
                <a:spcPts val="0"/>
              </a:spcBef>
              <a:spcAft>
                <a:spcPts val="0"/>
              </a:spcAft>
              <a:buClr>
                <a:srgbClr val="FFFFFF"/>
              </a:buClr>
              <a:buSzPts val="2600"/>
              <a:buNone/>
              <a:defRPr sz="2600">
                <a:solidFill>
                  <a:srgbClr val="FFFFFF"/>
                </a:solidFill>
              </a:defRPr>
            </a:lvl5pPr>
            <a:lvl6pPr lvl="5" rtl="0">
              <a:spcBef>
                <a:spcPts val="0"/>
              </a:spcBef>
              <a:spcAft>
                <a:spcPts val="0"/>
              </a:spcAft>
              <a:buClr>
                <a:srgbClr val="FFFFFF"/>
              </a:buClr>
              <a:buSzPts val="2600"/>
              <a:buNone/>
              <a:defRPr sz="2600">
                <a:solidFill>
                  <a:srgbClr val="FFFFFF"/>
                </a:solidFill>
              </a:defRPr>
            </a:lvl6pPr>
            <a:lvl7pPr lvl="6" rtl="0">
              <a:spcBef>
                <a:spcPts val="0"/>
              </a:spcBef>
              <a:spcAft>
                <a:spcPts val="0"/>
              </a:spcAft>
              <a:buClr>
                <a:srgbClr val="FFFFFF"/>
              </a:buClr>
              <a:buSzPts val="2600"/>
              <a:buNone/>
              <a:defRPr sz="2600">
                <a:solidFill>
                  <a:srgbClr val="FFFFFF"/>
                </a:solidFill>
              </a:defRPr>
            </a:lvl7pPr>
            <a:lvl8pPr lvl="7" rtl="0">
              <a:spcBef>
                <a:spcPts val="0"/>
              </a:spcBef>
              <a:spcAft>
                <a:spcPts val="0"/>
              </a:spcAft>
              <a:buClr>
                <a:srgbClr val="FFFFFF"/>
              </a:buClr>
              <a:buSzPts val="2600"/>
              <a:buNone/>
              <a:defRPr sz="2600">
                <a:solidFill>
                  <a:srgbClr val="FFFFFF"/>
                </a:solidFill>
              </a:defRPr>
            </a:lvl8pPr>
            <a:lvl9pPr lvl="8" rtl="0">
              <a:spcBef>
                <a:spcPts val="0"/>
              </a:spcBef>
              <a:spcAft>
                <a:spcPts val="0"/>
              </a:spcAft>
              <a:buClr>
                <a:srgbClr val="FFFFFF"/>
              </a:buClr>
              <a:buSzPts val="2600"/>
              <a:buNone/>
              <a:defRPr sz="2600">
                <a:solidFill>
                  <a:srgbClr val="FFFFFF"/>
                </a:solidFill>
              </a:defRPr>
            </a:lvl9pPr>
          </a:lstStyle>
          <a:p/>
        </p:txBody>
      </p:sp>
      <p:sp>
        <p:nvSpPr>
          <p:cNvPr id="144" name="Google Shape;144;p16"/>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_alt1">
  <p:cSld name="SECTION_HEADER_2">
    <p:bg>
      <p:bgPr>
        <a:solidFill>
          <a:srgbClr val="434343"/>
        </a:solidFill>
      </p:bgPr>
    </p:bg>
    <p:spTree>
      <p:nvGrpSpPr>
        <p:cNvPr id="145" name="Shape 145"/>
        <p:cNvGrpSpPr/>
        <p:nvPr/>
      </p:nvGrpSpPr>
      <p:grpSpPr>
        <a:xfrm>
          <a:off x="0" y="0"/>
          <a:ext cx="0" cy="0"/>
          <a:chOff x="0" y="0"/>
          <a:chExt cx="0" cy="0"/>
        </a:xfrm>
      </p:grpSpPr>
      <p:grpSp>
        <p:nvGrpSpPr>
          <p:cNvPr id="146" name="Google Shape;146;p17"/>
          <p:cNvGrpSpPr/>
          <p:nvPr/>
        </p:nvGrpSpPr>
        <p:grpSpPr>
          <a:xfrm>
            <a:off x="830392" y="1191256"/>
            <a:ext cx="745763" cy="45826"/>
            <a:chOff x="4580561" y="2589004"/>
            <a:chExt cx="1064464" cy="25200"/>
          </a:xfrm>
        </p:grpSpPr>
        <p:sp>
          <p:nvSpPr>
            <p:cNvPr id="147" name="Google Shape;147;p1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1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9" name="Google Shape;149;p17"/>
          <p:cNvSpPr txBox="1"/>
          <p:nvPr>
            <p:ph type="title"/>
          </p:nvPr>
        </p:nvSpPr>
        <p:spPr>
          <a:xfrm>
            <a:off x="729450" y="1322450"/>
            <a:ext cx="7688400" cy="15186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lt1"/>
              </a:buClr>
              <a:buSzPts val="3600"/>
              <a:buNone/>
              <a:defRPr sz="3600">
                <a:solidFill>
                  <a:schemeClr val="lt1"/>
                </a:solidFill>
              </a:defRPr>
            </a:lvl1pPr>
            <a:lvl2pPr lvl="1" rtl="0">
              <a:spcBef>
                <a:spcPts val="0"/>
              </a:spcBef>
              <a:spcAft>
                <a:spcPts val="0"/>
              </a:spcAft>
              <a:buClr>
                <a:schemeClr val="lt1"/>
              </a:buClr>
              <a:buSzPts val="3600"/>
              <a:buNone/>
              <a:defRPr sz="3600">
                <a:solidFill>
                  <a:schemeClr val="lt1"/>
                </a:solidFill>
              </a:defRPr>
            </a:lvl2pPr>
            <a:lvl3pPr lvl="2" rtl="0">
              <a:spcBef>
                <a:spcPts val="0"/>
              </a:spcBef>
              <a:spcAft>
                <a:spcPts val="0"/>
              </a:spcAft>
              <a:buClr>
                <a:schemeClr val="lt1"/>
              </a:buClr>
              <a:buSzPts val="3600"/>
              <a:buNone/>
              <a:defRPr sz="3600">
                <a:solidFill>
                  <a:schemeClr val="lt1"/>
                </a:solidFill>
              </a:defRPr>
            </a:lvl3pPr>
            <a:lvl4pPr lvl="3" rtl="0">
              <a:spcBef>
                <a:spcPts val="0"/>
              </a:spcBef>
              <a:spcAft>
                <a:spcPts val="0"/>
              </a:spcAft>
              <a:buClr>
                <a:schemeClr val="lt1"/>
              </a:buClr>
              <a:buSzPts val="3600"/>
              <a:buNone/>
              <a:defRPr sz="3600">
                <a:solidFill>
                  <a:schemeClr val="lt1"/>
                </a:solidFill>
              </a:defRPr>
            </a:lvl4pPr>
            <a:lvl5pPr lvl="4" rtl="0">
              <a:spcBef>
                <a:spcPts val="0"/>
              </a:spcBef>
              <a:spcAft>
                <a:spcPts val="0"/>
              </a:spcAft>
              <a:buClr>
                <a:schemeClr val="lt1"/>
              </a:buClr>
              <a:buSzPts val="3600"/>
              <a:buNone/>
              <a:defRPr sz="3600">
                <a:solidFill>
                  <a:schemeClr val="lt1"/>
                </a:solidFill>
              </a:defRPr>
            </a:lvl5pPr>
            <a:lvl6pPr lvl="5" rtl="0">
              <a:spcBef>
                <a:spcPts val="0"/>
              </a:spcBef>
              <a:spcAft>
                <a:spcPts val="0"/>
              </a:spcAft>
              <a:buClr>
                <a:schemeClr val="lt1"/>
              </a:buClr>
              <a:buSzPts val="3600"/>
              <a:buNone/>
              <a:defRPr sz="3600">
                <a:solidFill>
                  <a:schemeClr val="lt1"/>
                </a:solidFill>
              </a:defRPr>
            </a:lvl6pPr>
            <a:lvl7pPr lvl="6" rtl="0">
              <a:spcBef>
                <a:spcPts val="0"/>
              </a:spcBef>
              <a:spcAft>
                <a:spcPts val="0"/>
              </a:spcAft>
              <a:buClr>
                <a:schemeClr val="lt1"/>
              </a:buClr>
              <a:buSzPts val="3600"/>
              <a:buNone/>
              <a:defRPr sz="3600">
                <a:solidFill>
                  <a:schemeClr val="lt1"/>
                </a:solidFill>
              </a:defRPr>
            </a:lvl7pPr>
            <a:lvl8pPr lvl="7" rtl="0">
              <a:spcBef>
                <a:spcPts val="0"/>
              </a:spcBef>
              <a:spcAft>
                <a:spcPts val="0"/>
              </a:spcAft>
              <a:buClr>
                <a:schemeClr val="lt1"/>
              </a:buClr>
              <a:buSzPts val="3600"/>
              <a:buNone/>
              <a:defRPr sz="3600">
                <a:solidFill>
                  <a:schemeClr val="lt1"/>
                </a:solidFill>
              </a:defRPr>
            </a:lvl8pPr>
            <a:lvl9pPr lvl="8" rtl="0">
              <a:spcBef>
                <a:spcPts val="0"/>
              </a:spcBef>
              <a:spcAft>
                <a:spcPts val="0"/>
              </a:spcAft>
              <a:buClr>
                <a:schemeClr val="lt1"/>
              </a:buClr>
              <a:buSzPts val="3600"/>
              <a:buNone/>
              <a:defRPr sz="3600">
                <a:solidFill>
                  <a:schemeClr val="lt1"/>
                </a:solidFil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SzPts val="2800"/>
              <a:buFont typeface="Raleway"/>
              <a:buNone/>
              <a:defRPr b="1" sz="2800">
                <a:latin typeface="Raleway"/>
                <a:ea typeface="Raleway"/>
                <a:cs typeface="Raleway"/>
                <a:sym typeface="Raleway"/>
              </a:defRPr>
            </a:lvl1pPr>
            <a:lvl2pPr lvl="1">
              <a:spcBef>
                <a:spcPts val="0"/>
              </a:spcBef>
              <a:spcAft>
                <a:spcPts val="0"/>
              </a:spcAft>
              <a:buSzPts val="2800"/>
              <a:buFont typeface="Raleway"/>
              <a:buNone/>
              <a:defRPr b="1" sz="2800">
                <a:latin typeface="Raleway"/>
                <a:ea typeface="Raleway"/>
                <a:cs typeface="Raleway"/>
                <a:sym typeface="Raleway"/>
              </a:defRPr>
            </a:lvl2pPr>
            <a:lvl3pPr lvl="2">
              <a:spcBef>
                <a:spcPts val="0"/>
              </a:spcBef>
              <a:spcAft>
                <a:spcPts val="0"/>
              </a:spcAft>
              <a:buSzPts val="2800"/>
              <a:buFont typeface="Raleway"/>
              <a:buNone/>
              <a:defRPr b="1" sz="2800">
                <a:latin typeface="Raleway"/>
                <a:ea typeface="Raleway"/>
                <a:cs typeface="Raleway"/>
                <a:sym typeface="Raleway"/>
              </a:defRPr>
            </a:lvl3pPr>
            <a:lvl4pPr lvl="3">
              <a:spcBef>
                <a:spcPts val="0"/>
              </a:spcBef>
              <a:spcAft>
                <a:spcPts val="0"/>
              </a:spcAft>
              <a:buSzPts val="2800"/>
              <a:buFont typeface="Raleway"/>
              <a:buNone/>
              <a:defRPr b="1" sz="2800">
                <a:latin typeface="Raleway"/>
                <a:ea typeface="Raleway"/>
                <a:cs typeface="Raleway"/>
                <a:sym typeface="Raleway"/>
              </a:defRPr>
            </a:lvl4pPr>
            <a:lvl5pPr lvl="4">
              <a:spcBef>
                <a:spcPts val="0"/>
              </a:spcBef>
              <a:spcAft>
                <a:spcPts val="0"/>
              </a:spcAft>
              <a:buSzPts val="2800"/>
              <a:buFont typeface="Raleway"/>
              <a:buNone/>
              <a:defRPr b="1" sz="2800">
                <a:latin typeface="Raleway"/>
                <a:ea typeface="Raleway"/>
                <a:cs typeface="Raleway"/>
                <a:sym typeface="Raleway"/>
              </a:defRPr>
            </a:lvl5pPr>
            <a:lvl6pPr lvl="5">
              <a:spcBef>
                <a:spcPts val="0"/>
              </a:spcBef>
              <a:spcAft>
                <a:spcPts val="0"/>
              </a:spcAft>
              <a:buSzPts val="2800"/>
              <a:buFont typeface="Raleway"/>
              <a:buNone/>
              <a:defRPr b="1" sz="2800">
                <a:latin typeface="Raleway"/>
                <a:ea typeface="Raleway"/>
                <a:cs typeface="Raleway"/>
                <a:sym typeface="Raleway"/>
              </a:defRPr>
            </a:lvl6pPr>
            <a:lvl7pPr lvl="6">
              <a:spcBef>
                <a:spcPts val="0"/>
              </a:spcBef>
              <a:spcAft>
                <a:spcPts val="0"/>
              </a:spcAft>
              <a:buSzPts val="2800"/>
              <a:buFont typeface="Raleway"/>
              <a:buNone/>
              <a:defRPr b="1" sz="2800">
                <a:latin typeface="Raleway"/>
                <a:ea typeface="Raleway"/>
                <a:cs typeface="Raleway"/>
                <a:sym typeface="Raleway"/>
              </a:defRPr>
            </a:lvl7pPr>
            <a:lvl8pPr lvl="7">
              <a:spcBef>
                <a:spcPts val="0"/>
              </a:spcBef>
              <a:spcAft>
                <a:spcPts val="0"/>
              </a:spcAft>
              <a:buSzPts val="2800"/>
              <a:buFont typeface="Raleway"/>
              <a:buNone/>
              <a:defRPr b="1" sz="2800">
                <a:latin typeface="Raleway"/>
                <a:ea typeface="Raleway"/>
                <a:cs typeface="Raleway"/>
                <a:sym typeface="Raleway"/>
              </a:defRPr>
            </a:lvl8pPr>
            <a:lvl9pPr lvl="8">
              <a:spcBef>
                <a:spcPts val="0"/>
              </a:spcBef>
              <a:spcAft>
                <a:spcPts val="0"/>
              </a:spcAft>
              <a:buSzPts val="2800"/>
              <a:buFont typeface="Raleway"/>
              <a:buNone/>
              <a:defRPr b="1" sz="2800">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1600"/>
              </a:spcBef>
              <a:spcAft>
                <a:spcPts val="160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5.jpg"/><Relationship Id="rId4" Type="http://schemas.openxmlformats.org/officeDocument/2006/relationships/image" Target="../media/image3.png"/><Relationship Id="rId5" Type="http://schemas.openxmlformats.org/officeDocument/2006/relationships/image" Target="../media/image2.png"/><Relationship Id="rId6" Type="http://schemas.openxmlformats.org/officeDocument/2006/relationships/hyperlink" Target="https://www.nngroup.com/articles/design-thinking/"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4.xml"/><Relationship Id="rId3" Type="http://schemas.openxmlformats.org/officeDocument/2006/relationships/hyperlink" Target="http://www.youtube.com/watch?v=wOrmr5kT-48" TargetMode="Externa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18"/>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4800">
                <a:solidFill>
                  <a:srgbClr val="000000"/>
                </a:solidFill>
              </a:rPr>
              <a:t>Design Thinking</a:t>
            </a:r>
            <a:endParaRPr/>
          </a:p>
        </p:txBody>
      </p:sp>
      <p:sp>
        <p:nvSpPr>
          <p:cNvPr id="155" name="Google Shape;155;p18"/>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100">
                <a:solidFill>
                  <a:srgbClr val="1F1F1F"/>
                </a:solidFill>
                <a:latin typeface="Arial"/>
                <a:ea typeface="Arial"/>
                <a:cs typeface="Arial"/>
                <a:sym typeface="Arial"/>
              </a:rPr>
              <a:t>Adventure filmmaking isn't just about beautiful shots; it’s about </a:t>
            </a:r>
            <a:r>
              <a:rPr b="1" lang="en-GB" sz="1100">
                <a:solidFill>
                  <a:srgbClr val="1F1F1F"/>
                </a:solidFill>
                <a:latin typeface="Arial"/>
                <a:ea typeface="Arial"/>
                <a:cs typeface="Arial"/>
                <a:sym typeface="Arial"/>
              </a:rPr>
              <a:t>extreme problem-solving</a:t>
            </a:r>
            <a:r>
              <a:rPr lang="en-GB" sz="1100">
                <a:solidFill>
                  <a:srgbClr val="1F1F1F"/>
                </a:solidFill>
                <a:latin typeface="Arial"/>
                <a:ea typeface="Arial"/>
                <a:cs typeface="Arial"/>
                <a:sym typeface="Arial"/>
              </a:rPr>
              <a:t>. It is the perfect sandbox for design thinking because it sits at the intersection of </a:t>
            </a:r>
            <a:r>
              <a:rPr b="1" lang="en-GB" sz="1100">
                <a:solidFill>
                  <a:srgbClr val="1F1F1F"/>
                </a:solidFill>
                <a:latin typeface="Arial"/>
                <a:ea typeface="Arial"/>
                <a:cs typeface="Arial"/>
                <a:sym typeface="Arial"/>
              </a:rPr>
              <a:t>human emotion, technical constraints, and extreme environments.</a:t>
            </a:r>
            <a:r>
              <a:rPr lang="en-GB" sz="1100">
                <a:solidFill>
                  <a:srgbClr val="1F1F1F"/>
                </a:solidFill>
                <a:latin typeface="Arial"/>
                <a:ea typeface="Arial"/>
                <a:cs typeface="Arial"/>
                <a:sym typeface="Arial"/>
              </a:rPr>
              <a:t> </a:t>
            </a:r>
            <a:endParaRPr b="1" sz="1400"/>
          </a:p>
          <a:p>
            <a:pPr indent="0" lvl="0" marL="0" rtl="0" algn="l">
              <a:spcBef>
                <a:spcPts val="1200"/>
              </a:spcBef>
              <a:spcAft>
                <a:spcPts val="0"/>
              </a:spcAft>
              <a:buNone/>
            </a:pPr>
            <a:r>
              <a:rPr b="1" lang="en-GB" sz="1400"/>
              <a:t>ADPA4002 Adventure Filmmaking</a:t>
            </a:r>
            <a:endParaRPr b="1" sz="14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59" name="Shape 159"/>
        <p:cNvGrpSpPr/>
        <p:nvPr/>
      </p:nvGrpSpPr>
      <p:grpSpPr>
        <a:xfrm>
          <a:off x="0" y="0"/>
          <a:ext cx="0" cy="0"/>
          <a:chOff x="0" y="0"/>
          <a:chExt cx="0" cy="0"/>
        </a:xfrm>
      </p:grpSpPr>
      <p:sp>
        <p:nvSpPr>
          <p:cNvPr id="160" name="Google Shape;160;p19"/>
          <p:cNvSpPr txBox="1"/>
          <p:nvPr>
            <p:ph type="title"/>
          </p:nvPr>
        </p:nvSpPr>
        <p:spPr>
          <a:xfrm>
            <a:off x="1308150" y="630733"/>
            <a:ext cx="71100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Types of Problem in Design Thinking</a:t>
            </a:r>
            <a:endParaRPr/>
          </a:p>
        </p:txBody>
      </p:sp>
      <p:sp>
        <p:nvSpPr>
          <p:cNvPr id="161" name="Google Shape;161;p19"/>
          <p:cNvSpPr txBox="1"/>
          <p:nvPr/>
        </p:nvSpPr>
        <p:spPr>
          <a:xfrm>
            <a:off x="1473200" y="1401242"/>
            <a:ext cx="6127800" cy="2254200"/>
          </a:xfrm>
          <a:prstGeom prst="rect">
            <a:avLst/>
          </a:prstGeom>
          <a:noFill/>
          <a:ln>
            <a:noFill/>
          </a:ln>
        </p:spPr>
        <p:txBody>
          <a:bodyPr anchorCtr="0" anchor="t" bIns="91425" lIns="91425" spcFirstLastPara="1" rIns="91425" wrap="square" tIns="91425">
            <a:noAutofit/>
          </a:bodyPr>
          <a:lstStyle/>
          <a:p>
            <a:pPr indent="0" lvl="0" marL="0" rtl="0" algn="l">
              <a:lnSpc>
                <a:spcPct val="138000"/>
              </a:lnSpc>
              <a:spcBef>
                <a:spcPts val="0"/>
              </a:spcBef>
              <a:spcAft>
                <a:spcPts val="0"/>
              </a:spcAft>
              <a:buNone/>
            </a:pPr>
            <a:r>
              <a:rPr lang="en-GB" sz="1700">
                <a:solidFill>
                  <a:schemeClr val="lt1"/>
                </a:solidFill>
              </a:rPr>
              <a:t>3 problems to respond to:</a:t>
            </a:r>
            <a:endParaRPr sz="1700">
              <a:solidFill>
                <a:schemeClr val="lt1"/>
              </a:solidFill>
            </a:endParaRPr>
          </a:p>
          <a:p>
            <a:pPr indent="-336550" lvl="0" marL="457200" rtl="0" algn="l">
              <a:lnSpc>
                <a:spcPct val="138000"/>
              </a:lnSpc>
              <a:spcBef>
                <a:spcPts val="0"/>
              </a:spcBef>
              <a:spcAft>
                <a:spcPts val="0"/>
              </a:spcAft>
              <a:buClr>
                <a:schemeClr val="lt1"/>
              </a:buClr>
              <a:buSzPts val="1700"/>
              <a:buChar char="●"/>
            </a:pPr>
            <a:r>
              <a:rPr lang="en-GB" sz="1700">
                <a:solidFill>
                  <a:schemeClr val="lt1"/>
                </a:solidFill>
              </a:rPr>
              <a:t>Simple problem - Usually with one cause and one effect.</a:t>
            </a:r>
            <a:endParaRPr sz="1700">
              <a:solidFill>
                <a:schemeClr val="lt1"/>
              </a:solidFill>
            </a:endParaRPr>
          </a:p>
          <a:p>
            <a:pPr indent="-336550" lvl="0" marL="457200" rtl="0" algn="l">
              <a:lnSpc>
                <a:spcPct val="138000"/>
              </a:lnSpc>
              <a:spcBef>
                <a:spcPts val="0"/>
              </a:spcBef>
              <a:spcAft>
                <a:spcPts val="0"/>
              </a:spcAft>
              <a:buClr>
                <a:schemeClr val="lt1"/>
              </a:buClr>
              <a:buSzPts val="1700"/>
              <a:buChar char="●"/>
            </a:pPr>
            <a:r>
              <a:rPr lang="en-GB" sz="1700">
                <a:solidFill>
                  <a:schemeClr val="lt1"/>
                </a:solidFill>
              </a:rPr>
              <a:t>complex problem - May have multiple and interlinked causes.</a:t>
            </a:r>
            <a:endParaRPr sz="1700">
              <a:solidFill>
                <a:schemeClr val="lt1"/>
              </a:solidFill>
            </a:endParaRPr>
          </a:p>
          <a:p>
            <a:pPr indent="-336550" lvl="0" marL="457200" rtl="0" algn="l">
              <a:lnSpc>
                <a:spcPct val="138000"/>
              </a:lnSpc>
              <a:spcBef>
                <a:spcPts val="0"/>
              </a:spcBef>
              <a:spcAft>
                <a:spcPts val="0"/>
              </a:spcAft>
              <a:buClr>
                <a:schemeClr val="lt1"/>
              </a:buClr>
              <a:buSzPts val="1700"/>
              <a:buChar char="●"/>
            </a:pPr>
            <a:r>
              <a:rPr lang="en-GB" sz="1700">
                <a:solidFill>
                  <a:schemeClr val="lt1"/>
                </a:solidFill>
              </a:rPr>
              <a:t>Wicked problem - Hard to solve. Hard to define. May have hidden causes. Previous solutions to similar problems may not work. There may be no </a:t>
            </a:r>
            <a:r>
              <a:rPr lang="en-GB" sz="1700">
                <a:solidFill>
                  <a:schemeClr val="lt1"/>
                </a:solidFill>
              </a:rPr>
              <a:t>permanent</a:t>
            </a:r>
            <a:r>
              <a:rPr lang="en-GB" sz="1700">
                <a:solidFill>
                  <a:schemeClr val="lt1"/>
                </a:solidFill>
              </a:rPr>
              <a:t> solution.</a:t>
            </a:r>
            <a:endParaRPr sz="1700">
              <a:solidFill>
                <a:schemeClr val="lt1"/>
              </a:solidFill>
            </a:endParaRPr>
          </a:p>
          <a:p>
            <a:pPr indent="0" lvl="0" marL="0" rtl="0" algn="l">
              <a:spcBef>
                <a:spcPts val="0"/>
              </a:spcBef>
              <a:spcAft>
                <a:spcPts val="0"/>
              </a:spcAft>
              <a:buNone/>
            </a:pPr>
            <a:r>
              <a:t/>
            </a:r>
            <a:endParaRPr sz="1300">
              <a:solidFill>
                <a:schemeClr val="lt1"/>
              </a:solidFill>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20"/>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 Human centred Process</a:t>
            </a:r>
            <a:endParaRPr/>
          </a:p>
        </p:txBody>
      </p:sp>
      <p:pic>
        <p:nvPicPr>
          <p:cNvPr descr="shutterstock_429987889_edited.jpg" id="167" name="Google Shape;167;p20"/>
          <p:cNvPicPr preferRelativeResize="0"/>
          <p:nvPr/>
        </p:nvPicPr>
        <p:blipFill rotWithShape="1">
          <a:blip r:embed="rId3">
            <a:alphaModFix/>
          </a:blip>
          <a:srcRect b="1381" l="12609" r="6247" t="85988"/>
          <a:stretch/>
        </p:blipFill>
        <p:spPr>
          <a:xfrm>
            <a:off x="0" y="3835670"/>
            <a:ext cx="9144000" cy="1326897"/>
          </a:xfrm>
          <a:prstGeom prst="rect">
            <a:avLst/>
          </a:prstGeom>
          <a:noFill/>
          <a:ln>
            <a:noFill/>
          </a:ln>
        </p:spPr>
      </p:pic>
      <p:pic>
        <p:nvPicPr>
          <p:cNvPr id="168" name="Google Shape;168;p20"/>
          <p:cNvPicPr preferRelativeResize="0"/>
          <p:nvPr/>
        </p:nvPicPr>
        <p:blipFill>
          <a:blip r:embed="rId4">
            <a:alphaModFix/>
          </a:blip>
          <a:stretch>
            <a:fillRect/>
          </a:stretch>
        </p:blipFill>
        <p:spPr>
          <a:xfrm>
            <a:off x="5933764" y="16592"/>
            <a:ext cx="3189902" cy="3226148"/>
          </a:xfrm>
          <a:prstGeom prst="rect">
            <a:avLst/>
          </a:prstGeom>
          <a:noFill/>
          <a:ln>
            <a:noFill/>
          </a:ln>
        </p:spPr>
      </p:pic>
      <p:pic>
        <p:nvPicPr>
          <p:cNvPr id="169" name="Google Shape;169;p20"/>
          <p:cNvPicPr preferRelativeResize="0"/>
          <p:nvPr/>
        </p:nvPicPr>
        <p:blipFill rotWithShape="1">
          <a:blip r:embed="rId5">
            <a:alphaModFix/>
          </a:blip>
          <a:srcRect b="12533" l="0" r="0" t="0"/>
          <a:stretch/>
        </p:blipFill>
        <p:spPr>
          <a:xfrm>
            <a:off x="0" y="1936424"/>
            <a:ext cx="5933773" cy="3226151"/>
          </a:xfrm>
          <a:prstGeom prst="rect">
            <a:avLst/>
          </a:prstGeom>
          <a:noFill/>
          <a:ln>
            <a:noFill/>
          </a:ln>
        </p:spPr>
      </p:pic>
      <p:sp>
        <p:nvSpPr>
          <p:cNvPr id="170" name="Google Shape;170;p20"/>
          <p:cNvSpPr txBox="1"/>
          <p:nvPr/>
        </p:nvSpPr>
        <p:spPr>
          <a:xfrm>
            <a:off x="0" y="0"/>
            <a:ext cx="47964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300" u="sng">
                <a:solidFill>
                  <a:schemeClr val="hlink"/>
                </a:solidFill>
                <a:latin typeface="Lato"/>
                <a:ea typeface="Lato"/>
                <a:cs typeface="Lato"/>
                <a:sym typeface="Lato"/>
                <a:hlinkClick r:id="rId6"/>
              </a:rPr>
              <a:t>https://www.nngroup.com/articles/design-thinking/</a:t>
            </a:r>
            <a:endParaRPr sz="1300">
              <a:solidFill>
                <a:schemeClr val="accent1"/>
              </a:solidFill>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pic>
        <p:nvPicPr>
          <p:cNvPr descr="The design process for problem-solving, in 4 steps.&#10;&#10;&#10;Subscribe to our channel! http://goo.gl/0bsAjO&#10;&#10;Many thanks to Tim Brown and TED for this interview we recorded at TED 2017.&#10;&#10;IDEO is an international design company founded in 1991. In the beginning, IDEO designed products—the first notebook-style computer, hard drives, even the next generation (of its time) PalmPilots. Most notably, in 1980, the firm was tasked by Steve Jobs to design a more affordable mouse for the Apple Lisa computer.  By 2001, IDEO stepped away from designing products and pivoted to designing experiences. The process to solving problems, whether they be simple or complex, encompass these four steps: observing, ideamaking, prototyping, and testing. Tim Brown, CEO and president of the company, explains how human-centered design (and this four-step process) is a major key in how IDEO approaches complex challenges.&#10;&#10;Vox.com is a news website that helps you cut through the noise and understand what's really driving the events in the headlines. Check out http://www.vox.com to get up to speed on everything from Kurdistan to the Kim Kardashian app. &#10;&#10;Check out our full video catalog: http://goo.gl/IZONyE&#10;Follow Vox on Twitter: http://goo.gl/XFrZ5H&#10;Or on Facebook: http://goo.gl/U2g06o" id="175" name="Google Shape;175;p21" title="How to solve problems like a designer">
            <a:hlinkClick r:id="rId3"/>
          </p:cNvPr>
          <p:cNvPicPr preferRelativeResize="0"/>
          <p:nvPr/>
        </p:nvPicPr>
        <p:blipFill>
          <a:blip r:embed="rId4">
            <a:alphaModFix/>
          </a:blip>
          <a:stretch>
            <a:fillRect/>
          </a:stretch>
        </p:blipFill>
        <p:spPr>
          <a:xfrm>
            <a:off x="180975" y="101800"/>
            <a:ext cx="8782050" cy="4939900"/>
          </a:xfrm>
          <a:prstGeom prst="rect">
            <a:avLst/>
          </a:prstGeom>
          <a:noFill/>
          <a:ln>
            <a:noFill/>
          </a:ln>
        </p:spPr>
      </p:pic>
      <p:sp>
        <p:nvSpPr>
          <p:cNvPr id="176" name="Google Shape;176;p21"/>
          <p:cNvSpPr txBox="1"/>
          <p:nvPr>
            <p:ph type="title"/>
          </p:nvPr>
        </p:nvSpPr>
        <p:spPr>
          <a:xfrm>
            <a:off x="729450" y="1322450"/>
            <a:ext cx="7688400" cy="1518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gtEl>
                                        <p:attrNameLst>
                                          <p:attrName>style.visibility</p:attrName>
                                        </p:attrNameLst>
                                      </p:cBhvr>
                                      <p:to>
                                        <p:strVal val="visible"/>
                                      </p:to>
                                    </p:set>
                                    <p:animEffect filter="fade" transition="in">
                                      <p:cBhvr>
                                        <p:cTn dur="1000"/>
                                        <p:tgtEl>
                                          <p:spTgt spid="17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2"/>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Simple </a:t>
            </a:r>
            <a:r>
              <a:rPr lang="en-GB"/>
              <a:t>Problem to Solve</a:t>
            </a:r>
            <a:endParaRPr/>
          </a:p>
        </p:txBody>
      </p:sp>
      <p:sp>
        <p:nvSpPr>
          <p:cNvPr id="182" name="Google Shape;182;p22"/>
          <p:cNvSpPr txBox="1"/>
          <p:nvPr>
            <p:ph idx="1" type="body"/>
          </p:nvPr>
        </p:nvSpPr>
        <p:spPr>
          <a:xfrm>
            <a:off x="729438" y="1936200"/>
            <a:ext cx="6801000" cy="29259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sz="2200">
                <a:solidFill>
                  <a:srgbClr val="000000"/>
                </a:solidFill>
              </a:rPr>
              <a:t>You are going to film on Yr Wyddfa and need to record a piece to camera. It is </a:t>
            </a:r>
            <a:r>
              <a:rPr lang="en-GB" sz="2200">
                <a:solidFill>
                  <a:srgbClr val="000000"/>
                </a:solidFill>
              </a:rPr>
              <a:t>forecast</a:t>
            </a:r>
            <a:r>
              <a:rPr lang="en-GB" sz="2200">
                <a:solidFill>
                  <a:srgbClr val="000000"/>
                </a:solidFill>
              </a:rPr>
              <a:t> to be windy. What can you do to improve audio quality in your recording?</a:t>
            </a:r>
            <a:endParaRPr sz="2200">
              <a:solidFill>
                <a:srgbClr val="00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23"/>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Complex Problem to Solve</a:t>
            </a:r>
            <a:endParaRPr/>
          </a:p>
        </p:txBody>
      </p:sp>
      <p:sp>
        <p:nvSpPr>
          <p:cNvPr id="188" name="Google Shape;188;p23"/>
          <p:cNvSpPr txBox="1"/>
          <p:nvPr>
            <p:ph idx="1" type="body"/>
          </p:nvPr>
        </p:nvSpPr>
        <p:spPr>
          <a:xfrm>
            <a:off x="729438" y="1978525"/>
            <a:ext cx="6801000" cy="29259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GB" sz="2200">
                <a:solidFill>
                  <a:srgbClr val="1F1F1F"/>
                </a:solidFill>
                <a:latin typeface="Arial"/>
                <a:ea typeface="Arial"/>
                <a:cs typeface="Arial"/>
                <a:sym typeface="Arial"/>
              </a:rPr>
              <a:t>The filming on Yr Wyddfa will now be on a snowy route with a windchill real feel of -10. The climber needs to operate the camera, but has to wear gloves. Batteries will also drain quickly. What can they do to prepare to be able to film </a:t>
            </a:r>
            <a:r>
              <a:rPr lang="en-GB" sz="2200">
                <a:solidFill>
                  <a:srgbClr val="1F1F1F"/>
                </a:solidFill>
                <a:latin typeface="Arial"/>
                <a:ea typeface="Arial"/>
                <a:cs typeface="Arial"/>
                <a:sym typeface="Arial"/>
              </a:rPr>
              <a:t>successfully</a:t>
            </a:r>
            <a:r>
              <a:rPr lang="en-GB" sz="2200">
                <a:solidFill>
                  <a:srgbClr val="1F1F1F"/>
                </a:solidFill>
                <a:latin typeface="Arial"/>
                <a:ea typeface="Arial"/>
                <a:cs typeface="Arial"/>
                <a:sym typeface="Arial"/>
              </a:rPr>
              <a:t>?</a:t>
            </a:r>
            <a:endParaRPr sz="22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24"/>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Wicked Problem to Solve</a:t>
            </a:r>
            <a:endParaRPr/>
          </a:p>
        </p:txBody>
      </p:sp>
      <p:sp>
        <p:nvSpPr>
          <p:cNvPr id="194" name="Google Shape;194;p24"/>
          <p:cNvSpPr txBox="1"/>
          <p:nvPr>
            <p:ph idx="1" type="body"/>
          </p:nvPr>
        </p:nvSpPr>
        <p:spPr>
          <a:xfrm>
            <a:off x="729438" y="1978525"/>
            <a:ext cx="6801000" cy="29259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GB" sz="2200">
                <a:solidFill>
                  <a:srgbClr val="1F1F1F"/>
                </a:solidFill>
                <a:latin typeface="Arial"/>
                <a:ea typeface="Arial"/>
                <a:cs typeface="Arial"/>
                <a:sym typeface="Arial"/>
              </a:rPr>
              <a:t>A "wicked problem" isn't just a difficult challenge; it’s a problem that is messy, circular, and aggressive. The term was coined by Horst Rittel and Melvin Webber (1973) to describe issues that lack a clear definition and have no "final" solution.</a:t>
            </a:r>
            <a:endParaRPr sz="22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25"/>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Wicked Problem to Solve</a:t>
            </a:r>
            <a:endParaRPr/>
          </a:p>
        </p:txBody>
      </p:sp>
      <p:sp>
        <p:nvSpPr>
          <p:cNvPr id="200" name="Google Shape;200;p25"/>
          <p:cNvSpPr txBox="1"/>
          <p:nvPr>
            <p:ph idx="1" type="body"/>
          </p:nvPr>
        </p:nvSpPr>
        <p:spPr>
          <a:xfrm>
            <a:off x="729438" y="1978525"/>
            <a:ext cx="6801000" cy="29259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GB" sz="2200">
                <a:solidFill>
                  <a:srgbClr val="000000"/>
                </a:solidFill>
              </a:rPr>
              <a:t>Wicked problems include social, legal, economic, environmental, and political issues.</a:t>
            </a:r>
            <a:endParaRPr sz="2200">
              <a:solidFill>
                <a:srgbClr val="00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26"/>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Wicked Problem to Solve</a:t>
            </a:r>
            <a:endParaRPr/>
          </a:p>
        </p:txBody>
      </p:sp>
      <p:sp>
        <p:nvSpPr>
          <p:cNvPr id="206" name="Google Shape;206;p26"/>
          <p:cNvSpPr txBox="1"/>
          <p:nvPr>
            <p:ph idx="1" type="body"/>
          </p:nvPr>
        </p:nvSpPr>
        <p:spPr>
          <a:xfrm>
            <a:off x="729438" y="1978525"/>
            <a:ext cx="6801000" cy="2925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200">
                <a:solidFill>
                  <a:srgbClr val="000000"/>
                </a:solidFill>
              </a:rPr>
              <a:t>The Global Plastic Waste Crisis. </a:t>
            </a:r>
            <a:endParaRPr sz="2200">
              <a:solidFill>
                <a:srgbClr val="000000"/>
              </a:solidFill>
            </a:endParaRPr>
          </a:p>
          <a:p>
            <a:pPr indent="0" lvl="0" marL="0" rtl="0" algn="l">
              <a:spcBef>
                <a:spcPts val="1200"/>
              </a:spcBef>
              <a:spcAft>
                <a:spcPts val="0"/>
              </a:spcAft>
              <a:buNone/>
            </a:pPr>
            <a:r>
              <a:rPr b="1" i="1" lang="en-GB" sz="2200">
                <a:solidFill>
                  <a:srgbClr val="000000"/>
                </a:solidFill>
              </a:rPr>
              <a:t>Your city is considering a 100% ban on single-use food packaging. Map the consequences of an intervention.</a:t>
            </a:r>
            <a:r>
              <a:rPr lang="en-GB" sz="2200">
                <a:solidFill>
                  <a:srgbClr val="000000"/>
                </a:solidFill>
              </a:rPr>
              <a:t> </a:t>
            </a:r>
            <a:endParaRPr sz="2200">
              <a:solidFill>
                <a:srgbClr val="000000"/>
              </a:solidFill>
            </a:endParaRPr>
          </a:p>
          <a:p>
            <a:pPr indent="0" lvl="0" marL="0" rtl="0" algn="l">
              <a:spcBef>
                <a:spcPts val="1200"/>
              </a:spcBef>
              <a:spcAft>
                <a:spcPts val="1200"/>
              </a:spcAft>
              <a:buNone/>
            </a:pPr>
            <a:r>
              <a:rPr lang="en-GB" sz="2200">
                <a:solidFill>
                  <a:srgbClr val="000000"/>
                </a:solidFill>
              </a:rPr>
              <a:t>Don’t look purely at solutions. </a:t>
            </a:r>
            <a:r>
              <a:rPr lang="en-GB" sz="2200">
                <a:solidFill>
                  <a:srgbClr val="000000"/>
                </a:solidFill>
              </a:rPr>
              <a:t>Empathise</a:t>
            </a:r>
            <a:r>
              <a:rPr lang="en-GB" sz="2200">
                <a:solidFill>
                  <a:srgbClr val="000000"/>
                </a:solidFill>
              </a:rPr>
              <a:t> from different perspectives. </a:t>
            </a:r>
            <a:endParaRPr sz="2200">
              <a:solidFill>
                <a:srgbClr val="0000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27"/>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Wicked Problem to Solve</a:t>
            </a:r>
            <a:endParaRPr/>
          </a:p>
        </p:txBody>
      </p:sp>
      <p:graphicFrame>
        <p:nvGraphicFramePr>
          <p:cNvPr id="212" name="Google Shape;212;p27"/>
          <p:cNvGraphicFramePr/>
          <p:nvPr/>
        </p:nvGraphicFramePr>
        <p:xfrm>
          <a:off x="66675" y="2046800"/>
          <a:ext cx="3000000" cy="3000000"/>
        </p:xfrm>
        <a:graphic>
          <a:graphicData uri="http://schemas.openxmlformats.org/drawingml/2006/table">
            <a:tbl>
              <a:tblPr>
                <a:noFill/>
                <a:tableStyleId>{FEA4FAED-4964-4B89-8B58-725D4DFC1015}</a:tableStyleId>
              </a:tblPr>
              <a:tblGrid>
                <a:gridCol w="1781175"/>
                <a:gridCol w="3048000"/>
                <a:gridCol w="4181475"/>
              </a:tblGrid>
              <a:tr h="342900">
                <a:tc>
                  <a:txBody>
                    <a:bodyPr/>
                    <a:lstStyle/>
                    <a:p>
                      <a:pPr indent="0" lvl="0" marL="0" rtl="0" algn="l">
                        <a:lnSpc>
                          <a:spcPct val="115000"/>
                        </a:lnSpc>
                        <a:spcBef>
                          <a:spcPts val="0"/>
                        </a:spcBef>
                        <a:spcAft>
                          <a:spcPts val="0"/>
                        </a:spcAft>
                        <a:buNone/>
                      </a:pPr>
                      <a:r>
                        <a:rPr b="1" lang="en-GB" sz="1100">
                          <a:solidFill>
                            <a:srgbClr val="1F1F1F"/>
                          </a:solidFill>
                        </a:rPr>
                        <a:t>Stakeholder</a:t>
                      </a:r>
                      <a:endParaRPr b="1"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solidFill>
                      <a:srgbClr val="EFEFEF"/>
                    </a:solidFill>
                  </a:tcPr>
                </a:tc>
                <a:tc>
                  <a:txBody>
                    <a:bodyPr/>
                    <a:lstStyle/>
                    <a:p>
                      <a:pPr indent="0" lvl="0" marL="0" rtl="0" algn="l">
                        <a:lnSpc>
                          <a:spcPct val="115000"/>
                        </a:lnSpc>
                        <a:spcBef>
                          <a:spcPts val="0"/>
                        </a:spcBef>
                        <a:spcAft>
                          <a:spcPts val="0"/>
                        </a:spcAft>
                        <a:buNone/>
                      </a:pPr>
                      <a:r>
                        <a:rPr b="1" lang="en-GB" sz="1100">
                          <a:solidFill>
                            <a:srgbClr val="1F1F1F"/>
                          </a:solidFill>
                        </a:rPr>
                        <a:t>Potential Positive Impact</a:t>
                      </a:r>
                      <a:endParaRPr b="1"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solidFill>
                      <a:srgbClr val="EFEFEF"/>
                    </a:solidFill>
                  </a:tcPr>
                </a:tc>
                <a:tc>
                  <a:txBody>
                    <a:bodyPr/>
                    <a:lstStyle/>
                    <a:p>
                      <a:pPr indent="0" lvl="0" marL="0" rtl="0" algn="l">
                        <a:lnSpc>
                          <a:spcPct val="115000"/>
                        </a:lnSpc>
                        <a:spcBef>
                          <a:spcPts val="0"/>
                        </a:spcBef>
                        <a:spcAft>
                          <a:spcPts val="0"/>
                        </a:spcAft>
                        <a:buNone/>
                      </a:pPr>
                      <a:r>
                        <a:rPr b="1" lang="en-GB" sz="1100">
                          <a:solidFill>
                            <a:srgbClr val="1F1F1F"/>
                          </a:solidFill>
                        </a:rPr>
                        <a:t>Potential Negative Impact</a:t>
                      </a:r>
                      <a:endParaRPr b="1"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solidFill>
                      <a:srgbClr val="EFEFEF"/>
                    </a:solidFill>
                  </a:tcPr>
                </a:tc>
              </a:tr>
              <a:tr h="342900">
                <a:tc>
                  <a:txBody>
                    <a:bodyPr/>
                    <a:lstStyle/>
                    <a:p>
                      <a:pPr indent="0" lvl="0" marL="0" rtl="0" algn="l">
                        <a:lnSpc>
                          <a:spcPct val="115000"/>
                        </a:lnSpc>
                        <a:spcBef>
                          <a:spcPts val="0"/>
                        </a:spcBef>
                        <a:spcAft>
                          <a:spcPts val="0"/>
                        </a:spcAft>
                        <a:buNone/>
                      </a:pPr>
                      <a:r>
                        <a:rPr b="1" lang="en-GB" sz="1100">
                          <a:solidFill>
                            <a:srgbClr val="1F1F1F"/>
                          </a:solidFill>
                        </a:rPr>
                        <a:t>Local Marine Life</a:t>
                      </a:r>
                      <a:endParaRPr b="1"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100">
                          <a:solidFill>
                            <a:srgbClr val="1F1F1F"/>
                          </a:solidFill>
                        </a:rPr>
                        <a:t>Reduction in ingestion and entanglement.</a:t>
                      </a:r>
                      <a:endParaRPr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100">
                          <a:solidFill>
                            <a:srgbClr val="1F1F1F"/>
                          </a:solidFill>
                        </a:rPr>
                        <a:t>None.</a:t>
                      </a:r>
                      <a:endParaRPr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r>
              <a:tr h="342900">
                <a:tc>
                  <a:txBody>
                    <a:bodyPr/>
                    <a:lstStyle/>
                    <a:p>
                      <a:pPr indent="0" lvl="0" marL="0" rtl="0" algn="l">
                        <a:lnSpc>
                          <a:spcPct val="115000"/>
                        </a:lnSpc>
                        <a:spcBef>
                          <a:spcPts val="0"/>
                        </a:spcBef>
                        <a:spcAft>
                          <a:spcPts val="0"/>
                        </a:spcAft>
                        <a:buNone/>
                      </a:pPr>
                      <a:r>
                        <a:rPr b="1" lang="en-GB" sz="1100">
                          <a:solidFill>
                            <a:srgbClr val="1F1F1F"/>
                          </a:solidFill>
                        </a:rPr>
                        <a:t>Small Businesses</a:t>
                      </a:r>
                      <a:endParaRPr b="1"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100">
                          <a:solidFill>
                            <a:srgbClr val="1F1F1F"/>
                          </a:solidFill>
                        </a:rPr>
                        <a:t>Green branding opportunity.</a:t>
                      </a:r>
                      <a:endParaRPr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100">
                          <a:solidFill>
                            <a:srgbClr val="1F1F1F"/>
                          </a:solidFill>
                        </a:rPr>
                        <a:t>Massive spike in overhead costs for alternative packaging.</a:t>
                      </a:r>
                      <a:endParaRPr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r>
              <a:tr h="342900">
                <a:tc>
                  <a:txBody>
                    <a:bodyPr/>
                    <a:lstStyle/>
                    <a:p>
                      <a:pPr indent="0" lvl="0" marL="0" rtl="0" algn="l">
                        <a:lnSpc>
                          <a:spcPct val="115000"/>
                        </a:lnSpc>
                        <a:spcBef>
                          <a:spcPts val="0"/>
                        </a:spcBef>
                        <a:spcAft>
                          <a:spcPts val="0"/>
                        </a:spcAft>
                        <a:buNone/>
                      </a:pPr>
                      <a:r>
                        <a:rPr b="1" lang="en-GB" sz="1100">
                          <a:solidFill>
                            <a:srgbClr val="1F1F1F"/>
                          </a:solidFill>
                        </a:rPr>
                        <a:t>Low-Income Families</a:t>
                      </a:r>
                      <a:endParaRPr b="1"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100">
                          <a:solidFill>
                            <a:srgbClr val="1F1F1F"/>
                          </a:solidFill>
                        </a:rPr>
                        <a:t>Cleaner local environment.</a:t>
                      </a:r>
                      <a:endParaRPr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100">
                          <a:solidFill>
                            <a:srgbClr val="1F1F1F"/>
                          </a:solidFill>
                        </a:rPr>
                        <a:t>Increase in food prices as costs are passed to consumers.</a:t>
                      </a:r>
                      <a:endParaRPr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r>
              <a:tr h="342900">
                <a:tc>
                  <a:txBody>
                    <a:bodyPr/>
                    <a:lstStyle/>
                    <a:p>
                      <a:pPr indent="0" lvl="0" marL="0" rtl="0" algn="l">
                        <a:lnSpc>
                          <a:spcPct val="115000"/>
                        </a:lnSpc>
                        <a:spcBef>
                          <a:spcPts val="0"/>
                        </a:spcBef>
                        <a:spcAft>
                          <a:spcPts val="0"/>
                        </a:spcAft>
                        <a:buNone/>
                      </a:pPr>
                      <a:r>
                        <a:rPr b="1" lang="en-GB" sz="1100">
                          <a:solidFill>
                            <a:srgbClr val="1F1F1F"/>
                          </a:solidFill>
                        </a:rPr>
                        <a:t>Waste Management</a:t>
                      </a:r>
                      <a:endParaRPr b="1"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100">
                          <a:solidFill>
                            <a:srgbClr val="1F1F1F"/>
                          </a:solidFill>
                        </a:rPr>
                        <a:t>Less volume in landfills.</a:t>
                      </a:r>
                      <a:endParaRPr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100">
                          <a:solidFill>
                            <a:srgbClr val="1F1F1F"/>
                          </a:solidFill>
                        </a:rPr>
                        <a:t>Loss of revenue from recycling processing fees.</a:t>
                      </a:r>
                      <a:endParaRPr sz="1100">
                        <a:solidFill>
                          <a:srgbClr val="1F1F1F"/>
                        </a:solidFill>
                      </a:endParaRPr>
                    </a:p>
                  </a:txBody>
                  <a:tcPr marT="76200" marB="76200" marR="114300" marL="114300">
                    <a:lnL cap="flat" cmpd="sng" w="7625">
                      <a:solidFill>
                        <a:srgbClr val="1F1F1F"/>
                      </a:solidFill>
                      <a:prstDash val="solid"/>
                      <a:round/>
                      <a:headEnd len="sm" w="sm" type="none"/>
                      <a:tailEnd len="sm" w="sm" type="none"/>
                    </a:lnL>
                    <a:lnR cap="flat" cmpd="sng" w="7625">
                      <a:solidFill>
                        <a:srgbClr val="1F1F1F"/>
                      </a:solidFill>
                      <a:prstDash val="solid"/>
                      <a:round/>
                      <a:headEnd len="sm" w="sm" type="none"/>
                      <a:tailEnd len="sm" w="sm" type="none"/>
                    </a:lnR>
                    <a:lnT cap="flat" cmpd="sng" w="7625">
                      <a:solidFill>
                        <a:srgbClr val="1F1F1F"/>
                      </a:solidFill>
                      <a:prstDash val="solid"/>
                      <a:round/>
                      <a:headEnd len="sm" w="sm" type="none"/>
                      <a:tailEnd len="sm" w="sm" type="none"/>
                    </a:lnT>
                    <a:lnB cap="flat" cmpd="sng" w="7625">
                      <a:solidFill>
                        <a:srgbClr val="1F1F1F"/>
                      </a:solidFill>
                      <a:prstDash val="solid"/>
                      <a:round/>
                      <a:headEnd len="sm" w="sm" type="none"/>
                      <a:tailEnd len="sm" w="sm" type="none"/>
                    </a:lnB>
                  </a:tcPr>
                </a:tc>
              </a:tr>
            </a:tbl>
          </a:graphicData>
        </a:graphic>
      </p:graphicFrame>
      <p:sp>
        <p:nvSpPr>
          <p:cNvPr id="213" name="Google Shape;213;p27"/>
          <p:cNvSpPr txBox="1"/>
          <p:nvPr/>
        </p:nvSpPr>
        <p:spPr>
          <a:xfrm>
            <a:off x="66600" y="3954250"/>
            <a:ext cx="9010800" cy="906000"/>
          </a:xfrm>
          <a:prstGeom prst="rect">
            <a:avLst/>
          </a:prstGeom>
          <a:noFill/>
          <a:ln>
            <a:noFill/>
          </a:ln>
        </p:spPr>
        <p:txBody>
          <a:bodyPr anchorCtr="0" anchor="t" bIns="91425" lIns="91425" spcFirstLastPara="1" rIns="91425" wrap="square" tIns="91425">
            <a:noAutofit/>
          </a:bodyPr>
          <a:lstStyle/>
          <a:p>
            <a:pPr indent="0" lvl="0" marL="381000" marR="381000" rtl="0" algn="l">
              <a:lnSpc>
                <a:spcPct val="115000"/>
              </a:lnSpc>
              <a:spcBef>
                <a:spcPts val="0"/>
              </a:spcBef>
              <a:spcAft>
                <a:spcPts val="2400"/>
              </a:spcAft>
              <a:buNone/>
            </a:pPr>
            <a:r>
              <a:rPr lang="en-GB" sz="1700">
                <a:solidFill>
                  <a:srgbClr val="1F1F1F"/>
                </a:solidFill>
              </a:rPr>
              <a:t>Wicked problems require "clumsy solutions"—collaborative efforts where different groups agree to a compromise even if they disagree on the exact nature of the problem.</a:t>
            </a:r>
            <a:endParaRPr sz="1700">
              <a:solidFill>
                <a:schemeClr val="accent1"/>
              </a:solidFill>
              <a:latin typeface="Lato"/>
              <a:ea typeface="Lato"/>
              <a:cs typeface="Lato"/>
              <a:sym typeface="Lato"/>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1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28"/>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4800">
                <a:solidFill>
                  <a:srgbClr val="000000"/>
                </a:solidFill>
              </a:rPr>
              <a:t>Thank you.</a:t>
            </a:r>
            <a:endParaRPr/>
          </a:p>
        </p:txBody>
      </p:sp>
      <p:sp>
        <p:nvSpPr>
          <p:cNvPr id="219" name="Google Shape;219;p28"/>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